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40" r:id="rId2"/>
    <p:sldId id="409" r:id="rId3"/>
    <p:sldId id="386" r:id="rId4"/>
    <p:sldId id="514" r:id="rId5"/>
    <p:sldId id="515" r:id="rId6"/>
    <p:sldId id="517" r:id="rId7"/>
    <p:sldId id="518" r:id="rId8"/>
    <p:sldId id="519" r:id="rId9"/>
    <p:sldId id="490" r:id="rId10"/>
    <p:sldId id="501" r:id="rId11"/>
    <p:sldId id="520" r:id="rId12"/>
    <p:sldId id="521" r:id="rId13"/>
    <p:sldId id="522" r:id="rId14"/>
    <p:sldId id="500" r:id="rId15"/>
    <p:sldId id="523" r:id="rId16"/>
    <p:sldId id="524" r:id="rId17"/>
    <p:sldId id="525" r:id="rId18"/>
    <p:sldId id="526" r:id="rId19"/>
    <p:sldId id="497" r:id="rId20"/>
    <p:sldId id="527" r:id="rId21"/>
    <p:sldId id="528" r:id="rId22"/>
    <p:sldId id="529" r:id="rId23"/>
    <p:sldId id="530" r:id="rId24"/>
    <p:sldId id="531" r:id="rId25"/>
    <p:sldId id="532" r:id="rId26"/>
    <p:sldId id="533" r:id="rId27"/>
    <p:sldId id="534" r:id="rId28"/>
    <p:sldId id="44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90" y="5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9CAD4-F848-4F5F-BA39-4BEC6F2230E5}"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A5495-9DF7-4B4E-95FD-662E4666086A}" type="slidenum">
              <a:rPr lang="en-US" smtClean="0"/>
              <a:t>‹#›</a:t>
            </a:fld>
            <a:endParaRPr lang="en-US"/>
          </a:p>
        </p:txBody>
      </p:sp>
    </p:spTree>
    <p:extLst>
      <p:ext uri="{BB962C8B-B14F-4D97-AF65-F5344CB8AC3E}">
        <p14:creationId xmlns:p14="http://schemas.microsoft.com/office/powerpoint/2010/main" val="861537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097284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F0F417-6028-4DAF-8AE1-2BFE99B56F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B396182-25F5-4FC1-B293-EC717F0131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CFBD470-08A1-422E-BD7F-B7F3DAD07233}"/>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5" name="Footer Placeholder 4">
            <a:extLst>
              <a:ext uri="{FF2B5EF4-FFF2-40B4-BE49-F238E27FC236}">
                <a16:creationId xmlns:a16="http://schemas.microsoft.com/office/drawing/2014/main" xmlns="" id="{83D922D2-8F7E-488A-8CB9-EE76B3CC7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ECA309-CF13-43AB-9B5B-8A67DCCF73C4}"/>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794203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6842E9-17B8-4C65-A7EB-DC8353CF34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6F05FB3-95C2-40E2-BC36-E80BFC1F3A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A903F6-1B81-4DDB-8A90-1A8BB4698377}"/>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5" name="Footer Placeholder 4">
            <a:extLst>
              <a:ext uri="{FF2B5EF4-FFF2-40B4-BE49-F238E27FC236}">
                <a16:creationId xmlns:a16="http://schemas.microsoft.com/office/drawing/2014/main" xmlns="" id="{633AD13F-521B-42A1-9A88-C82CD63EE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3E4576-C84D-4D07-A7EC-C0CE28044078}"/>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1881329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7B52C5A-8D65-4961-8AF6-2DED069E10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B0344CB-4520-4273-9BA7-94CC0A7106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60E3DA-78A2-4E19-8309-AF8AF23CFA11}"/>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5" name="Footer Placeholder 4">
            <a:extLst>
              <a:ext uri="{FF2B5EF4-FFF2-40B4-BE49-F238E27FC236}">
                <a16:creationId xmlns:a16="http://schemas.microsoft.com/office/drawing/2014/main" xmlns="" id="{6E246859-4345-4238-9AC6-C494ABC63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7C00B9-47E5-48DE-91BA-00F8EEBB8160}"/>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2056330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0D0521-D1A3-4FF9-BCB7-5F182FB0E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1D5181F-27E8-49AD-8CC3-5F879B06C5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5D9CCC8-0EDF-4684-9B4C-D39DE8EDE7A5}"/>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5" name="Footer Placeholder 4">
            <a:extLst>
              <a:ext uri="{FF2B5EF4-FFF2-40B4-BE49-F238E27FC236}">
                <a16:creationId xmlns:a16="http://schemas.microsoft.com/office/drawing/2014/main" xmlns="" id="{1C0232A4-4B63-41D7-B12A-E35A181DC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921519F-5BDC-492B-A92D-7EB5902759B4}"/>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55166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5B9201-4614-4956-A50D-256333A3A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54C64A4-04F4-4CA1-A603-D4A8922855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788A211-CF3A-4A36-9F72-07B1D9A6C6AE}"/>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5" name="Footer Placeholder 4">
            <a:extLst>
              <a:ext uri="{FF2B5EF4-FFF2-40B4-BE49-F238E27FC236}">
                <a16:creationId xmlns:a16="http://schemas.microsoft.com/office/drawing/2014/main" xmlns="" id="{C2B586ED-2339-4943-9B6C-13BB42AC4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A62B985-B196-4ACD-A07B-B2918AF7C51E}"/>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899636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A7CB8D-389D-4951-95D2-079F0B3AB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209869-9C33-4115-AB30-DCDB25D012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09CB6B7-64E6-4451-9AE4-0F5A9F81CA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3072BC6-AA28-4EC3-859E-9A0ED184A048}"/>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6" name="Footer Placeholder 5">
            <a:extLst>
              <a:ext uri="{FF2B5EF4-FFF2-40B4-BE49-F238E27FC236}">
                <a16:creationId xmlns:a16="http://schemas.microsoft.com/office/drawing/2014/main" xmlns="" id="{FD662D31-648B-4899-9421-0C7682E8BE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841DCD5-EA2D-4035-AF10-B771782E513F}"/>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1870598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01EEC8-85AA-43BB-A0B0-EF0438F9F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E37886E-21D4-4C1E-9ECC-9C094C01F0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153367-A8F1-4553-B298-0C236B6E5E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6D62E93-2C66-4865-9D6C-7AF59FCF8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5B8D0D7-CA17-4BFF-9360-2F3BE39A44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A420787-9D0E-4DE3-966B-0D0B1EF60FEE}"/>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8" name="Footer Placeholder 7">
            <a:extLst>
              <a:ext uri="{FF2B5EF4-FFF2-40B4-BE49-F238E27FC236}">
                <a16:creationId xmlns:a16="http://schemas.microsoft.com/office/drawing/2014/main" xmlns="" id="{C49C6306-6CD8-4AC4-B84D-F8873C58C1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153D5E9-585B-4CDB-AB99-E82E1A949FE7}"/>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2352175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C1F490-3901-43CC-B2F0-2FC1318624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90C68EC-9009-411B-938A-BED2027936A6}"/>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4" name="Footer Placeholder 3">
            <a:extLst>
              <a:ext uri="{FF2B5EF4-FFF2-40B4-BE49-F238E27FC236}">
                <a16:creationId xmlns:a16="http://schemas.microsoft.com/office/drawing/2014/main" xmlns="" id="{3235F0CE-C32D-4505-977C-49FA28294C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9D4210A-5ECB-41E3-99DA-1A29C8F06689}"/>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370560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8DFB5A6-6D53-4293-8FA9-F3189788C6D6}"/>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3" name="Footer Placeholder 2">
            <a:extLst>
              <a:ext uri="{FF2B5EF4-FFF2-40B4-BE49-F238E27FC236}">
                <a16:creationId xmlns:a16="http://schemas.microsoft.com/office/drawing/2014/main" xmlns="" id="{A28C84B3-C043-4F16-9E18-86FD6CB677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80B74D7-BB7A-4C84-8435-49384E0E2ADE}"/>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260371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0CC976-C1B5-4BE8-BB81-DCA43903A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6547DBD-138C-4D0C-81E6-82F9CEBE42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79DE139-1C90-4C7D-8074-307268358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EEFE0FF-6F8A-44A5-839D-44C2277D4806}"/>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6" name="Footer Placeholder 5">
            <a:extLst>
              <a:ext uri="{FF2B5EF4-FFF2-40B4-BE49-F238E27FC236}">
                <a16:creationId xmlns:a16="http://schemas.microsoft.com/office/drawing/2014/main" xmlns="" id="{EDD71A2A-429D-4A9A-BEB5-7EAA78D039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EF4C6F-8A57-4379-9B7E-9877F281F8B7}"/>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193123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05F50D-7EB8-48D0-A08F-1AFCA8C2B8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DBC5992-8099-4FE7-A968-9A5C112968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34FA93D-1860-419D-8A2A-B97E6A3F26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66F9CD-981F-4421-88EC-ED698002DB31}"/>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6" name="Footer Placeholder 5">
            <a:extLst>
              <a:ext uri="{FF2B5EF4-FFF2-40B4-BE49-F238E27FC236}">
                <a16:creationId xmlns:a16="http://schemas.microsoft.com/office/drawing/2014/main" xmlns="" id="{F66821C2-03AE-46F4-9D54-8D97B1C948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B5768C8-0D50-4B4C-A892-2D19E42C011C}"/>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1653892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FA3D0D1-D1E2-4F74-985A-941BE45D3E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8493ED-2F20-422F-AB24-F9BF51E549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87FAB1-B243-4F5B-BED9-C4296E56E2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8E1BA-46A4-419E-9E60-719FACF1A3BF}" type="datetimeFigureOut">
              <a:rPr lang="en-US" smtClean="0"/>
              <a:t>8/16/2024</a:t>
            </a:fld>
            <a:endParaRPr lang="en-US"/>
          </a:p>
        </p:txBody>
      </p:sp>
      <p:sp>
        <p:nvSpPr>
          <p:cNvPr id="5" name="Footer Placeholder 4">
            <a:extLst>
              <a:ext uri="{FF2B5EF4-FFF2-40B4-BE49-F238E27FC236}">
                <a16:creationId xmlns:a16="http://schemas.microsoft.com/office/drawing/2014/main" xmlns="" id="{B3F7626A-5850-4F54-B270-E97BB190A0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BE4D9F7-9DFA-4552-8E00-A7F4E9554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79C8A-A8CD-4107-81C5-4F5C3EE16339}" type="slidenum">
              <a:rPr lang="en-US" smtClean="0"/>
              <a:t>‹#›</a:t>
            </a:fld>
            <a:endParaRPr lang="en-US"/>
          </a:p>
        </p:txBody>
      </p:sp>
    </p:spTree>
    <p:extLst>
      <p:ext uri="{BB962C8B-B14F-4D97-AF65-F5344CB8AC3E}">
        <p14:creationId xmlns:p14="http://schemas.microsoft.com/office/powerpoint/2010/main" val="3993286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58928" t="64821" r="20360" b="-295"/>
          <a:stretch/>
        </p:blipFill>
        <p:spPr>
          <a:xfrm>
            <a:off x="2711292" y="80930"/>
            <a:ext cx="1025450" cy="878115"/>
          </a:xfrm>
          <a:prstGeom prst="rect">
            <a:avLst/>
          </a:prstGeom>
        </p:spPr>
      </p:pic>
      <p:sp>
        <p:nvSpPr>
          <p:cNvPr id="3" name="TextBox 6"/>
          <p:cNvSpPr txBox="1"/>
          <p:nvPr/>
        </p:nvSpPr>
        <p:spPr>
          <a:xfrm>
            <a:off x="1764781" y="80930"/>
            <a:ext cx="7605906" cy="830997"/>
          </a:xfrm>
          <a:prstGeom prst="rect">
            <a:avLst/>
          </a:prstGeom>
          <a:noFill/>
          <a:effectLst/>
        </p:spPr>
        <p:txBody>
          <a:bodyPr wrap="square">
            <a:spAutoFit/>
          </a:bodyPr>
          <a:lstStyle/>
          <a:p>
            <a:pPr algn="ctr">
              <a:defRPr/>
            </a:pPr>
            <a:r>
              <a:rPr lang="en-US" altLang="zh-CN" sz="4800" b="1" dirty="0">
                <a:ln w="6350">
                  <a:noFill/>
                </a:ln>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KHỞI ĐỘNG</a:t>
            </a:r>
            <a:endParaRPr lang="zh-CN" altLang="en-US" sz="4800" b="1" dirty="0">
              <a:ln w="6350">
                <a:noFill/>
              </a:ln>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grpSp>
        <p:nvGrpSpPr>
          <p:cNvPr id="5" name="组合 4"/>
          <p:cNvGrpSpPr/>
          <p:nvPr/>
        </p:nvGrpSpPr>
        <p:grpSpPr>
          <a:xfrm>
            <a:off x="3722811" y="1032567"/>
            <a:ext cx="4297821" cy="4000221"/>
            <a:chOff x="974092" y="1272064"/>
            <a:chExt cx="3736975" cy="3478213"/>
          </a:xfrm>
          <a:solidFill>
            <a:srgbClr val="EAEAEA"/>
          </a:solidFill>
        </p:grpSpPr>
        <p:sp>
          <p:nvSpPr>
            <p:cNvPr id="6" name="Freeform 6"/>
            <p:cNvSpPr>
              <a:spLocks noEditPoints="1"/>
            </p:cNvSpPr>
            <p:nvPr/>
          </p:nvSpPr>
          <p:spPr bwMode="auto">
            <a:xfrm>
              <a:off x="2077405" y="1719739"/>
              <a:ext cx="1001713" cy="658813"/>
            </a:xfrm>
            <a:custGeom>
              <a:avLst/>
              <a:gdLst>
                <a:gd name="T0" fmla="*/ 16 w 336"/>
                <a:gd name="T1" fmla="*/ 49 h 221"/>
                <a:gd name="T2" fmla="*/ 87 w 336"/>
                <a:gd name="T3" fmla="*/ 0 h 221"/>
                <a:gd name="T4" fmla="*/ 173 w 336"/>
                <a:gd name="T5" fmla="*/ 216 h 221"/>
                <a:gd name="T6" fmla="*/ 77 w 336"/>
                <a:gd name="T7" fmla="*/ 128 h 221"/>
                <a:gd name="T8" fmla="*/ 16 w 336"/>
                <a:gd name="T9" fmla="*/ 49 h 221"/>
                <a:gd name="T10" fmla="*/ 202 w 336"/>
                <a:gd name="T11" fmla="*/ 39 h 221"/>
                <a:gd name="T12" fmla="*/ 187 w 336"/>
                <a:gd name="T13" fmla="*/ 54 h 221"/>
                <a:gd name="T14" fmla="*/ 202 w 336"/>
                <a:gd name="T15" fmla="*/ 69 h 221"/>
                <a:gd name="T16" fmla="*/ 216 w 336"/>
                <a:gd name="T17" fmla="*/ 54 h 221"/>
                <a:gd name="T18" fmla="*/ 202 w 336"/>
                <a:gd name="T19" fmla="*/ 39 h 221"/>
                <a:gd name="T20" fmla="*/ 235 w 336"/>
                <a:gd name="T21" fmla="*/ 97 h 221"/>
                <a:gd name="T22" fmla="*/ 216 w 336"/>
                <a:gd name="T23" fmla="*/ 78 h 221"/>
                <a:gd name="T24" fmla="*/ 197 w 336"/>
                <a:gd name="T25" fmla="*/ 97 h 221"/>
                <a:gd name="T26" fmla="*/ 216 w 336"/>
                <a:gd name="T27" fmla="*/ 117 h 221"/>
                <a:gd name="T28" fmla="*/ 235 w 336"/>
                <a:gd name="T29" fmla="*/ 97 h 221"/>
                <a:gd name="T30" fmla="*/ 203 w 336"/>
                <a:gd name="T31" fmla="*/ 168 h 221"/>
                <a:gd name="T32" fmla="*/ 225 w 336"/>
                <a:gd name="T33" fmla="*/ 145 h 221"/>
                <a:gd name="T34" fmla="*/ 203 w 336"/>
                <a:gd name="T35" fmla="*/ 123 h 221"/>
                <a:gd name="T36" fmla="*/ 181 w 336"/>
                <a:gd name="T37" fmla="*/ 145 h 221"/>
                <a:gd name="T38" fmla="*/ 203 w 336"/>
                <a:gd name="T39" fmla="*/ 168 h 221"/>
                <a:gd name="T40" fmla="*/ 163 w 336"/>
                <a:gd name="T41" fmla="*/ 205 h 221"/>
                <a:gd name="T42" fmla="*/ 187 w 336"/>
                <a:gd name="T43" fmla="*/ 181 h 221"/>
                <a:gd name="T44" fmla="*/ 163 w 336"/>
                <a:gd name="T45" fmla="*/ 157 h 221"/>
                <a:gd name="T46" fmla="*/ 139 w 336"/>
                <a:gd name="T47" fmla="*/ 181 h 221"/>
                <a:gd name="T48" fmla="*/ 163 w 336"/>
                <a:gd name="T49" fmla="*/ 205 h 221"/>
                <a:gd name="T50" fmla="*/ 65 w 336"/>
                <a:gd name="T51" fmla="*/ 94 h 221"/>
                <a:gd name="T52" fmla="*/ 94 w 336"/>
                <a:gd name="T53" fmla="*/ 65 h 221"/>
                <a:gd name="T54" fmla="*/ 65 w 336"/>
                <a:gd name="T55" fmla="*/ 36 h 221"/>
                <a:gd name="T56" fmla="*/ 36 w 336"/>
                <a:gd name="T57" fmla="*/ 65 h 221"/>
                <a:gd name="T58" fmla="*/ 65 w 336"/>
                <a:gd name="T59" fmla="*/ 9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6" h="221">
                  <a:moveTo>
                    <a:pt x="16" y="49"/>
                  </a:moveTo>
                  <a:cubicBezTo>
                    <a:pt x="32" y="5"/>
                    <a:pt x="87" y="0"/>
                    <a:pt x="87" y="0"/>
                  </a:cubicBezTo>
                  <a:cubicBezTo>
                    <a:pt x="336" y="4"/>
                    <a:pt x="237" y="212"/>
                    <a:pt x="173" y="216"/>
                  </a:cubicBezTo>
                  <a:cubicBezTo>
                    <a:pt x="108" y="221"/>
                    <a:pt x="118" y="144"/>
                    <a:pt x="77" y="128"/>
                  </a:cubicBezTo>
                  <a:cubicBezTo>
                    <a:pt x="36" y="111"/>
                    <a:pt x="0" y="92"/>
                    <a:pt x="16" y="49"/>
                  </a:cubicBezTo>
                  <a:close/>
                  <a:moveTo>
                    <a:pt x="202" y="39"/>
                  </a:moveTo>
                  <a:cubicBezTo>
                    <a:pt x="194" y="39"/>
                    <a:pt x="187" y="46"/>
                    <a:pt x="187" y="54"/>
                  </a:cubicBezTo>
                  <a:cubicBezTo>
                    <a:pt x="187" y="62"/>
                    <a:pt x="194" y="69"/>
                    <a:pt x="202" y="69"/>
                  </a:cubicBezTo>
                  <a:cubicBezTo>
                    <a:pt x="210" y="69"/>
                    <a:pt x="216" y="62"/>
                    <a:pt x="216" y="54"/>
                  </a:cubicBezTo>
                  <a:cubicBezTo>
                    <a:pt x="216" y="46"/>
                    <a:pt x="210" y="39"/>
                    <a:pt x="202" y="39"/>
                  </a:cubicBezTo>
                  <a:close/>
                  <a:moveTo>
                    <a:pt x="235" y="97"/>
                  </a:moveTo>
                  <a:cubicBezTo>
                    <a:pt x="235" y="87"/>
                    <a:pt x="227" y="78"/>
                    <a:pt x="216" y="78"/>
                  </a:cubicBezTo>
                  <a:cubicBezTo>
                    <a:pt x="205" y="78"/>
                    <a:pt x="197" y="87"/>
                    <a:pt x="197" y="97"/>
                  </a:cubicBezTo>
                  <a:cubicBezTo>
                    <a:pt x="197" y="108"/>
                    <a:pt x="205" y="117"/>
                    <a:pt x="216" y="117"/>
                  </a:cubicBezTo>
                  <a:cubicBezTo>
                    <a:pt x="227" y="117"/>
                    <a:pt x="235" y="108"/>
                    <a:pt x="235" y="97"/>
                  </a:cubicBezTo>
                  <a:close/>
                  <a:moveTo>
                    <a:pt x="203" y="168"/>
                  </a:moveTo>
                  <a:cubicBezTo>
                    <a:pt x="215" y="168"/>
                    <a:pt x="225" y="158"/>
                    <a:pt x="225" y="145"/>
                  </a:cubicBezTo>
                  <a:cubicBezTo>
                    <a:pt x="225" y="133"/>
                    <a:pt x="215" y="123"/>
                    <a:pt x="203" y="123"/>
                  </a:cubicBezTo>
                  <a:cubicBezTo>
                    <a:pt x="190" y="123"/>
                    <a:pt x="181" y="133"/>
                    <a:pt x="181" y="145"/>
                  </a:cubicBezTo>
                  <a:cubicBezTo>
                    <a:pt x="181" y="158"/>
                    <a:pt x="190" y="168"/>
                    <a:pt x="203" y="168"/>
                  </a:cubicBezTo>
                  <a:close/>
                  <a:moveTo>
                    <a:pt x="163" y="205"/>
                  </a:moveTo>
                  <a:cubicBezTo>
                    <a:pt x="176" y="205"/>
                    <a:pt x="187" y="195"/>
                    <a:pt x="187" y="181"/>
                  </a:cubicBezTo>
                  <a:cubicBezTo>
                    <a:pt x="187" y="168"/>
                    <a:pt x="176" y="157"/>
                    <a:pt x="163" y="157"/>
                  </a:cubicBezTo>
                  <a:cubicBezTo>
                    <a:pt x="150" y="157"/>
                    <a:pt x="139" y="168"/>
                    <a:pt x="139" y="181"/>
                  </a:cubicBezTo>
                  <a:cubicBezTo>
                    <a:pt x="139" y="195"/>
                    <a:pt x="150" y="205"/>
                    <a:pt x="163" y="205"/>
                  </a:cubicBezTo>
                  <a:close/>
                  <a:moveTo>
                    <a:pt x="65" y="94"/>
                  </a:moveTo>
                  <a:cubicBezTo>
                    <a:pt x="81" y="94"/>
                    <a:pt x="94" y="81"/>
                    <a:pt x="94" y="65"/>
                  </a:cubicBezTo>
                  <a:cubicBezTo>
                    <a:pt x="94" y="49"/>
                    <a:pt x="81" y="36"/>
                    <a:pt x="65" y="36"/>
                  </a:cubicBezTo>
                  <a:cubicBezTo>
                    <a:pt x="49" y="36"/>
                    <a:pt x="36" y="49"/>
                    <a:pt x="36" y="65"/>
                  </a:cubicBezTo>
                  <a:cubicBezTo>
                    <a:pt x="36" y="81"/>
                    <a:pt x="49" y="94"/>
                    <a:pt x="65"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 name="Freeform 7"/>
            <p:cNvSpPr/>
            <p:nvPr/>
          </p:nvSpPr>
          <p:spPr bwMode="auto">
            <a:xfrm>
              <a:off x="2691767" y="1272064"/>
              <a:ext cx="450850" cy="200025"/>
            </a:xfrm>
            <a:custGeom>
              <a:avLst/>
              <a:gdLst>
                <a:gd name="T0" fmla="*/ 143 w 284"/>
                <a:gd name="T1" fmla="*/ 126 h 126"/>
                <a:gd name="T2" fmla="*/ 284 w 284"/>
                <a:gd name="T3" fmla="*/ 64 h 126"/>
                <a:gd name="T4" fmla="*/ 139 w 284"/>
                <a:gd name="T5" fmla="*/ 0 h 126"/>
                <a:gd name="T6" fmla="*/ 0 w 284"/>
                <a:gd name="T7" fmla="*/ 62 h 126"/>
                <a:gd name="T8" fmla="*/ 143 w 284"/>
                <a:gd name="T9" fmla="*/ 126 h 126"/>
              </a:gdLst>
              <a:ahLst/>
              <a:cxnLst>
                <a:cxn ang="0">
                  <a:pos x="T0" y="T1"/>
                </a:cxn>
                <a:cxn ang="0">
                  <a:pos x="T2" y="T3"/>
                </a:cxn>
                <a:cxn ang="0">
                  <a:pos x="T4" y="T5"/>
                </a:cxn>
                <a:cxn ang="0">
                  <a:pos x="T6" y="T7"/>
                </a:cxn>
                <a:cxn ang="0">
                  <a:pos x="T8" y="T9"/>
                </a:cxn>
              </a:cxnLst>
              <a:rect l="0" t="0" r="r" b="b"/>
              <a:pathLst>
                <a:path w="284" h="126">
                  <a:moveTo>
                    <a:pt x="143" y="126"/>
                  </a:moveTo>
                  <a:lnTo>
                    <a:pt x="284" y="64"/>
                  </a:lnTo>
                  <a:lnTo>
                    <a:pt x="139" y="0"/>
                  </a:lnTo>
                  <a:lnTo>
                    <a:pt x="0" y="62"/>
                  </a:lnTo>
                  <a:lnTo>
                    <a:pt x="143"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 name="Rectangle 8"/>
            <p:cNvSpPr>
              <a:spLocks noChangeArrowheads="1"/>
            </p:cNvSpPr>
            <p:nvPr/>
          </p:nvSpPr>
          <p:spPr bwMode="auto">
            <a:xfrm>
              <a:off x="2698117" y="1367314"/>
              <a:ext cx="14288" cy="146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9" name="Oval 9"/>
            <p:cNvSpPr>
              <a:spLocks noChangeArrowheads="1"/>
            </p:cNvSpPr>
            <p:nvPr/>
          </p:nvSpPr>
          <p:spPr bwMode="auto">
            <a:xfrm>
              <a:off x="2682242" y="1495902"/>
              <a:ext cx="46038"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 name="Freeform 10"/>
            <p:cNvSpPr/>
            <p:nvPr/>
          </p:nvSpPr>
          <p:spPr bwMode="auto">
            <a:xfrm>
              <a:off x="2701292" y="1522889"/>
              <a:ext cx="31750" cy="98425"/>
            </a:xfrm>
            <a:custGeom>
              <a:avLst/>
              <a:gdLst>
                <a:gd name="T0" fmla="*/ 5 w 11"/>
                <a:gd name="T1" fmla="*/ 1 h 33"/>
                <a:gd name="T2" fmla="*/ 8 w 11"/>
                <a:gd name="T3" fmla="*/ 33 h 33"/>
                <a:gd name="T4" fmla="*/ 0 w 11"/>
                <a:gd name="T5" fmla="*/ 33 h 33"/>
                <a:gd name="T6" fmla="*/ 0 w 11"/>
                <a:gd name="T7" fmla="*/ 0 h 33"/>
                <a:gd name="T8" fmla="*/ 5 w 11"/>
                <a:gd name="T9" fmla="*/ 1 h 33"/>
              </a:gdLst>
              <a:ahLst/>
              <a:cxnLst>
                <a:cxn ang="0">
                  <a:pos x="T0" y="T1"/>
                </a:cxn>
                <a:cxn ang="0">
                  <a:pos x="T2" y="T3"/>
                </a:cxn>
                <a:cxn ang="0">
                  <a:pos x="T4" y="T5"/>
                </a:cxn>
                <a:cxn ang="0">
                  <a:pos x="T6" y="T7"/>
                </a:cxn>
                <a:cxn ang="0">
                  <a:pos x="T8" y="T9"/>
                </a:cxn>
              </a:cxnLst>
              <a:rect l="0" t="0" r="r" b="b"/>
              <a:pathLst>
                <a:path w="11" h="33">
                  <a:moveTo>
                    <a:pt x="5" y="1"/>
                  </a:moveTo>
                  <a:cubicBezTo>
                    <a:pt x="5" y="1"/>
                    <a:pt x="11" y="14"/>
                    <a:pt x="8" y="33"/>
                  </a:cubicBezTo>
                  <a:cubicBezTo>
                    <a:pt x="0" y="33"/>
                    <a:pt x="0" y="33"/>
                    <a:pt x="0" y="33"/>
                  </a:cubicBezTo>
                  <a:cubicBezTo>
                    <a:pt x="0" y="0"/>
                    <a:pt x="0" y="0"/>
                    <a:pt x="0" y="0"/>
                  </a:cubicBezTo>
                  <a:cubicBezTo>
                    <a:pt x="0" y="0"/>
                    <a:pt x="5" y="2"/>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1" name="Freeform 11"/>
            <p:cNvSpPr/>
            <p:nvPr/>
          </p:nvSpPr>
          <p:spPr bwMode="auto">
            <a:xfrm>
              <a:off x="2674305" y="1522889"/>
              <a:ext cx="33338" cy="98425"/>
            </a:xfrm>
            <a:custGeom>
              <a:avLst/>
              <a:gdLst>
                <a:gd name="T0" fmla="*/ 6 w 11"/>
                <a:gd name="T1" fmla="*/ 1 h 33"/>
                <a:gd name="T2" fmla="*/ 3 w 11"/>
                <a:gd name="T3" fmla="*/ 33 h 33"/>
                <a:gd name="T4" fmla="*/ 11 w 11"/>
                <a:gd name="T5" fmla="*/ 33 h 33"/>
                <a:gd name="T6" fmla="*/ 11 w 11"/>
                <a:gd name="T7" fmla="*/ 0 h 33"/>
                <a:gd name="T8" fmla="*/ 6 w 11"/>
                <a:gd name="T9" fmla="*/ 1 h 33"/>
              </a:gdLst>
              <a:ahLst/>
              <a:cxnLst>
                <a:cxn ang="0">
                  <a:pos x="T0" y="T1"/>
                </a:cxn>
                <a:cxn ang="0">
                  <a:pos x="T2" y="T3"/>
                </a:cxn>
                <a:cxn ang="0">
                  <a:pos x="T4" y="T5"/>
                </a:cxn>
                <a:cxn ang="0">
                  <a:pos x="T6" y="T7"/>
                </a:cxn>
                <a:cxn ang="0">
                  <a:pos x="T8" y="T9"/>
                </a:cxn>
              </a:cxnLst>
              <a:rect l="0" t="0" r="r" b="b"/>
              <a:pathLst>
                <a:path w="11" h="33">
                  <a:moveTo>
                    <a:pt x="6" y="1"/>
                  </a:moveTo>
                  <a:cubicBezTo>
                    <a:pt x="6" y="1"/>
                    <a:pt x="0" y="14"/>
                    <a:pt x="3" y="33"/>
                  </a:cubicBezTo>
                  <a:cubicBezTo>
                    <a:pt x="11" y="33"/>
                    <a:pt x="11" y="33"/>
                    <a:pt x="11" y="33"/>
                  </a:cubicBezTo>
                  <a:cubicBezTo>
                    <a:pt x="11" y="0"/>
                    <a:pt x="11" y="0"/>
                    <a:pt x="11" y="0"/>
                  </a:cubicBezTo>
                  <a:cubicBezTo>
                    <a:pt x="11" y="0"/>
                    <a:pt x="6" y="2"/>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2" name="Freeform 12"/>
            <p:cNvSpPr/>
            <p:nvPr/>
          </p:nvSpPr>
          <p:spPr bwMode="auto">
            <a:xfrm>
              <a:off x="2793367" y="1433989"/>
              <a:ext cx="258763" cy="193675"/>
            </a:xfrm>
            <a:custGeom>
              <a:avLst/>
              <a:gdLst>
                <a:gd name="T0" fmla="*/ 0 w 87"/>
                <a:gd name="T1" fmla="*/ 0 h 65"/>
                <a:gd name="T2" fmla="*/ 43 w 87"/>
                <a:gd name="T3" fmla="*/ 20 h 65"/>
                <a:gd name="T4" fmla="*/ 87 w 87"/>
                <a:gd name="T5" fmla="*/ 0 h 65"/>
                <a:gd name="T6" fmla="*/ 87 w 87"/>
                <a:gd name="T7" fmla="*/ 50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0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0"/>
                    <a:pt x="36" y="17"/>
                    <a:pt x="43" y="20"/>
                  </a:cubicBezTo>
                  <a:cubicBezTo>
                    <a:pt x="50" y="17"/>
                    <a:pt x="87" y="0"/>
                    <a:pt x="87" y="0"/>
                  </a:cubicBezTo>
                  <a:cubicBezTo>
                    <a:pt x="87" y="50"/>
                    <a:pt x="87" y="50"/>
                    <a:pt x="87" y="50"/>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3" name="Freeform 13"/>
            <p:cNvSpPr/>
            <p:nvPr/>
          </p:nvSpPr>
          <p:spPr bwMode="auto">
            <a:xfrm>
              <a:off x="3485517" y="2167414"/>
              <a:ext cx="450850" cy="203200"/>
            </a:xfrm>
            <a:custGeom>
              <a:avLst/>
              <a:gdLst>
                <a:gd name="T0" fmla="*/ 143 w 284"/>
                <a:gd name="T1" fmla="*/ 128 h 128"/>
                <a:gd name="T2" fmla="*/ 284 w 284"/>
                <a:gd name="T3" fmla="*/ 64 h 128"/>
                <a:gd name="T4" fmla="*/ 139 w 284"/>
                <a:gd name="T5" fmla="*/ 0 h 128"/>
                <a:gd name="T6" fmla="*/ 0 w 284"/>
                <a:gd name="T7" fmla="*/ 62 h 128"/>
                <a:gd name="T8" fmla="*/ 143 w 284"/>
                <a:gd name="T9" fmla="*/ 128 h 128"/>
              </a:gdLst>
              <a:ahLst/>
              <a:cxnLst>
                <a:cxn ang="0">
                  <a:pos x="T0" y="T1"/>
                </a:cxn>
                <a:cxn ang="0">
                  <a:pos x="T2" y="T3"/>
                </a:cxn>
                <a:cxn ang="0">
                  <a:pos x="T4" y="T5"/>
                </a:cxn>
                <a:cxn ang="0">
                  <a:pos x="T6" y="T7"/>
                </a:cxn>
                <a:cxn ang="0">
                  <a:pos x="T8" y="T9"/>
                </a:cxn>
              </a:cxnLst>
              <a:rect l="0" t="0" r="r" b="b"/>
              <a:pathLst>
                <a:path w="284" h="128">
                  <a:moveTo>
                    <a:pt x="143" y="128"/>
                  </a:moveTo>
                  <a:lnTo>
                    <a:pt x="284" y="64"/>
                  </a:lnTo>
                  <a:lnTo>
                    <a:pt x="139" y="0"/>
                  </a:lnTo>
                  <a:lnTo>
                    <a:pt x="0" y="62"/>
                  </a:lnTo>
                  <a:lnTo>
                    <a:pt x="143"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4" name="Rectangle 14"/>
            <p:cNvSpPr>
              <a:spLocks noChangeArrowheads="1"/>
            </p:cNvSpPr>
            <p:nvPr/>
          </p:nvSpPr>
          <p:spPr bwMode="auto">
            <a:xfrm>
              <a:off x="3491867" y="2262664"/>
              <a:ext cx="14288"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5" name="Oval 15"/>
            <p:cNvSpPr>
              <a:spLocks noChangeArrowheads="1"/>
            </p:cNvSpPr>
            <p:nvPr/>
          </p:nvSpPr>
          <p:spPr bwMode="auto">
            <a:xfrm>
              <a:off x="3475992" y="2394427"/>
              <a:ext cx="44450"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6" name="Freeform 16"/>
            <p:cNvSpPr/>
            <p:nvPr/>
          </p:nvSpPr>
          <p:spPr bwMode="auto">
            <a:xfrm>
              <a:off x="3495042" y="2418239"/>
              <a:ext cx="31750" cy="98425"/>
            </a:xfrm>
            <a:custGeom>
              <a:avLst/>
              <a:gdLst>
                <a:gd name="T0" fmla="*/ 5 w 11"/>
                <a:gd name="T1" fmla="*/ 2 h 33"/>
                <a:gd name="T2" fmla="*/ 8 w 11"/>
                <a:gd name="T3" fmla="*/ 33 h 33"/>
                <a:gd name="T4" fmla="*/ 0 w 11"/>
                <a:gd name="T5" fmla="*/ 33 h 33"/>
                <a:gd name="T6" fmla="*/ 0 w 11"/>
                <a:gd name="T7" fmla="*/ 0 h 33"/>
                <a:gd name="T8" fmla="*/ 5 w 11"/>
                <a:gd name="T9" fmla="*/ 2 h 33"/>
              </a:gdLst>
              <a:ahLst/>
              <a:cxnLst>
                <a:cxn ang="0">
                  <a:pos x="T0" y="T1"/>
                </a:cxn>
                <a:cxn ang="0">
                  <a:pos x="T2" y="T3"/>
                </a:cxn>
                <a:cxn ang="0">
                  <a:pos x="T4" y="T5"/>
                </a:cxn>
                <a:cxn ang="0">
                  <a:pos x="T6" y="T7"/>
                </a:cxn>
                <a:cxn ang="0">
                  <a:pos x="T8" y="T9"/>
                </a:cxn>
              </a:cxnLst>
              <a:rect l="0" t="0" r="r" b="b"/>
              <a:pathLst>
                <a:path w="11" h="33">
                  <a:moveTo>
                    <a:pt x="5" y="2"/>
                  </a:moveTo>
                  <a:cubicBezTo>
                    <a:pt x="5" y="2"/>
                    <a:pt x="11" y="14"/>
                    <a:pt x="8" y="33"/>
                  </a:cubicBezTo>
                  <a:cubicBezTo>
                    <a:pt x="0" y="33"/>
                    <a:pt x="0" y="33"/>
                    <a:pt x="0" y="33"/>
                  </a:cubicBezTo>
                  <a:cubicBezTo>
                    <a:pt x="0" y="0"/>
                    <a:pt x="0" y="0"/>
                    <a:pt x="0" y="0"/>
                  </a:cubicBezTo>
                  <a:cubicBezTo>
                    <a:pt x="0" y="0"/>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7" name="Freeform 17"/>
            <p:cNvSpPr/>
            <p:nvPr/>
          </p:nvSpPr>
          <p:spPr bwMode="auto">
            <a:xfrm>
              <a:off x="3468055" y="2418239"/>
              <a:ext cx="31750" cy="98425"/>
            </a:xfrm>
            <a:custGeom>
              <a:avLst/>
              <a:gdLst>
                <a:gd name="T0" fmla="*/ 6 w 11"/>
                <a:gd name="T1" fmla="*/ 2 h 33"/>
                <a:gd name="T2" fmla="*/ 3 w 11"/>
                <a:gd name="T3" fmla="*/ 33 h 33"/>
                <a:gd name="T4" fmla="*/ 11 w 11"/>
                <a:gd name="T5" fmla="*/ 33 h 33"/>
                <a:gd name="T6" fmla="*/ 11 w 11"/>
                <a:gd name="T7" fmla="*/ 0 h 33"/>
                <a:gd name="T8" fmla="*/ 6 w 11"/>
                <a:gd name="T9" fmla="*/ 2 h 33"/>
              </a:gdLst>
              <a:ahLst/>
              <a:cxnLst>
                <a:cxn ang="0">
                  <a:pos x="T0" y="T1"/>
                </a:cxn>
                <a:cxn ang="0">
                  <a:pos x="T2" y="T3"/>
                </a:cxn>
                <a:cxn ang="0">
                  <a:pos x="T4" y="T5"/>
                </a:cxn>
                <a:cxn ang="0">
                  <a:pos x="T6" y="T7"/>
                </a:cxn>
                <a:cxn ang="0">
                  <a:pos x="T8" y="T9"/>
                </a:cxn>
              </a:cxnLst>
              <a:rect l="0" t="0" r="r" b="b"/>
              <a:pathLst>
                <a:path w="11" h="33">
                  <a:moveTo>
                    <a:pt x="6" y="2"/>
                  </a:moveTo>
                  <a:cubicBezTo>
                    <a:pt x="6" y="2"/>
                    <a:pt x="0" y="14"/>
                    <a:pt x="3" y="33"/>
                  </a:cubicBezTo>
                  <a:cubicBezTo>
                    <a:pt x="11" y="33"/>
                    <a:pt x="11" y="33"/>
                    <a:pt x="11" y="33"/>
                  </a:cubicBezTo>
                  <a:cubicBezTo>
                    <a:pt x="11" y="0"/>
                    <a:pt x="11" y="0"/>
                    <a:pt x="11" y="0"/>
                  </a:cubicBezTo>
                  <a:cubicBezTo>
                    <a:pt x="11" y="0"/>
                    <a:pt x="6" y="3"/>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8" name="Freeform 18"/>
            <p:cNvSpPr/>
            <p:nvPr/>
          </p:nvSpPr>
          <p:spPr bwMode="auto">
            <a:xfrm>
              <a:off x="3587117" y="2327752"/>
              <a:ext cx="258763" cy="193675"/>
            </a:xfrm>
            <a:custGeom>
              <a:avLst/>
              <a:gdLst>
                <a:gd name="T0" fmla="*/ 0 w 87"/>
                <a:gd name="T1" fmla="*/ 0 h 65"/>
                <a:gd name="T2" fmla="*/ 43 w 87"/>
                <a:gd name="T3" fmla="*/ 21 h 65"/>
                <a:gd name="T4" fmla="*/ 87 w 87"/>
                <a:gd name="T5" fmla="*/ 0 h 65"/>
                <a:gd name="T6" fmla="*/ 87 w 87"/>
                <a:gd name="T7" fmla="*/ 51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1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1"/>
                    <a:pt x="36" y="18"/>
                    <a:pt x="43" y="21"/>
                  </a:cubicBezTo>
                  <a:cubicBezTo>
                    <a:pt x="50" y="18"/>
                    <a:pt x="87" y="1"/>
                    <a:pt x="87" y="0"/>
                  </a:cubicBezTo>
                  <a:cubicBezTo>
                    <a:pt x="87" y="51"/>
                    <a:pt x="87" y="51"/>
                    <a:pt x="87" y="51"/>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9" name="Freeform 19"/>
            <p:cNvSpPr>
              <a:spLocks noEditPoints="1"/>
            </p:cNvSpPr>
            <p:nvPr/>
          </p:nvSpPr>
          <p:spPr bwMode="auto">
            <a:xfrm>
              <a:off x="3676017" y="3137377"/>
              <a:ext cx="325438" cy="323850"/>
            </a:xfrm>
            <a:custGeom>
              <a:avLst/>
              <a:gdLst>
                <a:gd name="T0" fmla="*/ 39 w 109"/>
                <a:gd name="T1" fmla="*/ 53 h 109"/>
                <a:gd name="T2" fmla="*/ 42 w 109"/>
                <a:gd name="T3" fmla="*/ 46 h 109"/>
                <a:gd name="T4" fmla="*/ 42 w 109"/>
                <a:gd name="T5" fmla="*/ 21 h 109"/>
                <a:gd name="T6" fmla="*/ 39 w 109"/>
                <a:gd name="T7" fmla="*/ 17 h 109"/>
                <a:gd name="T8" fmla="*/ 39 w 109"/>
                <a:gd name="T9" fmla="*/ 17 h 109"/>
                <a:gd name="T10" fmla="*/ 39 w 109"/>
                <a:gd name="T11" fmla="*/ 6 h 109"/>
                <a:gd name="T12" fmla="*/ 39 w 109"/>
                <a:gd name="T13" fmla="*/ 6 h 109"/>
                <a:gd name="T14" fmla="*/ 39 w 109"/>
                <a:gd name="T15" fmla="*/ 6 h 109"/>
                <a:gd name="T16" fmla="*/ 55 w 109"/>
                <a:gd name="T17" fmla="*/ 0 h 109"/>
                <a:gd name="T18" fmla="*/ 70 w 109"/>
                <a:gd name="T19" fmla="*/ 6 h 109"/>
                <a:gd name="T20" fmla="*/ 70 w 109"/>
                <a:gd name="T21" fmla="*/ 6 h 109"/>
                <a:gd name="T22" fmla="*/ 71 w 109"/>
                <a:gd name="T23" fmla="*/ 6 h 109"/>
                <a:gd name="T24" fmla="*/ 71 w 109"/>
                <a:gd name="T25" fmla="*/ 17 h 109"/>
                <a:gd name="T26" fmla="*/ 70 w 109"/>
                <a:gd name="T27" fmla="*/ 17 h 109"/>
                <a:gd name="T28" fmla="*/ 66 w 109"/>
                <a:gd name="T29" fmla="*/ 21 h 109"/>
                <a:gd name="T30" fmla="*/ 66 w 109"/>
                <a:gd name="T31" fmla="*/ 46 h 109"/>
                <a:gd name="T32" fmla="*/ 69 w 109"/>
                <a:gd name="T33" fmla="*/ 53 h 109"/>
                <a:gd name="T34" fmla="*/ 94 w 109"/>
                <a:gd name="T35" fmla="*/ 100 h 109"/>
                <a:gd name="T36" fmla="*/ 55 w 109"/>
                <a:gd name="T37" fmla="*/ 109 h 109"/>
                <a:gd name="T38" fmla="*/ 15 w 109"/>
                <a:gd name="T39" fmla="*/ 100 h 109"/>
                <a:gd name="T40" fmla="*/ 39 w 109"/>
                <a:gd name="T41" fmla="*/ 53 h 109"/>
                <a:gd name="T42" fmla="*/ 40 w 109"/>
                <a:gd name="T43" fmla="*/ 101 h 109"/>
                <a:gd name="T44" fmla="*/ 23 w 109"/>
                <a:gd name="T45" fmla="*/ 89 h 109"/>
                <a:gd name="T46" fmla="*/ 38 w 109"/>
                <a:gd name="T47" fmla="*/ 63 h 109"/>
                <a:gd name="T48" fmla="*/ 17 w 109"/>
                <a:gd name="T49" fmla="*/ 90 h 109"/>
                <a:gd name="T50" fmla="*/ 40 w 109"/>
                <a:gd name="T51" fmla="*/ 10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09">
                  <a:moveTo>
                    <a:pt x="39" y="53"/>
                  </a:moveTo>
                  <a:cubicBezTo>
                    <a:pt x="39" y="53"/>
                    <a:pt x="42" y="51"/>
                    <a:pt x="42" y="46"/>
                  </a:cubicBezTo>
                  <a:cubicBezTo>
                    <a:pt x="42" y="42"/>
                    <a:pt x="42" y="26"/>
                    <a:pt x="42" y="21"/>
                  </a:cubicBezTo>
                  <a:cubicBezTo>
                    <a:pt x="40" y="20"/>
                    <a:pt x="39" y="19"/>
                    <a:pt x="39" y="17"/>
                  </a:cubicBezTo>
                  <a:cubicBezTo>
                    <a:pt x="39" y="17"/>
                    <a:pt x="39" y="17"/>
                    <a:pt x="39" y="17"/>
                  </a:cubicBezTo>
                  <a:cubicBezTo>
                    <a:pt x="39" y="6"/>
                    <a:pt x="39" y="6"/>
                    <a:pt x="39" y="6"/>
                  </a:cubicBezTo>
                  <a:cubicBezTo>
                    <a:pt x="39" y="6"/>
                    <a:pt x="39" y="6"/>
                    <a:pt x="39" y="6"/>
                  </a:cubicBezTo>
                  <a:cubicBezTo>
                    <a:pt x="39" y="6"/>
                    <a:pt x="39" y="6"/>
                    <a:pt x="39" y="6"/>
                  </a:cubicBezTo>
                  <a:cubicBezTo>
                    <a:pt x="39" y="2"/>
                    <a:pt x="46" y="0"/>
                    <a:pt x="55" y="0"/>
                  </a:cubicBezTo>
                  <a:cubicBezTo>
                    <a:pt x="63" y="0"/>
                    <a:pt x="70" y="2"/>
                    <a:pt x="70" y="6"/>
                  </a:cubicBezTo>
                  <a:cubicBezTo>
                    <a:pt x="70" y="6"/>
                    <a:pt x="70" y="6"/>
                    <a:pt x="70" y="6"/>
                  </a:cubicBezTo>
                  <a:cubicBezTo>
                    <a:pt x="71" y="6"/>
                    <a:pt x="71" y="6"/>
                    <a:pt x="71" y="6"/>
                  </a:cubicBezTo>
                  <a:cubicBezTo>
                    <a:pt x="71" y="17"/>
                    <a:pt x="71" y="17"/>
                    <a:pt x="71" y="17"/>
                  </a:cubicBezTo>
                  <a:cubicBezTo>
                    <a:pt x="70" y="17"/>
                    <a:pt x="70" y="17"/>
                    <a:pt x="70" y="17"/>
                  </a:cubicBezTo>
                  <a:cubicBezTo>
                    <a:pt x="70" y="19"/>
                    <a:pt x="69" y="20"/>
                    <a:pt x="66" y="21"/>
                  </a:cubicBezTo>
                  <a:cubicBezTo>
                    <a:pt x="66" y="26"/>
                    <a:pt x="66" y="42"/>
                    <a:pt x="66" y="46"/>
                  </a:cubicBezTo>
                  <a:cubicBezTo>
                    <a:pt x="66" y="51"/>
                    <a:pt x="69" y="53"/>
                    <a:pt x="69" y="53"/>
                  </a:cubicBezTo>
                  <a:cubicBezTo>
                    <a:pt x="75" y="56"/>
                    <a:pt x="109" y="90"/>
                    <a:pt x="94" y="100"/>
                  </a:cubicBezTo>
                  <a:cubicBezTo>
                    <a:pt x="81" y="109"/>
                    <a:pt x="59" y="109"/>
                    <a:pt x="55" y="109"/>
                  </a:cubicBezTo>
                  <a:cubicBezTo>
                    <a:pt x="50" y="109"/>
                    <a:pt x="28" y="109"/>
                    <a:pt x="15" y="100"/>
                  </a:cubicBezTo>
                  <a:cubicBezTo>
                    <a:pt x="0" y="90"/>
                    <a:pt x="34" y="56"/>
                    <a:pt x="39" y="53"/>
                  </a:cubicBezTo>
                  <a:close/>
                  <a:moveTo>
                    <a:pt x="40" y="101"/>
                  </a:moveTo>
                  <a:cubicBezTo>
                    <a:pt x="40" y="101"/>
                    <a:pt x="24" y="97"/>
                    <a:pt x="23" y="89"/>
                  </a:cubicBezTo>
                  <a:cubicBezTo>
                    <a:pt x="22" y="80"/>
                    <a:pt x="38" y="63"/>
                    <a:pt x="38" y="63"/>
                  </a:cubicBezTo>
                  <a:cubicBezTo>
                    <a:pt x="38" y="63"/>
                    <a:pt x="17" y="79"/>
                    <a:pt x="17" y="90"/>
                  </a:cubicBezTo>
                  <a:cubicBezTo>
                    <a:pt x="18" y="101"/>
                    <a:pt x="40" y="101"/>
                    <a:pt x="40"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0" name="Freeform 20"/>
            <p:cNvSpPr>
              <a:spLocks noEditPoints="1"/>
            </p:cNvSpPr>
            <p:nvPr/>
          </p:nvSpPr>
          <p:spPr bwMode="auto">
            <a:xfrm>
              <a:off x="4218942" y="2242027"/>
              <a:ext cx="403225" cy="404813"/>
            </a:xfrm>
            <a:custGeom>
              <a:avLst/>
              <a:gdLst>
                <a:gd name="T0" fmla="*/ 67 w 135"/>
                <a:gd name="T1" fmla="*/ 0 h 136"/>
                <a:gd name="T2" fmla="*/ 135 w 135"/>
                <a:gd name="T3" fmla="*/ 68 h 136"/>
                <a:gd name="T4" fmla="*/ 67 w 135"/>
                <a:gd name="T5" fmla="*/ 136 h 136"/>
                <a:gd name="T6" fmla="*/ 0 w 135"/>
                <a:gd name="T7" fmla="*/ 68 h 136"/>
                <a:gd name="T8" fmla="*/ 67 w 135"/>
                <a:gd name="T9" fmla="*/ 0 h 136"/>
                <a:gd name="T10" fmla="*/ 67 w 135"/>
                <a:gd name="T11" fmla="*/ 133 h 136"/>
                <a:gd name="T12" fmla="*/ 132 w 135"/>
                <a:gd name="T13" fmla="*/ 68 h 136"/>
                <a:gd name="T14" fmla="*/ 67 w 135"/>
                <a:gd name="T15" fmla="*/ 3 h 136"/>
                <a:gd name="T16" fmla="*/ 3 w 135"/>
                <a:gd name="T17" fmla="*/ 68 h 136"/>
                <a:gd name="T18" fmla="*/ 67 w 135"/>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67" y="0"/>
                  </a:moveTo>
                  <a:cubicBezTo>
                    <a:pt x="105" y="0"/>
                    <a:pt x="135" y="30"/>
                    <a:pt x="135" y="68"/>
                  </a:cubicBezTo>
                  <a:cubicBezTo>
                    <a:pt x="135" y="105"/>
                    <a:pt x="105" y="136"/>
                    <a:pt x="67" y="136"/>
                  </a:cubicBezTo>
                  <a:cubicBezTo>
                    <a:pt x="30" y="136"/>
                    <a:pt x="0" y="105"/>
                    <a:pt x="0" y="68"/>
                  </a:cubicBezTo>
                  <a:cubicBezTo>
                    <a:pt x="0" y="30"/>
                    <a:pt x="30" y="0"/>
                    <a:pt x="67" y="0"/>
                  </a:cubicBezTo>
                  <a:close/>
                  <a:moveTo>
                    <a:pt x="67" y="133"/>
                  </a:moveTo>
                  <a:cubicBezTo>
                    <a:pt x="103" y="133"/>
                    <a:pt x="132" y="104"/>
                    <a:pt x="132" y="68"/>
                  </a:cubicBezTo>
                  <a:cubicBezTo>
                    <a:pt x="132" y="32"/>
                    <a:pt x="103" y="3"/>
                    <a:pt x="67" y="3"/>
                  </a:cubicBezTo>
                  <a:cubicBezTo>
                    <a:pt x="32" y="3"/>
                    <a:pt x="3" y="32"/>
                    <a:pt x="3" y="68"/>
                  </a:cubicBezTo>
                  <a:cubicBezTo>
                    <a:pt x="3" y="104"/>
                    <a:pt x="32" y="133"/>
                    <a:pt x="67"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1" name="Freeform 21"/>
            <p:cNvSpPr/>
            <p:nvPr/>
          </p:nvSpPr>
          <p:spPr bwMode="auto">
            <a:xfrm>
              <a:off x="4180842" y="2249964"/>
              <a:ext cx="452438" cy="396875"/>
            </a:xfrm>
            <a:custGeom>
              <a:avLst/>
              <a:gdLst>
                <a:gd name="T0" fmla="*/ 108 w 152"/>
                <a:gd name="T1" fmla="*/ 10 h 133"/>
                <a:gd name="T2" fmla="*/ 111 w 152"/>
                <a:gd name="T3" fmla="*/ 15 h 133"/>
                <a:gd name="T4" fmla="*/ 114 w 152"/>
                <a:gd name="T5" fmla="*/ 19 h 133"/>
                <a:gd name="T6" fmla="*/ 116 w 152"/>
                <a:gd name="T7" fmla="*/ 17 h 133"/>
                <a:gd name="T8" fmla="*/ 117 w 152"/>
                <a:gd name="T9" fmla="*/ 21 h 133"/>
                <a:gd name="T10" fmla="*/ 124 w 152"/>
                <a:gd name="T11" fmla="*/ 23 h 133"/>
                <a:gd name="T12" fmla="*/ 128 w 152"/>
                <a:gd name="T13" fmla="*/ 27 h 133"/>
                <a:gd name="T14" fmla="*/ 134 w 152"/>
                <a:gd name="T15" fmla="*/ 35 h 133"/>
                <a:gd name="T16" fmla="*/ 137 w 152"/>
                <a:gd name="T17" fmla="*/ 41 h 133"/>
                <a:gd name="T18" fmla="*/ 134 w 152"/>
                <a:gd name="T19" fmla="*/ 44 h 133"/>
                <a:gd name="T20" fmla="*/ 134 w 152"/>
                <a:gd name="T21" fmla="*/ 46 h 133"/>
                <a:gd name="T22" fmla="*/ 137 w 152"/>
                <a:gd name="T23" fmla="*/ 44 h 133"/>
                <a:gd name="T24" fmla="*/ 139 w 152"/>
                <a:gd name="T25" fmla="*/ 40 h 133"/>
                <a:gd name="T26" fmla="*/ 141 w 152"/>
                <a:gd name="T27" fmla="*/ 46 h 133"/>
                <a:gd name="T28" fmla="*/ 140 w 152"/>
                <a:gd name="T29" fmla="*/ 55 h 133"/>
                <a:gd name="T30" fmla="*/ 136 w 152"/>
                <a:gd name="T31" fmla="*/ 53 h 133"/>
                <a:gd name="T32" fmla="*/ 130 w 152"/>
                <a:gd name="T33" fmla="*/ 59 h 133"/>
                <a:gd name="T34" fmla="*/ 124 w 152"/>
                <a:gd name="T35" fmla="*/ 65 h 133"/>
                <a:gd name="T36" fmla="*/ 118 w 152"/>
                <a:gd name="T37" fmla="*/ 70 h 133"/>
                <a:gd name="T38" fmla="*/ 111 w 152"/>
                <a:gd name="T39" fmla="*/ 78 h 133"/>
                <a:gd name="T40" fmla="*/ 113 w 152"/>
                <a:gd name="T41" fmla="*/ 90 h 133"/>
                <a:gd name="T42" fmla="*/ 119 w 152"/>
                <a:gd name="T43" fmla="*/ 103 h 133"/>
                <a:gd name="T44" fmla="*/ 117 w 152"/>
                <a:gd name="T45" fmla="*/ 113 h 133"/>
                <a:gd name="T46" fmla="*/ 121 w 152"/>
                <a:gd name="T47" fmla="*/ 114 h 133"/>
                <a:gd name="T48" fmla="*/ 130 w 152"/>
                <a:gd name="T49" fmla="*/ 99 h 133"/>
                <a:gd name="T50" fmla="*/ 141 w 152"/>
                <a:gd name="T51" fmla="*/ 75 h 133"/>
                <a:gd name="T52" fmla="*/ 144 w 152"/>
                <a:gd name="T53" fmla="*/ 58 h 133"/>
                <a:gd name="T54" fmla="*/ 103 w 152"/>
                <a:gd name="T55" fmla="*/ 122 h 133"/>
                <a:gd name="T56" fmla="*/ 92 w 152"/>
                <a:gd name="T57" fmla="*/ 121 h 133"/>
                <a:gd name="T58" fmla="*/ 78 w 152"/>
                <a:gd name="T59" fmla="*/ 119 h 133"/>
                <a:gd name="T60" fmla="*/ 79 w 152"/>
                <a:gd name="T61" fmla="*/ 125 h 133"/>
                <a:gd name="T62" fmla="*/ 71 w 152"/>
                <a:gd name="T63" fmla="*/ 124 h 133"/>
                <a:gd name="T64" fmla="*/ 59 w 152"/>
                <a:gd name="T65" fmla="*/ 123 h 133"/>
                <a:gd name="T66" fmla="*/ 60 w 152"/>
                <a:gd name="T67" fmla="*/ 1 h 133"/>
                <a:gd name="T68" fmla="*/ 20 w 152"/>
                <a:gd name="T69" fmla="*/ 42 h 133"/>
                <a:gd name="T70" fmla="*/ 26 w 152"/>
                <a:gd name="T71" fmla="*/ 39 h 133"/>
                <a:gd name="T72" fmla="*/ 31 w 152"/>
                <a:gd name="T73" fmla="*/ 49 h 133"/>
                <a:gd name="T74" fmla="*/ 38 w 152"/>
                <a:gd name="T75" fmla="*/ 39 h 133"/>
                <a:gd name="T76" fmla="*/ 35 w 152"/>
                <a:gd name="T77" fmla="*/ 50 h 133"/>
                <a:gd name="T78" fmla="*/ 28 w 152"/>
                <a:gd name="T79" fmla="*/ 52 h 133"/>
                <a:gd name="T80" fmla="*/ 31 w 152"/>
                <a:gd name="T81" fmla="*/ 67 h 133"/>
                <a:gd name="T82" fmla="*/ 35 w 152"/>
                <a:gd name="T83" fmla="*/ 82 h 133"/>
                <a:gd name="T84" fmla="*/ 40 w 152"/>
                <a:gd name="T85" fmla="*/ 91 h 133"/>
                <a:gd name="T86" fmla="*/ 54 w 152"/>
                <a:gd name="T87" fmla="*/ 103 h 133"/>
                <a:gd name="T88" fmla="*/ 57 w 152"/>
                <a:gd name="T89" fmla="*/ 93 h 133"/>
                <a:gd name="T90" fmla="*/ 57 w 152"/>
                <a:gd name="T91" fmla="*/ 80 h 133"/>
                <a:gd name="T92" fmla="*/ 62 w 152"/>
                <a:gd name="T93" fmla="*/ 67 h 133"/>
                <a:gd name="T94" fmla="*/ 68 w 152"/>
                <a:gd name="T95" fmla="*/ 60 h 133"/>
                <a:gd name="T96" fmla="*/ 86 w 152"/>
                <a:gd name="T97" fmla="*/ 60 h 133"/>
                <a:gd name="T98" fmla="*/ 92 w 152"/>
                <a:gd name="T99" fmla="*/ 51 h 133"/>
                <a:gd name="T100" fmla="*/ 85 w 152"/>
                <a:gd name="T101" fmla="*/ 33 h 133"/>
                <a:gd name="T102" fmla="*/ 72 w 152"/>
                <a:gd name="T103" fmla="*/ 27 h 133"/>
                <a:gd name="T104" fmla="*/ 65 w 152"/>
                <a:gd name="T105" fmla="*/ 31 h 133"/>
                <a:gd name="T106" fmla="*/ 54 w 152"/>
                <a:gd name="T107" fmla="*/ 31 h 133"/>
                <a:gd name="T108" fmla="*/ 44 w 152"/>
                <a:gd name="T109" fmla="*/ 29 h 133"/>
                <a:gd name="T110" fmla="*/ 53 w 152"/>
                <a:gd name="T111" fmla="*/ 25 h 133"/>
                <a:gd name="T112" fmla="*/ 54 w 152"/>
                <a:gd name="T113" fmla="*/ 21 h 133"/>
                <a:gd name="T114" fmla="*/ 67 w 152"/>
                <a:gd name="T115" fmla="*/ 21 h 133"/>
                <a:gd name="T116" fmla="*/ 78 w 152"/>
                <a:gd name="T117" fmla="*/ 25 h 133"/>
                <a:gd name="T118" fmla="*/ 80 w 152"/>
                <a:gd name="T119" fmla="*/ 14 h 133"/>
                <a:gd name="T120" fmla="*/ 88 w 152"/>
                <a:gd name="T121" fmla="*/ 7 h 133"/>
                <a:gd name="T122" fmla="*/ 79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0" y="0"/>
                  </a:moveTo>
                  <a:cubicBezTo>
                    <a:pt x="90" y="0"/>
                    <a:pt x="113" y="3"/>
                    <a:pt x="128" y="21"/>
                  </a:cubicBezTo>
                  <a:cubicBezTo>
                    <a:pt x="128" y="21"/>
                    <a:pt x="117" y="8"/>
                    <a:pt x="109" y="8"/>
                  </a:cubicBezTo>
                  <a:cubicBezTo>
                    <a:pt x="108" y="9"/>
                    <a:pt x="108" y="9"/>
                    <a:pt x="108" y="9"/>
                  </a:cubicBezTo>
                  <a:cubicBezTo>
                    <a:pt x="108" y="9"/>
                    <a:pt x="108" y="10"/>
                    <a:pt x="108" y="10"/>
                  </a:cubicBezTo>
                  <a:cubicBezTo>
                    <a:pt x="108" y="10"/>
                    <a:pt x="109" y="11"/>
                    <a:pt x="109" y="12"/>
                  </a:cubicBezTo>
                  <a:cubicBezTo>
                    <a:pt x="109" y="12"/>
                    <a:pt x="109" y="13"/>
                    <a:pt x="109" y="13"/>
                  </a:cubicBezTo>
                  <a:cubicBezTo>
                    <a:pt x="110" y="14"/>
                    <a:pt x="110" y="14"/>
                    <a:pt x="110" y="14"/>
                  </a:cubicBezTo>
                  <a:cubicBezTo>
                    <a:pt x="110" y="14"/>
                    <a:pt x="110" y="14"/>
                    <a:pt x="110" y="14"/>
                  </a:cubicBezTo>
                  <a:cubicBezTo>
                    <a:pt x="111" y="15"/>
                    <a:pt x="111" y="15"/>
                    <a:pt x="111" y="15"/>
                  </a:cubicBezTo>
                  <a:cubicBezTo>
                    <a:pt x="111" y="16"/>
                    <a:pt x="111" y="16"/>
                    <a:pt x="111" y="16"/>
                  </a:cubicBezTo>
                  <a:cubicBezTo>
                    <a:pt x="111" y="18"/>
                    <a:pt x="111" y="18"/>
                    <a:pt x="111" y="18"/>
                  </a:cubicBezTo>
                  <a:cubicBezTo>
                    <a:pt x="111" y="18"/>
                    <a:pt x="111" y="18"/>
                    <a:pt x="111" y="18"/>
                  </a:cubicBezTo>
                  <a:cubicBezTo>
                    <a:pt x="112" y="19"/>
                    <a:pt x="112" y="19"/>
                    <a:pt x="112" y="19"/>
                  </a:cubicBezTo>
                  <a:cubicBezTo>
                    <a:pt x="112" y="19"/>
                    <a:pt x="113" y="19"/>
                    <a:pt x="114" y="19"/>
                  </a:cubicBezTo>
                  <a:cubicBezTo>
                    <a:pt x="114" y="19"/>
                    <a:pt x="114" y="18"/>
                    <a:pt x="114" y="18"/>
                  </a:cubicBezTo>
                  <a:cubicBezTo>
                    <a:pt x="113" y="17"/>
                    <a:pt x="113" y="17"/>
                    <a:pt x="113" y="17"/>
                  </a:cubicBezTo>
                  <a:cubicBezTo>
                    <a:pt x="113" y="17"/>
                    <a:pt x="113" y="17"/>
                    <a:pt x="113" y="17"/>
                  </a:cubicBezTo>
                  <a:cubicBezTo>
                    <a:pt x="114" y="16"/>
                    <a:pt x="113" y="16"/>
                    <a:pt x="114" y="16"/>
                  </a:cubicBezTo>
                  <a:cubicBezTo>
                    <a:pt x="115" y="16"/>
                    <a:pt x="116" y="17"/>
                    <a:pt x="116" y="17"/>
                  </a:cubicBezTo>
                  <a:cubicBezTo>
                    <a:pt x="117" y="18"/>
                    <a:pt x="117" y="18"/>
                    <a:pt x="117" y="18"/>
                  </a:cubicBezTo>
                  <a:cubicBezTo>
                    <a:pt x="117" y="18"/>
                    <a:pt x="118" y="19"/>
                    <a:pt x="117" y="19"/>
                  </a:cubicBezTo>
                  <a:cubicBezTo>
                    <a:pt x="117" y="19"/>
                    <a:pt x="117" y="19"/>
                    <a:pt x="117" y="19"/>
                  </a:cubicBezTo>
                  <a:cubicBezTo>
                    <a:pt x="117" y="19"/>
                    <a:pt x="116" y="20"/>
                    <a:pt x="116" y="20"/>
                  </a:cubicBezTo>
                  <a:cubicBezTo>
                    <a:pt x="116" y="21"/>
                    <a:pt x="117" y="21"/>
                    <a:pt x="117" y="21"/>
                  </a:cubicBezTo>
                  <a:cubicBezTo>
                    <a:pt x="117" y="21"/>
                    <a:pt x="117" y="22"/>
                    <a:pt x="118" y="22"/>
                  </a:cubicBezTo>
                  <a:cubicBezTo>
                    <a:pt x="119" y="21"/>
                    <a:pt x="119" y="21"/>
                    <a:pt x="120" y="21"/>
                  </a:cubicBezTo>
                  <a:cubicBezTo>
                    <a:pt x="120" y="21"/>
                    <a:pt x="121" y="21"/>
                    <a:pt x="121" y="21"/>
                  </a:cubicBezTo>
                  <a:cubicBezTo>
                    <a:pt x="122" y="21"/>
                    <a:pt x="122" y="21"/>
                    <a:pt x="122" y="21"/>
                  </a:cubicBezTo>
                  <a:cubicBezTo>
                    <a:pt x="122" y="22"/>
                    <a:pt x="124" y="23"/>
                    <a:pt x="124" y="23"/>
                  </a:cubicBezTo>
                  <a:cubicBezTo>
                    <a:pt x="124" y="23"/>
                    <a:pt x="124" y="23"/>
                    <a:pt x="124" y="23"/>
                  </a:cubicBezTo>
                  <a:cubicBezTo>
                    <a:pt x="124" y="23"/>
                    <a:pt x="125" y="25"/>
                    <a:pt x="125" y="25"/>
                  </a:cubicBezTo>
                  <a:cubicBezTo>
                    <a:pt x="125" y="25"/>
                    <a:pt x="125" y="25"/>
                    <a:pt x="126" y="25"/>
                  </a:cubicBezTo>
                  <a:cubicBezTo>
                    <a:pt x="127" y="26"/>
                    <a:pt x="127" y="26"/>
                    <a:pt x="127" y="26"/>
                  </a:cubicBezTo>
                  <a:cubicBezTo>
                    <a:pt x="128" y="27"/>
                    <a:pt x="128" y="27"/>
                    <a:pt x="128" y="27"/>
                  </a:cubicBezTo>
                  <a:cubicBezTo>
                    <a:pt x="128" y="27"/>
                    <a:pt x="129" y="28"/>
                    <a:pt x="129" y="28"/>
                  </a:cubicBezTo>
                  <a:cubicBezTo>
                    <a:pt x="130" y="29"/>
                    <a:pt x="131" y="30"/>
                    <a:pt x="132" y="30"/>
                  </a:cubicBezTo>
                  <a:cubicBezTo>
                    <a:pt x="132" y="30"/>
                    <a:pt x="132" y="31"/>
                    <a:pt x="133" y="32"/>
                  </a:cubicBezTo>
                  <a:cubicBezTo>
                    <a:pt x="133" y="32"/>
                    <a:pt x="133" y="33"/>
                    <a:pt x="133" y="34"/>
                  </a:cubicBezTo>
                  <a:cubicBezTo>
                    <a:pt x="133" y="34"/>
                    <a:pt x="134" y="35"/>
                    <a:pt x="134" y="35"/>
                  </a:cubicBezTo>
                  <a:cubicBezTo>
                    <a:pt x="134" y="36"/>
                    <a:pt x="134" y="37"/>
                    <a:pt x="135" y="37"/>
                  </a:cubicBezTo>
                  <a:cubicBezTo>
                    <a:pt x="135" y="37"/>
                    <a:pt x="135" y="38"/>
                    <a:pt x="136" y="38"/>
                  </a:cubicBezTo>
                  <a:cubicBezTo>
                    <a:pt x="136" y="38"/>
                    <a:pt x="137" y="38"/>
                    <a:pt x="138" y="39"/>
                  </a:cubicBezTo>
                  <a:cubicBezTo>
                    <a:pt x="138" y="39"/>
                    <a:pt x="138" y="40"/>
                    <a:pt x="138" y="40"/>
                  </a:cubicBezTo>
                  <a:cubicBezTo>
                    <a:pt x="138" y="40"/>
                    <a:pt x="138" y="41"/>
                    <a:pt x="137" y="41"/>
                  </a:cubicBezTo>
                  <a:cubicBezTo>
                    <a:pt x="137" y="41"/>
                    <a:pt x="136" y="41"/>
                    <a:pt x="136" y="41"/>
                  </a:cubicBezTo>
                  <a:cubicBezTo>
                    <a:pt x="136" y="41"/>
                    <a:pt x="136" y="42"/>
                    <a:pt x="136" y="42"/>
                  </a:cubicBezTo>
                  <a:cubicBezTo>
                    <a:pt x="136" y="43"/>
                    <a:pt x="137" y="44"/>
                    <a:pt x="136" y="44"/>
                  </a:cubicBezTo>
                  <a:cubicBezTo>
                    <a:pt x="136" y="44"/>
                    <a:pt x="135" y="44"/>
                    <a:pt x="135" y="44"/>
                  </a:cubicBezTo>
                  <a:cubicBezTo>
                    <a:pt x="134" y="44"/>
                    <a:pt x="134" y="44"/>
                    <a:pt x="134" y="44"/>
                  </a:cubicBezTo>
                  <a:cubicBezTo>
                    <a:pt x="133" y="45"/>
                    <a:pt x="133" y="45"/>
                    <a:pt x="133" y="45"/>
                  </a:cubicBezTo>
                  <a:cubicBezTo>
                    <a:pt x="132" y="45"/>
                    <a:pt x="132" y="45"/>
                    <a:pt x="132" y="45"/>
                  </a:cubicBezTo>
                  <a:cubicBezTo>
                    <a:pt x="132" y="45"/>
                    <a:pt x="132" y="46"/>
                    <a:pt x="133" y="46"/>
                  </a:cubicBezTo>
                  <a:cubicBezTo>
                    <a:pt x="133" y="47"/>
                    <a:pt x="133" y="47"/>
                    <a:pt x="133" y="47"/>
                  </a:cubicBezTo>
                  <a:cubicBezTo>
                    <a:pt x="134" y="47"/>
                    <a:pt x="133" y="47"/>
                    <a:pt x="134" y="46"/>
                  </a:cubicBezTo>
                  <a:cubicBezTo>
                    <a:pt x="134" y="46"/>
                    <a:pt x="134" y="46"/>
                    <a:pt x="134" y="46"/>
                  </a:cubicBezTo>
                  <a:cubicBezTo>
                    <a:pt x="135" y="45"/>
                    <a:pt x="135" y="46"/>
                    <a:pt x="136" y="46"/>
                  </a:cubicBezTo>
                  <a:cubicBezTo>
                    <a:pt x="136" y="46"/>
                    <a:pt x="136" y="46"/>
                    <a:pt x="137" y="45"/>
                  </a:cubicBezTo>
                  <a:cubicBezTo>
                    <a:pt x="137" y="45"/>
                    <a:pt x="137" y="46"/>
                    <a:pt x="137" y="45"/>
                  </a:cubicBezTo>
                  <a:cubicBezTo>
                    <a:pt x="137" y="44"/>
                    <a:pt x="137" y="44"/>
                    <a:pt x="137" y="44"/>
                  </a:cubicBezTo>
                  <a:cubicBezTo>
                    <a:pt x="137" y="43"/>
                    <a:pt x="137" y="43"/>
                    <a:pt x="138" y="43"/>
                  </a:cubicBezTo>
                  <a:cubicBezTo>
                    <a:pt x="138" y="43"/>
                    <a:pt x="138" y="43"/>
                    <a:pt x="138" y="43"/>
                  </a:cubicBezTo>
                  <a:cubicBezTo>
                    <a:pt x="139" y="42"/>
                    <a:pt x="139" y="42"/>
                    <a:pt x="139" y="42"/>
                  </a:cubicBezTo>
                  <a:cubicBezTo>
                    <a:pt x="139" y="42"/>
                    <a:pt x="140" y="42"/>
                    <a:pt x="140" y="42"/>
                  </a:cubicBezTo>
                  <a:cubicBezTo>
                    <a:pt x="140" y="41"/>
                    <a:pt x="139" y="40"/>
                    <a:pt x="139" y="40"/>
                  </a:cubicBezTo>
                  <a:cubicBezTo>
                    <a:pt x="139" y="40"/>
                    <a:pt x="139" y="39"/>
                    <a:pt x="139" y="39"/>
                  </a:cubicBezTo>
                  <a:cubicBezTo>
                    <a:pt x="139" y="38"/>
                    <a:pt x="139" y="36"/>
                    <a:pt x="139" y="36"/>
                  </a:cubicBezTo>
                  <a:cubicBezTo>
                    <a:pt x="139" y="36"/>
                    <a:pt x="141" y="41"/>
                    <a:pt x="142" y="44"/>
                  </a:cubicBezTo>
                  <a:cubicBezTo>
                    <a:pt x="142" y="44"/>
                    <a:pt x="141" y="44"/>
                    <a:pt x="141" y="44"/>
                  </a:cubicBezTo>
                  <a:cubicBezTo>
                    <a:pt x="141" y="45"/>
                    <a:pt x="141" y="45"/>
                    <a:pt x="141" y="46"/>
                  </a:cubicBezTo>
                  <a:cubicBezTo>
                    <a:pt x="141" y="46"/>
                    <a:pt x="141" y="46"/>
                    <a:pt x="141" y="48"/>
                  </a:cubicBezTo>
                  <a:cubicBezTo>
                    <a:pt x="141" y="49"/>
                    <a:pt x="140" y="50"/>
                    <a:pt x="141" y="50"/>
                  </a:cubicBezTo>
                  <a:cubicBezTo>
                    <a:pt x="141" y="51"/>
                    <a:pt x="141" y="52"/>
                    <a:pt x="141" y="52"/>
                  </a:cubicBezTo>
                  <a:cubicBezTo>
                    <a:pt x="141" y="53"/>
                    <a:pt x="141" y="54"/>
                    <a:pt x="141" y="55"/>
                  </a:cubicBezTo>
                  <a:cubicBezTo>
                    <a:pt x="140" y="55"/>
                    <a:pt x="140" y="55"/>
                    <a:pt x="140" y="55"/>
                  </a:cubicBezTo>
                  <a:cubicBezTo>
                    <a:pt x="140" y="56"/>
                    <a:pt x="141" y="57"/>
                    <a:pt x="140" y="56"/>
                  </a:cubicBezTo>
                  <a:cubicBezTo>
                    <a:pt x="139" y="54"/>
                    <a:pt x="139" y="54"/>
                    <a:pt x="139" y="54"/>
                  </a:cubicBezTo>
                  <a:cubicBezTo>
                    <a:pt x="138" y="53"/>
                    <a:pt x="138" y="53"/>
                    <a:pt x="138" y="53"/>
                  </a:cubicBezTo>
                  <a:cubicBezTo>
                    <a:pt x="138" y="53"/>
                    <a:pt x="138" y="52"/>
                    <a:pt x="137" y="53"/>
                  </a:cubicBezTo>
                  <a:cubicBezTo>
                    <a:pt x="136" y="53"/>
                    <a:pt x="136" y="53"/>
                    <a:pt x="136" y="53"/>
                  </a:cubicBezTo>
                  <a:cubicBezTo>
                    <a:pt x="135" y="53"/>
                    <a:pt x="136" y="55"/>
                    <a:pt x="136" y="55"/>
                  </a:cubicBezTo>
                  <a:cubicBezTo>
                    <a:pt x="135" y="55"/>
                    <a:pt x="133" y="54"/>
                    <a:pt x="133" y="54"/>
                  </a:cubicBezTo>
                  <a:cubicBezTo>
                    <a:pt x="133" y="54"/>
                    <a:pt x="132" y="54"/>
                    <a:pt x="132" y="55"/>
                  </a:cubicBezTo>
                  <a:cubicBezTo>
                    <a:pt x="132" y="56"/>
                    <a:pt x="131" y="57"/>
                    <a:pt x="131" y="57"/>
                  </a:cubicBezTo>
                  <a:cubicBezTo>
                    <a:pt x="131" y="57"/>
                    <a:pt x="131" y="58"/>
                    <a:pt x="130" y="59"/>
                  </a:cubicBezTo>
                  <a:cubicBezTo>
                    <a:pt x="130" y="59"/>
                    <a:pt x="129" y="60"/>
                    <a:pt x="129" y="60"/>
                  </a:cubicBezTo>
                  <a:cubicBezTo>
                    <a:pt x="128" y="60"/>
                    <a:pt x="127" y="60"/>
                    <a:pt x="126" y="60"/>
                  </a:cubicBezTo>
                  <a:cubicBezTo>
                    <a:pt x="126" y="60"/>
                    <a:pt x="126" y="61"/>
                    <a:pt x="126" y="61"/>
                  </a:cubicBezTo>
                  <a:cubicBezTo>
                    <a:pt x="125" y="62"/>
                    <a:pt x="124" y="63"/>
                    <a:pt x="124" y="63"/>
                  </a:cubicBezTo>
                  <a:cubicBezTo>
                    <a:pt x="124" y="63"/>
                    <a:pt x="124" y="65"/>
                    <a:pt x="124" y="65"/>
                  </a:cubicBezTo>
                  <a:cubicBezTo>
                    <a:pt x="125" y="66"/>
                    <a:pt x="124" y="66"/>
                    <a:pt x="124" y="66"/>
                  </a:cubicBezTo>
                  <a:cubicBezTo>
                    <a:pt x="123" y="66"/>
                    <a:pt x="122" y="67"/>
                    <a:pt x="122" y="67"/>
                  </a:cubicBezTo>
                  <a:cubicBezTo>
                    <a:pt x="122" y="67"/>
                    <a:pt x="123" y="68"/>
                    <a:pt x="122" y="68"/>
                  </a:cubicBezTo>
                  <a:cubicBezTo>
                    <a:pt x="121" y="69"/>
                    <a:pt x="119" y="69"/>
                    <a:pt x="119" y="69"/>
                  </a:cubicBezTo>
                  <a:cubicBezTo>
                    <a:pt x="119" y="69"/>
                    <a:pt x="120" y="70"/>
                    <a:pt x="118" y="70"/>
                  </a:cubicBezTo>
                  <a:cubicBezTo>
                    <a:pt x="117" y="70"/>
                    <a:pt x="116" y="70"/>
                    <a:pt x="115" y="70"/>
                  </a:cubicBezTo>
                  <a:cubicBezTo>
                    <a:pt x="115" y="71"/>
                    <a:pt x="115" y="72"/>
                    <a:pt x="114" y="73"/>
                  </a:cubicBezTo>
                  <a:cubicBezTo>
                    <a:pt x="112" y="74"/>
                    <a:pt x="111" y="74"/>
                    <a:pt x="111" y="74"/>
                  </a:cubicBezTo>
                  <a:cubicBezTo>
                    <a:pt x="110" y="74"/>
                    <a:pt x="110" y="74"/>
                    <a:pt x="110" y="75"/>
                  </a:cubicBezTo>
                  <a:cubicBezTo>
                    <a:pt x="110" y="77"/>
                    <a:pt x="110" y="77"/>
                    <a:pt x="111" y="78"/>
                  </a:cubicBezTo>
                  <a:cubicBezTo>
                    <a:pt x="112" y="78"/>
                    <a:pt x="112" y="80"/>
                    <a:pt x="113" y="81"/>
                  </a:cubicBezTo>
                  <a:cubicBezTo>
                    <a:pt x="113" y="81"/>
                    <a:pt x="114" y="82"/>
                    <a:pt x="113" y="83"/>
                  </a:cubicBezTo>
                  <a:cubicBezTo>
                    <a:pt x="113" y="84"/>
                    <a:pt x="112" y="85"/>
                    <a:pt x="112" y="85"/>
                  </a:cubicBezTo>
                  <a:cubicBezTo>
                    <a:pt x="112" y="86"/>
                    <a:pt x="112" y="87"/>
                    <a:pt x="112" y="88"/>
                  </a:cubicBezTo>
                  <a:cubicBezTo>
                    <a:pt x="113" y="89"/>
                    <a:pt x="113" y="90"/>
                    <a:pt x="113" y="90"/>
                  </a:cubicBezTo>
                  <a:cubicBezTo>
                    <a:pt x="113" y="90"/>
                    <a:pt x="112" y="91"/>
                    <a:pt x="113" y="91"/>
                  </a:cubicBezTo>
                  <a:cubicBezTo>
                    <a:pt x="114" y="92"/>
                    <a:pt x="115" y="93"/>
                    <a:pt x="116" y="93"/>
                  </a:cubicBezTo>
                  <a:cubicBezTo>
                    <a:pt x="116" y="94"/>
                    <a:pt x="118" y="95"/>
                    <a:pt x="118" y="95"/>
                  </a:cubicBezTo>
                  <a:cubicBezTo>
                    <a:pt x="118" y="95"/>
                    <a:pt x="117" y="97"/>
                    <a:pt x="118" y="98"/>
                  </a:cubicBezTo>
                  <a:cubicBezTo>
                    <a:pt x="118" y="98"/>
                    <a:pt x="120" y="103"/>
                    <a:pt x="119" y="103"/>
                  </a:cubicBezTo>
                  <a:cubicBezTo>
                    <a:pt x="118" y="104"/>
                    <a:pt x="118" y="105"/>
                    <a:pt x="118" y="106"/>
                  </a:cubicBezTo>
                  <a:cubicBezTo>
                    <a:pt x="119" y="107"/>
                    <a:pt x="119" y="107"/>
                    <a:pt x="119" y="107"/>
                  </a:cubicBezTo>
                  <a:cubicBezTo>
                    <a:pt x="119" y="108"/>
                    <a:pt x="121" y="107"/>
                    <a:pt x="120" y="109"/>
                  </a:cubicBezTo>
                  <a:cubicBezTo>
                    <a:pt x="119" y="110"/>
                    <a:pt x="119" y="110"/>
                    <a:pt x="118" y="111"/>
                  </a:cubicBezTo>
                  <a:cubicBezTo>
                    <a:pt x="118" y="112"/>
                    <a:pt x="118" y="112"/>
                    <a:pt x="117" y="113"/>
                  </a:cubicBezTo>
                  <a:cubicBezTo>
                    <a:pt x="117" y="114"/>
                    <a:pt x="116" y="115"/>
                    <a:pt x="116" y="116"/>
                  </a:cubicBezTo>
                  <a:cubicBezTo>
                    <a:pt x="115" y="116"/>
                    <a:pt x="114" y="117"/>
                    <a:pt x="114" y="117"/>
                  </a:cubicBezTo>
                  <a:cubicBezTo>
                    <a:pt x="114" y="118"/>
                    <a:pt x="112" y="120"/>
                    <a:pt x="114" y="118"/>
                  </a:cubicBezTo>
                  <a:cubicBezTo>
                    <a:pt x="116" y="117"/>
                    <a:pt x="115" y="118"/>
                    <a:pt x="117" y="116"/>
                  </a:cubicBezTo>
                  <a:cubicBezTo>
                    <a:pt x="119" y="114"/>
                    <a:pt x="120" y="115"/>
                    <a:pt x="121" y="114"/>
                  </a:cubicBezTo>
                  <a:cubicBezTo>
                    <a:pt x="122" y="113"/>
                    <a:pt x="120" y="117"/>
                    <a:pt x="122" y="112"/>
                  </a:cubicBezTo>
                  <a:cubicBezTo>
                    <a:pt x="124" y="107"/>
                    <a:pt x="125" y="107"/>
                    <a:pt x="125" y="106"/>
                  </a:cubicBezTo>
                  <a:cubicBezTo>
                    <a:pt x="126" y="105"/>
                    <a:pt x="126" y="106"/>
                    <a:pt x="127" y="104"/>
                  </a:cubicBezTo>
                  <a:cubicBezTo>
                    <a:pt x="128" y="101"/>
                    <a:pt x="127" y="103"/>
                    <a:pt x="128" y="101"/>
                  </a:cubicBezTo>
                  <a:cubicBezTo>
                    <a:pt x="130" y="99"/>
                    <a:pt x="130" y="102"/>
                    <a:pt x="130" y="99"/>
                  </a:cubicBezTo>
                  <a:cubicBezTo>
                    <a:pt x="131" y="96"/>
                    <a:pt x="131" y="98"/>
                    <a:pt x="132" y="94"/>
                  </a:cubicBezTo>
                  <a:cubicBezTo>
                    <a:pt x="133" y="91"/>
                    <a:pt x="131" y="91"/>
                    <a:pt x="133" y="89"/>
                  </a:cubicBezTo>
                  <a:cubicBezTo>
                    <a:pt x="135" y="87"/>
                    <a:pt x="135" y="88"/>
                    <a:pt x="136" y="87"/>
                  </a:cubicBezTo>
                  <a:cubicBezTo>
                    <a:pt x="136" y="86"/>
                    <a:pt x="135" y="87"/>
                    <a:pt x="137" y="84"/>
                  </a:cubicBezTo>
                  <a:cubicBezTo>
                    <a:pt x="139" y="81"/>
                    <a:pt x="141" y="80"/>
                    <a:pt x="141" y="75"/>
                  </a:cubicBezTo>
                  <a:cubicBezTo>
                    <a:pt x="141" y="70"/>
                    <a:pt x="141" y="69"/>
                    <a:pt x="141" y="69"/>
                  </a:cubicBezTo>
                  <a:cubicBezTo>
                    <a:pt x="141" y="69"/>
                    <a:pt x="143" y="67"/>
                    <a:pt x="142" y="64"/>
                  </a:cubicBezTo>
                  <a:cubicBezTo>
                    <a:pt x="142" y="61"/>
                    <a:pt x="141" y="62"/>
                    <a:pt x="142" y="61"/>
                  </a:cubicBezTo>
                  <a:cubicBezTo>
                    <a:pt x="142" y="61"/>
                    <a:pt x="142" y="61"/>
                    <a:pt x="143" y="60"/>
                  </a:cubicBezTo>
                  <a:cubicBezTo>
                    <a:pt x="144" y="58"/>
                    <a:pt x="144" y="59"/>
                    <a:pt x="144" y="58"/>
                  </a:cubicBezTo>
                  <a:cubicBezTo>
                    <a:pt x="144" y="57"/>
                    <a:pt x="145" y="56"/>
                    <a:pt x="145" y="56"/>
                  </a:cubicBezTo>
                  <a:cubicBezTo>
                    <a:pt x="145" y="56"/>
                    <a:pt x="145" y="56"/>
                    <a:pt x="145" y="56"/>
                  </a:cubicBezTo>
                  <a:cubicBezTo>
                    <a:pt x="145" y="56"/>
                    <a:pt x="152" y="122"/>
                    <a:pt x="87" y="131"/>
                  </a:cubicBezTo>
                  <a:cubicBezTo>
                    <a:pt x="87" y="131"/>
                    <a:pt x="102" y="128"/>
                    <a:pt x="103" y="125"/>
                  </a:cubicBezTo>
                  <a:cubicBezTo>
                    <a:pt x="103" y="125"/>
                    <a:pt x="103" y="122"/>
                    <a:pt x="103" y="122"/>
                  </a:cubicBezTo>
                  <a:cubicBezTo>
                    <a:pt x="102" y="122"/>
                    <a:pt x="101" y="123"/>
                    <a:pt x="100" y="122"/>
                  </a:cubicBezTo>
                  <a:cubicBezTo>
                    <a:pt x="99" y="121"/>
                    <a:pt x="98" y="120"/>
                    <a:pt x="98" y="120"/>
                  </a:cubicBezTo>
                  <a:cubicBezTo>
                    <a:pt x="98" y="121"/>
                    <a:pt x="98" y="121"/>
                    <a:pt x="98" y="121"/>
                  </a:cubicBezTo>
                  <a:cubicBezTo>
                    <a:pt x="98" y="121"/>
                    <a:pt x="99" y="122"/>
                    <a:pt x="96" y="121"/>
                  </a:cubicBezTo>
                  <a:cubicBezTo>
                    <a:pt x="93" y="121"/>
                    <a:pt x="93" y="121"/>
                    <a:pt x="92" y="121"/>
                  </a:cubicBezTo>
                  <a:cubicBezTo>
                    <a:pt x="91" y="120"/>
                    <a:pt x="90" y="118"/>
                    <a:pt x="89" y="119"/>
                  </a:cubicBezTo>
                  <a:cubicBezTo>
                    <a:pt x="88" y="121"/>
                    <a:pt x="90" y="120"/>
                    <a:pt x="88" y="121"/>
                  </a:cubicBezTo>
                  <a:cubicBezTo>
                    <a:pt x="87" y="121"/>
                    <a:pt x="84" y="120"/>
                    <a:pt x="84" y="120"/>
                  </a:cubicBezTo>
                  <a:cubicBezTo>
                    <a:pt x="84" y="120"/>
                    <a:pt x="80" y="121"/>
                    <a:pt x="79" y="120"/>
                  </a:cubicBezTo>
                  <a:cubicBezTo>
                    <a:pt x="79" y="120"/>
                    <a:pt x="79" y="119"/>
                    <a:pt x="78" y="119"/>
                  </a:cubicBezTo>
                  <a:cubicBezTo>
                    <a:pt x="77" y="119"/>
                    <a:pt x="77" y="120"/>
                    <a:pt x="77" y="120"/>
                  </a:cubicBezTo>
                  <a:cubicBezTo>
                    <a:pt x="79" y="122"/>
                    <a:pt x="79" y="122"/>
                    <a:pt x="79" y="122"/>
                  </a:cubicBezTo>
                  <a:cubicBezTo>
                    <a:pt x="82" y="123"/>
                    <a:pt x="82" y="123"/>
                    <a:pt x="82" y="123"/>
                  </a:cubicBezTo>
                  <a:cubicBezTo>
                    <a:pt x="82" y="123"/>
                    <a:pt x="83" y="124"/>
                    <a:pt x="82" y="124"/>
                  </a:cubicBezTo>
                  <a:cubicBezTo>
                    <a:pt x="81" y="125"/>
                    <a:pt x="80" y="125"/>
                    <a:pt x="79" y="125"/>
                  </a:cubicBezTo>
                  <a:cubicBezTo>
                    <a:pt x="78" y="125"/>
                    <a:pt x="76" y="127"/>
                    <a:pt x="75" y="126"/>
                  </a:cubicBezTo>
                  <a:cubicBezTo>
                    <a:pt x="74" y="124"/>
                    <a:pt x="74" y="124"/>
                    <a:pt x="74" y="123"/>
                  </a:cubicBezTo>
                  <a:cubicBezTo>
                    <a:pt x="73" y="123"/>
                    <a:pt x="73" y="122"/>
                    <a:pt x="72" y="122"/>
                  </a:cubicBezTo>
                  <a:cubicBezTo>
                    <a:pt x="71" y="122"/>
                    <a:pt x="70" y="122"/>
                    <a:pt x="70" y="122"/>
                  </a:cubicBezTo>
                  <a:cubicBezTo>
                    <a:pt x="71" y="124"/>
                    <a:pt x="71" y="124"/>
                    <a:pt x="71" y="124"/>
                  </a:cubicBezTo>
                  <a:cubicBezTo>
                    <a:pt x="71" y="124"/>
                    <a:pt x="69" y="124"/>
                    <a:pt x="69" y="124"/>
                  </a:cubicBezTo>
                  <a:cubicBezTo>
                    <a:pt x="68" y="124"/>
                    <a:pt x="68" y="125"/>
                    <a:pt x="67" y="124"/>
                  </a:cubicBezTo>
                  <a:cubicBezTo>
                    <a:pt x="65" y="123"/>
                    <a:pt x="65" y="123"/>
                    <a:pt x="64" y="123"/>
                  </a:cubicBezTo>
                  <a:cubicBezTo>
                    <a:pt x="63" y="123"/>
                    <a:pt x="62" y="122"/>
                    <a:pt x="61" y="122"/>
                  </a:cubicBezTo>
                  <a:cubicBezTo>
                    <a:pt x="61" y="123"/>
                    <a:pt x="60" y="123"/>
                    <a:pt x="59" y="123"/>
                  </a:cubicBezTo>
                  <a:cubicBezTo>
                    <a:pt x="59" y="123"/>
                    <a:pt x="56" y="124"/>
                    <a:pt x="56" y="124"/>
                  </a:cubicBezTo>
                  <a:cubicBezTo>
                    <a:pt x="55" y="124"/>
                    <a:pt x="53" y="124"/>
                    <a:pt x="53" y="124"/>
                  </a:cubicBezTo>
                  <a:cubicBezTo>
                    <a:pt x="53" y="124"/>
                    <a:pt x="60" y="131"/>
                    <a:pt x="76" y="131"/>
                  </a:cubicBezTo>
                  <a:cubicBezTo>
                    <a:pt x="76" y="131"/>
                    <a:pt x="40" y="133"/>
                    <a:pt x="20" y="98"/>
                  </a:cubicBezTo>
                  <a:cubicBezTo>
                    <a:pt x="0" y="62"/>
                    <a:pt x="14" y="17"/>
                    <a:pt x="60" y="1"/>
                  </a:cubicBezTo>
                  <a:cubicBezTo>
                    <a:pt x="60" y="1"/>
                    <a:pt x="26" y="14"/>
                    <a:pt x="16" y="48"/>
                  </a:cubicBezTo>
                  <a:cubicBezTo>
                    <a:pt x="17" y="48"/>
                    <a:pt x="17" y="48"/>
                    <a:pt x="17" y="48"/>
                  </a:cubicBezTo>
                  <a:cubicBezTo>
                    <a:pt x="18" y="47"/>
                    <a:pt x="18" y="48"/>
                    <a:pt x="18" y="46"/>
                  </a:cubicBezTo>
                  <a:cubicBezTo>
                    <a:pt x="19" y="45"/>
                    <a:pt x="19" y="45"/>
                    <a:pt x="19" y="44"/>
                  </a:cubicBezTo>
                  <a:cubicBezTo>
                    <a:pt x="20" y="43"/>
                    <a:pt x="20" y="44"/>
                    <a:pt x="20" y="42"/>
                  </a:cubicBezTo>
                  <a:cubicBezTo>
                    <a:pt x="21" y="41"/>
                    <a:pt x="21" y="42"/>
                    <a:pt x="22" y="41"/>
                  </a:cubicBezTo>
                  <a:cubicBezTo>
                    <a:pt x="23" y="40"/>
                    <a:pt x="23" y="38"/>
                    <a:pt x="24" y="38"/>
                  </a:cubicBezTo>
                  <a:cubicBezTo>
                    <a:pt x="24" y="37"/>
                    <a:pt x="26" y="37"/>
                    <a:pt x="26" y="37"/>
                  </a:cubicBezTo>
                  <a:cubicBezTo>
                    <a:pt x="27" y="37"/>
                    <a:pt x="26" y="36"/>
                    <a:pt x="27" y="37"/>
                  </a:cubicBezTo>
                  <a:cubicBezTo>
                    <a:pt x="27" y="37"/>
                    <a:pt x="26" y="39"/>
                    <a:pt x="26" y="39"/>
                  </a:cubicBezTo>
                  <a:cubicBezTo>
                    <a:pt x="26" y="41"/>
                    <a:pt x="26" y="41"/>
                    <a:pt x="26" y="41"/>
                  </a:cubicBezTo>
                  <a:cubicBezTo>
                    <a:pt x="26" y="41"/>
                    <a:pt x="25" y="43"/>
                    <a:pt x="25" y="44"/>
                  </a:cubicBezTo>
                  <a:cubicBezTo>
                    <a:pt x="25" y="45"/>
                    <a:pt x="26" y="46"/>
                    <a:pt x="26" y="46"/>
                  </a:cubicBezTo>
                  <a:cubicBezTo>
                    <a:pt x="26" y="46"/>
                    <a:pt x="26" y="48"/>
                    <a:pt x="27" y="49"/>
                  </a:cubicBezTo>
                  <a:cubicBezTo>
                    <a:pt x="27" y="49"/>
                    <a:pt x="31" y="49"/>
                    <a:pt x="31" y="49"/>
                  </a:cubicBezTo>
                  <a:cubicBezTo>
                    <a:pt x="31" y="49"/>
                    <a:pt x="32" y="48"/>
                    <a:pt x="33" y="47"/>
                  </a:cubicBezTo>
                  <a:cubicBezTo>
                    <a:pt x="33" y="46"/>
                    <a:pt x="35" y="46"/>
                    <a:pt x="35" y="45"/>
                  </a:cubicBezTo>
                  <a:cubicBezTo>
                    <a:pt x="36" y="45"/>
                    <a:pt x="35" y="44"/>
                    <a:pt x="36" y="43"/>
                  </a:cubicBezTo>
                  <a:cubicBezTo>
                    <a:pt x="37" y="41"/>
                    <a:pt x="36" y="42"/>
                    <a:pt x="37" y="41"/>
                  </a:cubicBezTo>
                  <a:cubicBezTo>
                    <a:pt x="38" y="39"/>
                    <a:pt x="38" y="39"/>
                    <a:pt x="38" y="39"/>
                  </a:cubicBezTo>
                  <a:cubicBezTo>
                    <a:pt x="38" y="39"/>
                    <a:pt x="41" y="39"/>
                    <a:pt x="40" y="40"/>
                  </a:cubicBezTo>
                  <a:cubicBezTo>
                    <a:pt x="39" y="42"/>
                    <a:pt x="40" y="43"/>
                    <a:pt x="40" y="44"/>
                  </a:cubicBezTo>
                  <a:cubicBezTo>
                    <a:pt x="39" y="44"/>
                    <a:pt x="38" y="43"/>
                    <a:pt x="38" y="44"/>
                  </a:cubicBezTo>
                  <a:cubicBezTo>
                    <a:pt x="37" y="46"/>
                    <a:pt x="37" y="46"/>
                    <a:pt x="37" y="47"/>
                  </a:cubicBezTo>
                  <a:cubicBezTo>
                    <a:pt x="36" y="47"/>
                    <a:pt x="36" y="49"/>
                    <a:pt x="35" y="50"/>
                  </a:cubicBezTo>
                  <a:cubicBezTo>
                    <a:pt x="35" y="50"/>
                    <a:pt x="33" y="50"/>
                    <a:pt x="33" y="50"/>
                  </a:cubicBezTo>
                  <a:cubicBezTo>
                    <a:pt x="33" y="51"/>
                    <a:pt x="34" y="52"/>
                    <a:pt x="33" y="53"/>
                  </a:cubicBezTo>
                  <a:cubicBezTo>
                    <a:pt x="32" y="53"/>
                    <a:pt x="32" y="53"/>
                    <a:pt x="31" y="53"/>
                  </a:cubicBezTo>
                  <a:cubicBezTo>
                    <a:pt x="31" y="53"/>
                    <a:pt x="31" y="53"/>
                    <a:pt x="30" y="53"/>
                  </a:cubicBezTo>
                  <a:cubicBezTo>
                    <a:pt x="29" y="52"/>
                    <a:pt x="28" y="52"/>
                    <a:pt x="28" y="52"/>
                  </a:cubicBezTo>
                  <a:cubicBezTo>
                    <a:pt x="28" y="52"/>
                    <a:pt x="26" y="53"/>
                    <a:pt x="26" y="54"/>
                  </a:cubicBezTo>
                  <a:cubicBezTo>
                    <a:pt x="26" y="54"/>
                    <a:pt x="27" y="57"/>
                    <a:pt x="27" y="57"/>
                  </a:cubicBezTo>
                  <a:cubicBezTo>
                    <a:pt x="28" y="60"/>
                    <a:pt x="28" y="60"/>
                    <a:pt x="28" y="60"/>
                  </a:cubicBezTo>
                  <a:cubicBezTo>
                    <a:pt x="28" y="60"/>
                    <a:pt x="28" y="64"/>
                    <a:pt x="29" y="64"/>
                  </a:cubicBezTo>
                  <a:cubicBezTo>
                    <a:pt x="29" y="64"/>
                    <a:pt x="30" y="66"/>
                    <a:pt x="31" y="67"/>
                  </a:cubicBezTo>
                  <a:cubicBezTo>
                    <a:pt x="31" y="67"/>
                    <a:pt x="31" y="70"/>
                    <a:pt x="31" y="70"/>
                  </a:cubicBezTo>
                  <a:cubicBezTo>
                    <a:pt x="33" y="72"/>
                    <a:pt x="33" y="72"/>
                    <a:pt x="33" y="72"/>
                  </a:cubicBezTo>
                  <a:cubicBezTo>
                    <a:pt x="33" y="72"/>
                    <a:pt x="33" y="74"/>
                    <a:pt x="33" y="75"/>
                  </a:cubicBezTo>
                  <a:cubicBezTo>
                    <a:pt x="33" y="75"/>
                    <a:pt x="32" y="78"/>
                    <a:pt x="33" y="79"/>
                  </a:cubicBezTo>
                  <a:cubicBezTo>
                    <a:pt x="33" y="80"/>
                    <a:pt x="35" y="82"/>
                    <a:pt x="35" y="82"/>
                  </a:cubicBezTo>
                  <a:cubicBezTo>
                    <a:pt x="35" y="82"/>
                    <a:pt x="32" y="84"/>
                    <a:pt x="34" y="84"/>
                  </a:cubicBezTo>
                  <a:cubicBezTo>
                    <a:pt x="35" y="84"/>
                    <a:pt x="36" y="86"/>
                    <a:pt x="36" y="87"/>
                  </a:cubicBezTo>
                  <a:cubicBezTo>
                    <a:pt x="37" y="87"/>
                    <a:pt x="37" y="88"/>
                    <a:pt x="37" y="88"/>
                  </a:cubicBezTo>
                  <a:cubicBezTo>
                    <a:pt x="38" y="88"/>
                    <a:pt x="40" y="89"/>
                    <a:pt x="40" y="89"/>
                  </a:cubicBezTo>
                  <a:cubicBezTo>
                    <a:pt x="40" y="90"/>
                    <a:pt x="40" y="91"/>
                    <a:pt x="40" y="91"/>
                  </a:cubicBezTo>
                  <a:cubicBezTo>
                    <a:pt x="42" y="95"/>
                    <a:pt x="42" y="95"/>
                    <a:pt x="42" y="95"/>
                  </a:cubicBezTo>
                  <a:cubicBezTo>
                    <a:pt x="45" y="98"/>
                    <a:pt x="45" y="98"/>
                    <a:pt x="45" y="98"/>
                  </a:cubicBezTo>
                  <a:cubicBezTo>
                    <a:pt x="45" y="98"/>
                    <a:pt x="45" y="99"/>
                    <a:pt x="46" y="99"/>
                  </a:cubicBezTo>
                  <a:cubicBezTo>
                    <a:pt x="46" y="100"/>
                    <a:pt x="50" y="101"/>
                    <a:pt x="50" y="101"/>
                  </a:cubicBezTo>
                  <a:cubicBezTo>
                    <a:pt x="51" y="102"/>
                    <a:pt x="53" y="103"/>
                    <a:pt x="54" y="103"/>
                  </a:cubicBezTo>
                  <a:cubicBezTo>
                    <a:pt x="54" y="103"/>
                    <a:pt x="53" y="105"/>
                    <a:pt x="54" y="103"/>
                  </a:cubicBezTo>
                  <a:cubicBezTo>
                    <a:pt x="56" y="101"/>
                    <a:pt x="55" y="102"/>
                    <a:pt x="56" y="100"/>
                  </a:cubicBezTo>
                  <a:cubicBezTo>
                    <a:pt x="57" y="97"/>
                    <a:pt x="57" y="99"/>
                    <a:pt x="57" y="97"/>
                  </a:cubicBezTo>
                  <a:cubicBezTo>
                    <a:pt x="57" y="95"/>
                    <a:pt x="57" y="97"/>
                    <a:pt x="57" y="95"/>
                  </a:cubicBezTo>
                  <a:cubicBezTo>
                    <a:pt x="57" y="93"/>
                    <a:pt x="56" y="95"/>
                    <a:pt x="57" y="93"/>
                  </a:cubicBezTo>
                  <a:cubicBezTo>
                    <a:pt x="58" y="91"/>
                    <a:pt x="58" y="91"/>
                    <a:pt x="59" y="90"/>
                  </a:cubicBezTo>
                  <a:cubicBezTo>
                    <a:pt x="61" y="89"/>
                    <a:pt x="62" y="90"/>
                    <a:pt x="61" y="88"/>
                  </a:cubicBezTo>
                  <a:cubicBezTo>
                    <a:pt x="60" y="86"/>
                    <a:pt x="60" y="88"/>
                    <a:pt x="60" y="86"/>
                  </a:cubicBezTo>
                  <a:cubicBezTo>
                    <a:pt x="60" y="84"/>
                    <a:pt x="60" y="84"/>
                    <a:pt x="59" y="83"/>
                  </a:cubicBezTo>
                  <a:cubicBezTo>
                    <a:pt x="58" y="82"/>
                    <a:pt x="57" y="82"/>
                    <a:pt x="57" y="80"/>
                  </a:cubicBezTo>
                  <a:cubicBezTo>
                    <a:pt x="57" y="79"/>
                    <a:pt x="57" y="79"/>
                    <a:pt x="57" y="78"/>
                  </a:cubicBezTo>
                  <a:cubicBezTo>
                    <a:pt x="58" y="77"/>
                    <a:pt x="59" y="76"/>
                    <a:pt x="59" y="75"/>
                  </a:cubicBezTo>
                  <a:cubicBezTo>
                    <a:pt x="59" y="75"/>
                    <a:pt x="59" y="75"/>
                    <a:pt x="60" y="74"/>
                  </a:cubicBezTo>
                  <a:cubicBezTo>
                    <a:pt x="61" y="72"/>
                    <a:pt x="62" y="72"/>
                    <a:pt x="62" y="72"/>
                  </a:cubicBezTo>
                  <a:cubicBezTo>
                    <a:pt x="62" y="72"/>
                    <a:pt x="62" y="68"/>
                    <a:pt x="62" y="67"/>
                  </a:cubicBezTo>
                  <a:cubicBezTo>
                    <a:pt x="62" y="66"/>
                    <a:pt x="62" y="68"/>
                    <a:pt x="62" y="66"/>
                  </a:cubicBezTo>
                  <a:cubicBezTo>
                    <a:pt x="61" y="64"/>
                    <a:pt x="61" y="63"/>
                    <a:pt x="61" y="63"/>
                  </a:cubicBezTo>
                  <a:cubicBezTo>
                    <a:pt x="61" y="63"/>
                    <a:pt x="64" y="61"/>
                    <a:pt x="64" y="61"/>
                  </a:cubicBezTo>
                  <a:cubicBezTo>
                    <a:pt x="65" y="61"/>
                    <a:pt x="65" y="63"/>
                    <a:pt x="67" y="62"/>
                  </a:cubicBezTo>
                  <a:cubicBezTo>
                    <a:pt x="68" y="61"/>
                    <a:pt x="68" y="60"/>
                    <a:pt x="68" y="60"/>
                  </a:cubicBezTo>
                  <a:cubicBezTo>
                    <a:pt x="69" y="59"/>
                    <a:pt x="70" y="59"/>
                    <a:pt x="70" y="60"/>
                  </a:cubicBezTo>
                  <a:cubicBezTo>
                    <a:pt x="71" y="60"/>
                    <a:pt x="73" y="60"/>
                    <a:pt x="74" y="61"/>
                  </a:cubicBezTo>
                  <a:cubicBezTo>
                    <a:pt x="76" y="62"/>
                    <a:pt x="76" y="61"/>
                    <a:pt x="78" y="61"/>
                  </a:cubicBezTo>
                  <a:cubicBezTo>
                    <a:pt x="80" y="61"/>
                    <a:pt x="82" y="62"/>
                    <a:pt x="83" y="61"/>
                  </a:cubicBezTo>
                  <a:cubicBezTo>
                    <a:pt x="85" y="60"/>
                    <a:pt x="85" y="62"/>
                    <a:pt x="86" y="60"/>
                  </a:cubicBezTo>
                  <a:cubicBezTo>
                    <a:pt x="86" y="58"/>
                    <a:pt x="86" y="59"/>
                    <a:pt x="87" y="58"/>
                  </a:cubicBezTo>
                  <a:cubicBezTo>
                    <a:pt x="88" y="57"/>
                    <a:pt x="89" y="58"/>
                    <a:pt x="89" y="56"/>
                  </a:cubicBezTo>
                  <a:cubicBezTo>
                    <a:pt x="89" y="55"/>
                    <a:pt x="88" y="55"/>
                    <a:pt x="89" y="54"/>
                  </a:cubicBezTo>
                  <a:cubicBezTo>
                    <a:pt x="90" y="53"/>
                    <a:pt x="89" y="55"/>
                    <a:pt x="90" y="53"/>
                  </a:cubicBezTo>
                  <a:cubicBezTo>
                    <a:pt x="92" y="51"/>
                    <a:pt x="93" y="52"/>
                    <a:pt x="92" y="51"/>
                  </a:cubicBezTo>
                  <a:cubicBezTo>
                    <a:pt x="92" y="49"/>
                    <a:pt x="91" y="50"/>
                    <a:pt x="91" y="48"/>
                  </a:cubicBezTo>
                  <a:cubicBezTo>
                    <a:pt x="91" y="46"/>
                    <a:pt x="88" y="49"/>
                    <a:pt x="90" y="45"/>
                  </a:cubicBezTo>
                  <a:cubicBezTo>
                    <a:pt x="92" y="42"/>
                    <a:pt x="92" y="42"/>
                    <a:pt x="90" y="40"/>
                  </a:cubicBezTo>
                  <a:cubicBezTo>
                    <a:pt x="89" y="37"/>
                    <a:pt x="87" y="36"/>
                    <a:pt x="87" y="35"/>
                  </a:cubicBezTo>
                  <a:cubicBezTo>
                    <a:pt x="86" y="35"/>
                    <a:pt x="86" y="33"/>
                    <a:pt x="85" y="33"/>
                  </a:cubicBezTo>
                  <a:cubicBezTo>
                    <a:pt x="84" y="32"/>
                    <a:pt x="85" y="32"/>
                    <a:pt x="83" y="32"/>
                  </a:cubicBezTo>
                  <a:cubicBezTo>
                    <a:pt x="82" y="32"/>
                    <a:pt x="80" y="31"/>
                    <a:pt x="80" y="30"/>
                  </a:cubicBezTo>
                  <a:cubicBezTo>
                    <a:pt x="79" y="30"/>
                    <a:pt x="77" y="28"/>
                    <a:pt x="77" y="28"/>
                  </a:cubicBezTo>
                  <a:cubicBezTo>
                    <a:pt x="76" y="28"/>
                    <a:pt x="76" y="28"/>
                    <a:pt x="75" y="28"/>
                  </a:cubicBezTo>
                  <a:cubicBezTo>
                    <a:pt x="74" y="28"/>
                    <a:pt x="73" y="27"/>
                    <a:pt x="72" y="27"/>
                  </a:cubicBezTo>
                  <a:cubicBezTo>
                    <a:pt x="71" y="27"/>
                    <a:pt x="73" y="28"/>
                    <a:pt x="71" y="27"/>
                  </a:cubicBezTo>
                  <a:cubicBezTo>
                    <a:pt x="68" y="27"/>
                    <a:pt x="69" y="27"/>
                    <a:pt x="68" y="27"/>
                  </a:cubicBezTo>
                  <a:cubicBezTo>
                    <a:pt x="67" y="27"/>
                    <a:pt x="68" y="27"/>
                    <a:pt x="67" y="27"/>
                  </a:cubicBezTo>
                  <a:cubicBezTo>
                    <a:pt x="66" y="27"/>
                    <a:pt x="66" y="25"/>
                    <a:pt x="66" y="27"/>
                  </a:cubicBezTo>
                  <a:cubicBezTo>
                    <a:pt x="65" y="30"/>
                    <a:pt x="67" y="31"/>
                    <a:pt x="65" y="31"/>
                  </a:cubicBezTo>
                  <a:cubicBezTo>
                    <a:pt x="63" y="31"/>
                    <a:pt x="65" y="31"/>
                    <a:pt x="63" y="31"/>
                  </a:cubicBezTo>
                  <a:cubicBezTo>
                    <a:pt x="61" y="31"/>
                    <a:pt x="61" y="31"/>
                    <a:pt x="60" y="32"/>
                  </a:cubicBezTo>
                  <a:cubicBezTo>
                    <a:pt x="60" y="32"/>
                    <a:pt x="59" y="33"/>
                    <a:pt x="58" y="33"/>
                  </a:cubicBezTo>
                  <a:cubicBezTo>
                    <a:pt x="56" y="33"/>
                    <a:pt x="58" y="35"/>
                    <a:pt x="56" y="33"/>
                  </a:cubicBezTo>
                  <a:cubicBezTo>
                    <a:pt x="54" y="31"/>
                    <a:pt x="58" y="30"/>
                    <a:pt x="54" y="31"/>
                  </a:cubicBezTo>
                  <a:cubicBezTo>
                    <a:pt x="51" y="31"/>
                    <a:pt x="50" y="32"/>
                    <a:pt x="50" y="32"/>
                  </a:cubicBezTo>
                  <a:cubicBezTo>
                    <a:pt x="49" y="31"/>
                    <a:pt x="49" y="32"/>
                    <a:pt x="47" y="31"/>
                  </a:cubicBezTo>
                  <a:cubicBezTo>
                    <a:pt x="46" y="30"/>
                    <a:pt x="46" y="30"/>
                    <a:pt x="45" y="31"/>
                  </a:cubicBezTo>
                  <a:cubicBezTo>
                    <a:pt x="44" y="31"/>
                    <a:pt x="44" y="32"/>
                    <a:pt x="44" y="31"/>
                  </a:cubicBezTo>
                  <a:cubicBezTo>
                    <a:pt x="43" y="30"/>
                    <a:pt x="42" y="30"/>
                    <a:pt x="44" y="29"/>
                  </a:cubicBezTo>
                  <a:cubicBezTo>
                    <a:pt x="46" y="28"/>
                    <a:pt x="46" y="29"/>
                    <a:pt x="46" y="28"/>
                  </a:cubicBezTo>
                  <a:cubicBezTo>
                    <a:pt x="47" y="27"/>
                    <a:pt x="45" y="27"/>
                    <a:pt x="47" y="27"/>
                  </a:cubicBezTo>
                  <a:cubicBezTo>
                    <a:pt x="49" y="26"/>
                    <a:pt x="48" y="26"/>
                    <a:pt x="50" y="26"/>
                  </a:cubicBezTo>
                  <a:cubicBezTo>
                    <a:pt x="51" y="25"/>
                    <a:pt x="53" y="27"/>
                    <a:pt x="53" y="26"/>
                  </a:cubicBezTo>
                  <a:cubicBezTo>
                    <a:pt x="53" y="25"/>
                    <a:pt x="56" y="27"/>
                    <a:pt x="53" y="25"/>
                  </a:cubicBezTo>
                  <a:cubicBezTo>
                    <a:pt x="51" y="22"/>
                    <a:pt x="52" y="21"/>
                    <a:pt x="50" y="22"/>
                  </a:cubicBezTo>
                  <a:cubicBezTo>
                    <a:pt x="49" y="22"/>
                    <a:pt x="49" y="24"/>
                    <a:pt x="48" y="23"/>
                  </a:cubicBezTo>
                  <a:cubicBezTo>
                    <a:pt x="47" y="22"/>
                    <a:pt x="45" y="21"/>
                    <a:pt x="47" y="20"/>
                  </a:cubicBezTo>
                  <a:cubicBezTo>
                    <a:pt x="49" y="18"/>
                    <a:pt x="47" y="19"/>
                    <a:pt x="49" y="18"/>
                  </a:cubicBezTo>
                  <a:cubicBezTo>
                    <a:pt x="51" y="17"/>
                    <a:pt x="53" y="22"/>
                    <a:pt x="54" y="21"/>
                  </a:cubicBezTo>
                  <a:cubicBezTo>
                    <a:pt x="55" y="21"/>
                    <a:pt x="56" y="20"/>
                    <a:pt x="56" y="20"/>
                  </a:cubicBezTo>
                  <a:cubicBezTo>
                    <a:pt x="57" y="21"/>
                    <a:pt x="57" y="22"/>
                    <a:pt x="57" y="24"/>
                  </a:cubicBezTo>
                  <a:cubicBezTo>
                    <a:pt x="57" y="25"/>
                    <a:pt x="56" y="25"/>
                    <a:pt x="58" y="24"/>
                  </a:cubicBezTo>
                  <a:cubicBezTo>
                    <a:pt x="60" y="23"/>
                    <a:pt x="56" y="24"/>
                    <a:pt x="60" y="22"/>
                  </a:cubicBezTo>
                  <a:cubicBezTo>
                    <a:pt x="65" y="20"/>
                    <a:pt x="66" y="21"/>
                    <a:pt x="67" y="21"/>
                  </a:cubicBezTo>
                  <a:cubicBezTo>
                    <a:pt x="68" y="22"/>
                    <a:pt x="69" y="22"/>
                    <a:pt x="69" y="22"/>
                  </a:cubicBezTo>
                  <a:cubicBezTo>
                    <a:pt x="69" y="23"/>
                    <a:pt x="68" y="24"/>
                    <a:pt x="69" y="23"/>
                  </a:cubicBezTo>
                  <a:cubicBezTo>
                    <a:pt x="71" y="22"/>
                    <a:pt x="73" y="23"/>
                    <a:pt x="73" y="23"/>
                  </a:cubicBezTo>
                  <a:cubicBezTo>
                    <a:pt x="73" y="23"/>
                    <a:pt x="74" y="23"/>
                    <a:pt x="75" y="24"/>
                  </a:cubicBezTo>
                  <a:cubicBezTo>
                    <a:pt x="75" y="24"/>
                    <a:pt x="77" y="25"/>
                    <a:pt x="78" y="25"/>
                  </a:cubicBezTo>
                  <a:cubicBezTo>
                    <a:pt x="79" y="24"/>
                    <a:pt x="81" y="25"/>
                    <a:pt x="79" y="23"/>
                  </a:cubicBezTo>
                  <a:cubicBezTo>
                    <a:pt x="77" y="21"/>
                    <a:pt x="79" y="22"/>
                    <a:pt x="76" y="21"/>
                  </a:cubicBezTo>
                  <a:cubicBezTo>
                    <a:pt x="73" y="20"/>
                    <a:pt x="69" y="19"/>
                    <a:pt x="73" y="19"/>
                  </a:cubicBezTo>
                  <a:cubicBezTo>
                    <a:pt x="76" y="18"/>
                    <a:pt x="71" y="18"/>
                    <a:pt x="76" y="16"/>
                  </a:cubicBezTo>
                  <a:cubicBezTo>
                    <a:pt x="80" y="14"/>
                    <a:pt x="80" y="16"/>
                    <a:pt x="80" y="14"/>
                  </a:cubicBezTo>
                  <a:cubicBezTo>
                    <a:pt x="80" y="11"/>
                    <a:pt x="80" y="10"/>
                    <a:pt x="81" y="11"/>
                  </a:cubicBezTo>
                  <a:cubicBezTo>
                    <a:pt x="82" y="11"/>
                    <a:pt x="85" y="11"/>
                    <a:pt x="86" y="11"/>
                  </a:cubicBezTo>
                  <a:cubicBezTo>
                    <a:pt x="87" y="12"/>
                    <a:pt x="86" y="13"/>
                    <a:pt x="88" y="11"/>
                  </a:cubicBezTo>
                  <a:cubicBezTo>
                    <a:pt x="90" y="10"/>
                    <a:pt x="91" y="12"/>
                    <a:pt x="90" y="10"/>
                  </a:cubicBezTo>
                  <a:cubicBezTo>
                    <a:pt x="89" y="8"/>
                    <a:pt x="89" y="8"/>
                    <a:pt x="88" y="7"/>
                  </a:cubicBezTo>
                  <a:cubicBezTo>
                    <a:pt x="87" y="6"/>
                    <a:pt x="87" y="2"/>
                    <a:pt x="84" y="3"/>
                  </a:cubicBezTo>
                  <a:cubicBezTo>
                    <a:pt x="81" y="5"/>
                    <a:pt x="82" y="4"/>
                    <a:pt x="79" y="4"/>
                  </a:cubicBezTo>
                  <a:cubicBezTo>
                    <a:pt x="77" y="5"/>
                    <a:pt x="76" y="4"/>
                    <a:pt x="76" y="4"/>
                  </a:cubicBezTo>
                  <a:cubicBezTo>
                    <a:pt x="76" y="3"/>
                    <a:pt x="79" y="2"/>
                    <a:pt x="79" y="2"/>
                  </a:cubicBezTo>
                  <a:cubicBezTo>
                    <a:pt x="79" y="2"/>
                    <a:pt x="80" y="2"/>
                    <a:pt x="79" y="2"/>
                  </a:cubicBezTo>
                  <a:cubicBezTo>
                    <a:pt x="79" y="1"/>
                    <a:pt x="78" y="0"/>
                    <a:pt x="78" y="0"/>
                  </a:cubicBezTo>
                  <a:cubicBezTo>
                    <a:pt x="79" y="0"/>
                    <a:pt x="79" y="0"/>
                    <a:pt x="79" y="0"/>
                  </a:cubicBezTo>
                  <a:cubicBezTo>
                    <a:pt x="79" y="0"/>
                    <a:pt x="88" y="0"/>
                    <a:pt x="9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2" name="Freeform 22"/>
            <p:cNvSpPr>
              <a:spLocks noEditPoints="1"/>
            </p:cNvSpPr>
            <p:nvPr/>
          </p:nvSpPr>
          <p:spPr bwMode="auto">
            <a:xfrm>
              <a:off x="1105855" y="3437414"/>
              <a:ext cx="404813" cy="406400"/>
            </a:xfrm>
            <a:custGeom>
              <a:avLst/>
              <a:gdLst>
                <a:gd name="T0" fmla="*/ 68 w 136"/>
                <a:gd name="T1" fmla="*/ 0 h 136"/>
                <a:gd name="T2" fmla="*/ 136 w 136"/>
                <a:gd name="T3" fmla="*/ 68 h 136"/>
                <a:gd name="T4" fmla="*/ 68 w 136"/>
                <a:gd name="T5" fmla="*/ 136 h 136"/>
                <a:gd name="T6" fmla="*/ 0 w 136"/>
                <a:gd name="T7" fmla="*/ 68 h 136"/>
                <a:gd name="T8" fmla="*/ 68 w 136"/>
                <a:gd name="T9" fmla="*/ 0 h 136"/>
                <a:gd name="T10" fmla="*/ 68 w 136"/>
                <a:gd name="T11" fmla="*/ 133 h 136"/>
                <a:gd name="T12" fmla="*/ 133 w 136"/>
                <a:gd name="T13" fmla="*/ 68 h 136"/>
                <a:gd name="T14" fmla="*/ 68 w 136"/>
                <a:gd name="T15" fmla="*/ 3 h 136"/>
                <a:gd name="T16" fmla="*/ 3 w 136"/>
                <a:gd name="T17" fmla="*/ 68 h 136"/>
                <a:gd name="T18" fmla="*/ 68 w 136"/>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0"/>
                  </a:moveTo>
                  <a:cubicBezTo>
                    <a:pt x="105" y="0"/>
                    <a:pt x="136" y="31"/>
                    <a:pt x="136" y="68"/>
                  </a:cubicBezTo>
                  <a:cubicBezTo>
                    <a:pt x="136" y="106"/>
                    <a:pt x="105" y="136"/>
                    <a:pt x="68" y="136"/>
                  </a:cubicBezTo>
                  <a:cubicBezTo>
                    <a:pt x="31" y="136"/>
                    <a:pt x="0" y="106"/>
                    <a:pt x="0" y="68"/>
                  </a:cubicBezTo>
                  <a:cubicBezTo>
                    <a:pt x="0" y="31"/>
                    <a:pt x="31" y="0"/>
                    <a:pt x="68" y="0"/>
                  </a:cubicBezTo>
                  <a:close/>
                  <a:moveTo>
                    <a:pt x="68" y="133"/>
                  </a:moveTo>
                  <a:cubicBezTo>
                    <a:pt x="104" y="133"/>
                    <a:pt x="133" y="104"/>
                    <a:pt x="133" y="68"/>
                  </a:cubicBezTo>
                  <a:cubicBezTo>
                    <a:pt x="133" y="32"/>
                    <a:pt x="104" y="3"/>
                    <a:pt x="68" y="3"/>
                  </a:cubicBezTo>
                  <a:cubicBezTo>
                    <a:pt x="32" y="3"/>
                    <a:pt x="3" y="32"/>
                    <a:pt x="3" y="68"/>
                  </a:cubicBezTo>
                  <a:cubicBezTo>
                    <a:pt x="3" y="104"/>
                    <a:pt x="32" y="133"/>
                    <a:pt x="68"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3" name="Freeform 23"/>
            <p:cNvSpPr/>
            <p:nvPr/>
          </p:nvSpPr>
          <p:spPr bwMode="auto">
            <a:xfrm>
              <a:off x="1066167" y="3446939"/>
              <a:ext cx="454025" cy="396875"/>
            </a:xfrm>
            <a:custGeom>
              <a:avLst/>
              <a:gdLst>
                <a:gd name="T0" fmla="*/ 109 w 152"/>
                <a:gd name="T1" fmla="*/ 10 h 133"/>
                <a:gd name="T2" fmla="*/ 111 w 152"/>
                <a:gd name="T3" fmla="*/ 15 h 133"/>
                <a:gd name="T4" fmla="*/ 114 w 152"/>
                <a:gd name="T5" fmla="*/ 19 h 133"/>
                <a:gd name="T6" fmla="*/ 117 w 152"/>
                <a:gd name="T7" fmla="*/ 17 h 133"/>
                <a:gd name="T8" fmla="*/ 117 w 152"/>
                <a:gd name="T9" fmla="*/ 22 h 133"/>
                <a:gd name="T10" fmla="*/ 124 w 152"/>
                <a:gd name="T11" fmla="*/ 23 h 133"/>
                <a:gd name="T12" fmla="*/ 128 w 152"/>
                <a:gd name="T13" fmla="*/ 27 h 133"/>
                <a:gd name="T14" fmla="*/ 134 w 152"/>
                <a:gd name="T15" fmla="*/ 36 h 133"/>
                <a:gd name="T16" fmla="*/ 138 w 152"/>
                <a:gd name="T17" fmla="*/ 41 h 133"/>
                <a:gd name="T18" fmla="*/ 135 w 152"/>
                <a:gd name="T19" fmla="*/ 45 h 133"/>
                <a:gd name="T20" fmla="*/ 134 w 152"/>
                <a:gd name="T21" fmla="*/ 47 h 133"/>
                <a:gd name="T22" fmla="*/ 137 w 152"/>
                <a:gd name="T23" fmla="*/ 44 h 133"/>
                <a:gd name="T24" fmla="*/ 140 w 152"/>
                <a:gd name="T25" fmla="*/ 40 h 133"/>
                <a:gd name="T26" fmla="*/ 141 w 152"/>
                <a:gd name="T27" fmla="*/ 46 h 133"/>
                <a:gd name="T28" fmla="*/ 141 w 152"/>
                <a:gd name="T29" fmla="*/ 56 h 133"/>
                <a:gd name="T30" fmla="*/ 136 w 152"/>
                <a:gd name="T31" fmla="*/ 53 h 133"/>
                <a:gd name="T32" fmla="*/ 131 w 152"/>
                <a:gd name="T33" fmla="*/ 59 h 133"/>
                <a:gd name="T34" fmla="*/ 125 w 152"/>
                <a:gd name="T35" fmla="*/ 65 h 133"/>
                <a:gd name="T36" fmla="*/ 119 w 152"/>
                <a:gd name="T37" fmla="*/ 71 h 133"/>
                <a:gd name="T38" fmla="*/ 111 w 152"/>
                <a:gd name="T39" fmla="*/ 78 h 133"/>
                <a:gd name="T40" fmla="*/ 114 w 152"/>
                <a:gd name="T41" fmla="*/ 90 h 133"/>
                <a:gd name="T42" fmla="*/ 120 w 152"/>
                <a:gd name="T43" fmla="*/ 104 h 133"/>
                <a:gd name="T44" fmla="*/ 118 w 152"/>
                <a:gd name="T45" fmla="*/ 114 h 133"/>
                <a:gd name="T46" fmla="*/ 122 w 152"/>
                <a:gd name="T47" fmla="*/ 114 h 133"/>
                <a:gd name="T48" fmla="*/ 131 w 152"/>
                <a:gd name="T49" fmla="*/ 99 h 133"/>
                <a:gd name="T50" fmla="*/ 141 w 152"/>
                <a:gd name="T51" fmla="*/ 75 h 133"/>
                <a:gd name="T52" fmla="*/ 145 w 152"/>
                <a:gd name="T53" fmla="*/ 58 h 133"/>
                <a:gd name="T54" fmla="*/ 103 w 152"/>
                <a:gd name="T55" fmla="*/ 123 h 133"/>
                <a:gd name="T56" fmla="*/ 93 w 152"/>
                <a:gd name="T57" fmla="*/ 121 h 133"/>
                <a:gd name="T58" fmla="*/ 79 w 152"/>
                <a:gd name="T59" fmla="*/ 119 h 133"/>
                <a:gd name="T60" fmla="*/ 80 w 152"/>
                <a:gd name="T61" fmla="*/ 125 h 133"/>
                <a:gd name="T62" fmla="*/ 72 w 152"/>
                <a:gd name="T63" fmla="*/ 124 h 133"/>
                <a:gd name="T64" fmla="*/ 60 w 152"/>
                <a:gd name="T65" fmla="*/ 123 h 133"/>
                <a:gd name="T66" fmla="*/ 61 w 152"/>
                <a:gd name="T67" fmla="*/ 2 h 133"/>
                <a:gd name="T68" fmla="*/ 21 w 152"/>
                <a:gd name="T69" fmla="*/ 43 h 133"/>
                <a:gd name="T70" fmla="*/ 26 w 152"/>
                <a:gd name="T71" fmla="*/ 39 h 133"/>
                <a:gd name="T72" fmla="*/ 31 w 152"/>
                <a:gd name="T73" fmla="*/ 50 h 133"/>
                <a:gd name="T74" fmla="*/ 39 w 152"/>
                <a:gd name="T75" fmla="*/ 40 h 133"/>
                <a:gd name="T76" fmla="*/ 36 w 152"/>
                <a:gd name="T77" fmla="*/ 50 h 133"/>
                <a:gd name="T78" fmla="*/ 28 w 152"/>
                <a:gd name="T79" fmla="*/ 53 h 133"/>
                <a:gd name="T80" fmla="*/ 31 w 152"/>
                <a:gd name="T81" fmla="*/ 67 h 133"/>
                <a:gd name="T82" fmla="*/ 35 w 152"/>
                <a:gd name="T83" fmla="*/ 82 h 133"/>
                <a:gd name="T84" fmla="*/ 40 w 152"/>
                <a:gd name="T85" fmla="*/ 92 h 133"/>
                <a:gd name="T86" fmla="*/ 54 w 152"/>
                <a:gd name="T87" fmla="*/ 103 h 133"/>
                <a:gd name="T88" fmla="*/ 58 w 152"/>
                <a:gd name="T89" fmla="*/ 93 h 133"/>
                <a:gd name="T90" fmla="*/ 57 w 152"/>
                <a:gd name="T91" fmla="*/ 81 h 133"/>
                <a:gd name="T92" fmla="*/ 62 w 152"/>
                <a:gd name="T93" fmla="*/ 68 h 133"/>
                <a:gd name="T94" fmla="*/ 69 w 152"/>
                <a:gd name="T95" fmla="*/ 60 h 133"/>
                <a:gd name="T96" fmla="*/ 86 w 152"/>
                <a:gd name="T97" fmla="*/ 60 h 133"/>
                <a:gd name="T98" fmla="*/ 93 w 152"/>
                <a:gd name="T99" fmla="*/ 51 h 133"/>
                <a:gd name="T100" fmla="*/ 86 w 152"/>
                <a:gd name="T101" fmla="*/ 33 h 133"/>
                <a:gd name="T102" fmla="*/ 73 w 152"/>
                <a:gd name="T103" fmla="*/ 28 h 133"/>
                <a:gd name="T104" fmla="*/ 65 w 152"/>
                <a:gd name="T105" fmla="*/ 31 h 133"/>
                <a:gd name="T106" fmla="*/ 55 w 152"/>
                <a:gd name="T107" fmla="*/ 31 h 133"/>
                <a:gd name="T108" fmla="*/ 44 w 152"/>
                <a:gd name="T109" fmla="*/ 29 h 133"/>
                <a:gd name="T110" fmla="*/ 54 w 152"/>
                <a:gd name="T111" fmla="*/ 25 h 133"/>
                <a:gd name="T112" fmla="*/ 55 w 152"/>
                <a:gd name="T113" fmla="*/ 21 h 133"/>
                <a:gd name="T114" fmla="*/ 68 w 152"/>
                <a:gd name="T115" fmla="*/ 22 h 133"/>
                <a:gd name="T116" fmla="*/ 78 w 152"/>
                <a:gd name="T117" fmla="*/ 25 h 133"/>
                <a:gd name="T118" fmla="*/ 81 w 152"/>
                <a:gd name="T119" fmla="*/ 14 h 133"/>
                <a:gd name="T120" fmla="*/ 88 w 152"/>
                <a:gd name="T121" fmla="*/ 7 h 133"/>
                <a:gd name="T122" fmla="*/ 80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1" y="0"/>
                  </a:moveTo>
                  <a:cubicBezTo>
                    <a:pt x="91" y="0"/>
                    <a:pt x="113" y="3"/>
                    <a:pt x="129" y="21"/>
                  </a:cubicBezTo>
                  <a:cubicBezTo>
                    <a:pt x="129" y="21"/>
                    <a:pt x="117" y="9"/>
                    <a:pt x="110" y="9"/>
                  </a:cubicBezTo>
                  <a:cubicBezTo>
                    <a:pt x="108" y="9"/>
                    <a:pt x="108" y="9"/>
                    <a:pt x="108" y="9"/>
                  </a:cubicBezTo>
                  <a:cubicBezTo>
                    <a:pt x="108" y="9"/>
                    <a:pt x="108" y="10"/>
                    <a:pt x="109" y="10"/>
                  </a:cubicBezTo>
                  <a:cubicBezTo>
                    <a:pt x="109" y="11"/>
                    <a:pt x="110" y="12"/>
                    <a:pt x="110" y="12"/>
                  </a:cubicBezTo>
                  <a:cubicBezTo>
                    <a:pt x="110" y="12"/>
                    <a:pt x="110" y="13"/>
                    <a:pt x="110" y="13"/>
                  </a:cubicBezTo>
                  <a:cubicBezTo>
                    <a:pt x="110" y="14"/>
                    <a:pt x="110" y="14"/>
                    <a:pt x="110" y="14"/>
                  </a:cubicBezTo>
                  <a:cubicBezTo>
                    <a:pt x="110" y="14"/>
                    <a:pt x="111" y="14"/>
                    <a:pt x="111" y="15"/>
                  </a:cubicBezTo>
                  <a:cubicBezTo>
                    <a:pt x="111" y="15"/>
                    <a:pt x="111" y="15"/>
                    <a:pt x="111" y="15"/>
                  </a:cubicBezTo>
                  <a:cubicBezTo>
                    <a:pt x="111" y="16"/>
                    <a:pt x="111" y="17"/>
                    <a:pt x="111" y="17"/>
                  </a:cubicBezTo>
                  <a:cubicBezTo>
                    <a:pt x="111" y="18"/>
                    <a:pt x="111" y="18"/>
                    <a:pt x="111" y="18"/>
                  </a:cubicBezTo>
                  <a:cubicBezTo>
                    <a:pt x="112" y="19"/>
                    <a:pt x="112" y="19"/>
                    <a:pt x="112" y="19"/>
                  </a:cubicBezTo>
                  <a:cubicBezTo>
                    <a:pt x="113" y="19"/>
                    <a:pt x="113" y="19"/>
                    <a:pt x="113" y="19"/>
                  </a:cubicBezTo>
                  <a:cubicBezTo>
                    <a:pt x="113" y="19"/>
                    <a:pt x="114" y="20"/>
                    <a:pt x="114" y="19"/>
                  </a:cubicBezTo>
                  <a:cubicBezTo>
                    <a:pt x="115" y="19"/>
                    <a:pt x="115" y="18"/>
                    <a:pt x="115" y="18"/>
                  </a:cubicBezTo>
                  <a:cubicBezTo>
                    <a:pt x="113" y="17"/>
                    <a:pt x="113" y="17"/>
                    <a:pt x="113" y="17"/>
                  </a:cubicBezTo>
                  <a:cubicBezTo>
                    <a:pt x="113" y="17"/>
                    <a:pt x="113" y="17"/>
                    <a:pt x="114" y="17"/>
                  </a:cubicBezTo>
                  <a:cubicBezTo>
                    <a:pt x="114" y="17"/>
                    <a:pt x="114" y="16"/>
                    <a:pt x="115" y="16"/>
                  </a:cubicBezTo>
                  <a:cubicBezTo>
                    <a:pt x="115" y="16"/>
                    <a:pt x="117" y="17"/>
                    <a:pt x="117" y="17"/>
                  </a:cubicBezTo>
                  <a:cubicBezTo>
                    <a:pt x="118" y="18"/>
                    <a:pt x="118" y="18"/>
                    <a:pt x="118" y="18"/>
                  </a:cubicBezTo>
                  <a:cubicBezTo>
                    <a:pt x="118" y="18"/>
                    <a:pt x="118" y="19"/>
                    <a:pt x="118" y="19"/>
                  </a:cubicBezTo>
                  <a:cubicBezTo>
                    <a:pt x="118" y="19"/>
                    <a:pt x="117" y="20"/>
                    <a:pt x="117" y="20"/>
                  </a:cubicBezTo>
                  <a:cubicBezTo>
                    <a:pt x="117" y="20"/>
                    <a:pt x="117" y="20"/>
                    <a:pt x="117" y="21"/>
                  </a:cubicBezTo>
                  <a:cubicBezTo>
                    <a:pt x="117" y="21"/>
                    <a:pt x="117" y="22"/>
                    <a:pt x="117" y="22"/>
                  </a:cubicBezTo>
                  <a:cubicBezTo>
                    <a:pt x="117" y="22"/>
                    <a:pt x="118" y="22"/>
                    <a:pt x="118" y="22"/>
                  </a:cubicBezTo>
                  <a:cubicBezTo>
                    <a:pt x="119" y="22"/>
                    <a:pt x="120" y="22"/>
                    <a:pt x="120" y="21"/>
                  </a:cubicBezTo>
                  <a:cubicBezTo>
                    <a:pt x="121" y="21"/>
                    <a:pt x="121" y="21"/>
                    <a:pt x="122" y="21"/>
                  </a:cubicBezTo>
                  <a:cubicBezTo>
                    <a:pt x="122" y="21"/>
                    <a:pt x="122" y="22"/>
                    <a:pt x="122" y="22"/>
                  </a:cubicBezTo>
                  <a:cubicBezTo>
                    <a:pt x="123" y="22"/>
                    <a:pt x="124" y="23"/>
                    <a:pt x="124" y="23"/>
                  </a:cubicBezTo>
                  <a:cubicBezTo>
                    <a:pt x="124" y="23"/>
                    <a:pt x="125" y="23"/>
                    <a:pt x="125" y="23"/>
                  </a:cubicBezTo>
                  <a:cubicBezTo>
                    <a:pt x="125" y="24"/>
                    <a:pt x="125" y="25"/>
                    <a:pt x="125" y="25"/>
                  </a:cubicBezTo>
                  <a:cubicBezTo>
                    <a:pt x="125" y="25"/>
                    <a:pt x="126" y="26"/>
                    <a:pt x="127" y="26"/>
                  </a:cubicBezTo>
                  <a:cubicBezTo>
                    <a:pt x="128" y="26"/>
                    <a:pt x="128" y="26"/>
                    <a:pt x="128" y="26"/>
                  </a:cubicBezTo>
                  <a:cubicBezTo>
                    <a:pt x="128" y="27"/>
                    <a:pt x="128" y="27"/>
                    <a:pt x="128" y="27"/>
                  </a:cubicBezTo>
                  <a:cubicBezTo>
                    <a:pt x="128" y="27"/>
                    <a:pt x="129" y="28"/>
                    <a:pt x="130" y="29"/>
                  </a:cubicBezTo>
                  <a:cubicBezTo>
                    <a:pt x="130" y="29"/>
                    <a:pt x="132" y="31"/>
                    <a:pt x="132" y="31"/>
                  </a:cubicBezTo>
                  <a:cubicBezTo>
                    <a:pt x="132" y="31"/>
                    <a:pt x="133" y="31"/>
                    <a:pt x="133" y="32"/>
                  </a:cubicBezTo>
                  <a:cubicBezTo>
                    <a:pt x="134" y="33"/>
                    <a:pt x="133" y="34"/>
                    <a:pt x="134" y="34"/>
                  </a:cubicBezTo>
                  <a:cubicBezTo>
                    <a:pt x="134" y="34"/>
                    <a:pt x="134" y="35"/>
                    <a:pt x="134" y="36"/>
                  </a:cubicBezTo>
                  <a:cubicBezTo>
                    <a:pt x="134" y="36"/>
                    <a:pt x="135" y="37"/>
                    <a:pt x="135" y="37"/>
                  </a:cubicBezTo>
                  <a:cubicBezTo>
                    <a:pt x="135" y="38"/>
                    <a:pt x="136" y="38"/>
                    <a:pt x="136" y="38"/>
                  </a:cubicBezTo>
                  <a:cubicBezTo>
                    <a:pt x="136" y="38"/>
                    <a:pt x="138" y="39"/>
                    <a:pt x="138" y="39"/>
                  </a:cubicBezTo>
                  <a:cubicBezTo>
                    <a:pt x="139" y="39"/>
                    <a:pt x="139" y="40"/>
                    <a:pt x="139" y="40"/>
                  </a:cubicBezTo>
                  <a:cubicBezTo>
                    <a:pt x="139" y="41"/>
                    <a:pt x="138" y="41"/>
                    <a:pt x="138" y="41"/>
                  </a:cubicBezTo>
                  <a:cubicBezTo>
                    <a:pt x="138" y="41"/>
                    <a:pt x="137" y="41"/>
                    <a:pt x="137" y="41"/>
                  </a:cubicBezTo>
                  <a:cubicBezTo>
                    <a:pt x="137" y="41"/>
                    <a:pt x="137" y="43"/>
                    <a:pt x="137" y="43"/>
                  </a:cubicBezTo>
                  <a:cubicBezTo>
                    <a:pt x="137" y="43"/>
                    <a:pt x="137" y="44"/>
                    <a:pt x="137" y="44"/>
                  </a:cubicBezTo>
                  <a:cubicBezTo>
                    <a:pt x="136" y="44"/>
                    <a:pt x="136" y="44"/>
                    <a:pt x="136" y="44"/>
                  </a:cubicBezTo>
                  <a:cubicBezTo>
                    <a:pt x="135" y="45"/>
                    <a:pt x="135" y="45"/>
                    <a:pt x="135" y="45"/>
                  </a:cubicBezTo>
                  <a:cubicBezTo>
                    <a:pt x="133" y="45"/>
                    <a:pt x="133" y="45"/>
                    <a:pt x="133" y="45"/>
                  </a:cubicBezTo>
                  <a:cubicBezTo>
                    <a:pt x="133" y="46"/>
                    <a:pt x="133" y="46"/>
                    <a:pt x="133" y="46"/>
                  </a:cubicBezTo>
                  <a:cubicBezTo>
                    <a:pt x="133" y="46"/>
                    <a:pt x="133" y="47"/>
                    <a:pt x="133" y="47"/>
                  </a:cubicBezTo>
                  <a:cubicBezTo>
                    <a:pt x="133" y="47"/>
                    <a:pt x="134" y="48"/>
                    <a:pt x="134" y="47"/>
                  </a:cubicBezTo>
                  <a:cubicBezTo>
                    <a:pt x="134" y="47"/>
                    <a:pt x="134" y="47"/>
                    <a:pt x="134" y="47"/>
                  </a:cubicBezTo>
                  <a:cubicBezTo>
                    <a:pt x="134" y="46"/>
                    <a:pt x="134" y="46"/>
                    <a:pt x="135" y="46"/>
                  </a:cubicBezTo>
                  <a:cubicBezTo>
                    <a:pt x="135" y="46"/>
                    <a:pt x="136" y="46"/>
                    <a:pt x="136" y="46"/>
                  </a:cubicBezTo>
                  <a:cubicBezTo>
                    <a:pt x="136" y="46"/>
                    <a:pt x="137" y="46"/>
                    <a:pt x="137" y="46"/>
                  </a:cubicBezTo>
                  <a:cubicBezTo>
                    <a:pt x="138" y="45"/>
                    <a:pt x="138" y="46"/>
                    <a:pt x="138" y="45"/>
                  </a:cubicBezTo>
                  <a:cubicBezTo>
                    <a:pt x="138" y="44"/>
                    <a:pt x="137" y="44"/>
                    <a:pt x="137" y="44"/>
                  </a:cubicBezTo>
                  <a:cubicBezTo>
                    <a:pt x="138" y="44"/>
                    <a:pt x="138" y="43"/>
                    <a:pt x="138" y="43"/>
                  </a:cubicBezTo>
                  <a:cubicBezTo>
                    <a:pt x="139" y="43"/>
                    <a:pt x="138" y="43"/>
                    <a:pt x="139" y="43"/>
                  </a:cubicBezTo>
                  <a:cubicBezTo>
                    <a:pt x="139" y="42"/>
                    <a:pt x="139" y="42"/>
                    <a:pt x="140" y="42"/>
                  </a:cubicBezTo>
                  <a:cubicBezTo>
                    <a:pt x="140" y="42"/>
                    <a:pt x="140" y="42"/>
                    <a:pt x="140" y="42"/>
                  </a:cubicBezTo>
                  <a:cubicBezTo>
                    <a:pt x="140" y="41"/>
                    <a:pt x="140" y="41"/>
                    <a:pt x="140" y="40"/>
                  </a:cubicBezTo>
                  <a:cubicBezTo>
                    <a:pt x="140" y="40"/>
                    <a:pt x="140" y="39"/>
                    <a:pt x="140" y="39"/>
                  </a:cubicBezTo>
                  <a:cubicBezTo>
                    <a:pt x="140" y="39"/>
                    <a:pt x="139" y="37"/>
                    <a:pt x="139" y="37"/>
                  </a:cubicBezTo>
                  <a:cubicBezTo>
                    <a:pt x="139" y="37"/>
                    <a:pt x="141" y="41"/>
                    <a:pt x="142" y="44"/>
                  </a:cubicBezTo>
                  <a:cubicBezTo>
                    <a:pt x="142" y="44"/>
                    <a:pt x="141" y="44"/>
                    <a:pt x="141" y="44"/>
                  </a:cubicBezTo>
                  <a:cubicBezTo>
                    <a:pt x="141" y="45"/>
                    <a:pt x="141" y="45"/>
                    <a:pt x="141" y="46"/>
                  </a:cubicBezTo>
                  <a:cubicBezTo>
                    <a:pt x="141" y="46"/>
                    <a:pt x="141" y="46"/>
                    <a:pt x="141" y="48"/>
                  </a:cubicBezTo>
                  <a:cubicBezTo>
                    <a:pt x="141" y="50"/>
                    <a:pt x="141" y="50"/>
                    <a:pt x="141" y="51"/>
                  </a:cubicBezTo>
                  <a:cubicBezTo>
                    <a:pt x="141" y="51"/>
                    <a:pt x="142" y="52"/>
                    <a:pt x="142" y="52"/>
                  </a:cubicBezTo>
                  <a:cubicBezTo>
                    <a:pt x="142" y="53"/>
                    <a:pt x="141" y="55"/>
                    <a:pt x="141" y="55"/>
                  </a:cubicBezTo>
                  <a:cubicBezTo>
                    <a:pt x="141" y="55"/>
                    <a:pt x="141" y="55"/>
                    <a:pt x="141" y="56"/>
                  </a:cubicBezTo>
                  <a:cubicBezTo>
                    <a:pt x="140" y="56"/>
                    <a:pt x="141" y="57"/>
                    <a:pt x="140" y="56"/>
                  </a:cubicBezTo>
                  <a:cubicBezTo>
                    <a:pt x="140" y="55"/>
                    <a:pt x="139" y="54"/>
                    <a:pt x="139" y="54"/>
                  </a:cubicBezTo>
                  <a:cubicBezTo>
                    <a:pt x="139" y="54"/>
                    <a:pt x="139" y="54"/>
                    <a:pt x="139" y="54"/>
                  </a:cubicBezTo>
                  <a:cubicBezTo>
                    <a:pt x="139" y="54"/>
                    <a:pt x="139" y="53"/>
                    <a:pt x="138" y="53"/>
                  </a:cubicBezTo>
                  <a:cubicBezTo>
                    <a:pt x="137" y="53"/>
                    <a:pt x="137" y="53"/>
                    <a:pt x="136" y="53"/>
                  </a:cubicBezTo>
                  <a:cubicBezTo>
                    <a:pt x="136" y="54"/>
                    <a:pt x="137" y="55"/>
                    <a:pt x="136" y="55"/>
                  </a:cubicBezTo>
                  <a:cubicBezTo>
                    <a:pt x="136" y="55"/>
                    <a:pt x="134" y="54"/>
                    <a:pt x="134" y="54"/>
                  </a:cubicBezTo>
                  <a:cubicBezTo>
                    <a:pt x="133" y="55"/>
                    <a:pt x="133" y="55"/>
                    <a:pt x="132" y="55"/>
                  </a:cubicBezTo>
                  <a:cubicBezTo>
                    <a:pt x="132" y="56"/>
                    <a:pt x="132" y="57"/>
                    <a:pt x="132" y="57"/>
                  </a:cubicBezTo>
                  <a:cubicBezTo>
                    <a:pt x="131" y="58"/>
                    <a:pt x="131" y="58"/>
                    <a:pt x="131" y="59"/>
                  </a:cubicBezTo>
                  <a:cubicBezTo>
                    <a:pt x="131" y="60"/>
                    <a:pt x="129" y="60"/>
                    <a:pt x="129" y="60"/>
                  </a:cubicBezTo>
                  <a:cubicBezTo>
                    <a:pt x="129" y="60"/>
                    <a:pt x="127" y="60"/>
                    <a:pt x="127" y="61"/>
                  </a:cubicBezTo>
                  <a:cubicBezTo>
                    <a:pt x="126" y="61"/>
                    <a:pt x="127" y="62"/>
                    <a:pt x="126" y="62"/>
                  </a:cubicBezTo>
                  <a:cubicBezTo>
                    <a:pt x="125" y="62"/>
                    <a:pt x="125" y="64"/>
                    <a:pt x="125" y="64"/>
                  </a:cubicBezTo>
                  <a:cubicBezTo>
                    <a:pt x="125" y="64"/>
                    <a:pt x="125" y="65"/>
                    <a:pt x="125" y="65"/>
                  </a:cubicBezTo>
                  <a:cubicBezTo>
                    <a:pt x="125" y="66"/>
                    <a:pt x="125" y="67"/>
                    <a:pt x="125" y="67"/>
                  </a:cubicBezTo>
                  <a:cubicBezTo>
                    <a:pt x="124" y="67"/>
                    <a:pt x="123" y="67"/>
                    <a:pt x="123" y="67"/>
                  </a:cubicBezTo>
                  <a:cubicBezTo>
                    <a:pt x="123" y="67"/>
                    <a:pt x="123" y="68"/>
                    <a:pt x="122" y="68"/>
                  </a:cubicBezTo>
                  <a:cubicBezTo>
                    <a:pt x="121" y="69"/>
                    <a:pt x="120" y="69"/>
                    <a:pt x="120" y="69"/>
                  </a:cubicBezTo>
                  <a:cubicBezTo>
                    <a:pt x="119" y="70"/>
                    <a:pt x="120" y="71"/>
                    <a:pt x="119" y="71"/>
                  </a:cubicBezTo>
                  <a:cubicBezTo>
                    <a:pt x="118" y="70"/>
                    <a:pt x="116" y="70"/>
                    <a:pt x="116" y="71"/>
                  </a:cubicBezTo>
                  <a:cubicBezTo>
                    <a:pt x="115" y="71"/>
                    <a:pt x="116" y="72"/>
                    <a:pt x="114" y="73"/>
                  </a:cubicBezTo>
                  <a:cubicBezTo>
                    <a:pt x="112" y="74"/>
                    <a:pt x="112" y="74"/>
                    <a:pt x="111" y="74"/>
                  </a:cubicBezTo>
                  <a:cubicBezTo>
                    <a:pt x="111" y="75"/>
                    <a:pt x="110" y="74"/>
                    <a:pt x="110" y="76"/>
                  </a:cubicBezTo>
                  <a:cubicBezTo>
                    <a:pt x="111" y="77"/>
                    <a:pt x="111" y="78"/>
                    <a:pt x="111" y="78"/>
                  </a:cubicBezTo>
                  <a:cubicBezTo>
                    <a:pt x="112" y="79"/>
                    <a:pt x="113" y="80"/>
                    <a:pt x="113" y="81"/>
                  </a:cubicBezTo>
                  <a:cubicBezTo>
                    <a:pt x="114" y="82"/>
                    <a:pt x="114" y="82"/>
                    <a:pt x="114" y="83"/>
                  </a:cubicBezTo>
                  <a:cubicBezTo>
                    <a:pt x="113" y="84"/>
                    <a:pt x="113" y="85"/>
                    <a:pt x="113" y="86"/>
                  </a:cubicBezTo>
                  <a:cubicBezTo>
                    <a:pt x="113" y="86"/>
                    <a:pt x="113" y="88"/>
                    <a:pt x="113" y="88"/>
                  </a:cubicBezTo>
                  <a:cubicBezTo>
                    <a:pt x="113" y="89"/>
                    <a:pt x="114" y="90"/>
                    <a:pt x="114" y="90"/>
                  </a:cubicBezTo>
                  <a:cubicBezTo>
                    <a:pt x="114" y="90"/>
                    <a:pt x="113" y="91"/>
                    <a:pt x="114" y="92"/>
                  </a:cubicBezTo>
                  <a:cubicBezTo>
                    <a:pt x="114" y="93"/>
                    <a:pt x="116" y="94"/>
                    <a:pt x="116" y="94"/>
                  </a:cubicBezTo>
                  <a:cubicBezTo>
                    <a:pt x="117" y="94"/>
                    <a:pt x="118" y="95"/>
                    <a:pt x="118" y="95"/>
                  </a:cubicBezTo>
                  <a:cubicBezTo>
                    <a:pt x="118" y="95"/>
                    <a:pt x="118" y="98"/>
                    <a:pt x="118" y="98"/>
                  </a:cubicBezTo>
                  <a:cubicBezTo>
                    <a:pt x="118" y="99"/>
                    <a:pt x="121" y="103"/>
                    <a:pt x="120" y="104"/>
                  </a:cubicBezTo>
                  <a:cubicBezTo>
                    <a:pt x="119" y="105"/>
                    <a:pt x="119" y="106"/>
                    <a:pt x="119" y="106"/>
                  </a:cubicBezTo>
                  <a:cubicBezTo>
                    <a:pt x="119" y="107"/>
                    <a:pt x="120" y="107"/>
                    <a:pt x="120" y="107"/>
                  </a:cubicBezTo>
                  <a:cubicBezTo>
                    <a:pt x="120" y="108"/>
                    <a:pt x="122" y="108"/>
                    <a:pt x="121" y="109"/>
                  </a:cubicBezTo>
                  <a:cubicBezTo>
                    <a:pt x="120" y="110"/>
                    <a:pt x="119" y="111"/>
                    <a:pt x="119" y="112"/>
                  </a:cubicBezTo>
                  <a:cubicBezTo>
                    <a:pt x="118" y="112"/>
                    <a:pt x="118" y="113"/>
                    <a:pt x="118" y="114"/>
                  </a:cubicBezTo>
                  <a:cubicBezTo>
                    <a:pt x="117" y="114"/>
                    <a:pt x="117" y="115"/>
                    <a:pt x="116" y="116"/>
                  </a:cubicBezTo>
                  <a:cubicBezTo>
                    <a:pt x="115" y="116"/>
                    <a:pt x="115" y="117"/>
                    <a:pt x="115" y="118"/>
                  </a:cubicBezTo>
                  <a:cubicBezTo>
                    <a:pt x="115" y="118"/>
                    <a:pt x="113" y="120"/>
                    <a:pt x="115" y="119"/>
                  </a:cubicBezTo>
                  <a:cubicBezTo>
                    <a:pt x="117" y="117"/>
                    <a:pt x="115" y="119"/>
                    <a:pt x="117" y="117"/>
                  </a:cubicBezTo>
                  <a:cubicBezTo>
                    <a:pt x="120" y="115"/>
                    <a:pt x="120" y="116"/>
                    <a:pt x="122" y="114"/>
                  </a:cubicBezTo>
                  <a:cubicBezTo>
                    <a:pt x="123" y="113"/>
                    <a:pt x="121" y="117"/>
                    <a:pt x="123" y="112"/>
                  </a:cubicBezTo>
                  <a:cubicBezTo>
                    <a:pt x="125" y="107"/>
                    <a:pt x="125" y="108"/>
                    <a:pt x="126" y="107"/>
                  </a:cubicBezTo>
                  <a:cubicBezTo>
                    <a:pt x="126" y="105"/>
                    <a:pt x="126" y="107"/>
                    <a:pt x="128" y="104"/>
                  </a:cubicBezTo>
                  <a:cubicBezTo>
                    <a:pt x="129" y="101"/>
                    <a:pt x="128" y="103"/>
                    <a:pt x="129" y="101"/>
                  </a:cubicBezTo>
                  <a:cubicBezTo>
                    <a:pt x="130" y="100"/>
                    <a:pt x="130" y="102"/>
                    <a:pt x="131" y="99"/>
                  </a:cubicBezTo>
                  <a:cubicBezTo>
                    <a:pt x="132" y="96"/>
                    <a:pt x="132" y="98"/>
                    <a:pt x="132" y="95"/>
                  </a:cubicBezTo>
                  <a:cubicBezTo>
                    <a:pt x="133" y="91"/>
                    <a:pt x="132" y="91"/>
                    <a:pt x="134" y="89"/>
                  </a:cubicBezTo>
                  <a:cubicBezTo>
                    <a:pt x="136" y="88"/>
                    <a:pt x="135" y="89"/>
                    <a:pt x="136" y="87"/>
                  </a:cubicBezTo>
                  <a:cubicBezTo>
                    <a:pt x="137" y="86"/>
                    <a:pt x="136" y="87"/>
                    <a:pt x="138" y="84"/>
                  </a:cubicBezTo>
                  <a:cubicBezTo>
                    <a:pt x="139" y="82"/>
                    <a:pt x="141" y="80"/>
                    <a:pt x="141" y="75"/>
                  </a:cubicBezTo>
                  <a:cubicBezTo>
                    <a:pt x="141" y="70"/>
                    <a:pt x="141" y="70"/>
                    <a:pt x="141" y="70"/>
                  </a:cubicBezTo>
                  <a:cubicBezTo>
                    <a:pt x="141" y="70"/>
                    <a:pt x="144" y="68"/>
                    <a:pt x="143" y="65"/>
                  </a:cubicBezTo>
                  <a:cubicBezTo>
                    <a:pt x="142" y="62"/>
                    <a:pt x="142" y="63"/>
                    <a:pt x="142" y="62"/>
                  </a:cubicBezTo>
                  <a:cubicBezTo>
                    <a:pt x="142" y="61"/>
                    <a:pt x="143" y="61"/>
                    <a:pt x="144" y="60"/>
                  </a:cubicBezTo>
                  <a:cubicBezTo>
                    <a:pt x="144" y="59"/>
                    <a:pt x="144" y="59"/>
                    <a:pt x="145" y="58"/>
                  </a:cubicBezTo>
                  <a:cubicBezTo>
                    <a:pt x="145" y="57"/>
                    <a:pt x="145" y="56"/>
                    <a:pt x="145" y="56"/>
                  </a:cubicBezTo>
                  <a:cubicBezTo>
                    <a:pt x="146" y="56"/>
                    <a:pt x="146" y="56"/>
                    <a:pt x="146" y="56"/>
                  </a:cubicBezTo>
                  <a:cubicBezTo>
                    <a:pt x="146" y="56"/>
                    <a:pt x="152" y="122"/>
                    <a:pt x="87" y="132"/>
                  </a:cubicBezTo>
                  <a:cubicBezTo>
                    <a:pt x="87" y="132"/>
                    <a:pt x="102" y="128"/>
                    <a:pt x="104" y="125"/>
                  </a:cubicBezTo>
                  <a:cubicBezTo>
                    <a:pt x="104" y="125"/>
                    <a:pt x="104" y="123"/>
                    <a:pt x="103" y="123"/>
                  </a:cubicBezTo>
                  <a:cubicBezTo>
                    <a:pt x="103" y="123"/>
                    <a:pt x="102" y="123"/>
                    <a:pt x="101" y="122"/>
                  </a:cubicBezTo>
                  <a:cubicBezTo>
                    <a:pt x="100" y="121"/>
                    <a:pt x="99" y="121"/>
                    <a:pt x="99" y="121"/>
                  </a:cubicBezTo>
                  <a:cubicBezTo>
                    <a:pt x="99" y="122"/>
                    <a:pt x="99" y="122"/>
                    <a:pt x="99" y="122"/>
                  </a:cubicBezTo>
                  <a:cubicBezTo>
                    <a:pt x="99" y="122"/>
                    <a:pt x="100" y="122"/>
                    <a:pt x="97" y="121"/>
                  </a:cubicBezTo>
                  <a:cubicBezTo>
                    <a:pt x="94" y="121"/>
                    <a:pt x="94" y="121"/>
                    <a:pt x="93" y="121"/>
                  </a:cubicBezTo>
                  <a:cubicBezTo>
                    <a:pt x="91" y="120"/>
                    <a:pt x="90" y="118"/>
                    <a:pt x="90" y="119"/>
                  </a:cubicBezTo>
                  <a:cubicBezTo>
                    <a:pt x="89" y="121"/>
                    <a:pt x="90" y="120"/>
                    <a:pt x="89" y="121"/>
                  </a:cubicBezTo>
                  <a:cubicBezTo>
                    <a:pt x="88" y="121"/>
                    <a:pt x="85" y="121"/>
                    <a:pt x="85" y="121"/>
                  </a:cubicBezTo>
                  <a:cubicBezTo>
                    <a:pt x="85" y="121"/>
                    <a:pt x="80" y="121"/>
                    <a:pt x="80" y="120"/>
                  </a:cubicBezTo>
                  <a:cubicBezTo>
                    <a:pt x="79" y="120"/>
                    <a:pt x="79" y="119"/>
                    <a:pt x="79" y="119"/>
                  </a:cubicBezTo>
                  <a:cubicBezTo>
                    <a:pt x="78" y="119"/>
                    <a:pt x="77" y="121"/>
                    <a:pt x="77" y="121"/>
                  </a:cubicBezTo>
                  <a:cubicBezTo>
                    <a:pt x="80" y="122"/>
                    <a:pt x="80" y="122"/>
                    <a:pt x="80" y="122"/>
                  </a:cubicBezTo>
                  <a:cubicBezTo>
                    <a:pt x="82" y="124"/>
                    <a:pt x="82" y="124"/>
                    <a:pt x="82" y="124"/>
                  </a:cubicBezTo>
                  <a:cubicBezTo>
                    <a:pt x="82" y="124"/>
                    <a:pt x="83" y="124"/>
                    <a:pt x="82" y="125"/>
                  </a:cubicBezTo>
                  <a:cubicBezTo>
                    <a:pt x="82" y="125"/>
                    <a:pt x="81" y="125"/>
                    <a:pt x="80" y="125"/>
                  </a:cubicBezTo>
                  <a:cubicBezTo>
                    <a:pt x="79" y="125"/>
                    <a:pt x="76" y="127"/>
                    <a:pt x="76" y="126"/>
                  </a:cubicBezTo>
                  <a:cubicBezTo>
                    <a:pt x="75" y="125"/>
                    <a:pt x="75" y="125"/>
                    <a:pt x="74" y="124"/>
                  </a:cubicBezTo>
                  <a:cubicBezTo>
                    <a:pt x="74" y="123"/>
                    <a:pt x="74" y="122"/>
                    <a:pt x="73" y="122"/>
                  </a:cubicBezTo>
                  <a:cubicBezTo>
                    <a:pt x="72" y="122"/>
                    <a:pt x="71" y="122"/>
                    <a:pt x="71" y="122"/>
                  </a:cubicBezTo>
                  <a:cubicBezTo>
                    <a:pt x="72" y="124"/>
                    <a:pt x="72" y="124"/>
                    <a:pt x="72" y="124"/>
                  </a:cubicBezTo>
                  <a:cubicBezTo>
                    <a:pt x="72" y="124"/>
                    <a:pt x="70" y="124"/>
                    <a:pt x="69" y="124"/>
                  </a:cubicBezTo>
                  <a:cubicBezTo>
                    <a:pt x="68" y="124"/>
                    <a:pt x="68" y="126"/>
                    <a:pt x="67" y="124"/>
                  </a:cubicBezTo>
                  <a:cubicBezTo>
                    <a:pt x="66" y="123"/>
                    <a:pt x="66" y="123"/>
                    <a:pt x="65" y="123"/>
                  </a:cubicBezTo>
                  <a:cubicBezTo>
                    <a:pt x="64" y="123"/>
                    <a:pt x="62" y="123"/>
                    <a:pt x="62" y="123"/>
                  </a:cubicBezTo>
                  <a:cubicBezTo>
                    <a:pt x="61" y="123"/>
                    <a:pt x="60" y="123"/>
                    <a:pt x="60" y="123"/>
                  </a:cubicBezTo>
                  <a:cubicBezTo>
                    <a:pt x="59" y="123"/>
                    <a:pt x="57" y="125"/>
                    <a:pt x="57" y="124"/>
                  </a:cubicBezTo>
                  <a:cubicBezTo>
                    <a:pt x="56" y="124"/>
                    <a:pt x="53" y="124"/>
                    <a:pt x="53" y="124"/>
                  </a:cubicBezTo>
                  <a:cubicBezTo>
                    <a:pt x="53" y="124"/>
                    <a:pt x="61" y="131"/>
                    <a:pt x="77" y="132"/>
                  </a:cubicBezTo>
                  <a:cubicBezTo>
                    <a:pt x="77" y="132"/>
                    <a:pt x="41" y="133"/>
                    <a:pt x="21" y="98"/>
                  </a:cubicBezTo>
                  <a:cubicBezTo>
                    <a:pt x="0" y="63"/>
                    <a:pt x="14" y="18"/>
                    <a:pt x="61" y="2"/>
                  </a:cubicBezTo>
                  <a:cubicBezTo>
                    <a:pt x="61" y="2"/>
                    <a:pt x="26" y="15"/>
                    <a:pt x="17" y="48"/>
                  </a:cubicBezTo>
                  <a:cubicBezTo>
                    <a:pt x="17" y="49"/>
                    <a:pt x="17" y="49"/>
                    <a:pt x="17" y="49"/>
                  </a:cubicBezTo>
                  <a:cubicBezTo>
                    <a:pt x="18" y="48"/>
                    <a:pt x="18" y="48"/>
                    <a:pt x="19" y="47"/>
                  </a:cubicBezTo>
                  <a:cubicBezTo>
                    <a:pt x="20" y="45"/>
                    <a:pt x="19" y="45"/>
                    <a:pt x="20" y="44"/>
                  </a:cubicBezTo>
                  <a:cubicBezTo>
                    <a:pt x="20" y="43"/>
                    <a:pt x="20" y="44"/>
                    <a:pt x="21" y="43"/>
                  </a:cubicBezTo>
                  <a:cubicBezTo>
                    <a:pt x="22" y="42"/>
                    <a:pt x="22" y="42"/>
                    <a:pt x="23" y="41"/>
                  </a:cubicBezTo>
                  <a:cubicBezTo>
                    <a:pt x="23" y="41"/>
                    <a:pt x="24" y="39"/>
                    <a:pt x="24" y="38"/>
                  </a:cubicBezTo>
                  <a:cubicBezTo>
                    <a:pt x="25" y="37"/>
                    <a:pt x="26" y="37"/>
                    <a:pt x="27" y="37"/>
                  </a:cubicBezTo>
                  <a:cubicBezTo>
                    <a:pt x="27" y="37"/>
                    <a:pt x="27" y="36"/>
                    <a:pt x="27" y="37"/>
                  </a:cubicBezTo>
                  <a:cubicBezTo>
                    <a:pt x="28" y="38"/>
                    <a:pt x="26" y="39"/>
                    <a:pt x="26" y="39"/>
                  </a:cubicBezTo>
                  <a:cubicBezTo>
                    <a:pt x="26" y="41"/>
                    <a:pt x="26" y="41"/>
                    <a:pt x="26" y="41"/>
                  </a:cubicBezTo>
                  <a:cubicBezTo>
                    <a:pt x="26" y="41"/>
                    <a:pt x="25" y="44"/>
                    <a:pt x="25" y="44"/>
                  </a:cubicBezTo>
                  <a:cubicBezTo>
                    <a:pt x="25" y="45"/>
                    <a:pt x="26" y="47"/>
                    <a:pt x="26" y="47"/>
                  </a:cubicBezTo>
                  <a:cubicBezTo>
                    <a:pt x="26" y="47"/>
                    <a:pt x="27" y="49"/>
                    <a:pt x="27" y="49"/>
                  </a:cubicBezTo>
                  <a:cubicBezTo>
                    <a:pt x="28" y="49"/>
                    <a:pt x="31" y="50"/>
                    <a:pt x="31" y="50"/>
                  </a:cubicBezTo>
                  <a:cubicBezTo>
                    <a:pt x="31" y="50"/>
                    <a:pt x="32" y="49"/>
                    <a:pt x="33" y="47"/>
                  </a:cubicBezTo>
                  <a:cubicBezTo>
                    <a:pt x="34" y="46"/>
                    <a:pt x="36" y="46"/>
                    <a:pt x="36" y="46"/>
                  </a:cubicBezTo>
                  <a:cubicBezTo>
                    <a:pt x="36" y="45"/>
                    <a:pt x="36" y="44"/>
                    <a:pt x="36" y="43"/>
                  </a:cubicBezTo>
                  <a:cubicBezTo>
                    <a:pt x="37" y="42"/>
                    <a:pt x="36" y="42"/>
                    <a:pt x="38" y="41"/>
                  </a:cubicBezTo>
                  <a:cubicBezTo>
                    <a:pt x="39" y="40"/>
                    <a:pt x="39" y="40"/>
                    <a:pt x="39" y="40"/>
                  </a:cubicBezTo>
                  <a:cubicBezTo>
                    <a:pt x="39" y="40"/>
                    <a:pt x="42" y="39"/>
                    <a:pt x="41" y="40"/>
                  </a:cubicBezTo>
                  <a:cubicBezTo>
                    <a:pt x="40" y="42"/>
                    <a:pt x="41" y="44"/>
                    <a:pt x="40" y="44"/>
                  </a:cubicBezTo>
                  <a:cubicBezTo>
                    <a:pt x="39" y="44"/>
                    <a:pt x="39" y="43"/>
                    <a:pt x="38" y="45"/>
                  </a:cubicBezTo>
                  <a:cubicBezTo>
                    <a:pt x="38" y="46"/>
                    <a:pt x="38" y="47"/>
                    <a:pt x="37" y="47"/>
                  </a:cubicBezTo>
                  <a:cubicBezTo>
                    <a:pt x="37" y="48"/>
                    <a:pt x="36" y="50"/>
                    <a:pt x="36" y="50"/>
                  </a:cubicBezTo>
                  <a:cubicBezTo>
                    <a:pt x="35" y="50"/>
                    <a:pt x="34" y="50"/>
                    <a:pt x="34" y="51"/>
                  </a:cubicBezTo>
                  <a:cubicBezTo>
                    <a:pt x="34" y="51"/>
                    <a:pt x="35" y="53"/>
                    <a:pt x="34" y="53"/>
                  </a:cubicBezTo>
                  <a:cubicBezTo>
                    <a:pt x="33" y="53"/>
                    <a:pt x="32" y="54"/>
                    <a:pt x="32" y="54"/>
                  </a:cubicBezTo>
                  <a:cubicBezTo>
                    <a:pt x="31" y="53"/>
                    <a:pt x="32" y="54"/>
                    <a:pt x="30" y="53"/>
                  </a:cubicBezTo>
                  <a:cubicBezTo>
                    <a:pt x="29" y="53"/>
                    <a:pt x="28" y="53"/>
                    <a:pt x="28" y="53"/>
                  </a:cubicBezTo>
                  <a:cubicBezTo>
                    <a:pt x="28" y="53"/>
                    <a:pt x="27" y="54"/>
                    <a:pt x="27" y="54"/>
                  </a:cubicBezTo>
                  <a:cubicBezTo>
                    <a:pt x="27" y="55"/>
                    <a:pt x="27" y="57"/>
                    <a:pt x="27" y="57"/>
                  </a:cubicBezTo>
                  <a:cubicBezTo>
                    <a:pt x="29" y="60"/>
                    <a:pt x="29" y="60"/>
                    <a:pt x="29" y="60"/>
                  </a:cubicBezTo>
                  <a:cubicBezTo>
                    <a:pt x="29" y="60"/>
                    <a:pt x="28" y="65"/>
                    <a:pt x="29" y="65"/>
                  </a:cubicBezTo>
                  <a:cubicBezTo>
                    <a:pt x="30" y="65"/>
                    <a:pt x="31" y="67"/>
                    <a:pt x="31" y="67"/>
                  </a:cubicBezTo>
                  <a:cubicBezTo>
                    <a:pt x="32" y="67"/>
                    <a:pt x="32" y="70"/>
                    <a:pt x="32" y="70"/>
                  </a:cubicBezTo>
                  <a:cubicBezTo>
                    <a:pt x="33" y="72"/>
                    <a:pt x="33" y="72"/>
                    <a:pt x="33" y="72"/>
                  </a:cubicBezTo>
                  <a:cubicBezTo>
                    <a:pt x="33" y="72"/>
                    <a:pt x="34" y="75"/>
                    <a:pt x="33" y="75"/>
                  </a:cubicBezTo>
                  <a:cubicBezTo>
                    <a:pt x="33" y="76"/>
                    <a:pt x="33" y="78"/>
                    <a:pt x="33" y="79"/>
                  </a:cubicBezTo>
                  <a:cubicBezTo>
                    <a:pt x="34" y="81"/>
                    <a:pt x="35" y="82"/>
                    <a:pt x="35" y="82"/>
                  </a:cubicBezTo>
                  <a:cubicBezTo>
                    <a:pt x="35" y="82"/>
                    <a:pt x="33" y="84"/>
                    <a:pt x="34" y="84"/>
                  </a:cubicBezTo>
                  <a:cubicBezTo>
                    <a:pt x="35" y="85"/>
                    <a:pt x="37" y="87"/>
                    <a:pt x="37" y="87"/>
                  </a:cubicBezTo>
                  <a:cubicBezTo>
                    <a:pt x="37" y="88"/>
                    <a:pt x="37" y="89"/>
                    <a:pt x="38" y="89"/>
                  </a:cubicBezTo>
                  <a:cubicBezTo>
                    <a:pt x="39" y="89"/>
                    <a:pt x="40" y="89"/>
                    <a:pt x="40" y="89"/>
                  </a:cubicBezTo>
                  <a:cubicBezTo>
                    <a:pt x="40" y="90"/>
                    <a:pt x="40" y="92"/>
                    <a:pt x="40" y="92"/>
                  </a:cubicBezTo>
                  <a:cubicBezTo>
                    <a:pt x="43" y="95"/>
                    <a:pt x="43" y="95"/>
                    <a:pt x="43" y="95"/>
                  </a:cubicBezTo>
                  <a:cubicBezTo>
                    <a:pt x="45" y="98"/>
                    <a:pt x="45" y="98"/>
                    <a:pt x="45" y="98"/>
                  </a:cubicBezTo>
                  <a:cubicBezTo>
                    <a:pt x="45" y="98"/>
                    <a:pt x="45" y="100"/>
                    <a:pt x="46" y="100"/>
                  </a:cubicBezTo>
                  <a:cubicBezTo>
                    <a:pt x="47" y="100"/>
                    <a:pt x="50" y="101"/>
                    <a:pt x="51" y="102"/>
                  </a:cubicBezTo>
                  <a:cubicBezTo>
                    <a:pt x="51" y="102"/>
                    <a:pt x="53" y="103"/>
                    <a:pt x="54" y="103"/>
                  </a:cubicBezTo>
                  <a:cubicBezTo>
                    <a:pt x="55" y="103"/>
                    <a:pt x="54" y="105"/>
                    <a:pt x="55" y="103"/>
                  </a:cubicBezTo>
                  <a:cubicBezTo>
                    <a:pt x="56" y="101"/>
                    <a:pt x="55" y="102"/>
                    <a:pt x="56" y="100"/>
                  </a:cubicBezTo>
                  <a:cubicBezTo>
                    <a:pt x="57" y="97"/>
                    <a:pt x="57" y="99"/>
                    <a:pt x="57" y="97"/>
                  </a:cubicBezTo>
                  <a:cubicBezTo>
                    <a:pt x="57" y="96"/>
                    <a:pt x="57" y="97"/>
                    <a:pt x="57" y="96"/>
                  </a:cubicBezTo>
                  <a:cubicBezTo>
                    <a:pt x="58" y="94"/>
                    <a:pt x="57" y="95"/>
                    <a:pt x="58" y="93"/>
                  </a:cubicBezTo>
                  <a:cubicBezTo>
                    <a:pt x="59" y="91"/>
                    <a:pt x="59" y="92"/>
                    <a:pt x="60" y="90"/>
                  </a:cubicBezTo>
                  <a:cubicBezTo>
                    <a:pt x="61" y="89"/>
                    <a:pt x="62" y="90"/>
                    <a:pt x="61" y="88"/>
                  </a:cubicBezTo>
                  <a:cubicBezTo>
                    <a:pt x="61" y="86"/>
                    <a:pt x="61" y="88"/>
                    <a:pt x="61" y="86"/>
                  </a:cubicBezTo>
                  <a:cubicBezTo>
                    <a:pt x="60" y="84"/>
                    <a:pt x="61" y="84"/>
                    <a:pt x="59" y="83"/>
                  </a:cubicBezTo>
                  <a:cubicBezTo>
                    <a:pt x="58" y="82"/>
                    <a:pt x="57" y="82"/>
                    <a:pt x="57" y="81"/>
                  </a:cubicBezTo>
                  <a:cubicBezTo>
                    <a:pt x="57" y="79"/>
                    <a:pt x="57" y="79"/>
                    <a:pt x="58" y="78"/>
                  </a:cubicBezTo>
                  <a:cubicBezTo>
                    <a:pt x="58" y="77"/>
                    <a:pt x="59" y="76"/>
                    <a:pt x="59" y="76"/>
                  </a:cubicBezTo>
                  <a:cubicBezTo>
                    <a:pt x="60" y="75"/>
                    <a:pt x="60" y="76"/>
                    <a:pt x="61" y="74"/>
                  </a:cubicBezTo>
                  <a:cubicBezTo>
                    <a:pt x="61" y="73"/>
                    <a:pt x="62" y="72"/>
                    <a:pt x="62" y="72"/>
                  </a:cubicBezTo>
                  <a:cubicBezTo>
                    <a:pt x="62" y="72"/>
                    <a:pt x="62" y="69"/>
                    <a:pt x="62" y="68"/>
                  </a:cubicBezTo>
                  <a:cubicBezTo>
                    <a:pt x="62" y="66"/>
                    <a:pt x="63" y="68"/>
                    <a:pt x="62" y="66"/>
                  </a:cubicBezTo>
                  <a:cubicBezTo>
                    <a:pt x="62" y="64"/>
                    <a:pt x="62" y="63"/>
                    <a:pt x="62" y="63"/>
                  </a:cubicBezTo>
                  <a:cubicBezTo>
                    <a:pt x="62" y="63"/>
                    <a:pt x="64" y="61"/>
                    <a:pt x="65" y="62"/>
                  </a:cubicBezTo>
                  <a:cubicBezTo>
                    <a:pt x="66" y="62"/>
                    <a:pt x="66" y="63"/>
                    <a:pt x="67" y="62"/>
                  </a:cubicBezTo>
                  <a:cubicBezTo>
                    <a:pt x="69" y="61"/>
                    <a:pt x="68" y="60"/>
                    <a:pt x="69" y="60"/>
                  </a:cubicBezTo>
                  <a:cubicBezTo>
                    <a:pt x="69" y="60"/>
                    <a:pt x="70" y="59"/>
                    <a:pt x="71" y="60"/>
                  </a:cubicBezTo>
                  <a:cubicBezTo>
                    <a:pt x="72" y="61"/>
                    <a:pt x="73" y="61"/>
                    <a:pt x="75" y="61"/>
                  </a:cubicBezTo>
                  <a:cubicBezTo>
                    <a:pt x="76" y="62"/>
                    <a:pt x="77" y="62"/>
                    <a:pt x="79" y="62"/>
                  </a:cubicBezTo>
                  <a:cubicBezTo>
                    <a:pt x="80" y="62"/>
                    <a:pt x="83" y="62"/>
                    <a:pt x="84" y="62"/>
                  </a:cubicBezTo>
                  <a:cubicBezTo>
                    <a:pt x="85" y="61"/>
                    <a:pt x="86" y="62"/>
                    <a:pt x="86" y="60"/>
                  </a:cubicBezTo>
                  <a:cubicBezTo>
                    <a:pt x="87" y="59"/>
                    <a:pt x="86" y="59"/>
                    <a:pt x="88" y="58"/>
                  </a:cubicBezTo>
                  <a:cubicBezTo>
                    <a:pt x="89" y="57"/>
                    <a:pt x="89" y="58"/>
                    <a:pt x="89" y="57"/>
                  </a:cubicBezTo>
                  <a:cubicBezTo>
                    <a:pt x="90" y="55"/>
                    <a:pt x="89" y="56"/>
                    <a:pt x="90" y="54"/>
                  </a:cubicBezTo>
                  <a:cubicBezTo>
                    <a:pt x="91" y="53"/>
                    <a:pt x="89" y="55"/>
                    <a:pt x="91" y="53"/>
                  </a:cubicBezTo>
                  <a:cubicBezTo>
                    <a:pt x="93" y="51"/>
                    <a:pt x="93" y="53"/>
                    <a:pt x="93" y="51"/>
                  </a:cubicBezTo>
                  <a:cubicBezTo>
                    <a:pt x="92" y="50"/>
                    <a:pt x="92" y="51"/>
                    <a:pt x="92" y="49"/>
                  </a:cubicBezTo>
                  <a:cubicBezTo>
                    <a:pt x="92" y="47"/>
                    <a:pt x="89" y="49"/>
                    <a:pt x="91" y="46"/>
                  </a:cubicBezTo>
                  <a:cubicBezTo>
                    <a:pt x="92" y="42"/>
                    <a:pt x="93" y="43"/>
                    <a:pt x="91" y="40"/>
                  </a:cubicBezTo>
                  <a:cubicBezTo>
                    <a:pt x="89" y="37"/>
                    <a:pt x="87" y="36"/>
                    <a:pt x="87" y="36"/>
                  </a:cubicBezTo>
                  <a:cubicBezTo>
                    <a:pt x="87" y="35"/>
                    <a:pt x="86" y="33"/>
                    <a:pt x="86" y="33"/>
                  </a:cubicBezTo>
                  <a:cubicBezTo>
                    <a:pt x="85" y="33"/>
                    <a:pt x="85" y="32"/>
                    <a:pt x="84" y="32"/>
                  </a:cubicBezTo>
                  <a:cubicBezTo>
                    <a:pt x="83" y="32"/>
                    <a:pt x="81" y="32"/>
                    <a:pt x="80" y="31"/>
                  </a:cubicBezTo>
                  <a:cubicBezTo>
                    <a:pt x="79" y="30"/>
                    <a:pt x="78" y="28"/>
                    <a:pt x="77" y="28"/>
                  </a:cubicBezTo>
                  <a:cubicBezTo>
                    <a:pt x="77" y="28"/>
                    <a:pt x="77" y="28"/>
                    <a:pt x="76" y="28"/>
                  </a:cubicBezTo>
                  <a:cubicBezTo>
                    <a:pt x="74" y="28"/>
                    <a:pt x="74" y="28"/>
                    <a:pt x="73" y="28"/>
                  </a:cubicBezTo>
                  <a:cubicBezTo>
                    <a:pt x="72" y="28"/>
                    <a:pt x="74" y="28"/>
                    <a:pt x="71" y="28"/>
                  </a:cubicBezTo>
                  <a:cubicBezTo>
                    <a:pt x="69" y="27"/>
                    <a:pt x="69" y="27"/>
                    <a:pt x="69" y="27"/>
                  </a:cubicBezTo>
                  <a:cubicBezTo>
                    <a:pt x="68" y="27"/>
                    <a:pt x="68" y="27"/>
                    <a:pt x="67" y="27"/>
                  </a:cubicBezTo>
                  <a:cubicBezTo>
                    <a:pt x="66" y="28"/>
                    <a:pt x="66" y="25"/>
                    <a:pt x="66" y="28"/>
                  </a:cubicBezTo>
                  <a:cubicBezTo>
                    <a:pt x="66" y="30"/>
                    <a:pt x="67" y="31"/>
                    <a:pt x="65" y="31"/>
                  </a:cubicBezTo>
                  <a:cubicBezTo>
                    <a:pt x="63" y="31"/>
                    <a:pt x="65" y="31"/>
                    <a:pt x="63" y="31"/>
                  </a:cubicBezTo>
                  <a:cubicBezTo>
                    <a:pt x="61" y="31"/>
                    <a:pt x="62" y="32"/>
                    <a:pt x="61" y="32"/>
                  </a:cubicBezTo>
                  <a:cubicBezTo>
                    <a:pt x="60" y="33"/>
                    <a:pt x="60" y="33"/>
                    <a:pt x="58" y="33"/>
                  </a:cubicBezTo>
                  <a:cubicBezTo>
                    <a:pt x="57" y="33"/>
                    <a:pt x="59" y="35"/>
                    <a:pt x="57" y="33"/>
                  </a:cubicBezTo>
                  <a:cubicBezTo>
                    <a:pt x="55" y="31"/>
                    <a:pt x="58" y="31"/>
                    <a:pt x="55" y="31"/>
                  </a:cubicBezTo>
                  <a:cubicBezTo>
                    <a:pt x="51" y="31"/>
                    <a:pt x="51" y="32"/>
                    <a:pt x="50" y="32"/>
                  </a:cubicBezTo>
                  <a:cubicBezTo>
                    <a:pt x="50" y="32"/>
                    <a:pt x="49" y="32"/>
                    <a:pt x="48" y="31"/>
                  </a:cubicBezTo>
                  <a:cubicBezTo>
                    <a:pt x="46" y="31"/>
                    <a:pt x="46" y="31"/>
                    <a:pt x="45" y="31"/>
                  </a:cubicBezTo>
                  <a:cubicBezTo>
                    <a:pt x="45" y="31"/>
                    <a:pt x="45" y="33"/>
                    <a:pt x="44" y="31"/>
                  </a:cubicBezTo>
                  <a:cubicBezTo>
                    <a:pt x="44" y="30"/>
                    <a:pt x="42" y="30"/>
                    <a:pt x="44" y="29"/>
                  </a:cubicBezTo>
                  <a:cubicBezTo>
                    <a:pt x="46" y="28"/>
                    <a:pt x="47" y="30"/>
                    <a:pt x="47" y="28"/>
                  </a:cubicBezTo>
                  <a:cubicBezTo>
                    <a:pt x="47" y="27"/>
                    <a:pt x="45" y="27"/>
                    <a:pt x="47" y="27"/>
                  </a:cubicBezTo>
                  <a:cubicBezTo>
                    <a:pt x="49" y="27"/>
                    <a:pt x="49" y="27"/>
                    <a:pt x="50" y="26"/>
                  </a:cubicBezTo>
                  <a:cubicBezTo>
                    <a:pt x="52" y="26"/>
                    <a:pt x="53" y="28"/>
                    <a:pt x="54" y="26"/>
                  </a:cubicBezTo>
                  <a:cubicBezTo>
                    <a:pt x="54" y="25"/>
                    <a:pt x="57" y="27"/>
                    <a:pt x="54" y="25"/>
                  </a:cubicBezTo>
                  <a:cubicBezTo>
                    <a:pt x="51" y="23"/>
                    <a:pt x="52" y="22"/>
                    <a:pt x="51" y="22"/>
                  </a:cubicBezTo>
                  <a:cubicBezTo>
                    <a:pt x="49" y="23"/>
                    <a:pt x="50" y="24"/>
                    <a:pt x="48" y="23"/>
                  </a:cubicBezTo>
                  <a:cubicBezTo>
                    <a:pt x="47" y="22"/>
                    <a:pt x="45" y="22"/>
                    <a:pt x="47" y="20"/>
                  </a:cubicBezTo>
                  <a:cubicBezTo>
                    <a:pt x="49" y="19"/>
                    <a:pt x="48" y="19"/>
                    <a:pt x="50" y="19"/>
                  </a:cubicBezTo>
                  <a:cubicBezTo>
                    <a:pt x="52" y="18"/>
                    <a:pt x="54" y="22"/>
                    <a:pt x="55" y="21"/>
                  </a:cubicBezTo>
                  <a:cubicBezTo>
                    <a:pt x="56" y="21"/>
                    <a:pt x="56" y="20"/>
                    <a:pt x="57" y="21"/>
                  </a:cubicBezTo>
                  <a:cubicBezTo>
                    <a:pt x="57" y="21"/>
                    <a:pt x="57" y="23"/>
                    <a:pt x="58" y="24"/>
                  </a:cubicBezTo>
                  <a:cubicBezTo>
                    <a:pt x="58" y="25"/>
                    <a:pt x="57" y="26"/>
                    <a:pt x="59" y="25"/>
                  </a:cubicBezTo>
                  <a:cubicBezTo>
                    <a:pt x="61" y="24"/>
                    <a:pt x="56" y="24"/>
                    <a:pt x="61" y="22"/>
                  </a:cubicBezTo>
                  <a:cubicBezTo>
                    <a:pt x="65" y="21"/>
                    <a:pt x="67" y="21"/>
                    <a:pt x="68" y="22"/>
                  </a:cubicBezTo>
                  <a:cubicBezTo>
                    <a:pt x="68" y="22"/>
                    <a:pt x="69" y="22"/>
                    <a:pt x="70" y="23"/>
                  </a:cubicBezTo>
                  <a:cubicBezTo>
                    <a:pt x="70" y="23"/>
                    <a:pt x="68" y="24"/>
                    <a:pt x="70" y="23"/>
                  </a:cubicBezTo>
                  <a:cubicBezTo>
                    <a:pt x="72" y="22"/>
                    <a:pt x="74" y="24"/>
                    <a:pt x="74" y="24"/>
                  </a:cubicBezTo>
                  <a:cubicBezTo>
                    <a:pt x="74" y="24"/>
                    <a:pt x="74" y="23"/>
                    <a:pt x="75" y="24"/>
                  </a:cubicBezTo>
                  <a:cubicBezTo>
                    <a:pt x="76" y="25"/>
                    <a:pt x="77" y="25"/>
                    <a:pt x="78" y="25"/>
                  </a:cubicBezTo>
                  <a:cubicBezTo>
                    <a:pt x="79" y="25"/>
                    <a:pt x="81" y="25"/>
                    <a:pt x="80" y="23"/>
                  </a:cubicBezTo>
                  <a:cubicBezTo>
                    <a:pt x="78" y="21"/>
                    <a:pt x="79" y="22"/>
                    <a:pt x="77" y="21"/>
                  </a:cubicBezTo>
                  <a:cubicBezTo>
                    <a:pt x="74" y="20"/>
                    <a:pt x="70" y="20"/>
                    <a:pt x="73" y="19"/>
                  </a:cubicBezTo>
                  <a:cubicBezTo>
                    <a:pt x="77" y="18"/>
                    <a:pt x="72" y="18"/>
                    <a:pt x="76" y="16"/>
                  </a:cubicBezTo>
                  <a:cubicBezTo>
                    <a:pt x="81" y="14"/>
                    <a:pt x="81" y="17"/>
                    <a:pt x="81" y="14"/>
                  </a:cubicBezTo>
                  <a:cubicBezTo>
                    <a:pt x="80" y="11"/>
                    <a:pt x="81" y="11"/>
                    <a:pt x="82" y="11"/>
                  </a:cubicBezTo>
                  <a:cubicBezTo>
                    <a:pt x="83" y="11"/>
                    <a:pt x="86" y="12"/>
                    <a:pt x="87" y="12"/>
                  </a:cubicBezTo>
                  <a:cubicBezTo>
                    <a:pt x="88" y="12"/>
                    <a:pt x="86" y="13"/>
                    <a:pt x="88" y="12"/>
                  </a:cubicBezTo>
                  <a:cubicBezTo>
                    <a:pt x="91" y="10"/>
                    <a:pt x="91" y="12"/>
                    <a:pt x="91" y="10"/>
                  </a:cubicBezTo>
                  <a:cubicBezTo>
                    <a:pt x="90" y="9"/>
                    <a:pt x="90" y="8"/>
                    <a:pt x="88" y="7"/>
                  </a:cubicBezTo>
                  <a:cubicBezTo>
                    <a:pt x="87" y="6"/>
                    <a:pt x="87" y="2"/>
                    <a:pt x="84" y="4"/>
                  </a:cubicBezTo>
                  <a:cubicBezTo>
                    <a:pt x="81" y="5"/>
                    <a:pt x="82" y="5"/>
                    <a:pt x="80" y="5"/>
                  </a:cubicBezTo>
                  <a:cubicBezTo>
                    <a:pt x="77" y="5"/>
                    <a:pt x="76" y="5"/>
                    <a:pt x="76" y="4"/>
                  </a:cubicBezTo>
                  <a:cubicBezTo>
                    <a:pt x="76" y="4"/>
                    <a:pt x="79" y="2"/>
                    <a:pt x="79" y="2"/>
                  </a:cubicBezTo>
                  <a:cubicBezTo>
                    <a:pt x="79" y="2"/>
                    <a:pt x="80" y="2"/>
                    <a:pt x="80" y="2"/>
                  </a:cubicBezTo>
                  <a:cubicBezTo>
                    <a:pt x="79" y="2"/>
                    <a:pt x="79" y="1"/>
                    <a:pt x="79" y="1"/>
                  </a:cubicBezTo>
                  <a:cubicBezTo>
                    <a:pt x="80" y="0"/>
                    <a:pt x="80" y="0"/>
                    <a:pt x="80" y="0"/>
                  </a:cubicBezTo>
                  <a:cubicBezTo>
                    <a:pt x="80" y="0"/>
                    <a:pt x="88" y="0"/>
                    <a:pt x="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4" name="Freeform 24"/>
            <p:cNvSpPr>
              <a:spLocks noEditPoints="1"/>
            </p:cNvSpPr>
            <p:nvPr/>
          </p:nvSpPr>
          <p:spPr bwMode="auto">
            <a:xfrm>
              <a:off x="3323592" y="4204177"/>
              <a:ext cx="492125" cy="325438"/>
            </a:xfrm>
            <a:custGeom>
              <a:avLst/>
              <a:gdLst>
                <a:gd name="T0" fmla="*/ 7 w 165"/>
                <a:gd name="T1" fmla="*/ 24 h 109"/>
                <a:gd name="T2" fmla="*/ 42 w 165"/>
                <a:gd name="T3" fmla="*/ 0 h 109"/>
                <a:gd name="T4" fmla="*/ 84 w 165"/>
                <a:gd name="T5" fmla="*/ 107 h 109"/>
                <a:gd name="T6" fmla="*/ 37 w 165"/>
                <a:gd name="T7" fmla="*/ 63 h 109"/>
                <a:gd name="T8" fmla="*/ 7 w 165"/>
                <a:gd name="T9" fmla="*/ 24 h 109"/>
                <a:gd name="T10" fmla="*/ 99 w 165"/>
                <a:gd name="T11" fmla="*/ 20 h 109"/>
                <a:gd name="T12" fmla="*/ 92 w 165"/>
                <a:gd name="T13" fmla="*/ 27 h 109"/>
                <a:gd name="T14" fmla="*/ 99 w 165"/>
                <a:gd name="T15" fmla="*/ 34 h 109"/>
                <a:gd name="T16" fmla="*/ 106 w 165"/>
                <a:gd name="T17" fmla="*/ 27 h 109"/>
                <a:gd name="T18" fmla="*/ 99 w 165"/>
                <a:gd name="T19" fmla="*/ 20 h 109"/>
                <a:gd name="T20" fmla="*/ 115 w 165"/>
                <a:gd name="T21" fmla="*/ 48 h 109"/>
                <a:gd name="T22" fmla="*/ 106 w 165"/>
                <a:gd name="T23" fmla="*/ 39 h 109"/>
                <a:gd name="T24" fmla="*/ 96 w 165"/>
                <a:gd name="T25" fmla="*/ 48 h 109"/>
                <a:gd name="T26" fmla="*/ 106 w 165"/>
                <a:gd name="T27" fmla="*/ 58 h 109"/>
                <a:gd name="T28" fmla="*/ 115 w 165"/>
                <a:gd name="T29" fmla="*/ 48 h 109"/>
                <a:gd name="T30" fmla="*/ 99 w 165"/>
                <a:gd name="T31" fmla="*/ 83 h 109"/>
                <a:gd name="T32" fmla="*/ 110 w 165"/>
                <a:gd name="T33" fmla="*/ 72 h 109"/>
                <a:gd name="T34" fmla="*/ 99 w 165"/>
                <a:gd name="T35" fmla="*/ 61 h 109"/>
                <a:gd name="T36" fmla="*/ 88 w 165"/>
                <a:gd name="T37" fmla="*/ 72 h 109"/>
                <a:gd name="T38" fmla="*/ 99 w 165"/>
                <a:gd name="T39" fmla="*/ 83 h 109"/>
                <a:gd name="T40" fmla="*/ 80 w 165"/>
                <a:gd name="T41" fmla="*/ 101 h 109"/>
                <a:gd name="T42" fmla="*/ 91 w 165"/>
                <a:gd name="T43" fmla="*/ 90 h 109"/>
                <a:gd name="T44" fmla="*/ 80 w 165"/>
                <a:gd name="T45" fmla="*/ 78 h 109"/>
                <a:gd name="T46" fmla="*/ 68 w 165"/>
                <a:gd name="T47" fmla="*/ 90 h 109"/>
                <a:gd name="T48" fmla="*/ 80 w 165"/>
                <a:gd name="T49" fmla="*/ 101 h 109"/>
                <a:gd name="T50" fmla="*/ 32 w 165"/>
                <a:gd name="T51" fmla="*/ 47 h 109"/>
                <a:gd name="T52" fmla="*/ 46 w 165"/>
                <a:gd name="T53" fmla="*/ 32 h 109"/>
                <a:gd name="T54" fmla="*/ 32 w 165"/>
                <a:gd name="T55" fmla="*/ 18 h 109"/>
                <a:gd name="T56" fmla="*/ 17 w 165"/>
                <a:gd name="T57" fmla="*/ 32 h 109"/>
                <a:gd name="T58" fmla="*/ 32 w 165"/>
                <a:gd name="T59" fmla="*/ 4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109">
                  <a:moveTo>
                    <a:pt x="7" y="24"/>
                  </a:moveTo>
                  <a:cubicBezTo>
                    <a:pt x="15" y="3"/>
                    <a:pt x="42" y="0"/>
                    <a:pt x="42" y="0"/>
                  </a:cubicBezTo>
                  <a:cubicBezTo>
                    <a:pt x="165" y="2"/>
                    <a:pt x="116" y="104"/>
                    <a:pt x="84" y="107"/>
                  </a:cubicBezTo>
                  <a:cubicBezTo>
                    <a:pt x="53" y="109"/>
                    <a:pt x="58" y="71"/>
                    <a:pt x="37" y="63"/>
                  </a:cubicBezTo>
                  <a:cubicBezTo>
                    <a:pt x="17" y="55"/>
                    <a:pt x="0" y="46"/>
                    <a:pt x="7" y="24"/>
                  </a:cubicBezTo>
                  <a:close/>
                  <a:moveTo>
                    <a:pt x="99" y="20"/>
                  </a:moveTo>
                  <a:cubicBezTo>
                    <a:pt x="95" y="20"/>
                    <a:pt x="92" y="23"/>
                    <a:pt x="92" y="27"/>
                  </a:cubicBezTo>
                  <a:cubicBezTo>
                    <a:pt x="92" y="31"/>
                    <a:pt x="95" y="34"/>
                    <a:pt x="99" y="34"/>
                  </a:cubicBezTo>
                  <a:cubicBezTo>
                    <a:pt x="103" y="34"/>
                    <a:pt x="106" y="31"/>
                    <a:pt x="106" y="27"/>
                  </a:cubicBezTo>
                  <a:cubicBezTo>
                    <a:pt x="106" y="23"/>
                    <a:pt x="103" y="20"/>
                    <a:pt x="99" y="20"/>
                  </a:cubicBezTo>
                  <a:close/>
                  <a:moveTo>
                    <a:pt x="115" y="48"/>
                  </a:moveTo>
                  <a:cubicBezTo>
                    <a:pt x="115" y="43"/>
                    <a:pt x="111" y="39"/>
                    <a:pt x="106" y="39"/>
                  </a:cubicBezTo>
                  <a:cubicBezTo>
                    <a:pt x="100" y="39"/>
                    <a:pt x="96" y="43"/>
                    <a:pt x="96" y="48"/>
                  </a:cubicBezTo>
                  <a:cubicBezTo>
                    <a:pt x="96" y="54"/>
                    <a:pt x="100" y="58"/>
                    <a:pt x="106" y="58"/>
                  </a:cubicBezTo>
                  <a:cubicBezTo>
                    <a:pt x="111" y="58"/>
                    <a:pt x="115" y="54"/>
                    <a:pt x="115" y="48"/>
                  </a:cubicBezTo>
                  <a:close/>
                  <a:moveTo>
                    <a:pt x="99" y="83"/>
                  </a:moveTo>
                  <a:cubicBezTo>
                    <a:pt x="105" y="83"/>
                    <a:pt x="110" y="78"/>
                    <a:pt x="110" y="72"/>
                  </a:cubicBezTo>
                  <a:cubicBezTo>
                    <a:pt x="110" y="66"/>
                    <a:pt x="105" y="61"/>
                    <a:pt x="99" y="61"/>
                  </a:cubicBezTo>
                  <a:cubicBezTo>
                    <a:pt x="93" y="61"/>
                    <a:pt x="88" y="66"/>
                    <a:pt x="88" y="72"/>
                  </a:cubicBezTo>
                  <a:cubicBezTo>
                    <a:pt x="88" y="78"/>
                    <a:pt x="93" y="83"/>
                    <a:pt x="99" y="83"/>
                  </a:cubicBezTo>
                  <a:close/>
                  <a:moveTo>
                    <a:pt x="80" y="101"/>
                  </a:moveTo>
                  <a:cubicBezTo>
                    <a:pt x="86" y="101"/>
                    <a:pt x="91" y="96"/>
                    <a:pt x="91" y="90"/>
                  </a:cubicBezTo>
                  <a:cubicBezTo>
                    <a:pt x="91" y="83"/>
                    <a:pt x="86" y="78"/>
                    <a:pt x="80" y="78"/>
                  </a:cubicBezTo>
                  <a:cubicBezTo>
                    <a:pt x="73" y="78"/>
                    <a:pt x="68" y="83"/>
                    <a:pt x="68" y="90"/>
                  </a:cubicBezTo>
                  <a:cubicBezTo>
                    <a:pt x="68" y="96"/>
                    <a:pt x="73" y="101"/>
                    <a:pt x="80" y="101"/>
                  </a:cubicBezTo>
                  <a:close/>
                  <a:moveTo>
                    <a:pt x="32" y="47"/>
                  </a:moveTo>
                  <a:cubicBezTo>
                    <a:pt x="39" y="47"/>
                    <a:pt x="46" y="40"/>
                    <a:pt x="46" y="32"/>
                  </a:cubicBezTo>
                  <a:cubicBezTo>
                    <a:pt x="46" y="25"/>
                    <a:pt x="39" y="18"/>
                    <a:pt x="32" y="18"/>
                  </a:cubicBezTo>
                  <a:cubicBezTo>
                    <a:pt x="24" y="18"/>
                    <a:pt x="17" y="25"/>
                    <a:pt x="17" y="32"/>
                  </a:cubicBezTo>
                  <a:cubicBezTo>
                    <a:pt x="17" y="40"/>
                    <a:pt x="24" y="47"/>
                    <a:pt x="3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5" name="Freeform 25"/>
            <p:cNvSpPr>
              <a:spLocks noEditPoints="1"/>
            </p:cNvSpPr>
            <p:nvPr/>
          </p:nvSpPr>
          <p:spPr bwMode="auto">
            <a:xfrm>
              <a:off x="1239205" y="3966052"/>
              <a:ext cx="677863" cy="604838"/>
            </a:xfrm>
            <a:custGeom>
              <a:avLst/>
              <a:gdLst>
                <a:gd name="T0" fmla="*/ 200 w 227"/>
                <a:gd name="T1" fmla="*/ 185 h 203"/>
                <a:gd name="T2" fmla="*/ 140 w 227"/>
                <a:gd name="T3" fmla="*/ 183 h 203"/>
                <a:gd name="T4" fmla="*/ 181 w 227"/>
                <a:gd name="T5" fmla="*/ 25 h 203"/>
                <a:gd name="T6" fmla="*/ 198 w 227"/>
                <a:gd name="T7" fmla="*/ 115 h 203"/>
                <a:gd name="T8" fmla="*/ 200 w 227"/>
                <a:gd name="T9" fmla="*/ 185 h 203"/>
                <a:gd name="T10" fmla="*/ 91 w 227"/>
                <a:gd name="T11" fmla="*/ 113 h 203"/>
                <a:gd name="T12" fmla="*/ 105 w 227"/>
                <a:gd name="T13" fmla="*/ 110 h 203"/>
                <a:gd name="T14" fmla="*/ 103 w 227"/>
                <a:gd name="T15" fmla="*/ 96 h 203"/>
                <a:gd name="T16" fmla="*/ 89 w 227"/>
                <a:gd name="T17" fmla="*/ 98 h 203"/>
                <a:gd name="T18" fmla="*/ 91 w 227"/>
                <a:gd name="T19" fmla="*/ 113 h 203"/>
                <a:gd name="T20" fmla="*/ 96 w 227"/>
                <a:gd name="T21" fmla="*/ 66 h 203"/>
                <a:gd name="T22" fmla="*/ 99 w 227"/>
                <a:gd name="T23" fmla="*/ 85 h 203"/>
                <a:gd name="T24" fmla="*/ 118 w 227"/>
                <a:gd name="T25" fmla="*/ 82 h 203"/>
                <a:gd name="T26" fmla="*/ 115 w 227"/>
                <a:gd name="T27" fmla="*/ 63 h 203"/>
                <a:gd name="T28" fmla="*/ 96 w 227"/>
                <a:gd name="T29" fmla="*/ 66 h 203"/>
                <a:gd name="T30" fmla="*/ 144 w 227"/>
                <a:gd name="T31" fmla="*/ 40 h 203"/>
                <a:gd name="T32" fmla="*/ 122 w 227"/>
                <a:gd name="T33" fmla="*/ 43 h 203"/>
                <a:gd name="T34" fmla="*/ 125 w 227"/>
                <a:gd name="T35" fmla="*/ 65 h 203"/>
                <a:gd name="T36" fmla="*/ 147 w 227"/>
                <a:gd name="T37" fmla="*/ 62 h 203"/>
                <a:gd name="T38" fmla="*/ 144 w 227"/>
                <a:gd name="T39" fmla="*/ 40 h 203"/>
                <a:gd name="T40" fmla="*/ 182 w 227"/>
                <a:gd name="T41" fmla="*/ 35 h 203"/>
                <a:gd name="T42" fmla="*/ 159 w 227"/>
                <a:gd name="T43" fmla="*/ 39 h 203"/>
                <a:gd name="T44" fmla="*/ 162 w 227"/>
                <a:gd name="T45" fmla="*/ 62 h 203"/>
                <a:gd name="T46" fmla="*/ 186 w 227"/>
                <a:gd name="T47" fmla="*/ 58 h 203"/>
                <a:gd name="T48" fmla="*/ 182 w 227"/>
                <a:gd name="T49" fmla="*/ 35 h 203"/>
                <a:gd name="T50" fmla="*/ 191 w 227"/>
                <a:gd name="T51" fmla="*/ 139 h 203"/>
                <a:gd name="T52" fmla="*/ 163 w 227"/>
                <a:gd name="T53" fmla="*/ 143 h 203"/>
                <a:gd name="T54" fmla="*/ 167 w 227"/>
                <a:gd name="T55" fmla="*/ 172 h 203"/>
                <a:gd name="T56" fmla="*/ 195 w 227"/>
                <a:gd name="T57" fmla="*/ 167 h 203"/>
                <a:gd name="T58" fmla="*/ 191 w 227"/>
                <a:gd name="T59" fmla="*/ 13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03">
                  <a:moveTo>
                    <a:pt x="200" y="185"/>
                  </a:moveTo>
                  <a:cubicBezTo>
                    <a:pt x="173" y="203"/>
                    <a:pt x="140" y="183"/>
                    <a:pt x="140" y="183"/>
                  </a:cubicBezTo>
                  <a:cubicBezTo>
                    <a:pt x="0" y="76"/>
                    <a:pt x="143" y="0"/>
                    <a:pt x="181" y="25"/>
                  </a:cubicBezTo>
                  <a:cubicBezTo>
                    <a:pt x="220" y="49"/>
                    <a:pt x="182" y="88"/>
                    <a:pt x="198" y="115"/>
                  </a:cubicBezTo>
                  <a:cubicBezTo>
                    <a:pt x="215" y="141"/>
                    <a:pt x="227" y="167"/>
                    <a:pt x="200" y="185"/>
                  </a:cubicBezTo>
                  <a:close/>
                  <a:moveTo>
                    <a:pt x="91" y="113"/>
                  </a:moveTo>
                  <a:cubicBezTo>
                    <a:pt x="96" y="116"/>
                    <a:pt x="102" y="115"/>
                    <a:pt x="105" y="110"/>
                  </a:cubicBezTo>
                  <a:cubicBezTo>
                    <a:pt x="109" y="106"/>
                    <a:pt x="108" y="99"/>
                    <a:pt x="103" y="96"/>
                  </a:cubicBezTo>
                  <a:cubicBezTo>
                    <a:pt x="99" y="93"/>
                    <a:pt x="92" y="94"/>
                    <a:pt x="89" y="98"/>
                  </a:cubicBezTo>
                  <a:cubicBezTo>
                    <a:pt x="86" y="103"/>
                    <a:pt x="86" y="109"/>
                    <a:pt x="91" y="113"/>
                  </a:cubicBezTo>
                  <a:close/>
                  <a:moveTo>
                    <a:pt x="96" y="66"/>
                  </a:moveTo>
                  <a:cubicBezTo>
                    <a:pt x="92" y="72"/>
                    <a:pt x="93" y="80"/>
                    <a:pt x="99" y="85"/>
                  </a:cubicBezTo>
                  <a:cubicBezTo>
                    <a:pt x="105" y="89"/>
                    <a:pt x="114" y="88"/>
                    <a:pt x="118" y="82"/>
                  </a:cubicBezTo>
                  <a:cubicBezTo>
                    <a:pt x="123" y="76"/>
                    <a:pt x="121" y="67"/>
                    <a:pt x="115" y="63"/>
                  </a:cubicBezTo>
                  <a:cubicBezTo>
                    <a:pt x="109" y="58"/>
                    <a:pt x="101" y="60"/>
                    <a:pt x="96" y="66"/>
                  </a:cubicBezTo>
                  <a:close/>
                  <a:moveTo>
                    <a:pt x="144" y="40"/>
                  </a:moveTo>
                  <a:cubicBezTo>
                    <a:pt x="137" y="35"/>
                    <a:pt x="128" y="36"/>
                    <a:pt x="122" y="43"/>
                  </a:cubicBezTo>
                  <a:cubicBezTo>
                    <a:pt x="117" y="50"/>
                    <a:pt x="119" y="60"/>
                    <a:pt x="125" y="65"/>
                  </a:cubicBezTo>
                  <a:cubicBezTo>
                    <a:pt x="132" y="70"/>
                    <a:pt x="142" y="68"/>
                    <a:pt x="147" y="62"/>
                  </a:cubicBezTo>
                  <a:cubicBezTo>
                    <a:pt x="152" y="55"/>
                    <a:pt x="151" y="45"/>
                    <a:pt x="144" y="40"/>
                  </a:cubicBezTo>
                  <a:close/>
                  <a:moveTo>
                    <a:pt x="182" y="35"/>
                  </a:moveTo>
                  <a:cubicBezTo>
                    <a:pt x="175" y="29"/>
                    <a:pt x="165" y="31"/>
                    <a:pt x="159" y="39"/>
                  </a:cubicBezTo>
                  <a:cubicBezTo>
                    <a:pt x="153" y="46"/>
                    <a:pt x="155" y="57"/>
                    <a:pt x="162" y="62"/>
                  </a:cubicBezTo>
                  <a:cubicBezTo>
                    <a:pt x="170" y="68"/>
                    <a:pt x="180" y="66"/>
                    <a:pt x="186" y="58"/>
                  </a:cubicBezTo>
                  <a:cubicBezTo>
                    <a:pt x="191" y="51"/>
                    <a:pt x="190" y="40"/>
                    <a:pt x="182" y="35"/>
                  </a:cubicBezTo>
                  <a:close/>
                  <a:moveTo>
                    <a:pt x="191" y="139"/>
                  </a:moveTo>
                  <a:cubicBezTo>
                    <a:pt x="182" y="132"/>
                    <a:pt x="169" y="134"/>
                    <a:pt x="163" y="143"/>
                  </a:cubicBezTo>
                  <a:cubicBezTo>
                    <a:pt x="156" y="152"/>
                    <a:pt x="158" y="165"/>
                    <a:pt x="167" y="172"/>
                  </a:cubicBezTo>
                  <a:cubicBezTo>
                    <a:pt x="176" y="178"/>
                    <a:pt x="189" y="176"/>
                    <a:pt x="195" y="167"/>
                  </a:cubicBezTo>
                  <a:cubicBezTo>
                    <a:pt x="202" y="158"/>
                    <a:pt x="200" y="146"/>
                    <a:pt x="191" y="1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6" name="Freeform 26"/>
            <p:cNvSpPr/>
            <p:nvPr/>
          </p:nvSpPr>
          <p:spPr bwMode="auto">
            <a:xfrm>
              <a:off x="4082417" y="1713389"/>
              <a:ext cx="112713" cy="114300"/>
            </a:xfrm>
            <a:custGeom>
              <a:avLst/>
              <a:gdLst>
                <a:gd name="T0" fmla="*/ 34 w 38"/>
                <a:gd name="T1" fmla="*/ 26 h 38"/>
                <a:gd name="T2" fmla="*/ 27 w 38"/>
                <a:gd name="T3" fmla="*/ 4 h 38"/>
                <a:gd name="T4" fmla="*/ 4 w 38"/>
                <a:gd name="T5" fmla="*/ 11 h 38"/>
                <a:gd name="T6" fmla="*/ 12 w 38"/>
                <a:gd name="T7" fmla="*/ 34 h 38"/>
                <a:gd name="T8" fmla="*/ 34 w 38"/>
                <a:gd name="T9" fmla="*/ 26 h 38"/>
              </a:gdLst>
              <a:ahLst/>
              <a:cxnLst>
                <a:cxn ang="0">
                  <a:pos x="T0" y="T1"/>
                </a:cxn>
                <a:cxn ang="0">
                  <a:pos x="T2" y="T3"/>
                </a:cxn>
                <a:cxn ang="0">
                  <a:pos x="T4" y="T5"/>
                </a:cxn>
                <a:cxn ang="0">
                  <a:pos x="T6" y="T7"/>
                </a:cxn>
                <a:cxn ang="0">
                  <a:pos x="T8" y="T9"/>
                </a:cxn>
              </a:cxnLst>
              <a:rect l="0" t="0" r="r" b="b"/>
              <a:pathLst>
                <a:path w="38" h="38">
                  <a:moveTo>
                    <a:pt x="34" y="26"/>
                  </a:moveTo>
                  <a:cubicBezTo>
                    <a:pt x="38" y="18"/>
                    <a:pt x="35" y="8"/>
                    <a:pt x="27" y="4"/>
                  </a:cubicBezTo>
                  <a:cubicBezTo>
                    <a:pt x="19" y="0"/>
                    <a:pt x="9" y="3"/>
                    <a:pt x="4" y="11"/>
                  </a:cubicBezTo>
                  <a:cubicBezTo>
                    <a:pt x="0" y="20"/>
                    <a:pt x="4" y="30"/>
                    <a:pt x="12" y="34"/>
                  </a:cubicBezTo>
                  <a:cubicBezTo>
                    <a:pt x="20" y="38"/>
                    <a:pt x="30" y="35"/>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7" name="Freeform 27"/>
            <p:cNvSpPr/>
            <p:nvPr/>
          </p:nvSpPr>
          <p:spPr bwMode="auto">
            <a:xfrm>
              <a:off x="3855405" y="1781652"/>
              <a:ext cx="282575" cy="239713"/>
            </a:xfrm>
            <a:custGeom>
              <a:avLst/>
              <a:gdLst>
                <a:gd name="T0" fmla="*/ 95 w 95"/>
                <a:gd name="T1" fmla="*/ 8 h 80"/>
                <a:gd name="T2" fmla="*/ 23 w 95"/>
                <a:gd name="T3" fmla="*/ 73 h 80"/>
                <a:gd name="T4" fmla="*/ 2 w 95"/>
                <a:gd name="T5" fmla="*/ 79 h 80"/>
                <a:gd name="T6" fmla="*/ 86 w 95"/>
                <a:gd name="T7" fmla="*/ 0 h 80"/>
                <a:gd name="T8" fmla="*/ 95 w 95"/>
                <a:gd name="T9" fmla="*/ 8 h 80"/>
              </a:gdLst>
              <a:ahLst/>
              <a:cxnLst>
                <a:cxn ang="0">
                  <a:pos x="T0" y="T1"/>
                </a:cxn>
                <a:cxn ang="0">
                  <a:pos x="T2" y="T3"/>
                </a:cxn>
                <a:cxn ang="0">
                  <a:pos x="T4" y="T5"/>
                </a:cxn>
                <a:cxn ang="0">
                  <a:pos x="T6" y="T7"/>
                </a:cxn>
                <a:cxn ang="0">
                  <a:pos x="T8" y="T9"/>
                </a:cxn>
              </a:cxnLst>
              <a:rect l="0" t="0" r="r" b="b"/>
              <a:pathLst>
                <a:path w="95" h="80">
                  <a:moveTo>
                    <a:pt x="95" y="8"/>
                  </a:moveTo>
                  <a:cubicBezTo>
                    <a:pt x="94" y="8"/>
                    <a:pt x="23" y="73"/>
                    <a:pt x="23" y="73"/>
                  </a:cubicBezTo>
                  <a:cubicBezTo>
                    <a:pt x="23" y="73"/>
                    <a:pt x="3" y="80"/>
                    <a:pt x="2" y="79"/>
                  </a:cubicBezTo>
                  <a:cubicBezTo>
                    <a:pt x="0" y="79"/>
                    <a:pt x="86" y="0"/>
                    <a:pt x="86" y="0"/>
                  </a:cubicBezTo>
                  <a:lnTo>
                    <a:pt x="95"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8" name="Freeform 28"/>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 name="T12" fmla="*/ 6 w 30"/>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30" h="220">
                  <a:moveTo>
                    <a:pt x="6" y="2"/>
                  </a:moveTo>
                  <a:lnTo>
                    <a:pt x="0" y="182"/>
                  </a:lnTo>
                  <a:lnTo>
                    <a:pt x="11" y="220"/>
                  </a:lnTo>
                  <a:lnTo>
                    <a:pt x="22" y="182"/>
                  </a:lnTo>
                  <a:lnTo>
                    <a:pt x="30" y="4"/>
                  </a:lnTo>
                  <a:lnTo>
                    <a:pt x="6" y="0"/>
                  </a:lnTo>
                  <a:lnTo>
                    <a:pt x="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9" name="Freeform 29"/>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Lst>
              <a:ahLst/>
              <a:cxnLst>
                <a:cxn ang="0">
                  <a:pos x="T0" y="T1"/>
                </a:cxn>
                <a:cxn ang="0">
                  <a:pos x="T2" y="T3"/>
                </a:cxn>
                <a:cxn ang="0">
                  <a:pos x="T4" y="T5"/>
                </a:cxn>
                <a:cxn ang="0">
                  <a:pos x="T6" y="T7"/>
                </a:cxn>
                <a:cxn ang="0">
                  <a:pos x="T8" y="T9"/>
                </a:cxn>
                <a:cxn ang="0">
                  <a:pos x="T10" y="T11"/>
                </a:cxn>
              </a:cxnLst>
              <a:rect l="0" t="0" r="r" b="b"/>
              <a:pathLst>
                <a:path w="30" h="220">
                  <a:moveTo>
                    <a:pt x="6" y="2"/>
                  </a:moveTo>
                  <a:lnTo>
                    <a:pt x="0" y="182"/>
                  </a:lnTo>
                  <a:lnTo>
                    <a:pt x="11" y="220"/>
                  </a:lnTo>
                  <a:lnTo>
                    <a:pt x="22" y="182"/>
                  </a:lnTo>
                  <a:lnTo>
                    <a:pt x="30" y="4"/>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0" name="Freeform 30"/>
            <p:cNvSpPr/>
            <p:nvPr/>
          </p:nvSpPr>
          <p:spPr bwMode="auto">
            <a:xfrm>
              <a:off x="4144330" y="1689577"/>
              <a:ext cx="36513" cy="53975"/>
            </a:xfrm>
            <a:custGeom>
              <a:avLst/>
              <a:gdLst>
                <a:gd name="T0" fmla="*/ 0 w 12"/>
                <a:gd name="T1" fmla="*/ 13 h 18"/>
                <a:gd name="T2" fmla="*/ 2 w 12"/>
                <a:gd name="T3" fmla="*/ 17 h 18"/>
                <a:gd name="T4" fmla="*/ 2 w 12"/>
                <a:gd name="T5" fmla="*/ 17 h 18"/>
                <a:gd name="T6" fmla="*/ 6 w 12"/>
                <a:gd name="T7" fmla="*/ 16 h 18"/>
                <a:gd name="T8" fmla="*/ 11 w 12"/>
                <a:gd name="T9" fmla="*/ 5 h 18"/>
                <a:gd name="T10" fmla="*/ 10 w 12"/>
                <a:gd name="T11" fmla="*/ 1 h 18"/>
                <a:gd name="T12" fmla="*/ 10 w 12"/>
                <a:gd name="T13" fmla="*/ 1 h 18"/>
                <a:gd name="T14" fmla="*/ 6 w 12"/>
                <a:gd name="T15" fmla="*/ 2 h 18"/>
                <a:gd name="T16" fmla="*/ 0 w 12"/>
                <a:gd name="T1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8">
                  <a:moveTo>
                    <a:pt x="0" y="13"/>
                  </a:moveTo>
                  <a:cubicBezTo>
                    <a:pt x="0" y="15"/>
                    <a:pt x="0" y="17"/>
                    <a:pt x="2" y="17"/>
                  </a:cubicBezTo>
                  <a:cubicBezTo>
                    <a:pt x="2" y="17"/>
                    <a:pt x="2" y="17"/>
                    <a:pt x="2" y="17"/>
                  </a:cubicBezTo>
                  <a:cubicBezTo>
                    <a:pt x="3" y="18"/>
                    <a:pt x="5" y="18"/>
                    <a:pt x="6" y="16"/>
                  </a:cubicBezTo>
                  <a:cubicBezTo>
                    <a:pt x="11" y="5"/>
                    <a:pt x="11" y="5"/>
                    <a:pt x="11" y="5"/>
                  </a:cubicBezTo>
                  <a:cubicBezTo>
                    <a:pt x="12" y="4"/>
                    <a:pt x="11" y="2"/>
                    <a:pt x="10" y="1"/>
                  </a:cubicBezTo>
                  <a:cubicBezTo>
                    <a:pt x="10" y="1"/>
                    <a:pt x="10" y="1"/>
                    <a:pt x="10" y="1"/>
                  </a:cubicBezTo>
                  <a:cubicBezTo>
                    <a:pt x="8" y="0"/>
                    <a:pt x="7" y="1"/>
                    <a:pt x="6" y="2"/>
                  </a:cubicBez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1" name="Freeform 31"/>
            <p:cNvSpPr/>
            <p:nvPr/>
          </p:nvSpPr>
          <p:spPr bwMode="auto">
            <a:xfrm>
              <a:off x="4225292" y="3542189"/>
              <a:ext cx="109538" cy="111125"/>
            </a:xfrm>
            <a:custGeom>
              <a:avLst/>
              <a:gdLst>
                <a:gd name="T0" fmla="*/ 31 w 37"/>
                <a:gd name="T1" fmla="*/ 8 h 37"/>
                <a:gd name="T2" fmla="*/ 7 w 37"/>
                <a:gd name="T3" fmla="*/ 7 h 37"/>
                <a:gd name="T4" fmla="*/ 6 w 37"/>
                <a:gd name="T5" fmla="*/ 30 h 37"/>
                <a:gd name="T6" fmla="*/ 30 w 37"/>
                <a:gd name="T7" fmla="*/ 31 h 37"/>
                <a:gd name="T8" fmla="*/ 31 w 37"/>
                <a:gd name="T9" fmla="*/ 8 h 37"/>
              </a:gdLst>
              <a:ahLst/>
              <a:cxnLst>
                <a:cxn ang="0">
                  <a:pos x="T0" y="T1"/>
                </a:cxn>
                <a:cxn ang="0">
                  <a:pos x="T2" y="T3"/>
                </a:cxn>
                <a:cxn ang="0">
                  <a:pos x="T4" y="T5"/>
                </a:cxn>
                <a:cxn ang="0">
                  <a:pos x="T6" y="T7"/>
                </a:cxn>
                <a:cxn ang="0">
                  <a:pos x="T8" y="T9"/>
                </a:cxn>
              </a:cxnLst>
              <a:rect l="0" t="0" r="r" b="b"/>
              <a:pathLst>
                <a:path w="37" h="37">
                  <a:moveTo>
                    <a:pt x="31" y="8"/>
                  </a:moveTo>
                  <a:cubicBezTo>
                    <a:pt x="25" y="1"/>
                    <a:pt x="14" y="0"/>
                    <a:pt x="7" y="7"/>
                  </a:cubicBezTo>
                  <a:cubicBezTo>
                    <a:pt x="0" y="13"/>
                    <a:pt x="0" y="23"/>
                    <a:pt x="6" y="30"/>
                  </a:cubicBezTo>
                  <a:cubicBezTo>
                    <a:pt x="12" y="37"/>
                    <a:pt x="23" y="37"/>
                    <a:pt x="30" y="31"/>
                  </a:cubicBezTo>
                  <a:cubicBezTo>
                    <a:pt x="36" y="25"/>
                    <a:pt x="37" y="15"/>
                    <a:pt x="3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2" name="Freeform 32"/>
            <p:cNvSpPr/>
            <p:nvPr/>
          </p:nvSpPr>
          <p:spPr bwMode="auto">
            <a:xfrm>
              <a:off x="4280855" y="3613627"/>
              <a:ext cx="134938" cy="338138"/>
            </a:xfrm>
            <a:custGeom>
              <a:avLst/>
              <a:gdLst>
                <a:gd name="T0" fmla="*/ 10 w 45"/>
                <a:gd name="T1" fmla="*/ 0 h 113"/>
                <a:gd name="T2" fmla="*/ 45 w 45"/>
                <a:gd name="T3" fmla="*/ 90 h 113"/>
                <a:gd name="T4" fmla="*/ 44 w 45"/>
                <a:gd name="T5" fmla="*/ 112 h 113"/>
                <a:gd name="T6" fmla="*/ 0 w 45"/>
                <a:gd name="T7" fmla="*/ 5 h 113"/>
                <a:gd name="T8" fmla="*/ 10 w 45"/>
                <a:gd name="T9" fmla="*/ 0 h 113"/>
              </a:gdLst>
              <a:ahLst/>
              <a:cxnLst>
                <a:cxn ang="0">
                  <a:pos x="T0" y="T1"/>
                </a:cxn>
                <a:cxn ang="0">
                  <a:pos x="T2" y="T3"/>
                </a:cxn>
                <a:cxn ang="0">
                  <a:pos x="T4" y="T5"/>
                </a:cxn>
                <a:cxn ang="0">
                  <a:pos x="T6" y="T7"/>
                </a:cxn>
                <a:cxn ang="0">
                  <a:pos x="T8" y="T9"/>
                </a:cxn>
              </a:cxnLst>
              <a:rect l="0" t="0" r="r" b="b"/>
              <a:pathLst>
                <a:path w="45" h="113">
                  <a:moveTo>
                    <a:pt x="10" y="0"/>
                  </a:moveTo>
                  <a:cubicBezTo>
                    <a:pt x="11" y="0"/>
                    <a:pt x="45" y="90"/>
                    <a:pt x="45" y="90"/>
                  </a:cubicBezTo>
                  <a:cubicBezTo>
                    <a:pt x="45" y="90"/>
                    <a:pt x="45" y="111"/>
                    <a:pt x="44" y="112"/>
                  </a:cubicBezTo>
                  <a:cubicBezTo>
                    <a:pt x="43" y="113"/>
                    <a:pt x="0" y="5"/>
                    <a:pt x="0" y="5"/>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3" name="Freeform 33"/>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 name="T12" fmla="*/ 4 w 209"/>
                <a:gd name="T13" fmla="*/ 22 h 94"/>
              </a:gdLst>
              <a:ahLst/>
              <a:cxnLst>
                <a:cxn ang="0">
                  <a:pos x="T0" y="T1"/>
                </a:cxn>
                <a:cxn ang="0">
                  <a:pos x="T2" y="T3"/>
                </a:cxn>
                <a:cxn ang="0">
                  <a:pos x="T4" y="T5"/>
                </a:cxn>
                <a:cxn ang="0">
                  <a:pos x="T6" y="T7"/>
                </a:cxn>
                <a:cxn ang="0">
                  <a:pos x="T8" y="T9"/>
                </a:cxn>
                <a:cxn ang="0">
                  <a:pos x="T10" y="T11"/>
                </a:cxn>
                <a:cxn ang="0">
                  <a:pos x="T12" y="T13"/>
                </a:cxn>
              </a:cxnLst>
              <a:rect l="0" t="0" r="r" b="b"/>
              <a:pathLst>
                <a:path w="209" h="94">
                  <a:moveTo>
                    <a:pt x="4" y="22"/>
                  </a:moveTo>
                  <a:lnTo>
                    <a:pt x="169" y="92"/>
                  </a:lnTo>
                  <a:lnTo>
                    <a:pt x="209" y="94"/>
                  </a:lnTo>
                  <a:lnTo>
                    <a:pt x="177" y="71"/>
                  </a:lnTo>
                  <a:lnTo>
                    <a:pt x="13" y="0"/>
                  </a:lnTo>
                  <a:lnTo>
                    <a:pt x="0" y="20"/>
                  </a:lnTo>
                  <a:lnTo>
                    <a:pt x="4"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4" name="Freeform 34"/>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Lst>
              <a:ahLst/>
              <a:cxnLst>
                <a:cxn ang="0">
                  <a:pos x="T0" y="T1"/>
                </a:cxn>
                <a:cxn ang="0">
                  <a:pos x="T2" y="T3"/>
                </a:cxn>
                <a:cxn ang="0">
                  <a:pos x="T4" y="T5"/>
                </a:cxn>
                <a:cxn ang="0">
                  <a:pos x="T6" y="T7"/>
                </a:cxn>
                <a:cxn ang="0">
                  <a:pos x="T8" y="T9"/>
                </a:cxn>
                <a:cxn ang="0">
                  <a:pos x="T10" y="T11"/>
                </a:cxn>
              </a:cxnLst>
              <a:rect l="0" t="0" r="r" b="b"/>
              <a:pathLst>
                <a:path w="209" h="94">
                  <a:moveTo>
                    <a:pt x="4" y="22"/>
                  </a:moveTo>
                  <a:lnTo>
                    <a:pt x="169" y="92"/>
                  </a:lnTo>
                  <a:lnTo>
                    <a:pt x="209" y="94"/>
                  </a:lnTo>
                  <a:lnTo>
                    <a:pt x="177" y="71"/>
                  </a:lnTo>
                  <a:lnTo>
                    <a:pt x="13" y="0"/>
                  </a:lnTo>
                  <a:lnTo>
                    <a:pt x="0" y="2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5" name="Freeform 35"/>
            <p:cNvSpPr/>
            <p:nvPr/>
          </p:nvSpPr>
          <p:spPr bwMode="auto">
            <a:xfrm>
              <a:off x="4215767" y="3535839"/>
              <a:ext cx="44450" cy="46038"/>
            </a:xfrm>
            <a:custGeom>
              <a:avLst/>
              <a:gdLst>
                <a:gd name="T0" fmla="*/ 9 w 15"/>
                <a:gd name="T1" fmla="*/ 14 h 15"/>
                <a:gd name="T2" fmla="*/ 14 w 15"/>
                <a:gd name="T3" fmla="*/ 14 h 15"/>
                <a:gd name="T4" fmla="*/ 14 w 15"/>
                <a:gd name="T5" fmla="*/ 14 h 15"/>
                <a:gd name="T6" fmla="*/ 14 w 15"/>
                <a:gd name="T7" fmla="*/ 10 h 15"/>
                <a:gd name="T8" fmla="*/ 6 w 15"/>
                <a:gd name="T9" fmla="*/ 1 h 15"/>
                <a:gd name="T10" fmla="*/ 1 w 15"/>
                <a:gd name="T11" fmla="*/ 1 h 15"/>
                <a:gd name="T12" fmla="*/ 1 w 15"/>
                <a:gd name="T13" fmla="*/ 1 h 15"/>
                <a:gd name="T14" fmla="*/ 1 w 15"/>
                <a:gd name="T15" fmla="*/ 5 h 15"/>
                <a:gd name="T16" fmla="*/ 9 w 15"/>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9" y="14"/>
                  </a:moveTo>
                  <a:cubicBezTo>
                    <a:pt x="11" y="15"/>
                    <a:pt x="12" y="15"/>
                    <a:pt x="14" y="14"/>
                  </a:cubicBezTo>
                  <a:cubicBezTo>
                    <a:pt x="14" y="14"/>
                    <a:pt x="14" y="14"/>
                    <a:pt x="14" y="14"/>
                  </a:cubicBezTo>
                  <a:cubicBezTo>
                    <a:pt x="15" y="13"/>
                    <a:pt x="15" y="11"/>
                    <a:pt x="14" y="10"/>
                  </a:cubicBezTo>
                  <a:cubicBezTo>
                    <a:pt x="6" y="1"/>
                    <a:pt x="6" y="1"/>
                    <a:pt x="6" y="1"/>
                  </a:cubicBezTo>
                  <a:cubicBezTo>
                    <a:pt x="5" y="0"/>
                    <a:pt x="3" y="0"/>
                    <a:pt x="1" y="1"/>
                  </a:cubicBezTo>
                  <a:cubicBezTo>
                    <a:pt x="1" y="1"/>
                    <a:pt x="1" y="1"/>
                    <a:pt x="1" y="1"/>
                  </a:cubicBezTo>
                  <a:cubicBezTo>
                    <a:pt x="0" y="2"/>
                    <a:pt x="0" y="4"/>
                    <a:pt x="1" y="5"/>
                  </a:cubicBezTo>
                  <a:lnTo>
                    <a:pt x="9"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6" name="Freeform 36"/>
            <p:cNvSpPr/>
            <p:nvPr/>
          </p:nvSpPr>
          <p:spPr bwMode="auto">
            <a:xfrm>
              <a:off x="983617" y="2889727"/>
              <a:ext cx="109538" cy="109538"/>
            </a:xfrm>
            <a:custGeom>
              <a:avLst/>
              <a:gdLst>
                <a:gd name="T0" fmla="*/ 31 w 37"/>
                <a:gd name="T1" fmla="*/ 7 h 37"/>
                <a:gd name="T2" fmla="*/ 7 w 37"/>
                <a:gd name="T3" fmla="*/ 6 h 37"/>
                <a:gd name="T4" fmla="*/ 6 w 37"/>
                <a:gd name="T5" fmla="*/ 30 h 37"/>
                <a:gd name="T6" fmla="*/ 30 w 37"/>
                <a:gd name="T7" fmla="*/ 31 h 37"/>
                <a:gd name="T8" fmla="*/ 31 w 37"/>
                <a:gd name="T9" fmla="*/ 7 h 37"/>
              </a:gdLst>
              <a:ahLst/>
              <a:cxnLst>
                <a:cxn ang="0">
                  <a:pos x="T0" y="T1"/>
                </a:cxn>
                <a:cxn ang="0">
                  <a:pos x="T2" y="T3"/>
                </a:cxn>
                <a:cxn ang="0">
                  <a:pos x="T4" y="T5"/>
                </a:cxn>
                <a:cxn ang="0">
                  <a:pos x="T6" y="T7"/>
                </a:cxn>
                <a:cxn ang="0">
                  <a:pos x="T8" y="T9"/>
                </a:cxn>
              </a:cxnLst>
              <a:rect l="0" t="0" r="r" b="b"/>
              <a:pathLst>
                <a:path w="37" h="37">
                  <a:moveTo>
                    <a:pt x="31" y="7"/>
                  </a:moveTo>
                  <a:cubicBezTo>
                    <a:pt x="25" y="0"/>
                    <a:pt x="14" y="0"/>
                    <a:pt x="7" y="6"/>
                  </a:cubicBezTo>
                  <a:cubicBezTo>
                    <a:pt x="1" y="12"/>
                    <a:pt x="0" y="23"/>
                    <a:pt x="6" y="30"/>
                  </a:cubicBezTo>
                  <a:cubicBezTo>
                    <a:pt x="12" y="36"/>
                    <a:pt x="23" y="37"/>
                    <a:pt x="30" y="31"/>
                  </a:cubicBezTo>
                  <a:cubicBezTo>
                    <a:pt x="36" y="25"/>
                    <a:pt x="37" y="14"/>
                    <a:pt x="3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7" name="Freeform 37"/>
            <p:cNvSpPr/>
            <p:nvPr/>
          </p:nvSpPr>
          <p:spPr bwMode="auto">
            <a:xfrm>
              <a:off x="1039180" y="2957989"/>
              <a:ext cx="138113" cy="339725"/>
            </a:xfrm>
            <a:custGeom>
              <a:avLst/>
              <a:gdLst>
                <a:gd name="T0" fmla="*/ 10 w 46"/>
                <a:gd name="T1" fmla="*/ 0 h 114"/>
                <a:gd name="T2" fmla="*/ 46 w 46"/>
                <a:gd name="T3" fmla="*/ 91 h 114"/>
                <a:gd name="T4" fmla="*/ 44 w 46"/>
                <a:gd name="T5" fmla="*/ 113 h 114"/>
                <a:gd name="T6" fmla="*/ 0 w 46"/>
                <a:gd name="T7" fmla="*/ 6 h 114"/>
                <a:gd name="T8" fmla="*/ 10 w 46"/>
                <a:gd name="T9" fmla="*/ 0 h 114"/>
              </a:gdLst>
              <a:ahLst/>
              <a:cxnLst>
                <a:cxn ang="0">
                  <a:pos x="T0" y="T1"/>
                </a:cxn>
                <a:cxn ang="0">
                  <a:pos x="T2" y="T3"/>
                </a:cxn>
                <a:cxn ang="0">
                  <a:pos x="T4" y="T5"/>
                </a:cxn>
                <a:cxn ang="0">
                  <a:pos x="T6" y="T7"/>
                </a:cxn>
                <a:cxn ang="0">
                  <a:pos x="T8" y="T9"/>
                </a:cxn>
              </a:cxnLst>
              <a:rect l="0" t="0" r="r" b="b"/>
              <a:pathLst>
                <a:path w="46" h="114">
                  <a:moveTo>
                    <a:pt x="10" y="0"/>
                  </a:moveTo>
                  <a:cubicBezTo>
                    <a:pt x="11" y="1"/>
                    <a:pt x="46" y="91"/>
                    <a:pt x="46" y="91"/>
                  </a:cubicBezTo>
                  <a:cubicBezTo>
                    <a:pt x="46" y="91"/>
                    <a:pt x="45" y="111"/>
                    <a:pt x="44" y="113"/>
                  </a:cubicBezTo>
                  <a:cubicBezTo>
                    <a:pt x="43" y="114"/>
                    <a:pt x="0" y="6"/>
                    <a:pt x="0" y="6"/>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8" name="Freeform 38"/>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 name="T12" fmla="*/ 2 w 206"/>
                <a:gd name="T13" fmla="*/ 23 h 94"/>
              </a:gdLst>
              <a:ahLst/>
              <a:cxnLst>
                <a:cxn ang="0">
                  <a:pos x="T0" y="T1"/>
                </a:cxn>
                <a:cxn ang="0">
                  <a:pos x="T2" y="T3"/>
                </a:cxn>
                <a:cxn ang="0">
                  <a:pos x="T4" y="T5"/>
                </a:cxn>
                <a:cxn ang="0">
                  <a:pos x="T6" y="T7"/>
                </a:cxn>
                <a:cxn ang="0">
                  <a:pos x="T8" y="T9"/>
                </a:cxn>
                <a:cxn ang="0">
                  <a:pos x="T10" y="T11"/>
                </a:cxn>
                <a:cxn ang="0">
                  <a:pos x="T12" y="T13"/>
                </a:cxn>
              </a:cxnLst>
              <a:rect l="0" t="0" r="r" b="b"/>
              <a:pathLst>
                <a:path w="206" h="94">
                  <a:moveTo>
                    <a:pt x="2" y="23"/>
                  </a:moveTo>
                  <a:lnTo>
                    <a:pt x="167" y="92"/>
                  </a:lnTo>
                  <a:lnTo>
                    <a:pt x="206" y="94"/>
                  </a:lnTo>
                  <a:lnTo>
                    <a:pt x="175" y="72"/>
                  </a:lnTo>
                  <a:lnTo>
                    <a:pt x="11" y="0"/>
                  </a:lnTo>
                  <a:lnTo>
                    <a:pt x="0" y="23"/>
                  </a:lnTo>
                  <a:lnTo>
                    <a:pt x="2"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9" name="Freeform 39"/>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Lst>
              <a:ahLst/>
              <a:cxnLst>
                <a:cxn ang="0">
                  <a:pos x="T0" y="T1"/>
                </a:cxn>
                <a:cxn ang="0">
                  <a:pos x="T2" y="T3"/>
                </a:cxn>
                <a:cxn ang="0">
                  <a:pos x="T4" y="T5"/>
                </a:cxn>
                <a:cxn ang="0">
                  <a:pos x="T6" y="T7"/>
                </a:cxn>
                <a:cxn ang="0">
                  <a:pos x="T8" y="T9"/>
                </a:cxn>
                <a:cxn ang="0">
                  <a:pos x="T10" y="T11"/>
                </a:cxn>
              </a:cxnLst>
              <a:rect l="0" t="0" r="r" b="b"/>
              <a:pathLst>
                <a:path w="206" h="94">
                  <a:moveTo>
                    <a:pt x="2" y="23"/>
                  </a:moveTo>
                  <a:lnTo>
                    <a:pt x="167" y="92"/>
                  </a:lnTo>
                  <a:lnTo>
                    <a:pt x="206" y="94"/>
                  </a:lnTo>
                  <a:lnTo>
                    <a:pt x="175" y="72"/>
                  </a:lnTo>
                  <a:lnTo>
                    <a:pt x="11" y="0"/>
                  </a:lnTo>
                  <a:lnTo>
                    <a:pt x="0" y="23"/>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0" name="Freeform 40"/>
            <p:cNvSpPr/>
            <p:nvPr/>
          </p:nvSpPr>
          <p:spPr bwMode="auto">
            <a:xfrm>
              <a:off x="974092" y="2880202"/>
              <a:ext cx="44450" cy="47625"/>
            </a:xfrm>
            <a:custGeom>
              <a:avLst/>
              <a:gdLst>
                <a:gd name="T0" fmla="*/ 10 w 15"/>
                <a:gd name="T1" fmla="*/ 15 h 16"/>
                <a:gd name="T2" fmla="*/ 14 w 15"/>
                <a:gd name="T3" fmla="*/ 15 h 16"/>
                <a:gd name="T4" fmla="*/ 14 w 15"/>
                <a:gd name="T5" fmla="*/ 15 h 16"/>
                <a:gd name="T6" fmla="*/ 14 w 15"/>
                <a:gd name="T7" fmla="*/ 10 h 16"/>
                <a:gd name="T8" fmla="*/ 6 w 15"/>
                <a:gd name="T9" fmla="*/ 1 h 16"/>
                <a:gd name="T10" fmla="*/ 2 w 15"/>
                <a:gd name="T11" fmla="*/ 1 h 16"/>
                <a:gd name="T12" fmla="*/ 2 w 15"/>
                <a:gd name="T13" fmla="*/ 1 h 16"/>
                <a:gd name="T14" fmla="*/ 1 w 15"/>
                <a:gd name="T15" fmla="*/ 6 h 16"/>
                <a:gd name="T16" fmla="*/ 10 w 1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0" y="15"/>
                  </a:moveTo>
                  <a:cubicBezTo>
                    <a:pt x="11" y="16"/>
                    <a:pt x="13" y="16"/>
                    <a:pt x="14" y="15"/>
                  </a:cubicBezTo>
                  <a:cubicBezTo>
                    <a:pt x="14" y="15"/>
                    <a:pt x="14" y="15"/>
                    <a:pt x="14" y="15"/>
                  </a:cubicBezTo>
                  <a:cubicBezTo>
                    <a:pt x="15" y="14"/>
                    <a:pt x="15" y="12"/>
                    <a:pt x="14" y="10"/>
                  </a:cubicBezTo>
                  <a:cubicBezTo>
                    <a:pt x="6" y="1"/>
                    <a:pt x="6" y="1"/>
                    <a:pt x="6" y="1"/>
                  </a:cubicBezTo>
                  <a:cubicBezTo>
                    <a:pt x="5" y="0"/>
                    <a:pt x="3" y="0"/>
                    <a:pt x="2" y="1"/>
                  </a:cubicBezTo>
                  <a:cubicBezTo>
                    <a:pt x="2" y="1"/>
                    <a:pt x="2" y="1"/>
                    <a:pt x="2" y="1"/>
                  </a:cubicBezTo>
                  <a:cubicBezTo>
                    <a:pt x="0" y="2"/>
                    <a:pt x="0" y="4"/>
                    <a:pt x="1" y="6"/>
                  </a:cubicBezTo>
                  <a:lnTo>
                    <a:pt x="1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1" name="Freeform 41"/>
            <p:cNvSpPr/>
            <p:nvPr/>
          </p:nvSpPr>
          <p:spPr bwMode="auto">
            <a:xfrm>
              <a:off x="3156905" y="3935889"/>
              <a:ext cx="114300" cy="114300"/>
            </a:xfrm>
            <a:custGeom>
              <a:avLst/>
              <a:gdLst>
                <a:gd name="T0" fmla="*/ 33 w 38"/>
                <a:gd name="T1" fmla="*/ 28 h 38"/>
                <a:gd name="T2" fmla="*/ 28 w 38"/>
                <a:gd name="T3" fmla="*/ 5 h 38"/>
                <a:gd name="T4" fmla="*/ 5 w 38"/>
                <a:gd name="T5" fmla="*/ 10 h 38"/>
                <a:gd name="T6" fmla="*/ 10 w 38"/>
                <a:gd name="T7" fmla="*/ 33 h 38"/>
                <a:gd name="T8" fmla="*/ 33 w 38"/>
                <a:gd name="T9" fmla="*/ 28 h 38"/>
              </a:gdLst>
              <a:ahLst/>
              <a:cxnLst>
                <a:cxn ang="0">
                  <a:pos x="T0" y="T1"/>
                </a:cxn>
                <a:cxn ang="0">
                  <a:pos x="T2" y="T3"/>
                </a:cxn>
                <a:cxn ang="0">
                  <a:pos x="T4" y="T5"/>
                </a:cxn>
                <a:cxn ang="0">
                  <a:pos x="T6" y="T7"/>
                </a:cxn>
                <a:cxn ang="0">
                  <a:pos x="T8" y="T9"/>
                </a:cxn>
              </a:cxnLst>
              <a:rect l="0" t="0" r="r" b="b"/>
              <a:pathLst>
                <a:path w="38" h="38">
                  <a:moveTo>
                    <a:pt x="33" y="28"/>
                  </a:moveTo>
                  <a:cubicBezTo>
                    <a:pt x="38" y="21"/>
                    <a:pt x="35" y="10"/>
                    <a:pt x="28" y="5"/>
                  </a:cubicBezTo>
                  <a:cubicBezTo>
                    <a:pt x="20" y="0"/>
                    <a:pt x="10" y="3"/>
                    <a:pt x="5" y="10"/>
                  </a:cubicBezTo>
                  <a:cubicBezTo>
                    <a:pt x="0" y="18"/>
                    <a:pt x="2" y="28"/>
                    <a:pt x="10" y="33"/>
                  </a:cubicBezTo>
                  <a:cubicBezTo>
                    <a:pt x="17" y="38"/>
                    <a:pt x="28" y="36"/>
                    <a:pt x="3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2" name="Freeform 42"/>
            <p:cNvSpPr/>
            <p:nvPr/>
          </p:nvSpPr>
          <p:spPr bwMode="auto">
            <a:xfrm>
              <a:off x="2904492" y="4002564"/>
              <a:ext cx="303213" cy="211138"/>
            </a:xfrm>
            <a:custGeom>
              <a:avLst/>
              <a:gdLst>
                <a:gd name="T0" fmla="*/ 102 w 102"/>
                <a:gd name="T1" fmla="*/ 9 h 71"/>
                <a:gd name="T2" fmla="*/ 23 w 102"/>
                <a:gd name="T3" fmla="*/ 66 h 71"/>
                <a:gd name="T4" fmla="*/ 2 w 102"/>
                <a:gd name="T5" fmla="*/ 70 h 71"/>
                <a:gd name="T6" fmla="*/ 94 w 102"/>
                <a:gd name="T7" fmla="*/ 0 h 71"/>
                <a:gd name="T8" fmla="*/ 102 w 102"/>
                <a:gd name="T9" fmla="*/ 9 h 71"/>
              </a:gdLst>
              <a:ahLst/>
              <a:cxnLst>
                <a:cxn ang="0">
                  <a:pos x="T0" y="T1"/>
                </a:cxn>
                <a:cxn ang="0">
                  <a:pos x="T2" y="T3"/>
                </a:cxn>
                <a:cxn ang="0">
                  <a:pos x="T4" y="T5"/>
                </a:cxn>
                <a:cxn ang="0">
                  <a:pos x="T6" y="T7"/>
                </a:cxn>
                <a:cxn ang="0">
                  <a:pos x="T8" y="T9"/>
                </a:cxn>
              </a:cxnLst>
              <a:rect l="0" t="0" r="r" b="b"/>
              <a:pathLst>
                <a:path w="102" h="71">
                  <a:moveTo>
                    <a:pt x="102" y="9"/>
                  </a:moveTo>
                  <a:cubicBezTo>
                    <a:pt x="102" y="10"/>
                    <a:pt x="23" y="66"/>
                    <a:pt x="23" y="66"/>
                  </a:cubicBezTo>
                  <a:cubicBezTo>
                    <a:pt x="23" y="66"/>
                    <a:pt x="3" y="71"/>
                    <a:pt x="2" y="70"/>
                  </a:cubicBezTo>
                  <a:cubicBezTo>
                    <a:pt x="0" y="69"/>
                    <a:pt x="94" y="0"/>
                    <a:pt x="94" y="0"/>
                  </a:cubicBezTo>
                  <a:lnTo>
                    <a:pt x="10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3" name="Freeform 43"/>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 name="T12" fmla="*/ 26 w 49"/>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49" h="220">
                  <a:moveTo>
                    <a:pt x="26" y="2"/>
                  </a:moveTo>
                  <a:lnTo>
                    <a:pt x="0" y="182"/>
                  </a:lnTo>
                  <a:lnTo>
                    <a:pt x="7" y="220"/>
                  </a:lnTo>
                  <a:lnTo>
                    <a:pt x="22" y="184"/>
                  </a:lnTo>
                  <a:lnTo>
                    <a:pt x="49" y="8"/>
                  </a:lnTo>
                  <a:lnTo>
                    <a:pt x="26" y="0"/>
                  </a:lnTo>
                  <a:lnTo>
                    <a:pt x="2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4" name="Freeform 44"/>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Lst>
              <a:ahLst/>
              <a:cxnLst>
                <a:cxn ang="0">
                  <a:pos x="T0" y="T1"/>
                </a:cxn>
                <a:cxn ang="0">
                  <a:pos x="T2" y="T3"/>
                </a:cxn>
                <a:cxn ang="0">
                  <a:pos x="T4" y="T5"/>
                </a:cxn>
                <a:cxn ang="0">
                  <a:pos x="T6" y="T7"/>
                </a:cxn>
                <a:cxn ang="0">
                  <a:pos x="T8" y="T9"/>
                </a:cxn>
                <a:cxn ang="0">
                  <a:pos x="T10" y="T11"/>
                </a:cxn>
              </a:cxnLst>
              <a:rect l="0" t="0" r="r" b="b"/>
              <a:pathLst>
                <a:path w="49" h="220">
                  <a:moveTo>
                    <a:pt x="26" y="2"/>
                  </a:moveTo>
                  <a:lnTo>
                    <a:pt x="0" y="182"/>
                  </a:lnTo>
                  <a:lnTo>
                    <a:pt x="7" y="220"/>
                  </a:lnTo>
                  <a:lnTo>
                    <a:pt x="22" y="184"/>
                  </a:lnTo>
                  <a:lnTo>
                    <a:pt x="49" y="8"/>
                  </a:lnTo>
                  <a:lnTo>
                    <a:pt x="2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5" name="Freeform 45"/>
            <p:cNvSpPr/>
            <p:nvPr/>
          </p:nvSpPr>
          <p:spPr bwMode="auto">
            <a:xfrm>
              <a:off x="3220405" y="3918427"/>
              <a:ext cx="41275" cy="50800"/>
            </a:xfrm>
            <a:custGeom>
              <a:avLst/>
              <a:gdLst>
                <a:gd name="T0" fmla="*/ 1 w 14"/>
                <a:gd name="T1" fmla="*/ 12 h 17"/>
                <a:gd name="T2" fmla="*/ 2 w 14"/>
                <a:gd name="T3" fmla="*/ 16 h 17"/>
                <a:gd name="T4" fmla="*/ 2 w 14"/>
                <a:gd name="T5" fmla="*/ 16 h 17"/>
                <a:gd name="T6" fmla="*/ 6 w 14"/>
                <a:gd name="T7" fmla="*/ 15 h 17"/>
                <a:gd name="T8" fmla="*/ 13 w 14"/>
                <a:gd name="T9" fmla="*/ 5 h 17"/>
                <a:gd name="T10" fmla="*/ 12 w 14"/>
                <a:gd name="T11" fmla="*/ 1 h 17"/>
                <a:gd name="T12" fmla="*/ 12 w 14"/>
                <a:gd name="T13" fmla="*/ 1 h 17"/>
                <a:gd name="T14" fmla="*/ 8 w 14"/>
                <a:gd name="T15" fmla="*/ 2 h 17"/>
                <a:gd name="T16" fmla="*/ 1 w 14"/>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 y="12"/>
                  </a:moveTo>
                  <a:cubicBezTo>
                    <a:pt x="0" y="13"/>
                    <a:pt x="1" y="15"/>
                    <a:pt x="2" y="16"/>
                  </a:cubicBezTo>
                  <a:cubicBezTo>
                    <a:pt x="2" y="16"/>
                    <a:pt x="2" y="16"/>
                    <a:pt x="2" y="16"/>
                  </a:cubicBezTo>
                  <a:cubicBezTo>
                    <a:pt x="4" y="17"/>
                    <a:pt x="5" y="17"/>
                    <a:pt x="6" y="15"/>
                  </a:cubicBezTo>
                  <a:cubicBezTo>
                    <a:pt x="13" y="5"/>
                    <a:pt x="13" y="5"/>
                    <a:pt x="13" y="5"/>
                  </a:cubicBezTo>
                  <a:cubicBezTo>
                    <a:pt x="14" y="4"/>
                    <a:pt x="14" y="2"/>
                    <a:pt x="12" y="1"/>
                  </a:cubicBezTo>
                  <a:cubicBezTo>
                    <a:pt x="12" y="1"/>
                    <a:pt x="12" y="1"/>
                    <a:pt x="12" y="1"/>
                  </a:cubicBezTo>
                  <a:cubicBezTo>
                    <a:pt x="11" y="0"/>
                    <a:pt x="9" y="0"/>
                    <a:pt x="8" y="2"/>
                  </a:cubicBezTo>
                  <a:lnTo>
                    <a:pt x="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6" name="Freeform 46"/>
            <p:cNvSpPr>
              <a:spLocks noEditPoints="1"/>
            </p:cNvSpPr>
            <p:nvPr/>
          </p:nvSpPr>
          <p:spPr bwMode="auto">
            <a:xfrm>
              <a:off x="4379280" y="2873852"/>
              <a:ext cx="179388" cy="488950"/>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4 h 164"/>
                <a:gd name="T16" fmla="*/ 4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8"/>
                    <a:pt x="46" y="164"/>
                    <a:pt x="30" y="164"/>
                  </a:cubicBezTo>
                  <a:cubicBezTo>
                    <a:pt x="13" y="164"/>
                    <a:pt x="0" y="128"/>
                    <a:pt x="0" y="82"/>
                  </a:cubicBezTo>
                  <a:cubicBezTo>
                    <a:pt x="0" y="37"/>
                    <a:pt x="13" y="0"/>
                    <a:pt x="30" y="0"/>
                  </a:cubicBezTo>
                  <a:close/>
                  <a:moveTo>
                    <a:pt x="30" y="151"/>
                  </a:moveTo>
                  <a:cubicBezTo>
                    <a:pt x="44" y="151"/>
                    <a:pt x="55" y="120"/>
                    <a:pt x="55" y="82"/>
                  </a:cubicBezTo>
                  <a:cubicBezTo>
                    <a:pt x="55" y="44"/>
                    <a:pt x="44" y="14"/>
                    <a:pt x="30" y="14"/>
                  </a:cubicBezTo>
                  <a:cubicBezTo>
                    <a:pt x="16" y="14"/>
                    <a:pt x="4" y="44"/>
                    <a:pt x="4" y="82"/>
                  </a:cubicBezTo>
                  <a:cubicBezTo>
                    <a:pt x="4"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7" name="Freeform 47"/>
            <p:cNvSpPr>
              <a:spLocks noEditPoints="1"/>
            </p:cNvSpPr>
            <p:nvPr/>
          </p:nvSpPr>
          <p:spPr bwMode="auto">
            <a:xfrm>
              <a:off x="4225292" y="3029427"/>
              <a:ext cx="485775" cy="179388"/>
            </a:xfrm>
            <a:custGeom>
              <a:avLst/>
              <a:gdLst>
                <a:gd name="T0" fmla="*/ 0 w 163"/>
                <a:gd name="T1" fmla="*/ 30 h 60"/>
                <a:gd name="T2" fmla="*/ 82 w 163"/>
                <a:gd name="T3" fmla="*/ 0 h 60"/>
                <a:gd name="T4" fmla="*/ 163 w 163"/>
                <a:gd name="T5" fmla="*/ 30 h 60"/>
                <a:gd name="T6" fmla="*/ 82 w 163"/>
                <a:gd name="T7" fmla="*/ 60 h 60"/>
                <a:gd name="T8" fmla="*/ 0 w 163"/>
                <a:gd name="T9" fmla="*/ 30 h 60"/>
                <a:gd name="T10" fmla="*/ 150 w 163"/>
                <a:gd name="T11" fmla="*/ 30 h 60"/>
                <a:gd name="T12" fmla="*/ 82 w 163"/>
                <a:gd name="T13" fmla="*/ 5 h 60"/>
                <a:gd name="T14" fmla="*/ 13 w 163"/>
                <a:gd name="T15" fmla="*/ 30 h 60"/>
                <a:gd name="T16" fmla="*/ 82 w 163"/>
                <a:gd name="T17" fmla="*/ 56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4"/>
                    <a:pt x="36" y="0"/>
                    <a:pt x="82" y="0"/>
                  </a:cubicBezTo>
                  <a:cubicBezTo>
                    <a:pt x="127" y="0"/>
                    <a:pt x="163" y="14"/>
                    <a:pt x="163" y="30"/>
                  </a:cubicBezTo>
                  <a:cubicBezTo>
                    <a:pt x="163" y="47"/>
                    <a:pt x="127" y="60"/>
                    <a:pt x="82" y="60"/>
                  </a:cubicBezTo>
                  <a:cubicBezTo>
                    <a:pt x="36" y="60"/>
                    <a:pt x="0" y="47"/>
                    <a:pt x="0" y="30"/>
                  </a:cubicBezTo>
                  <a:close/>
                  <a:moveTo>
                    <a:pt x="150" y="30"/>
                  </a:moveTo>
                  <a:cubicBezTo>
                    <a:pt x="150" y="16"/>
                    <a:pt x="119" y="5"/>
                    <a:pt x="82" y="5"/>
                  </a:cubicBezTo>
                  <a:cubicBezTo>
                    <a:pt x="44" y="5"/>
                    <a:pt x="13" y="16"/>
                    <a:pt x="13" y="30"/>
                  </a:cubicBezTo>
                  <a:cubicBezTo>
                    <a:pt x="13" y="44"/>
                    <a:pt x="44" y="56"/>
                    <a:pt x="82" y="56"/>
                  </a:cubicBezTo>
                  <a:cubicBezTo>
                    <a:pt x="119" y="56"/>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8" name="Freeform 48"/>
            <p:cNvSpPr>
              <a:spLocks noEditPoints="1"/>
            </p:cNvSpPr>
            <p:nvPr/>
          </p:nvSpPr>
          <p:spPr bwMode="auto">
            <a:xfrm>
              <a:off x="4260217" y="2913539"/>
              <a:ext cx="414338" cy="414338"/>
            </a:xfrm>
            <a:custGeom>
              <a:avLst/>
              <a:gdLst>
                <a:gd name="T0" fmla="*/ 12 w 139"/>
                <a:gd name="T1" fmla="*/ 11 h 139"/>
                <a:gd name="T2" fmla="*/ 91 w 139"/>
                <a:gd name="T3" fmla="*/ 48 h 139"/>
                <a:gd name="T4" fmla="*/ 127 w 139"/>
                <a:gd name="T5" fmla="*/ 127 h 139"/>
                <a:gd name="T6" fmla="*/ 48 w 139"/>
                <a:gd name="T7" fmla="*/ 91 h 139"/>
                <a:gd name="T8" fmla="*/ 12 w 139"/>
                <a:gd name="T9" fmla="*/ 11 h 139"/>
                <a:gd name="T10" fmla="*/ 118 w 139"/>
                <a:gd name="T11" fmla="*/ 118 h 139"/>
                <a:gd name="T12" fmla="*/ 87 w 139"/>
                <a:gd name="T13" fmla="*/ 51 h 139"/>
                <a:gd name="T14" fmla="*/ 21 w 139"/>
                <a:gd name="T15" fmla="*/ 21 h 139"/>
                <a:gd name="T16" fmla="*/ 52 w 139"/>
                <a:gd name="T17" fmla="*/ 87 h 139"/>
                <a:gd name="T18" fmla="*/ 118 w 139"/>
                <a:gd name="T19" fmla="*/ 11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1"/>
                  </a:moveTo>
                  <a:cubicBezTo>
                    <a:pt x="24" y="0"/>
                    <a:pt x="59" y="16"/>
                    <a:pt x="91" y="48"/>
                  </a:cubicBezTo>
                  <a:cubicBezTo>
                    <a:pt x="123" y="80"/>
                    <a:pt x="139" y="115"/>
                    <a:pt x="127" y="127"/>
                  </a:cubicBezTo>
                  <a:cubicBezTo>
                    <a:pt x="116" y="139"/>
                    <a:pt x="80" y="123"/>
                    <a:pt x="48" y="91"/>
                  </a:cubicBezTo>
                  <a:cubicBezTo>
                    <a:pt x="16" y="59"/>
                    <a:pt x="0" y="23"/>
                    <a:pt x="12" y="11"/>
                  </a:cubicBezTo>
                  <a:close/>
                  <a:moveTo>
                    <a:pt x="118" y="118"/>
                  </a:moveTo>
                  <a:cubicBezTo>
                    <a:pt x="128" y="108"/>
                    <a:pt x="114" y="78"/>
                    <a:pt x="87" y="51"/>
                  </a:cubicBezTo>
                  <a:cubicBezTo>
                    <a:pt x="61" y="25"/>
                    <a:pt x="31" y="11"/>
                    <a:pt x="21" y="21"/>
                  </a:cubicBezTo>
                  <a:cubicBezTo>
                    <a:pt x="11" y="31"/>
                    <a:pt x="25" y="60"/>
                    <a:pt x="52" y="87"/>
                  </a:cubicBezTo>
                  <a:cubicBezTo>
                    <a:pt x="79" y="114"/>
                    <a:pt x="108" y="128"/>
                    <a:pt x="118"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9" name="Freeform 49"/>
            <p:cNvSpPr>
              <a:spLocks noEditPoints="1"/>
            </p:cNvSpPr>
            <p:nvPr/>
          </p:nvSpPr>
          <p:spPr bwMode="auto">
            <a:xfrm>
              <a:off x="4260217" y="2913539"/>
              <a:ext cx="414338" cy="414338"/>
            </a:xfrm>
            <a:custGeom>
              <a:avLst/>
              <a:gdLst>
                <a:gd name="T0" fmla="*/ 12 w 139"/>
                <a:gd name="T1" fmla="*/ 127 h 139"/>
                <a:gd name="T2" fmla="*/ 48 w 139"/>
                <a:gd name="T3" fmla="*/ 48 h 139"/>
                <a:gd name="T4" fmla="*/ 127 w 139"/>
                <a:gd name="T5" fmla="*/ 11 h 139"/>
                <a:gd name="T6" fmla="*/ 91 w 139"/>
                <a:gd name="T7" fmla="*/ 91 h 139"/>
                <a:gd name="T8" fmla="*/ 12 w 139"/>
                <a:gd name="T9" fmla="*/ 127 h 139"/>
                <a:gd name="T10" fmla="*/ 118 w 139"/>
                <a:gd name="T11" fmla="*/ 21 h 139"/>
                <a:gd name="T12" fmla="*/ 52 w 139"/>
                <a:gd name="T13" fmla="*/ 51 h 139"/>
                <a:gd name="T14" fmla="*/ 21 w 139"/>
                <a:gd name="T15" fmla="*/ 118 h 139"/>
                <a:gd name="T16" fmla="*/ 87 w 139"/>
                <a:gd name="T17" fmla="*/ 87 h 139"/>
                <a:gd name="T18" fmla="*/ 118 w 139"/>
                <a:gd name="T19" fmla="*/ 2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27"/>
                  </a:moveTo>
                  <a:cubicBezTo>
                    <a:pt x="0" y="115"/>
                    <a:pt x="16" y="80"/>
                    <a:pt x="48" y="48"/>
                  </a:cubicBezTo>
                  <a:cubicBezTo>
                    <a:pt x="80" y="16"/>
                    <a:pt x="116" y="0"/>
                    <a:pt x="127" y="11"/>
                  </a:cubicBezTo>
                  <a:cubicBezTo>
                    <a:pt x="139" y="23"/>
                    <a:pt x="123" y="59"/>
                    <a:pt x="91" y="91"/>
                  </a:cubicBezTo>
                  <a:cubicBezTo>
                    <a:pt x="59" y="123"/>
                    <a:pt x="24" y="139"/>
                    <a:pt x="12" y="127"/>
                  </a:cubicBezTo>
                  <a:close/>
                  <a:moveTo>
                    <a:pt x="118" y="21"/>
                  </a:moveTo>
                  <a:cubicBezTo>
                    <a:pt x="108" y="11"/>
                    <a:pt x="79" y="25"/>
                    <a:pt x="52" y="51"/>
                  </a:cubicBezTo>
                  <a:cubicBezTo>
                    <a:pt x="25" y="78"/>
                    <a:pt x="11" y="108"/>
                    <a:pt x="21" y="118"/>
                  </a:cubicBezTo>
                  <a:cubicBezTo>
                    <a:pt x="31" y="128"/>
                    <a:pt x="61" y="114"/>
                    <a:pt x="87" y="87"/>
                  </a:cubicBezTo>
                  <a:cubicBezTo>
                    <a:pt x="114" y="60"/>
                    <a:pt x="128" y="31"/>
                    <a:pt x="11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0" name="Oval 50"/>
            <p:cNvSpPr>
              <a:spLocks noChangeArrowheads="1"/>
            </p:cNvSpPr>
            <p:nvPr/>
          </p:nvSpPr>
          <p:spPr bwMode="auto">
            <a:xfrm>
              <a:off x="4430080" y="3083402"/>
              <a:ext cx="74613" cy="746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1" name="Freeform 51"/>
            <p:cNvSpPr>
              <a:spLocks noEditPoints="1"/>
            </p:cNvSpPr>
            <p:nvPr/>
          </p:nvSpPr>
          <p:spPr bwMode="auto">
            <a:xfrm>
              <a:off x="2345692" y="4261327"/>
              <a:ext cx="182563" cy="488950"/>
            </a:xfrm>
            <a:custGeom>
              <a:avLst/>
              <a:gdLst>
                <a:gd name="T0" fmla="*/ 30 w 61"/>
                <a:gd name="T1" fmla="*/ 0 h 164"/>
                <a:gd name="T2" fmla="*/ 61 w 61"/>
                <a:gd name="T3" fmla="*/ 82 h 164"/>
                <a:gd name="T4" fmla="*/ 30 w 61"/>
                <a:gd name="T5" fmla="*/ 164 h 164"/>
                <a:gd name="T6" fmla="*/ 0 w 61"/>
                <a:gd name="T7" fmla="*/ 82 h 164"/>
                <a:gd name="T8" fmla="*/ 30 w 61"/>
                <a:gd name="T9" fmla="*/ 0 h 164"/>
                <a:gd name="T10" fmla="*/ 30 w 61"/>
                <a:gd name="T11" fmla="*/ 151 h 164"/>
                <a:gd name="T12" fmla="*/ 56 w 61"/>
                <a:gd name="T13" fmla="*/ 82 h 164"/>
                <a:gd name="T14" fmla="*/ 30 w 61"/>
                <a:gd name="T15" fmla="*/ 13 h 164"/>
                <a:gd name="T16" fmla="*/ 5 w 61"/>
                <a:gd name="T17" fmla="*/ 82 h 164"/>
                <a:gd name="T18" fmla="*/ 30 w 61"/>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64">
                  <a:moveTo>
                    <a:pt x="30" y="0"/>
                  </a:moveTo>
                  <a:cubicBezTo>
                    <a:pt x="47" y="0"/>
                    <a:pt x="61" y="37"/>
                    <a:pt x="61" y="82"/>
                  </a:cubicBezTo>
                  <a:cubicBezTo>
                    <a:pt x="61" y="127"/>
                    <a:pt x="47" y="164"/>
                    <a:pt x="30" y="164"/>
                  </a:cubicBezTo>
                  <a:cubicBezTo>
                    <a:pt x="14" y="164"/>
                    <a:pt x="0" y="127"/>
                    <a:pt x="0" y="82"/>
                  </a:cubicBezTo>
                  <a:cubicBezTo>
                    <a:pt x="0" y="37"/>
                    <a:pt x="14" y="0"/>
                    <a:pt x="30" y="0"/>
                  </a:cubicBezTo>
                  <a:close/>
                  <a:moveTo>
                    <a:pt x="30" y="151"/>
                  </a:moveTo>
                  <a:cubicBezTo>
                    <a:pt x="44" y="151"/>
                    <a:pt x="56" y="120"/>
                    <a:pt x="56" y="82"/>
                  </a:cubicBezTo>
                  <a:cubicBezTo>
                    <a:pt x="56"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2" name="Freeform 52"/>
            <p:cNvSpPr>
              <a:spLocks noEditPoints="1"/>
            </p:cNvSpPr>
            <p:nvPr/>
          </p:nvSpPr>
          <p:spPr bwMode="auto">
            <a:xfrm>
              <a:off x="2193292" y="4416902"/>
              <a:ext cx="487363" cy="179388"/>
            </a:xfrm>
            <a:custGeom>
              <a:avLst/>
              <a:gdLst>
                <a:gd name="T0" fmla="*/ 0 w 163"/>
                <a:gd name="T1" fmla="*/ 30 h 60"/>
                <a:gd name="T2" fmla="*/ 81 w 163"/>
                <a:gd name="T3" fmla="*/ 0 h 60"/>
                <a:gd name="T4" fmla="*/ 163 w 163"/>
                <a:gd name="T5" fmla="*/ 30 h 60"/>
                <a:gd name="T6" fmla="*/ 81 w 163"/>
                <a:gd name="T7" fmla="*/ 60 h 60"/>
                <a:gd name="T8" fmla="*/ 0 w 163"/>
                <a:gd name="T9" fmla="*/ 30 h 60"/>
                <a:gd name="T10" fmla="*/ 150 w 163"/>
                <a:gd name="T11" fmla="*/ 30 h 60"/>
                <a:gd name="T12" fmla="*/ 81 w 163"/>
                <a:gd name="T13" fmla="*/ 5 h 60"/>
                <a:gd name="T14" fmla="*/ 13 w 163"/>
                <a:gd name="T15" fmla="*/ 30 h 60"/>
                <a:gd name="T16" fmla="*/ 81 w 163"/>
                <a:gd name="T17" fmla="*/ 55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3"/>
                    <a:pt x="36" y="0"/>
                    <a:pt x="81" y="0"/>
                  </a:cubicBezTo>
                  <a:cubicBezTo>
                    <a:pt x="127" y="0"/>
                    <a:pt x="163" y="13"/>
                    <a:pt x="163" y="30"/>
                  </a:cubicBezTo>
                  <a:cubicBezTo>
                    <a:pt x="163" y="47"/>
                    <a:pt x="127" y="60"/>
                    <a:pt x="81" y="60"/>
                  </a:cubicBezTo>
                  <a:cubicBezTo>
                    <a:pt x="36" y="60"/>
                    <a:pt x="0" y="47"/>
                    <a:pt x="0" y="30"/>
                  </a:cubicBezTo>
                  <a:close/>
                  <a:moveTo>
                    <a:pt x="150" y="30"/>
                  </a:moveTo>
                  <a:cubicBezTo>
                    <a:pt x="150" y="16"/>
                    <a:pt x="119" y="5"/>
                    <a:pt x="81" y="5"/>
                  </a:cubicBezTo>
                  <a:cubicBezTo>
                    <a:pt x="44" y="5"/>
                    <a:pt x="13" y="16"/>
                    <a:pt x="13" y="30"/>
                  </a:cubicBezTo>
                  <a:cubicBezTo>
                    <a:pt x="13" y="44"/>
                    <a:pt x="44" y="55"/>
                    <a:pt x="81" y="55"/>
                  </a:cubicBezTo>
                  <a:cubicBezTo>
                    <a:pt x="119"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3" name="Freeform 53"/>
            <p:cNvSpPr>
              <a:spLocks noEditPoints="1"/>
            </p:cNvSpPr>
            <p:nvPr/>
          </p:nvSpPr>
          <p:spPr bwMode="auto">
            <a:xfrm>
              <a:off x="2229805" y="4297839"/>
              <a:ext cx="414338" cy="417513"/>
            </a:xfrm>
            <a:custGeom>
              <a:avLst/>
              <a:gdLst>
                <a:gd name="T0" fmla="*/ 12 w 139"/>
                <a:gd name="T1" fmla="*/ 12 h 140"/>
                <a:gd name="T2" fmla="*/ 91 w 139"/>
                <a:gd name="T3" fmla="*/ 49 h 140"/>
                <a:gd name="T4" fmla="*/ 127 w 139"/>
                <a:gd name="T5" fmla="*/ 128 h 140"/>
                <a:gd name="T6" fmla="*/ 48 w 139"/>
                <a:gd name="T7" fmla="*/ 91 h 140"/>
                <a:gd name="T8" fmla="*/ 12 w 139"/>
                <a:gd name="T9" fmla="*/ 12 h 140"/>
                <a:gd name="T10" fmla="*/ 118 w 139"/>
                <a:gd name="T11" fmla="*/ 119 h 140"/>
                <a:gd name="T12" fmla="*/ 87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3" y="0"/>
                    <a:pt x="59" y="17"/>
                    <a:pt x="91" y="49"/>
                  </a:cubicBezTo>
                  <a:cubicBezTo>
                    <a:pt x="123" y="81"/>
                    <a:pt x="139" y="116"/>
                    <a:pt x="127" y="128"/>
                  </a:cubicBezTo>
                  <a:cubicBezTo>
                    <a:pt x="115" y="140"/>
                    <a:pt x="80" y="123"/>
                    <a:pt x="48" y="91"/>
                  </a:cubicBezTo>
                  <a:cubicBezTo>
                    <a:pt x="16" y="59"/>
                    <a:pt x="0" y="24"/>
                    <a:pt x="12" y="12"/>
                  </a:cubicBezTo>
                  <a:close/>
                  <a:moveTo>
                    <a:pt x="118" y="119"/>
                  </a:moveTo>
                  <a:cubicBezTo>
                    <a:pt x="128" y="109"/>
                    <a:pt x="114" y="79"/>
                    <a:pt x="87" y="52"/>
                  </a:cubicBezTo>
                  <a:cubicBezTo>
                    <a:pt x="60" y="25"/>
                    <a:pt x="31" y="12"/>
                    <a:pt x="21" y="22"/>
                  </a:cubicBezTo>
                  <a:cubicBezTo>
                    <a:pt x="11" y="31"/>
                    <a:pt x="25" y="61"/>
                    <a:pt x="52" y="88"/>
                  </a:cubicBezTo>
                  <a:cubicBezTo>
                    <a:pt x="78"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4" name="Freeform 54"/>
            <p:cNvSpPr>
              <a:spLocks noEditPoints="1"/>
            </p:cNvSpPr>
            <p:nvPr/>
          </p:nvSpPr>
          <p:spPr bwMode="auto">
            <a:xfrm>
              <a:off x="2229805" y="4297839"/>
              <a:ext cx="414338" cy="417513"/>
            </a:xfrm>
            <a:custGeom>
              <a:avLst/>
              <a:gdLst>
                <a:gd name="T0" fmla="*/ 12 w 139"/>
                <a:gd name="T1" fmla="*/ 128 h 140"/>
                <a:gd name="T2" fmla="*/ 48 w 139"/>
                <a:gd name="T3" fmla="*/ 49 h 140"/>
                <a:gd name="T4" fmla="*/ 127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7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6" y="81"/>
                    <a:pt x="48" y="49"/>
                  </a:cubicBezTo>
                  <a:cubicBezTo>
                    <a:pt x="80" y="17"/>
                    <a:pt x="115" y="0"/>
                    <a:pt x="127" y="12"/>
                  </a:cubicBezTo>
                  <a:cubicBezTo>
                    <a:pt x="139" y="24"/>
                    <a:pt x="123" y="59"/>
                    <a:pt x="91" y="91"/>
                  </a:cubicBezTo>
                  <a:cubicBezTo>
                    <a:pt x="59" y="123"/>
                    <a:pt x="23" y="140"/>
                    <a:pt x="12" y="128"/>
                  </a:cubicBezTo>
                  <a:close/>
                  <a:moveTo>
                    <a:pt x="118" y="22"/>
                  </a:moveTo>
                  <a:cubicBezTo>
                    <a:pt x="108" y="12"/>
                    <a:pt x="78" y="25"/>
                    <a:pt x="52" y="52"/>
                  </a:cubicBezTo>
                  <a:cubicBezTo>
                    <a:pt x="25" y="79"/>
                    <a:pt x="11" y="109"/>
                    <a:pt x="21" y="119"/>
                  </a:cubicBezTo>
                  <a:cubicBezTo>
                    <a:pt x="31" y="128"/>
                    <a:pt x="60" y="115"/>
                    <a:pt x="87"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5" name="Oval 55"/>
            <p:cNvSpPr>
              <a:spLocks noChangeArrowheads="1"/>
            </p:cNvSpPr>
            <p:nvPr/>
          </p:nvSpPr>
          <p:spPr bwMode="auto">
            <a:xfrm>
              <a:off x="2399667" y="4467702"/>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6" name="Freeform 56"/>
            <p:cNvSpPr>
              <a:spLocks noEditPoints="1"/>
            </p:cNvSpPr>
            <p:nvPr/>
          </p:nvSpPr>
          <p:spPr bwMode="auto">
            <a:xfrm>
              <a:off x="1167767" y="2226152"/>
              <a:ext cx="179388" cy="490538"/>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3 h 164"/>
                <a:gd name="T16" fmla="*/ 5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7"/>
                    <a:pt x="46" y="164"/>
                    <a:pt x="30" y="164"/>
                  </a:cubicBezTo>
                  <a:cubicBezTo>
                    <a:pt x="13" y="164"/>
                    <a:pt x="0" y="127"/>
                    <a:pt x="0" y="82"/>
                  </a:cubicBezTo>
                  <a:cubicBezTo>
                    <a:pt x="0" y="37"/>
                    <a:pt x="13" y="0"/>
                    <a:pt x="30" y="0"/>
                  </a:cubicBezTo>
                  <a:close/>
                  <a:moveTo>
                    <a:pt x="30" y="151"/>
                  </a:moveTo>
                  <a:cubicBezTo>
                    <a:pt x="44" y="151"/>
                    <a:pt x="55" y="120"/>
                    <a:pt x="55" y="82"/>
                  </a:cubicBezTo>
                  <a:cubicBezTo>
                    <a:pt x="55"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7" name="Freeform 57"/>
            <p:cNvSpPr>
              <a:spLocks noEditPoints="1"/>
            </p:cNvSpPr>
            <p:nvPr/>
          </p:nvSpPr>
          <p:spPr bwMode="auto">
            <a:xfrm>
              <a:off x="1012192" y="2381727"/>
              <a:ext cx="490538" cy="179388"/>
            </a:xfrm>
            <a:custGeom>
              <a:avLst/>
              <a:gdLst>
                <a:gd name="T0" fmla="*/ 0 w 164"/>
                <a:gd name="T1" fmla="*/ 30 h 60"/>
                <a:gd name="T2" fmla="*/ 82 w 164"/>
                <a:gd name="T3" fmla="*/ 0 h 60"/>
                <a:gd name="T4" fmla="*/ 164 w 164"/>
                <a:gd name="T5" fmla="*/ 30 h 60"/>
                <a:gd name="T6" fmla="*/ 82 w 164"/>
                <a:gd name="T7" fmla="*/ 60 h 60"/>
                <a:gd name="T8" fmla="*/ 0 w 164"/>
                <a:gd name="T9" fmla="*/ 30 h 60"/>
                <a:gd name="T10" fmla="*/ 150 w 164"/>
                <a:gd name="T11" fmla="*/ 30 h 60"/>
                <a:gd name="T12" fmla="*/ 82 w 164"/>
                <a:gd name="T13" fmla="*/ 5 h 60"/>
                <a:gd name="T14" fmla="*/ 13 w 164"/>
                <a:gd name="T15" fmla="*/ 30 h 60"/>
                <a:gd name="T16" fmla="*/ 82 w 164"/>
                <a:gd name="T17" fmla="*/ 55 h 60"/>
                <a:gd name="T18" fmla="*/ 150 w 164"/>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60">
                  <a:moveTo>
                    <a:pt x="0" y="30"/>
                  </a:moveTo>
                  <a:cubicBezTo>
                    <a:pt x="0" y="13"/>
                    <a:pt x="37" y="0"/>
                    <a:pt x="82" y="0"/>
                  </a:cubicBezTo>
                  <a:cubicBezTo>
                    <a:pt x="127" y="0"/>
                    <a:pt x="164" y="13"/>
                    <a:pt x="164" y="30"/>
                  </a:cubicBezTo>
                  <a:cubicBezTo>
                    <a:pt x="164" y="47"/>
                    <a:pt x="127" y="60"/>
                    <a:pt x="82" y="60"/>
                  </a:cubicBezTo>
                  <a:cubicBezTo>
                    <a:pt x="37" y="60"/>
                    <a:pt x="0" y="47"/>
                    <a:pt x="0" y="30"/>
                  </a:cubicBezTo>
                  <a:close/>
                  <a:moveTo>
                    <a:pt x="150" y="30"/>
                  </a:moveTo>
                  <a:cubicBezTo>
                    <a:pt x="150" y="16"/>
                    <a:pt x="120" y="5"/>
                    <a:pt x="82" y="5"/>
                  </a:cubicBezTo>
                  <a:cubicBezTo>
                    <a:pt x="44" y="5"/>
                    <a:pt x="13" y="16"/>
                    <a:pt x="13" y="30"/>
                  </a:cubicBezTo>
                  <a:cubicBezTo>
                    <a:pt x="13" y="44"/>
                    <a:pt x="44" y="55"/>
                    <a:pt x="82" y="55"/>
                  </a:cubicBezTo>
                  <a:cubicBezTo>
                    <a:pt x="120"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8" name="Freeform 58"/>
            <p:cNvSpPr>
              <a:spLocks noEditPoints="1"/>
            </p:cNvSpPr>
            <p:nvPr/>
          </p:nvSpPr>
          <p:spPr bwMode="auto">
            <a:xfrm>
              <a:off x="1048705" y="2262664"/>
              <a:ext cx="414338" cy="417513"/>
            </a:xfrm>
            <a:custGeom>
              <a:avLst/>
              <a:gdLst>
                <a:gd name="T0" fmla="*/ 12 w 139"/>
                <a:gd name="T1" fmla="*/ 12 h 140"/>
                <a:gd name="T2" fmla="*/ 91 w 139"/>
                <a:gd name="T3" fmla="*/ 49 h 140"/>
                <a:gd name="T4" fmla="*/ 128 w 139"/>
                <a:gd name="T5" fmla="*/ 128 h 140"/>
                <a:gd name="T6" fmla="*/ 48 w 139"/>
                <a:gd name="T7" fmla="*/ 91 h 140"/>
                <a:gd name="T8" fmla="*/ 12 w 139"/>
                <a:gd name="T9" fmla="*/ 12 h 140"/>
                <a:gd name="T10" fmla="*/ 118 w 139"/>
                <a:gd name="T11" fmla="*/ 119 h 140"/>
                <a:gd name="T12" fmla="*/ 88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4" y="0"/>
                    <a:pt x="59" y="17"/>
                    <a:pt x="91" y="49"/>
                  </a:cubicBezTo>
                  <a:cubicBezTo>
                    <a:pt x="123" y="81"/>
                    <a:pt x="139" y="116"/>
                    <a:pt x="128" y="128"/>
                  </a:cubicBezTo>
                  <a:cubicBezTo>
                    <a:pt x="116" y="140"/>
                    <a:pt x="80" y="123"/>
                    <a:pt x="48" y="91"/>
                  </a:cubicBezTo>
                  <a:cubicBezTo>
                    <a:pt x="17" y="59"/>
                    <a:pt x="0" y="24"/>
                    <a:pt x="12" y="12"/>
                  </a:cubicBezTo>
                  <a:close/>
                  <a:moveTo>
                    <a:pt x="118" y="119"/>
                  </a:moveTo>
                  <a:cubicBezTo>
                    <a:pt x="128" y="109"/>
                    <a:pt x="114" y="79"/>
                    <a:pt x="88" y="52"/>
                  </a:cubicBezTo>
                  <a:cubicBezTo>
                    <a:pt x="61" y="25"/>
                    <a:pt x="31" y="12"/>
                    <a:pt x="21" y="22"/>
                  </a:cubicBezTo>
                  <a:cubicBezTo>
                    <a:pt x="12" y="31"/>
                    <a:pt x="25" y="61"/>
                    <a:pt x="52" y="88"/>
                  </a:cubicBezTo>
                  <a:cubicBezTo>
                    <a:pt x="79"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9" name="Freeform 59"/>
            <p:cNvSpPr>
              <a:spLocks noEditPoints="1"/>
            </p:cNvSpPr>
            <p:nvPr/>
          </p:nvSpPr>
          <p:spPr bwMode="auto">
            <a:xfrm>
              <a:off x="1048705" y="2262664"/>
              <a:ext cx="414338" cy="417513"/>
            </a:xfrm>
            <a:custGeom>
              <a:avLst/>
              <a:gdLst>
                <a:gd name="T0" fmla="*/ 12 w 139"/>
                <a:gd name="T1" fmla="*/ 128 h 140"/>
                <a:gd name="T2" fmla="*/ 48 w 139"/>
                <a:gd name="T3" fmla="*/ 49 h 140"/>
                <a:gd name="T4" fmla="*/ 128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8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7" y="81"/>
                    <a:pt x="48" y="49"/>
                  </a:cubicBezTo>
                  <a:cubicBezTo>
                    <a:pt x="80" y="17"/>
                    <a:pt x="116" y="0"/>
                    <a:pt x="128" y="12"/>
                  </a:cubicBezTo>
                  <a:cubicBezTo>
                    <a:pt x="139" y="24"/>
                    <a:pt x="123" y="59"/>
                    <a:pt x="91" y="91"/>
                  </a:cubicBezTo>
                  <a:cubicBezTo>
                    <a:pt x="59" y="123"/>
                    <a:pt x="24" y="140"/>
                    <a:pt x="12" y="128"/>
                  </a:cubicBezTo>
                  <a:close/>
                  <a:moveTo>
                    <a:pt x="118" y="22"/>
                  </a:moveTo>
                  <a:cubicBezTo>
                    <a:pt x="108" y="12"/>
                    <a:pt x="79" y="25"/>
                    <a:pt x="52" y="52"/>
                  </a:cubicBezTo>
                  <a:cubicBezTo>
                    <a:pt x="25" y="79"/>
                    <a:pt x="12" y="109"/>
                    <a:pt x="21" y="119"/>
                  </a:cubicBezTo>
                  <a:cubicBezTo>
                    <a:pt x="31" y="128"/>
                    <a:pt x="61" y="115"/>
                    <a:pt x="88"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0" name="Oval 60"/>
            <p:cNvSpPr>
              <a:spLocks noChangeArrowheads="1"/>
            </p:cNvSpPr>
            <p:nvPr/>
          </p:nvSpPr>
          <p:spPr bwMode="auto">
            <a:xfrm>
              <a:off x="1218567" y="2432527"/>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1" name="Freeform 61"/>
            <p:cNvSpPr>
              <a:spLocks noEditPoints="1"/>
            </p:cNvSpPr>
            <p:nvPr/>
          </p:nvSpPr>
          <p:spPr bwMode="auto">
            <a:xfrm>
              <a:off x="1605917" y="3358039"/>
              <a:ext cx="409575" cy="411163"/>
            </a:xfrm>
            <a:custGeom>
              <a:avLst/>
              <a:gdLst>
                <a:gd name="T0" fmla="*/ 44 w 137"/>
                <a:gd name="T1" fmla="*/ 14 h 138"/>
                <a:gd name="T2" fmla="*/ 124 w 137"/>
                <a:gd name="T3" fmla="*/ 44 h 138"/>
                <a:gd name="T4" fmla="*/ 94 w 137"/>
                <a:gd name="T5" fmla="*/ 124 h 138"/>
                <a:gd name="T6" fmla="*/ 14 w 137"/>
                <a:gd name="T7" fmla="*/ 94 h 138"/>
                <a:gd name="T8" fmla="*/ 44 w 137"/>
                <a:gd name="T9" fmla="*/ 14 h 138"/>
                <a:gd name="T10" fmla="*/ 89 w 137"/>
                <a:gd name="T11" fmla="*/ 114 h 138"/>
                <a:gd name="T12" fmla="*/ 113 w 137"/>
                <a:gd name="T13" fmla="*/ 49 h 138"/>
                <a:gd name="T14" fmla="*/ 48 w 137"/>
                <a:gd name="T15" fmla="*/ 24 h 138"/>
                <a:gd name="T16" fmla="*/ 24 w 137"/>
                <a:gd name="T17" fmla="*/ 89 h 138"/>
                <a:gd name="T18" fmla="*/ 89 w 137"/>
                <a:gd name="T19"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8">
                  <a:moveTo>
                    <a:pt x="44" y="14"/>
                  </a:moveTo>
                  <a:cubicBezTo>
                    <a:pt x="74" y="0"/>
                    <a:pt x="110" y="14"/>
                    <a:pt x="124" y="44"/>
                  </a:cubicBezTo>
                  <a:cubicBezTo>
                    <a:pt x="137" y="74"/>
                    <a:pt x="124" y="110"/>
                    <a:pt x="94" y="124"/>
                  </a:cubicBezTo>
                  <a:cubicBezTo>
                    <a:pt x="63" y="138"/>
                    <a:pt x="27" y="124"/>
                    <a:pt x="14" y="94"/>
                  </a:cubicBezTo>
                  <a:cubicBezTo>
                    <a:pt x="0" y="64"/>
                    <a:pt x="13" y="28"/>
                    <a:pt x="44" y="14"/>
                  </a:cubicBezTo>
                  <a:close/>
                  <a:moveTo>
                    <a:pt x="89" y="114"/>
                  </a:moveTo>
                  <a:cubicBezTo>
                    <a:pt x="114" y="103"/>
                    <a:pt x="124" y="73"/>
                    <a:pt x="113" y="49"/>
                  </a:cubicBezTo>
                  <a:cubicBezTo>
                    <a:pt x="102" y="24"/>
                    <a:pt x="73" y="13"/>
                    <a:pt x="48" y="24"/>
                  </a:cubicBezTo>
                  <a:cubicBezTo>
                    <a:pt x="24" y="35"/>
                    <a:pt x="13" y="65"/>
                    <a:pt x="24" y="89"/>
                  </a:cubicBezTo>
                  <a:cubicBezTo>
                    <a:pt x="35" y="114"/>
                    <a:pt x="64" y="125"/>
                    <a:pt x="89"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2" name="Freeform 62"/>
            <p:cNvSpPr/>
            <p:nvPr/>
          </p:nvSpPr>
          <p:spPr bwMode="auto">
            <a:xfrm>
              <a:off x="1853567" y="3700939"/>
              <a:ext cx="119063" cy="179388"/>
            </a:xfrm>
            <a:custGeom>
              <a:avLst/>
              <a:gdLst>
                <a:gd name="T0" fmla="*/ 47 w 75"/>
                <a:gd name="T1" fmla="*/ 113 h 113"/>
                <a:gd name="T2" fmla="*/ 75 w 75"/>
                <a:gd name="T3" fmla="*/ 99 h 113"/>
                <a:gd name="T4" fmla="*/ 28 w 75"/>
                <a:gd name="T5" fmla="*/ 0 h 113"/>
                <a:gd name="T6" fmla="*/ 0 w 75"/>
                <a:gd name="T7" fmla="*/ 11 h 113"/>
                <a:gd name="T8" fmla="*/ 47 w 75"/>
                <a:gd name="T9" fmla="*/ 113 h 113"/>
              </a:gdLst>
              <a:ahLst/>
              <a:cxnLst>
                <a:cxn ang="0">
                  <a:pos x="T0" y="T1"/>
                </a:cxn>
                <a:cxn ang="0">
                  <a:pos x="T2" y="T3"/>
                </a:cxn>
                <a:cxn ang="0">
                  <a:pos x="T4" y="T5"/>
                </a:cxn>
                <a:cxn ang="0">
                  <a:pos x="T6" y="T7"/>
                </a:cxn>
                <a:cxn ang="0">
                  <a:pos x="T8" y="T9"/>
                </a:cxn>
              </a:cxnLst>
              <a:rect l="0" t="0" r="r" b="b"/>
              <a:pathLst>
                <a:path w="75" h="113">
                  <a:moveTo>
                    <a:pt x="47" y="113"/>
                  </a:moveTo>
                  <a:lnTo>
                    <a:pt x="75" y="99"/>
                  </a:lnTo>
                  <a:lnTo>
                    <a:pt x="28" y="0"/>
                  </a:lnTo>
                  <a:lnTo>
                    <a:pt x="0" y="11"/>
                  </a:lnTo>
                  <a:lnTo>
                    <a:pt x="47"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3" name="Freeform 63"/>
            <p:cNvSpPr/>
            <p:nvPr/>
          </p:nvSpPr>
          <p:spPr bwMode="auto">
            <a:xfrm>
              <a:off x="1871030" y="3751739"/>
              <a:ext cx="158750" cy="238125"/>
            </a:xfrm>
            <a:custGeom>
              <a:avLst/>
              <a:gdLst>
                <a:gd name="T0" fmla="*/ 26 w 53"/>
                <a:gd name="T1" fmla="*/ 71 h 80"/>
                <a:gd name="T2" fmla="*/ 43 w 53"/>
                <a:gd name="T3" fmla="*/ 77 h 80"/>
                <a:gd name="T4" fmla="*/ 43 w 53"/>
                <a:gd name="T5" fmla="*/ 77 h 80"/>
                <a:gd name="T6" fmla="*/ 50 w 53"/>
                <a:gd name="T7" fmla="*/ 60 h 80"/>
                <a:gd name="T8" fmla="*/ 27 w 53"/>
                <a:gd name="T9" fmla="*/ 9 h 80"/>
                <a:gd name="T10" fmla="*/ 10 w 53"/>
                <a:gd name="T11" fmla="*/ 3 h 80"/>
                <a:gd name="T12" fmla="*/ 10 w 53"/>
                <a:gd name="T13" fmla="*/ 3 h 80"/>
                <a:gd name="T14" fmla="*/ 3 w 53"/>
                <a:gd name="T15" fmla="*/ 20 h 80"/>
                <a:gd name="T16" fmla="*/ 26 w 53"/>
                <a:gd name="T17"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80">
                  <a:moveTo>
                    <a:pt x="26" y="71"/>
                  </a:moveTo>
                  <a:cubicBezTo>
                    <a:pt x="29" y="77"/>
                    <a:pt x="37" y="80"/>
                    <a:pt x="43" y="77"/>
                  </a:cubicBezTo>
                  <a:cubicBezTo>
                    <a:pt x="43" y="77"/>
                    <a:pt x="43" y="77"/>
                    <a:pt x="43" y="77"/>
                  </a:cubicBezTo>
                  <a:cubicBezTo>
                    <a:pt x="50" y="74"/>
                    <a:pt x="53" y="67"/>
                    <a:pt x="50" y="60"/>
                  </a:cubicBezTo>
                  <a:cubicBezTo>
                    <a:pt x="27" y="9"/>
                    <a:pt x="27" y="9"/>
                    <a:pt x="27" y="9"/>
                  </a:cubicBezTo>
                  <a:cubicBezTo>
                    <a:pt x="24" y="3"/>
                    <a:pt x="16" y="0"/>
                    <a:pt x="10" y="3"/>
                  </a:cubicBezTo>
                  <a:cubicBezTo>
                    <a:pt x="10" y="3"/>
                    <a:pt x="10" y="3"/>
                    <a:pt x="10" y="3"/>
                  </a:cubicBezTo>
                  <a:cubicBezTo>
                    <a:pt x="3" y="6"/>
                    <a:pt x="0" y="14"/>
                    <a:pt x="3" y="20"/>
                  </a:cubicBezTo>
                  <a:lnTo>
                    <a:pt x="26"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4" name="Freeform 64"/>
            <p:cNvSpPr>
              <a:spLocks noEditPoints="1"/>
            </p:cNvSpPr>
            <p:nvPr/>
          </p:nvSpPr>
          <p:spPr bwMode="auto">
            <a:xfrm>
              <a:off x="3488692" y="3554889"/>
              <a:ext cx="401638" cy="404813"/>
            </a:xfrm>
            <a:custGeom>
              <a:avLst/>
              <a:gdLst>
                <a:gd name="T0" fmla="*/ 105 w 135"/>
                <a:gd name="T1" fmla="*/ 21 h 136"/>
                <a:gd name="T2" fmla="*/ 114 w 135"/>
                <a:gd name="T3" fmla="*/ 106 h 136"/>
                <a:gd name="T4" fmla="*/ 29 w 135"/>
                <a:gd name="T5" fmla="*/ 115 h 136"/>
                <a:gd name="T6" fmla="*/ 21 w 135"/>
                <a:gd name="T7" fmla="*/ 30 h 136"/>
                <a:gd name="T8" fmla="*/ 105 w 135"/>
                <a:gd name="T9" fmla="*/ 21 h 136"/>
                <a:gd name="T10" fmla="*/ 36 w 135"/>
                <a:gd name="T11" fmla="*/ 106 h 136"/>
                <a:gd name="T12" fmla="*/ 106 w 135"/>
                <a:gd name="T13" fmla="*/ 99 h 136"/>
                <a:gd name="T14" fmla="*/ 98 w 135"/>
                <a:gd name="T15" fmla="*/ 30 h 136"/>
                <a:gd name="T16" fmla="*/ 29 w 135"/>
                <a:gd name="T17" fmla="*/ 37 h 136"/>
                <a:gd name="T18" fmla="*/ 36 w 135"/>
                <a:gd name="T19" fmla="*/ 10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105" y="21"/>
                  </a:moveTo>
                  <a:cubicBezTo>
                    <a:pt x="131" y="42"/>
                    <a:pt x="135" y="80"/>
                    <a:pt x="114" y="106"/>
                  </a:cubicBezTo>
                  <a:cubicBezTo>
                    <a:pt x="93" y="132"/>
                    <a:pt x="55" y="136"/>
                    <a:pt x="29" y="115"/>
                  </a:cubicBezTo>
                  <a:cubicBezTo>
                    <a:pt x="4" y="94"/>
                    <a:pt x="0" y="56"/>
                    <a:pt x="21" y="30"/>
                  </a:cubicBezTo>
                  <a:cubicBezTo>
                    <a:pt x="42" y="4"/>
                    <a:pt x="80" y="0"/>
                    <a:pt x="105" y="21"/>
                  </a:cubicBezTo>
                  <a:close/>
                  <a:moveTo>
                    <a:pt x="36" y="106"/>
                  </a:moveTo>
                  <a:cubicBezTo>
                    <a:pt x="58" y="123"/>
                    <a:pt x="88" y="120"/>
                    <a:pt x="106" y="99"/>
                  </a:cubicBezTo>
                  <a:cubicBezTo>
                    <a:pt x="123" y="78"/>
                    <a:pt x="119" y="47"/>
                    <a:pt x="98" y="30"/>
                  </a:cubicBezTo>
                  <a:cubicBezTo>
                    <a:pt x="77" y="13"/>
                    <a:pt x="46" y="16"/>
                    <a:pt x="29" y="37"/>
                  </a:cubicBezTo>
                  <a:cubicBezTo>
                    <a:pt x="12" y="58"/>
                    <a:pt x="15" y="89"/>
                    <a:pt x="36" y="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5" name="Freeform 65"/>
            <p:cNvSpPr/>
            <p:nvPr/>
          </p:nvSpPr>
          <p:spPr bwMode="auto">
            <a:xfrm>
              <a:off x="3458530" y="3867627"/>
              <a:ext cx="149225" cy="166688"/>
            </a:xfrm>
            <a:custGeom>
              <a:avLst/>
              <a:gdLst>
                <a:gd name="T0" fmla="*/ 0 w 94"/>
                <a:gd name="T1" fmla="*/ 85 h 105"/>
                <a:gd name="T2" fmla="*/ 24 w 94"/>
                <a:gd name="T3" fmla="*/ 105 h 105"/>
                <a:gd name="T4" fmla="*/ 94 w 94"/>
                <a:gd name="T5" fmla="*/ 19 h 105"/>
                <a:gd name="T6" fmla="*/ 69 w 94"/>
                <a:gd name="T7" fmla="*/ 0 h 105"/>
                <a:gd name="T8" fmla="*/ 0 w 94"/>
                <a:gd name="T9" fmla="*/ 85 h 105"/>
              </a:gdLst>
              <a:ahLst/>
              <a:cxnLst>
                <a:cxn ang="0">
                  <a:pos x="T0" y="T1"/>
                </a:cxn>
                <a:cxn ang="0">
                  <a:pos x="T2" y="T3"/>
                </a:cxn>
                <a:cxn ang="0">
                  <a:pos x="T4" y="T5"/>
                </a:cxn>
                <a:cxn ang="0">
                  <a:pos x="T6" y="T7"/>
                </a:cxn>
                <a:cxn ang="0">
                  <a:pos x="T8" y="T9"/>
                </a:cxn>
              </a:cxnLst>
              <a:rect l="0" t="0" r="r" b="b"/>
              <a:pathLst>
                <a:path w="94" h="105">
                  <a:moveTo>
                    <a:pt x="0" y="85"/>
                  </a:moveTo>
                  <a:lnTo>
                    <a:pt x="24" y="105"/>
                  </a:lnTo>
                  <a:lnTo>
                    <a:pt x="94" y="19"/>
                  </a:lnTo>
                  <a:lnTo>
                    <a:pt x="69" y="0"/>
                  </a:ln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6" name="Freeform 66"/>
            <p:cNvSpPr/>
            <p:nvPr/>
          </p:nvSpPr>
          <p:spPr bwMode="auto">
            <a:xfrm>
              <a:off x="3380742" y="3912077"/>
              <a:ext cx="190500" cy="214313"/>
            </a:xfrm>
            <a:custGeom>
              <a:avLst/>
              <a:gdLst>
                <a:gd name="T0" fmla="*/ 5 w 64"/>
                <a:gd name="T1" fmla="*/ 49 h 72"/>
                <a:gd name="T2" fmla="*/ 6 w 64"/>
                <a:gd name="T3" fmla="*/ 68 h 72"/>
                <a:gd name="T4" fmla="*/ 6 w 64"/>
                <a:gd name="T5" fmla="*/ 68 h 72"/>
                <a:gd name="T6" fmla="*/ 25 w 64"/>
                <a:gd name="T7" fmla="*/ 66 h 72"/>
                <a:gd name="T8" fmla="*/ 60 w 64"/>
                <a:gd name="T9" fmla="*/ 23 h 72"/>
                <a:gd name="T10" fmla="*/ 58 w 64"/>
                <a:gd name="T11" fmla="*/ 4 h 72"/>
                <a:gd name="T12" fmla="*/ 58 w 64"/>
                <a:gd name="T13" fmla="*/ 4 h 72"/>
                <a:gd name="T14" fmla="*/ 40 w 64"/>
                <a:gd name="T15" fmla="*/ 6 h 72"/>
                <a:gd name="T16" fmla="*/ 5 w 64"/>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2">
                  <a:moveTo>
                    <a:pt x="5" y="49"/>
                  </a:moveTo>
                  <a:cubicBezTo>
                    <a:pt x="0" y="55"/>
                    <a:pt x="1" y="63"/>
                    <a:pt x="6" y="68"/>
                  </a:cubicBezTo>
                  <a:cubicBezTo>
                    <a:pt x="6" y="68"/>
                    <a:pt x="6" y="68"/>
                    <a:pt x="6" y="68"/>
                  </a:cubicBezTo>
                  <a:cubicBezTo>
                    <a:pt x="12" y="72"/>
                    <a:pt x="20" y="71"/>
                    <a:pt x="25" y="66"/>
                  </a:cubicBezTo>
                  <a:cubicBezTo>
                    <a:pt x="60" y="23"/>
                    <a:pt x="60" y="23"/>
                    <a:pt x="60" y="23"/>
                  </a:cubicBezTo>
                  <a:cubicBezTo>
                    <a:pt x="64" y="17"/>
                    <a:pt x="63" y="9"/>
                    <a:pt x="58" y="4"/>
                  </a:cubicBezTo>
                  <a:cubicBezTo>
                    <a:pt x="58" y="4"/>
                    <a:pt x="58" y="4"/>
                    <a:pt x="58" y="4"/>
                  </a:cubicBezTo>
                  <a:cubicBezTo>
                    <a:pt x="52" y="0"/>
                    <a:pt x="44" y="1"/>
                    <a:pt x="40" y="6"/>
                  </a:cubicBezTo>
                  <a:lnTo>
                    <a:pt x="5"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7" name="Freeform 67"/>
            <p:cNvSpPr>
              <a:spLocks noEditPoints="1"/>
            </p:cNvSpPr>
            <p:nvPr/>
          </p:nvSpPr>
          <p:spPr bwMode="auto">
            <a:xfrm>
              <a:off x="1439230" y="2632552"/>
              <a:ext cx="325438" cy="623888"/>
            </a:xfrm>
            <a:custGeom>
              <a:avLst/>
              <a:gdLst>
                <a:gd name="T0" fmla="*/ 205 w 205"/>
                <a:gd name="T1" fmla="*/ 0 h 393"/>
                <a:gd name="T2" fmla="*/ 205 w 205"/>
                <a:gd name="T3" fmla="*/ 393 h 393"/>
                <a:gd name="T4" fmla="*/ 0 w 205"/>
                <a:gd name="T5" fmla="*/ 393 h 393"/>
                <a:gd name="T6" fmla="*/ 205 w 205"/>
                <a:gd name="T7" fmla="*/ 0 h 393"/>
                <a:gd name="T8" fmla="*/ 175 w 205"/>
                <a:gd name="T9" fmla="*/ 152 h 393"/>
                <a:gd name="T10" fmla="*/ 68 w 205"/>
                <a:gd name="T11" fmla="*/ 340 h 393"/>
                <a:gd name="T12" fmla="*/ 175 w 205"/>
                <a:gd name="T13" fmla="*/ 340 h 393"/>
                <a:gd name="T14" fmla="*/ 175 w 205"/>
                <a:gd name="T15" fmla="*/ 152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393">
                  <a:moveTo>
                    <a:pt x="205" y="0"/>
                  </a:moveTo>
                  <a:lnTo>
                    <a:pt x="205" y="393"/>
                  </a:lnTo>
                  <a:lnTo>
                    <a:pt x="0" y="393"/>
                  </a:lnTo>
                  <a:lnTo>
                    <a:pt x="205" y="0"/>
                  </a:lnTo>
                  <a:close/>
                  <a:moveTo>
                    <a:pt x="175" y="152"/>
                  </a:moveTo>
                  <a:lnTo>
                    <a:pt x="68" y="340"/>
                  </a:lnTo>
                  <a:lnTo>
                    <a:pt x="175" y="340"/>
                  </a:lnTo>
                  <a:lnTo>
                    <a:pt x="175" y="1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8" name="Rectangle 68"/>
            <p:cNvSpPr>
              <a:spLocks noChangeArrowheads="1"/>
            </p:cNvSpPr>
            <p:nvPr/>
          </p:nvSpPr>
          <p:spPr bwMode="auto">
            <a:xfrm>
              <a:off x="1847217" y="2645252"/>
              <a:ext cx="84138" cy="611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9" name="Freeform 69"/>
            <p:cNvSpPr>
              <a:spLocks noEditPoints="1"/>
            </p:cNvSpPr>
            <p:nvPr/>
          </p:nvSpPr>
          <p:spPr bwMode="auto">
            <a:xfrm>
              <a:off x="2858455" y="4478814"/>
              <a:ext cx="388938" cy="173038"/>
            </a:xfrm>
            <a:custGeom>
              <a:avLst/>
              <a:gdLst>
                <a:gd name="T0" fmla="*/ 245 w 245"/>
                <a:gd name="T1" fmla="*/ 0 h 109"/>
                <a:gd name="T2" fmla="*/ 57 w 245"/>
                <a:gd name="T3" fmla="*/ 109 h 109"/>
                <a:gd name="T4" fmla="*/ 0 w 245"/>
                <a:gd name="T5" fmla="*/ 10 h 109"/>
                <a:gd name="T6" fmla="*/ 245 w 245"/>
                <a:gd name="T7" fmla="*/ 0 h 109"/>
                <a:gd name="T8" fmla="*/ 164 w 245"/>
                <a:gd name="T9" fmla="*/ 28 h 109"/>
                <a:gd name="T10" fmla="*/ 44 w 245"/>
                <a:gd name="T11" fmla="*/ 28 h 109"/>
                <a:gd name="T12" fmla="*/ 74 w 245"/>
                <a:gd name="T13" fmla="*/ 79 h 109"/>
                <a:gd name="T14" fmla="*/ 164 w 245"/>
                <a:gd name="T15" fmla="*/ 2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09">
                  <a:moveTo>
                    <a:pt x="245" y="0"/>
                  </a:moveTo>
                  <a:lnTo>
                    <a:pt x="57" y="109"/>
                  </a:lnTo>
                  <a:lnTo>
                    <a:pt x="0" y="10"/>
                  </a:lnTo>
                  <a:lnTo>
                    <a:pt x="245" y="0"/>
                  </a:lnTo>
                  <a:close/>
                  <a:moveTo>
                    <a:pt x="164" y="28"/>
                  </a:moveTo>
                  <a:lnTo>
                    <a:pt x="44" y="28"/>
                  </a:lnTo>
                  <a:lnTo>
                    <a:pt x="74" y="79"/>
                  </a:lnTo>
                  <a:lnTo>
                    <a:pt x="164"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0" name="Freeform 70"/>
            <p:cNvSpPr/>
            <p:nvPr/>
          </p:nvSpPr>
          <p:spPr bwMode="auto">
            <a:xfrm>
              <a:off x="2972755" y="4523264"/>
              <a:ext cx="315913" cy="209550"/>
            </a:xfrm>
            <a:custGeom>
              <a:avLst/>
              <a:gdLst>
                <a:gd name="T0" fmla="*/ 0 w 199"/>
                <a:gd name="T1" fmla="*/ 106 h 132"/>
                <a:gd name="T2" fmla="*/ 15 w 199"/>
                <a:gd name="T3" fmla="*/ 132 h 132"/>
                <a:gd name="T4" fmla="*/ 199 w 199"/>
                <a:gd name="T5" fmla="*/ 25 h 132"/>
                <a:gd name="T6" fmla="*/ 184 w 199"/>
                <a:gd name="T7" fmla="*/ 0 h 132"/>
                <a:gd name="T8" fmla="*/ 0 w 199"/>
                <a:gd name="T9" fmla="*/ 106 h 132"/>
              </a:gdLst>
              <a:ahLst/>
              <a:cxnLst>
                <a:cxn ang="0">
                  <a:pos x="T0" y="T1"/>
                </a:cxn>
                <a:cxn ang="0">
                  <a:pos x="T2" y="T3"/>
                </a:cxn>
                <a:cxn ang="0">
                  <a:pos x="T4" y="T5"/>
                </a:cxn>
                <a:cxn ang="0">
                  <a:pos x="T6" y="T7"/>
                </a:cxn>
                <a:cxn ang="0">
                  <a:pos x="T8" y="T9"/>
                </a:cxn>
              </a:cxnLst>
              <a:rect l="0" t="0" r="r" b="b"/>
              <a:pathLst>
                <a:path w="199" h="132">
                  <a:moveTo>
                    <a:pt x="0" y="106"/>
                  </a:moveTo>
                  <a:lnTo>
                    <a:pt x="15" y="132"/>
                  </a:lnTo>
                  <a:lnTo>
                    <a:pt x="199" y="25"/>
                  </a:lnTo>
                  <a:lnTo>
                    <a:pt x="184" y="0"/>
                  </a:ln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1" name="Freeform 71"/>
            <p:cNvSpPr/>
            <p:nvPr/>
          </p:nvSpPr>
          <p:spPr bwMode="auto">
            <a:xfrm>
              <a:off x="2101217" y="1316514"/>
              <a:ext cx="277813" cy="254000"/>
            </a:xfrm>
            <a:custGeom>
              <a:avLst/>
              <a:gdLst>
                <a:gd name="T0" fmla="*/ 48 w 93"/>
                <a:gd name="T1" fmla="*/ 85 h 85"/>
                <a:gd name="T2" fmla="*/ 93 w 93"/>
                <a:gd name="T3" fmla="*/ 85 h 85"/>
                <a:gd name="T4" fmla="*/ 93 w 93"/>
                <a:gd name="T5" fmla="*/ 17 h 85"/>
                <a:gd name="T6" fmla="*/ 47 w 93"/>
                <a:gd name="T7" fmla="*/ 17 h 85"/>
                <a:gd name="T8" fmla="*/ 0 w 93"/>
                <a:gd name="T9" fmla="*/ 17 h 85"/>
                <a:gd name="T10" fmla="*/ 0 w 93"/>
                <a:gd name="T11" fmla="*/ 85 h 85"/>
                <a:gd name="T12" fmla="*/ 48 w 93"/>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3" h="85">
                  <a:moveTo>
                    <a:pt x="48" y="85"/>
                  </a:moveTo>
                  <a:cubicBezTo>
                    <a:pt x="48" y="85"/>
                    <a:pt x="64" y="69"/>
                    <a:pt x="93" y="85"/>
                  </a:cubicBezTo>
                  <a:cubicBezTo>
                    <a:pt x="93" y="17"/>
                    <a:pt x="93" y="17"/>
                    <a:pt x="93" y="17"/>
                  </a:cubicBezTo>
                  <a:cubicBezTo>
                    <a:pt x="93" y="17"/>
                    <a:pt x="63" y="0"/>
                    <a:pt x="47" y="17"/>
                  </a:cubicBezTo>
                  <a:cubicBezTo>
                    <a:pt x="0" y="17"/>
                    <a:pt x="0" y="17"/>
                    <a:pt x="0" y="17"/>
                  </a:cubicBezTo>
                  <a:cubicBezTo>
                    <a:pt x="0" y="85"/>
                    <a:pt x="0" y="85"/>
                    <a:pt x="0" y="85"/>
                  </a:cubicBezTo>
                  <a:lnTo>
                    <a:pt x="4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2" name="Freeform 72"/>
            <p:cNvSpPr/>
            <p:nvPr/>
          </p:nvSpPr>
          <p:spPr bwMode="auto">
            <a:xfrm>
              <a:off x="1898017" y="2259489"/>
              <a:ext cx="274638" cy="257175"/>
            </a:xfrm>
            <a:custGeom>
              <a:avLst/>
              <a:gdLst>
                <a:gd name="T0" fmla="*/ 47 w 92"/>
                <a:gd name="T1" fmla="*/ 86 h 86"/>
                <a:gd name="T2" fmla="*/ 92 w 92"/>
                <a:gd name="T3" fmla="*/ 85 h 86"/>
                <a:gd name="T4" fmla="*/ 92 w 92"/>
                <a:gd name="T5" fmla="*/ 17 h 86"/>
                <a:gd name="T6" fmla="*/ 46 w 92"/>
                <a:gd name="T7" fmla="*/ 17 h 86"/>
                <a:gd name="T8" fmla="*/ 0 w 92"/>
                <a:gd name="T9" fmla="*/ 17 h 86"/>
                <a:gd name="T10" fmla="*/ 0 w 92"/>
                <a:gd name="T11" fmla="*/ 85 h 86"/>
                <a:gd name="T12" fmla="*/ 47 w 92"/>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2" h="86">
                  <a:moveTo>
                    <a:pt x="47" y="86"/>
                  </a:moveTo>
                  <a:cubicBezTo>
                    <a:pt x="47" y="86"/>
                    <a:pt x="63" y="70"/>
                    <a:pt x="92" y="85"/>
                  </a:cubicBezTo>
                  <a:cubicBezTo>
                    <a:pt x="92" y="17"/>
                    <a:pt x="92" y="17"/>
                    <a:pt x="92" y="17"/>
                  </a:cubicBezTo>
                  <a:cubicBezTo>
                    <a:pt x="92" y="17"/>
                    <a:pt x="62" y="0"/>
                    <a:pt x="46" y="17"/>
                  </a:cubicBezTo>
                  <a:cubicBezTo>
                    <a:pt x="0" y="17"/>
                    <a:pt x="0" y="17"/>
                    <a:pt x="0" y="17"/>
                  </a:cubicBezTo>
                  <a:cubicBezTo>
                    <a:pt x="0" y="85"/>
                    <a:pt x="0" y="85"/>
                    <a:pt x="0" y="85"/>
                  </a:cubicBezTo>
                  <a:lnTo>
                    <a:pt x="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3" name="Freeform 73"/>
            <p:cNvSpPr/>
            <p:nvPr/>
          </p:nvSpPr>
          <p:spPr bwMode="auto">
            <a:xfrm>
              <a:off x="3715705" y="2686527"/>
              <a:ext cx="342900" cy="330200"/>
            </a:xfrm>
            <a:custGeom>
              <a:avLst/>
              <a:gdLst>
                <a:gd name="T0" fmla="*/ 37 w 115"/>
                <a:gd name="T1" fmla="*/ 83 h 111"/>
                <a:gd name="T2" fmla="*/ 73 w 115"/>
                <a:gd name="T3" fmla="*/ 111 h 111"/>
                <a:gd name="T4" fmla="*/ 115 w 115"/>
                <a:gd name="T5" fmla="*/ 58 h 111"/>
                <a:gd name="T6" fmla="*/ 79 w 115"/>
                <a:gd name="T7" fmla="*/ 29 h 111"/>
                <a:gd name="T8" fmla="*/ 43 w 115"/>
                <a:gd name="T9" fmla="*/ 0 h 111"/>
                <a:gd name="T10" fmla="*/ 0 w 115"/>
                <a:gd name="T11" fmla="*/ 53 h 111"/>
                <a:gd name="T12" fmla="*/ 37 w 115"/>
                <a:gd name="T13" fmla="*/ 83 h 111"/>
              </a:gdLst>
              <a:ahLst/>
              <a:cxnLst>
                <a:cxn ang="0">
                  <a:pos x="T0" y="T1"/>
                </a:cxn>
                <a:cxn ang="0">
                  <a:pos x="T2" y="T3"/>
                </a:cxn>
                <a:cxn ang="0">
                  <a:pos x="T4" y="T5"/>
                </a:cxn>
                <a:cxn ang="0">
                  <a:pos x="T6" y="T7"/>
                </a:cxn>
                <a:cxn ang="0">
                  <a:pos x="T8" y="T9"/>
                </a:cxn>
                <a:cxn ang="0">
                  <a:pos x="T10" y="T11"/>
                </a:cxn>
                <a:cxn ang="0">
                  <a:pos x="T12" y="T13"/>
                </a:cxn>
              </a:cxnLst>
              <a:rect l="0" t="0" r="r" b="b"/>
              <a:pathLst>
                <a:path w="115" h="111">
                  <a:moveTo>
                    <a:pt x="37" y="83"/>
                  </a:moveTo>
                  <a:cubicBezTo>
                    <a:pt x="37" y="83"/>
                    <a:pt x="59" y="81"/>
                    <a:pt x="73" y="111"/>
                  </a:cubicBezTo>
                  <a:cubicBezTo>
                    <a:pt x="115" y="58"/>
                    <a:pt x="115" y="58"/>
                    <a:pt x="115" y="58"/>
                  </a:cubicBezTo>
                  <a:cubicBezTo>
                    <a:pt x="115" y="58"/>
                    <a:pt x="102" y="26"/>
                    <a:pt x="79" y="29"/>
                  </a:cubicBezTo>
                  <a:cubicBezTo>
                    <a:pt x="43" y="0"/>
                    <a:pt x="43" y="0"/>
                    <a:pt x="43" y="0"/>
                  </a:cubicBezTo>
                  <a:cubicBezTo>
                    <a:pt x="0" y="53"/>
                    <a:pt x="0" y="53"/>
                    <a:pt x="0" y="53"/>
                  </a:cubicBezTo>
                  <a:lnTo>
                    <a:pt x="37"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4" name="Freeform 74"/>
            <p:cNvSpPr/>
            <p:nvPr/>
          </p:nvSpPr>
          <p:spPr bwMode="auto">
            <a:xfrm>
              <a:off x="2528255" y="3959702"/>
              <a:ext cx="277813" cy="257175"/>
            </a:xfrm>
            <a:custGeom>
              <a:avLst/>
              <a:gdLst>
                <a:gd name="T0" fmla="*/ 48 w 93"/>
                <a:gd name="T1" fmla="*/ 86 h 86"/>
                <a:gd name="T2" fmla="*/ 93 w 93"/>
                <a:gd name="T3" fmla="*/ 86 h 86"/>
                <a:gd name="T4" fmla="*/ 93 w 93"/>
                <a:gd name="T5" fmla="*/ 18 h 86"/>
                <a:gd name="T6" fmla="*/ 46 w 93"/>
                <a:gd name="T7" fmla="*/ 18 h 86"/>
                <a:gd name="T8" fmla="*/ 0 w 93"/>
                <a:gd name="T9" fmla="*/ 18 h 86"/>
                <a:gd name="T10" fmla="*/ 0 w 93"/>
                <a:gd name="T11" fmla="*/ 86 h 86"/>
                <a:gd name="T12" fmla="*/ 48 w 93"/>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3" h="86">
                  <a:moveTo>
                    <a:pt x="48" y="86"/>
                  </a:moveTo>
                  <a:cubicBezTo>
                    <a:pt x="48" y="86"/>
                    <a:pt x="64" y="70"/>
                    <a:pt x="93" y="86"/>
                  </a:cubicBezTo>
                  <a:cubicBezTo>
                    <a:pt x="93" y="18"/>
                    <a:pt x="93" y="18"/>
                    <a:pt x="93" y="18"/>
                  </a:cubicBezTo>
                  <a:cubicBezTo>
                    <a:pt x="93" y="18"/>
                    <a:pt x="63" y="0"/>
                    <a:pt x="46" y="18"/>
                  </a:cubicBezTo>
                  <a:cubicBezTo>
                    <a:pt x="0" y="18"/>
                    <a:pt x="0" y="18"/>
                    <a:pt x="0" y="18"/>
                  </a:cubicBezTo>
                  <a:cubicBezTo>
                    <a:pt x="0" y="86"/>
                    <a:pt x="0" y="86"/>
                    <a:pt x="0" y="86"/>
                  </a:cubicBezTo>
                  <a:lnTo>
                    <a:pt x="48"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5" name="Freeform 75"/>
            <p:cNvSpPr/>
            <p:nvPr/>
          </p:nvSpPr>
          <p:spPr bwMode="auto">
            <a:xfrm>
              <a:off x="3472817" y="1797527"/>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6" name="Freeform 76"/>
            <p:cNvSpPr/>
            <p:nvPr/>
          </p:nvSpPr>
          <p:spPr bwMode="auto">
            <a:xfrm>
              <a:off x="3472817" y="1821339"/>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7" name="Freeform 77"/>
            <p:cNvSpPr/>
            <p:nvPr/>
          </p:nvSpPr>
          <p:spPr bwMode="auto">
            <a:xfrm>
              <a:off x="3491867" y="1845152"/>
              <a:ext cx="55563" cy="20638"/>
            </a:xfrm>
            <a:custGeom>
              <a:avLst/>
              <a:gdLst>
                <a:gd name="T0" fmla="*/ 0 w 19"/>
                <a:gd name="T1" fmla="*/ 4 h 7"/>
                <a:gd name="T2" fmla="*/ 3 w 19"/>
                <a:gd name="T3" fmla="*/ 7 h 7"/>
                <a:gd name="T4" fmla="*/ 16 w 19"/>
                <a:gd name="T5" fmla="*/ 7 h 7"/>
                <a:gd name="T6" fmla="*/ 19 w 19"/>
                <a:gd name="T7" fmla="*/ 4 h 7"/>
                <a:gd name="T8" fmla="*/ 19 w 19"/>
                <a:gd name="T9" fmla="*/ 4 h 7"/>
                <a:gd name="T10" fmla="*/ 16 w 19"/>
                <a:gd name="T11" fmla="*/ 0 h 7"/>
                <a:gd name="T12" fmla="*/ 3 w 19"/>
                <a:gd name="T13" fmla="*/ 0 h 7"/>
                <a:gd name="T14" fmla="*/ 0 w 19"/>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4"/>
                  </a:moveTo>
                  <a:cubicBezTo>
                    <a:pt x="0" y="6"/>
                    <a:pt x="2" y="7"/>
                    <a:pt x="3" y="7"/>
                  </a:cubicBezTo>
                  <a:cubicBezTo>
                    <a:pt x="16" y="7"/>
                    <a:pt x="16" y="7"/>
                    <a:pt x="16" y="7"/>
                  </a:cubicBezTo>
                  <a:cubicBezTo>
                    <a:pt x="18" y="7"/>
                    <a:pt x="19" y="6"/>
                    <a:pt x="19" y="4"/>
                  </a:cubicBezTo>
                  <a:cubicBezTo>
                    <a:pt x="19" y="4"/>
                    <a:pt x="19" y="4"/>
                    <a:pt x="19" y="4"/>
                  </a:cubicBezTo>
                  <a:cubicBezTo>
                    <a:pt x="19" y="1"/>
                    <a:pt x="18" y="0"/>
                    <a:pt x="16" y="0"/>
                  </a:cubicBezTo>
                  <a:cubicBezTo>
                    <a:pt x="3" y="0"/>
                    <a:pt x="3" y="0"/>
                    <a:pt x="3"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8" name="Freeform 78"/>
            <p:cNvSpPr>
              <a:spLocks noEditPoints="1"/>
            </p:cNvSpPr>
            <p:nvPr/>
          </p:nvSpPr>
          <p:spPr bwMode="auto">
            <a:xfrm>
              <a:off x="3323592" y="1438752"/>
              <a:ext cx="396875" cy="352425"/>
            </a:xfrm>
            <a:custGeom>
              <a:avLst/>
              <a:gdLst>
                <a:gd name="T0" fmla="*/ 65 w 133"/>
                <a:gd name="T1" fmla="*/ 0 h 118"/>
                <a:gd name="T2" fmla="*/ 65 w 133"/>
                <a:gd name="T3" fmla="*/ 0 h 118"/>
                <a:gd name="T4" fmla="*/ 66 w 133"/>
                <a:gd name="T5" fmla="*/ 0 h 118"/>
                <a:gd name="T6" fmla="*/ 68 w 133"/>
                <a:gd name="T7" fmla="*/ 0 h 118"/>
                <a:gd name="T8" fmla="*/ 68 w 133"/>
                <a:gd name="T9" fmla="*/ 0 h 118"/>
                <a:gd name="T10" fmla="*/ 99 w 133"/>
                <a:gd name="T11" fmla="*/ 82 h 118"/>
                <a:gd name="T12" fmla="*/ 82 w 133"/>
                <a:gd name="T13" fmla="*/ 118 h 118"/>
                <a:gd name="T14" fmla="*/ 66 w 133"/>
                <a:gd name="T15" fmla="*/ 118 h 118"/>
                <a:gd name="T16" fmla="*/ 64 w 133"/>
                <a:gd name="T17" fmla="*/ 118 h 118"/>
                <a:gd name="T18" fmla="*/ 49 w 133"/>
                <a:gd name="T19" fmla="*/ 118 h 118"/>
                <a:gd name="T20" fmla="*/ 33 w 133"/>
                <a:gd name="T21" fmla="*/ 82 h 118"/>
                <a:gd name="T22" fmla="*/ 65 w 133"/>
                <a:gd name="T23" fmla="*/ 0 h 118"/>
                <a:gd name="T24" fmla="*/ 33 w 133"/>
                <a:gd name="T25" fmla="*/ 60 h 118"/>
                <a:gd name="T26" fmla="*/ 52 w 133"/>
                <a:gd name="T27" fmla="*/ 13 h 118"/>
                <a:gd name="T28" fmla="*/ 33 w 133"/>
                <a:gd name="T29" fmla="*/ 6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8">
                  <a:moveTo>
                    <a:pt x="65" y="0"/>
                  </a:moveTo>
                  <a:cubicBezTo>
                    <a:pt x="65" y="0"/>
                    <a:pt x="65" y="0"/>
                    <a:pt x="65" y="0"/>
                  </a:cubicBezTo>
                  <a:cubicBezTo>
                    <a:pt x="65" y="0"/>
                    <a:pt x="66" y="0"/>
                    <a:pt x="66" y="0"/>
                  </a:cubicBezTo>
                  <a:cubicBezTo>
                    <a:pt x="67" y="0"/>
                    <a:pt x="65" y="0"/>
                    <a:pt x="68" y="0"/>
                  </a:cubicBezTo>
                  <a:cubicBezTo>
                    <a:pt x="68" y="0"/>
                    <a:pt x="68" y="0"/>
                    <a:pt x="68" y="0"/>
                  </a:cubicBezTo>
                  <a:cubicBezTo>
                    <a:pt x="133" y="1"/>
                    <a:pt x="117" y="66"/>
                    <a:pt x="99" y="82"/>
                  </a:cubicBezTo>
                  <a:cubicBezTo>
                    <a:pt x="81" y="98"/>
                    <a:pt x="82" y="118"/>
                    <a:pt x="82" y="118"/>
                  </a:cubicBezTo>
                  <a:cubicBezTo>
                    <a:pt x="66" y="118"/>
                    <a:pt x="66" y="118"/>
                    <a:pt x="66" y="118"/>
                  </a:cubicBezTo>
                  <a:cubicBezTo>
                    <a:pt x="64" y="118"/>
                    <a:pt x="64" y="118"/>
                    <a:pt x="64" y="118"/>
                  </a:cubicBezTo>
                  <a:cubicBezTo>
                    <a:pt x="49" y="118"/>
                    <a:pt x="49" y="118"/>
                    <a:pt x="49" y="118"/>
                  </a:cubicBezTo>
                  <a:cubicBezTo>
                    <a:pt x="49" y="118"/>
                    <a:pt x="51" y="98"/>
                    <a:pt x="33" y="82"/>
                  </a:cubicBezTo>
                  <a:cubicBezTo>
                    <a:pt x="15" y="66"/>
                    <a:pt x="0" y="1"/>
                    <a:pt x="65" y="0"/>
                  </a:cubicBezTo>
                  <a:close/>
                  <a:moveTo>
                    <a:pt x="33" y="60"/>
                  </a:moveTo>
                  <a:cubicBezTo>
                    <a:pt x="22" y="29"/>
                    <a:pt x="52" y="13"/>
                    <a:pt x="52" y="13"/>
                  </a:cubicBezTo>
                  <a:cubicBezTo>
                    <a:pt x="8" y="20"/>
                    <a:pt x="33" y="6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9" name="Freeform 79"/>
            <p:cNvSpPr/>
            <p:nvPr/>
          </p:nvSpPr>
          <p:spPr bwMode="auto">
            <a:xfrm>
              <a:off x="1609092" y="2086452"/>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0" name="Freeform 80"/>
            <p:cNvSpPr/>
            <p:nvPr/>
          </p:nvSpPr>
          <p:spPr bwMode="auto">
            <a:xfrm>
              <a:off x="1609092" y="2110264"/>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1" name="Freeform 81"/>
            <p:cNvSpPr/>
            <p:nvPr/>
          </p:nvSpPr>
          <p:spPr bwMode="auto">
            <a:xfrm>
              <a:off x="1629730" y="2134077"/>
              <a:ext cx="57150" cy="20638"/>
            </a:xfrm>
            <a:custGeom>
              <a:avLst/>
              <a:gdLst>
                <a:gd name="T0" fmla="*/ 0 w 19"/>
                <a:gd name="T1" fmla="*/ 3 h 7"/>
                <a:gd name="T2" fmla="*/ 3 w 19"/>
                <a:gd name="T3" fmla="*/ 7 h 7"/>
                <a:gd name="T4" fmla="*/ 15 w 19"/>
                <a:gd name="T5" fmla="*/ 7 h 7"/>
                <a:gd name="T6" fmla="*/ 19 w 19"/>
                <a:gd name="T7" fmla="*/ 3 h 7"/>
                <a:gd name="T8" fmla="*/ 19 w 19"/>
                <a:gd name="T9" fmla="*/ 3 h 7"/>
                <a:gd name="T10" fmla="*/ 15 w 19"/>
                <a:gd name="T11" fmla="*/ 0 h 7"/>
                <a:gd name="T12" fmla="*/ 3 w 19"/>
                <a:gd name="T13" fmla="*/ 0 h 7"/>
                <a:gd name="T14" fmla="*/ 0 w 1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3"/>
                  </a:moveTo>
                  <a:cubicBezTo>
                    <a:pt x="0" y="5"/>
                    <a:pt x="1" y="7"/>
                    <a:pt x="3" y="7"/>
                  </a:cubicBezTo>
                  <a:cubicBezTo>
                    <a:pt x="15" y="7"/>
                    <a:pt x="15" y="7"/>
                    <a:pt x="15" y="7"/>
                  </a:cubicBezTo>
                  <a:cubicBezTo>
                    <a:pt x="17" y="7"/>
                    <a:pt x="19" y="5"/>
                    <a:pt x="19" y="3"/>
                  </a:cubicBezTo>
                  <a:cubicBezTo>
                    <a:pt x="19" y="3"/>
                    <a:pt x="19" y="3"/>
                    <a:pt x="19" y="3"/>
                  </a:cubicBezTo>
                  <a:cubicBezTo>
                    <a:pt x="19" y="1"/>
                    <a:pt x="17" y="0"/>
                    <a:pt x="15" y="0"/>
                  </a:cubicBezTo>
                  <a:cubicBezTo>
                    <a:pt x="3" y="0"/>
                    <a:pt x="3" y="0"/>
                    <a:pt x="3" y="0"/>
                  </a:cubicBezTo>
                  <a:cubicBezTo>
                    <a:pt x="1"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2" name="Freeform 82"/>
            <p:cNvSpPr>
              <a:spLocks noEditPoints="1"/>
            </p:cNvSpPr>
            <p:nvPr/>
          </p:nvSpPr>
          <p:spPr bwMode="auto">
            <a:xfrm>
              <a:off x="1459867" y="1726089"/>
              <a:ext cx="396875" cy="354013"/>
            </a:xfrm>
            <a:custGeom>
              <a:avLst/>
              <a:gdLst>
                <a:gd name="T0" fmla="*/ 66 w 133"/>
                <a:gd name="T1" fmla="*/ 0 h 119"/>
                <a:gd name="T2" fmla="*/ 66 w 133"/>
                <a:gd name="T3" fmla="*/ 0 h 119"/>
                <a:gd name="T4" fmla="*/ 67 w 133"/>
                <a:gd name="T5" fmla="*/ 0 h 119"/>
                <a:gd name="T6" fmla="*/ 68 w 133"/>
                <a:gd name="T7" fmla="*/ 0 h 119"/>
                <a:gd name="T8" fmla="*/ 68 w 133"/>
                <a:gd name="T9" fmla="*/ 0 h 119"/>
                <a:gd name="T10" fmla="*/ 100 w 133"/>
                <a:gd name="T11" fmla="*/ 83 h 119"/>
                <a:gd name="T12" fmla="*/ 82 w 133"/>
                <a:gd name="T13" fmla="*/ 119 h 119"/>
                <a:gd name="T14" fmla="*/ 67 w 133"/>
                <a:gd name="T15" fmla="*/ 119 h 119"/>
                <a:gd name="T16" fmla="*/ 64 w 133"/>
                <a:gd name="T17" fmla="*/ 119 h 119"/>
                <a:gd name="T18" fmla="*/ 50 w 133"/>
                <a:gd name="T19" fmla="*/ 119 h 119"/>
                <a:gd name="T20" fmla="*/ 33 w 133"/>
                <a:gd name="T21" fmla="*/ 83 h 119"/>
                <a:gd name="T22" fmla="*/ 66 w 133"/>
                <a:gd name="T23" fmla="*/ 0 h 119"/>
                <a:gd name="T24" fmla="*/ 34 w 133"/>
                <a:gd name="T25" fmla="*/ 61 h 119"/>
                <a:gd name="T26" fmla="*/ 53 w 133"/>
                <a:gd name="T27" fmla="*/ 13 h 119"/>
                <a:gd name="T28" fmla="*/ 34 w 133"/>
                <a:gd name="T29"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6" y="0"/>
                  </a:moveTo>
                  <a:cubicBezTo>
                    <a:pt x="66" y="0"/>
                    <a:pt x="66" y="0"/>
                    <a:pt x="66" y="0"/>
                  </a:cubicBezTo>
                  <a:cubicBezTo>
                    <a:pt x="66" y="0"/>
                    <a:pt x="66" y="0"/>
                    <a:pt x="67" y="0"/>
                  </a:cubicBezTo>
                  <a:cubicBezTo>
                    <a:pt x="67" y="0"/>
                    <a:pt x="66" y="0"/>
                    <a:pt x="68" y="0"/>
                  </a:cubicBezTo>
                  <a:cubicBezTo>
                    <a:pt x="68" y="0"/>
                    <a:pt x="68" y="0"/>
                    <a:pt x="68" y="0"/>
                  </a:cubicBezTo>
                  <a:cubicBezTo>
                    <a:pt x="133" y="2"/>
                    <a:pt x="117" y="67"/>
                    <a:pt x="100" y="83"/>
                  </a:cubicBezTo>
                  <a:cubicBezTo>
                    <a:pt x="82" y="99"/>
                    <a:pt x="82" y="119"/>
                    <a:pt x="82" y="119"/>
                  </a:cubicBezTo>
                  <a:cubicBezTo>
                    <a:pt x="67" y="119"/>
                    <a:pt x="67" y="119"/>
                    <a:pt x="67" y="119"/>
                  </a:cubicBezTo>
                  <a:cubicBezTo>
                    <a:pt x="64" y="119"/>
                    <a:pt x="64" y="119"/>
                    <a:pt x="64" y="119"/>
                  </a:cubicBezTo>
                  <a:cubicBezTo>
                    <a:pt x="50" y="119"/>
                    <a:pt x="50" y="119"/>
                    <a:pt x="50" y="119"/>
                  </a:cubicBezTo>
                  <a:cubicBezTo>
                    <a:pt x="50" y="119"/>
                    <a:pt x="51" y="99"/>
                    <a:pt x="33" y="83"/>
                  </a:cubicBezTo>
                  <a:cubicBezTo>
                    <a:pt x="16" y="67"/>
                    <a:pt x="0" y="2"/>
                    <a:pt x="66" y="0"/>
                  </a:cubicBezTo>
                  <a:close/>
                  <a:moveTo>
                    <a:pt x="34" y="61"/>
                  </a:moveTo>
                  <a:cubicBezTo>
                    <a:pt x="23" y="30"/>
                    <a:pt x="53" y="13"/>
                    <a:pt x="53" y="13"/>
                  </a:cubicBezTo>
                  <a:cubicBezTo>
                    <a:pt x="8" y="21"/>
                    <a:pt x="34" y="61"/>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3" name="Freeform 83"/>
            <p:cNvSpPr/>
            <p:nvPr/>
          </p:nvSpPr>
          <p:spPr bwMode="auto">
            <a:xfrm>
              <a:off x="4001455" y="4210527"/>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4" name="Freeform 84"/>
            <p:cNvSpPr/>
            <p:nvPr/>
          </p:nvSpPr>
          <p:spPr bwMode="auto">
            <a:xfrm>
              <a:off x="4001455" y="4234339"/>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5" name="Freeform 85"/>
            <p:cNvSpPr/>
            <p:nvPr/>
          </p:nvSpPr>
          <p:spPr bwMode="auto">
            <a:xfrm>
              <a:off x="4018917" y="4258152"/>
              <a:ext cx="57150" cy="23813"/>
            </a:xfrm>
            <a:custGeom>
              <a:avLst/>
              <a:gdLst>
                <a:gd name="T0" fmla="*/ 0 w 19"/>
                <a:gd name="T1" fmla="*/ 4 h 8"/>
                <a:gd name="T2" fmla="*/ 3 w 19"/>
                <a:gd name="T3" fmla="*/ 8 h 8"/>
                <a:gd name="T4" fmla="*/ 16 w 19"/>
                <a:gd name="T5" fmla="*/ 8 h 8"/>
                <a:gd name="T6" fmla="*/ 19 w 19"/>
                <a:gd name="T7" fmla="*/ 4 h 8"/>
                <a:gd name="T8" fmla="*/ 19 w 19"/>
                <a:gd name="T9" fmla="*/ 4 h 8"/>
                <a:gd name="T10" fmla="*/ 16 w 19"/>
                <a:gd name="T11" fmla="*/ 0 h 8"/>
                <a:gd name="T12" fmla="*/ 3 w 19"/>
                <a:gd name="T13" fmla="*/ 0 h 8"/>
                <a:gd name="T14" fmla="*/ 0 w 1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0" y="4"/>
                  </a:moveTo>
                  <a:cubicBezTo>
                    <a:pt x="0" y="6"/>
                    <a:pt x="2" y="8"/>
                    <a:pt x="3" y="8"/>
                  </a:cubicBezTo>
                  <a:cubicBezTo>
                    <a:pt x="16" y="8"/>
                    <a:pt x="16" y="8"/>
                    <a:pt x="16" y="8"/>
                  </a:cubicBezTo>
                  <a:cubicBezTo>
                    <a:pt x="18" y="8"/>
                    <a:pt x="19" y="6"/>
                    <a:pt x="19" y="4"/>
                  </a:cubicBezTo>
                  <a:cubicBezTo>
                    <a:pt x="19" y="4"/>
                    <a:pt x="19" y="4"/>
                    <a:pt x="19" y="4"/>
                  </a:cubicBezTo>
                  <a:cubicBezTo>
                    <a:pt x="19" y="2"/>
                    <a:pt x="18" y="0"/>
                    <a:pt x="16" y="0"/>
                  </a:cubicBezTo>
                  <a:cubicBezTo>
                    <a:pt x="3" y="0"/>
                    <a:pt x="3" y="0"/>
                    <a:pt x="3"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6" name="Freeform 86"/>
            <p:cNvSpPr>
              <a:spLocks noEditPoints="1"/>
            </p:cNvSpPr>
            <p:nvPr/>
          </p:nvSpPr>
          <p:spPr bwMode="auto">
            <a:xfrm>
              <a:off x="3852230" y="3853339"/>
              <a:ext cx="396875" cy="354013"/>
            </a:xfrm>
            <a:custGeom>
              <a:avLst/>
              <a:gdLst>
                <a:gd name="T0" fmla="*/ 65 w 133"/>
                <a:gd name="T1" fmla="*/ 0 h 119"/>
                <a:gd name="T2" fmla="*/ 65 w 133"/>
                <a:gd name="T3" fmla="*/ 0 h 119"/>
                <a:gd name="T4" fmla="*/ 66 w 133"/>
                <a:gd name="T5" fmla="*/ 0 h 119"/>
                <a:gd name="T6" fmla="*/ 68 w 133"/>
                <a:gd name="T7" fmla="*/ 0 h 119"/>
                <a:gd name="T8" fmla="*/ 68 w 133"/>
                <a:gd name="T9" fmla="*/ 0 h 119"/>
                <a:gd name="T10" fmla="*/ 99 w 133"/>
                <a:gd name="T11" fmla="*/ 82 h 119"/>
                <a:gd name="T12" fmla="*/ 82 w 133"/>
                <a:gd name="T13" fmla="*/ 119 h 119"/>
                <a:gd name="T14" fmla="*/ 66 w 133"/>
                <a:gd name="T15" fmla="*/ 119 h 119"/>
                <a:gd name="T16" fmla="*/ 64 w 133"/>
                <a:gd name="T17" fmla="*/ 119 h 119"/>
                <a:gd name="T18" fmla="*/ 49 w 133"/>
                <a:gd name="T19" fmla="*/ 119 h 119"/>
                <a:gd name="T20" fmla="*/ 33 w 133"/>
                <a:gd name="T21" fmla="*/ 82 h 119"/>
                <a:gd name="T22" fmla="*/ 65 w 133"/>
                <a:gd name="T23" fmla="*/ 0 h 119"/>
                <a:gd name="T24" fmla="*/ 34 w 133"/>
                <a:gd name="T25" fmla="*/ 60 h 119"/>
                <a:gd name="T26" fmla="*/ 52 w 133"/>
                <a:gd name="T27" fmla="*/ 13 h 119"/>
                <a:gd name="T28" fmla="*/ 34 w 133"/>
                <a:gd name="T29"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5" y="0"/>
                  </a:moveTo>
                  <a:cubicBezTo>
                    <a:pt x="65" y="0"/>
                    <a:pt x="65" y="0"/>
                    <a:pt x="65" y="0"/>
                  </a:cubicBezTo>
                  <a:cubicBezTo>
                    <a:pt x="65" y="0"/>
                    <a:pt x="66" y="0"/>
                    <a:pt x="66" y="0"/>
                  </a:cubicBezTo>
                  <a:cubicBezTo>
                    <a:pt x="67" y="0"/>
                    <a:pt x="65" y="0"/>
                    <a:pt x="68" y="0"/>
                  </a:cubicBezTo>
                  <a:cubicBezTo>
                    <a:pt x="68" y="0"/>
                    <a:pt x="68" y="0"/>
                    <a:pt x="68" y="0"/>
                  </a:cubicBezTo>
                  <a:cubicBezTo>
                    <a:pt x="133" y="2"/>
                    <a:pt x="117" y="67"/>
                    <a:pt x="99" y="82"/>
                  </a:cubicBezTo>
                  <a:cubicBezTo>
                    <a:pt x="81" y="99"/>
                    <a:pt x="82" y="119"/>
                    <a:pt x="82" y="119"/>
                  </a:cubicBezTo>
                  <a:cubicBezTo>
                    <a:pt x="66" y="119"/>
                    <a:pt x="66" y="119"/>
                    <a:pt x="66" y="119"/>
                  </a:cubicBezTo>
                  <a:cubicBezTo>
                    <a:pt x="64" y="119"/>
                    <a:pt x="64" y="119"/>
                    <a:pt x="64" y="119"/>
                  </a:cubicBezTo>
                  <a:cubicBezTo>
                    <a:pt x="49" y="119"/>
                    <a:pt x="49" y="119"/>
                    <a:pt x="49" y="119"/>
                  </a:cubicBezTo>
                  <a:cubicBezTo>
                    <a:pt x="49" y="119"/>
                    <a:pt x="51" y="99"/>
                    <a:pt x="33" y="82"/>
                  </a:cubicBezTo>
                  <a:cubicBezTo>
                    <a:pt x="15" y="67"/>
                    <a:pt x="0" y="2"/>
                    <a:pt x="65" y="0"/>
                  </a:cubicBezTo>
                  <a:close/>
                  <a:moveTo>
                    <a:pt x="34" y="60"/>
                  </a:moveTo>
                  <a:cubicBezTo>
                    <a:pt x="22" y="30"/>
                    <a:pt x="52" y="13"/>
                    <a:pt x="52" y="13"/>
                  </a:cubicBezTo>
                  <a:cubicBezTo>
                    <a:pt x="8" y="20"/>
                    <a:pt x="34" y="60"/>
                    <a:pt x="3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7" name="Freeform 87"/>
            <p:cNvSpPr>
              <a:spLocks noEditPoints="1"/>
            </p:cNvSpPr>
            <p:nvPr/>
          </p:nvSpPr>
          <p:spPr bwMode="auto">
            <a:xfrm>
              <a:off x="2972755" y="1868964"/>
              <a:ext cx="434975" cy="438150"/>
            </a:xfrm>
            <a:custGeom>
              <a:avLst/>
              <a:gdLst>
                <a:gd name="T0" fmla="*/ 53 w 146"/>
                <a:gd name="T1" fmla="*/ 71 h 147"/>
                <a:gd name="T2" fmla="*/ 56 w 146"/>
                <a:gd name="T3" fmla="*/ 63 h 147"/>
                <a:gd name="T4" fmla="*/ 56 w 146"/>
                <a:gd name="T5" fmla="*/ 28 h 147"/>
                <a:gd name="T6" fmla="*/ 52 w 146"/>
                <a:gd name="T7" fmla="*/ 24 h 147"/>
                <a:gd name="T8" fmla="*/ 52 w 146"/>
                <a:gd name="T9" fmla="*/ 24 h 147"/>
                <a:gd name="T10" fmla="*/ 52 w 146"/>
                <a:gd name="T11" fmla="*/ 9 h 147"/>
                <a:gd name="T12" fmla="*/ 52 w 146"/>
                <a:gd name="T13" fmla="*/ 9 h 147"/>
                <a:gd name="T14" fmla="*/ 52 w 146"/>
                <a:gd name="T15" fmla="*/ 8 h 147"/>
                <a:gd name="T16" fmla="*/ 73 w 146"/>
                <a:gd name="T17" fmla="*/ 0 h 147"/>
                <a:gd name="T18" fmla="*/ 94 w 146"/>
                <a:gd name="T19" fmla="*/ 8 h 147"/>
                <a:gd name="T20" fmla="*/ 94 w 146"/>
                <a:gd name="T21" fmla="*/ 9 h 147"/>
                <a:gd name="T22" fmla="*/ 95 w 146"/>
                <a:gd name="T23" fmla="*/ 9 h 147"/>
                <a:gd name="T24" fmla="*/ 95 w 146"/>
                <a:gd name="T25" fmla="*/ 24 h 147"/>
                <a:gd name="T26" fmla="*/ 94 w 146"/>
                <a:gd name="T27" fmla="*/ 24 h 147"/>
                <a:gd name="T28" fmla="*/ 88 w 146"/>
                <a:gd name="T29" fmla="*/ 28 h 147"/>
                <a:gd name="T30" fmla="*/ 88 w 146"/>
                <a:gd name="T31" fmla="*/ 63 h 147"/>
                <a:gd name="T32" fmla="*/ 93 w 146"/>
                <a:gd name="T33" fmla="*/ 71 h 147"/>
                <a:gd name="T34" fmla="*/ 126 w 146"/>
                <a:gd name="T35" fmla="*/ 135 h 147"/>
                <a:gd name="T36" fmla="*/ 73 w 146"/>
                <a:gd name="T37" fmla="*/ 147 h 147"/>
                <a:gd name="T38" fmla="*/ 20 w 146"/>
                <a:gd name="T39" fmla="*/ 135 h 147"/>
                <a:gd name="T40" fmla="*/ 53 w 146"/>
                <a:gd name="T41" fmla="*/ 71 h 147"/>
                <a:gd name="T42" fmla="*/ 54 w 146"/>
                <a:gd name="T43" fmla="*/ 136 h 147"/>
                <a:gd name="T44" fmla="*/ 30 w 146"/>
                <a:gd name="T45" fmla="*/ 119 h 147"/>
                <a:gd name="T46" fmla="*/ 50 w 146"/>
                <a:gd name="T47" fmla="*/ 85 h 147"/>
                <a:gd name="T48" fmla="*/ 23 w 146"/>
                <a:gd name="T49" fmla="*/ 121 h 147"/>
                <a:gd name="T50" fmla="*/ 54 w 146"/>
                <a:gd name="T51" fmla="*/ 1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47">
                  <a:moveTo>
                    <a:pt x="53" y="71"/>
                  </a:moveTo>
                  <a:cubicBezTo>
                    <a:pt x="53" y="71"/>
                    <a:pt x="56" y="69"/>
                    <a:pt x="56" y="63"/>
                  </a:cubicBezTo>
                  <a:cubicBezTo>
                    <a:pt x="56" y="57"/>
                    <a:pt x="56" y="35"/>
                    <a:pt x="56" y="28"/>
                  </a:cubicBezTo>
                  <a:cubicBezTo>
                    <a:pt x="54" y="27"/>
                    <a:pt x="53" y="25"/>
                    <a:pt x="52" y="24"/>
                  </a:cubicBezTo>
                  <a:cubicBezTo>
                    <a:pt x="52" y="24"/>
                    <a:pt x="52" y="24"/>
                    <a:pt x="52" y="24"/>
                  </a:cubicBezTo>
                  <a:cubicBezTo>
                    <a:pt x="52" y="9"/>
                    <a:pt x="52" y="9"/>
                    <a:pt x="52" y="9"/>
                  </a:cubicBezTo>
                  <a:cubicBezTo>
                    <a:pt x="52" y="9"/>
                    <a:pt x="52" y="9"/>
                    <a:pt x="52" y="9"/>
                  </a:cubicBezTo>
                  <a:cubicBezTo>
                    <a:pt x="52" y="8"/>
                    <a:pt x="52" y="8"/>
                    <a:pt x="52" y="8"/>
                  </a:cubicBezTo>
                  <a:cubicBezTo>
                    <a:pt x="52" y="4"/>
                    <a:pt x="62" y="0"/>
                    <a:pt x="73" y="0"/>
                  </a:cubicBezTo>
                  <a:cubicBezTo>
                    <a:pt x="85" y="0"/>
                    <a:pt x="94" y="4"/>
                    <a:pt x="94" y="8"/>
                  </a:cubicBezTo>
                  <a:cubicBezTo>
                    <a:pt x="94" y="8"/>
                    <a:pt x="94" y="8"/>
                    <a:pt x="94" y="9"/>
                  </a:cubicBezTo>
                  <a:cubicBezTo>
                    <a:pt x="95" y="9"/>
                    <a:pt x="95" y="9"/>
                    <a:pt x="95" y="9"/>
                  </a:cubicBezTo>
                  <a:cubicBezTo>
                    <a:pt x="95" y="24"/>
                    <a:pt x="95" y="24"/>
                    <a:pt x="95" y="24"/>
                  </a:cubicBezTo>
                  <a:cubicBezTo>
                    <a:pt x="94" y="24"/>
                    <a:pt x="94" y="24"/>
                    <a:pt x="94" y="24"/>
                  </a:cubicBezTo>
                  <a:cubicBezTo>
                    <a:pt x="94" y="26"/>
                    <a:pt x="92" y="27"/>
                    <a:pt x="88" y="28"/>
                  </a:cubicBezTo>
                  <a:cubicBezTo>
                    <a:pt x="88" y="36"/>
                    <a:pt x="88" y="57"/>
                    <a:pt x="88" y="63"/>
                  </a:cubicBezTo>
                  <a:cubicBezTo>
                    <a:pt x="88" y="69"/>
                    <a:pt x="93" y="71"/>
                    <a:pt x="93" y="71"/>
                  </a:cubicBezTo>
                  <a:cubicBezTo>
                    <a:pt x="100" y="76"/>
                    <a:pt x="146" y="121"/>
                    <a:pt x="126" y="135"/>
                  </a:cubicBezTo>
                  <a:cubicBezTo>
                    <a:pt x="108" y="147"/>
                    <a:pt x="79" y="147"/>
                    <a:pt x="73" y="147"/>
                  </a:cubicBezTo>
                  <a:cubicBezTo>
                    <a:pt x="67" y="147"/>
                    <a:pt x="37" y="147"/>
                    <a:pt x="20" y="135"/>
                  </a:cubicBezTo>
                  <a:cubicBezTo>
                    <a:pt x="0" y="121"/>
                    <a:pt x="45" y="76"/>
                    <a:pt x="53" y="71"/>
                  </a:cubicBezTo>
                  <a:close/>
                  <a:moveTo>
                    <a:pt x="54" y="136"/>
                  </a:moveTo>
                  <a:cubicBezTo>
                    <a:pt x="54" y="136"/>
                    <a:pt x="31" y="131"/>
                    <a:pt x="30" y="119"/>
                  </a:cubicBezTo>
                  <a:cubicBezTo>
                    <a:pt x="29" y="108"/>
                    <a:pt x="50" y="85"/>
                    <a:pt x="50" y="85"/>
                  </a:cubicBezTo>
                  <a:cubicBezTo>
                    <a:pt x="50" y="85"/>
                    <a:pt x="23" y="106"/>
                    <a:pt x="23" y="121"/>
                  </a:cubicBezTo>
                  <a:cubicBezTo>
                    <a:pt x="23" y="136"/>
                    <a:pt x="54" y="136"/>
                    <a:pt x="54"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8" name="Freeform 88"/>
            <p:cNvSpPr>
              <a:spLocks noEditPoints="1"/>
            </p:cNvSpPr>
            <p:nvPr/>
          </p:nvSpPr>
          <p:spPr bwMode="auto">
            <a:xfrm>
              <a:off x="2009142" y="3762852"/>
              <a:ext cx="431800" cy="441325"/>
            </a:xfrm>
            <a:custGeom>
              <a:avLst/>
              <a:gdLst>
                <a:gd name="T0" fmla="*/ 52 w 145"/>
                <a:gd name="T1" fmla="*/ 71 h 148"/>
                <a:gd name="T2" fmla="*/ 55 w 145"/>
                <a:gd name="T3" fmla="*/ 63 h 148"/>
                <a:gd name="T4" fmla="*/ 55 w 145"/>
                <a:gd name="T5" fmla="*/ 28 h 148"/>
                <a:gd name="T6" fmla="*/ 52 w 145"/>
                <a:gd name="T7" fmla="*/ 24 h 148"/>
                <a:gd name="T8" fmla="*/ 51 w 145"/>
                <a:gd name="T9" fmla="*/ 24 h 148"/>
                <a:gd name="T10" fmla="*/ 51 w 145"/>
                <a:gd name="T11" fmla="*/ 9 h 148"/>
                <a:gd name="T12" fmla="*/ 52 w 145"/>
                <a:gd name="T13" fmla="*/ 9 h 148"/>
                <a:gd name="T14" fmla="*/ 52 w 145"/>
                <a:gd name="T15" fmla="*/ 8 h 148"/>
                <a:gd name="T16" fmla="*/ 73 w 145"/>
                <a:gd name="T17" fmla="*/ 0 h 148"/>
                <a:gd name="T18" fmla="*/ 94 w 145"/>
                <a:gd name="T19" fmla="*/ 8 h 148"/>
                <a:gd name="T20" fmla="*/ 94 w 145"/>
                <a:gd name="T21" fmla="*/ 9 h 148"/>
                <a:gd name="T22" fmla="*/ 94 w 145"/>
                <a:gd name="T23" fmla="*/ 9 h 148"/>
                <a:gd name="T24" fmla="*/ 94 w 145"/>
                <a:gd name="T25" fmla="*/ 24 h 148"/>
                <a:gd name="T26" fmla="*/ 94 w 145"/>
                <a:gd name="T27" fmla="*/ 24 h 148"/>
                <a:gd name="T28" fmla="*/ 88 w 145"/>
                <a:gd name="T29" fmla="*/ 29 h 148"/>
                <a:gd name="T30" fmla="*/ 88 w 145"/>
                <a:gd name="T31" fmla="*/ 63 h 148"/>
                <a:gd name="T32" fmla="*/ 92 w 145"/>
                <a:gd name="T33" fmla="*/ 71 h 148"/>
                <a:gd name="T34" fmla="*/ 126 w 145"/>
                <a:gd name="T35" fmla="*/ 135 h 148"/>
                <a:gd name="T36" fmla="*/ 72 w 145"/>
                <a:gd name="T37" fmla="*/ 147 h 148"/>
                <a:gd name="T38" fmla="*/ 19 w 145"/>
                <a:gd name="T39" fmla="*/ 135 h 148"/>
                <a:gd name="T40" fmla="*/ 52 w 145"/>
                <a:gd name="T41" fmla="*/ 71 h 148"/>
                <a:gd name="T42" fmla="*/ 53 w 145"/>
                <a:gd name="T43" fmla="*/ 136 h 148"/>
                <a:gd name="T44" fmla="*/ 30 w 145"/>
                <a:gd name="T45" fmla="*/ 120 h 148"/>
                <a:gd name="T46" fmla="*/ 50 w 145"/>
                <a:gd name="T47" fmla="*/ 85 h 148"/>
                <a:gd name="T48" fmla="*/ 23 w 145"/>
                <a:gd name="T49" fmla="*/ 121 h 148"/>
                <a:gd name="T50" fmla="*/ 53 w 145"/>
                <a:gd name="T51" fmla="*/ 13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8">
                  <a:moveTo>
                    <a:pt x="52" y="71"/>
                  </a:moveTo>
                  <a:cubicBezTo>
                    <a:pt x="52" y="71"/>
                    <a:pt x="55" y="70"/>
                    <a:pt x="55" y="63"/>
                  </a:cubicBezTo>
                  <a:cubicBezTo>
                    <a:pt x="55" y="57"/>
                    <a:pt x="55" y="36"/>
                    <a:pt x="55" y="28"/>
                  </a:cubicBezTo>
                  <a:cubicBezTo>
                    <a:pt x="53" y="27"/>
                    <a:pt x="52" y="26"/>
                    <a:pt x="52" y="24"/>
                  </a:cubicBezTo>
                  <a:cubicBezTo>
                    <a:pt x="51" y="24"/>
                    <a:pt x="51" y="24"/>
                    <a:pt x="51" y="24"/>
                  </a:cubicBezTo>
                  <a:cubicBezTo>
                    <a:pt x="51" y="9"/>
                    <a:pt x="51" y="9"/>
                    <a:pt x="51" y="9"/>
                  </a:cubicBezTo>
                  <a:cubicBezTo>
                    <a:pt x="52" y="9"/>
                    <a:pt x="52" y="9"/>
                    <a:pt x="52" y="9"/>
                  </a:cubicBezTo>
                  <a:cubicBezTo>
                    <a:pt x="52" y="9"/>
                    <a:pt x="52" y="8"/>
                    <a:pt x="52" y="8"/>
                  </a:cubicBezTo>
                  <a:cubicBezTo>
                    <a:pt x="52" y="4"/>
                    <a:pt x="61" y="0"/>
                    <a:pt x="73" y="0"/>
                  </a:cubicBezTo>
                  <a:cubicBezTo>
                    <a:pt x="84" y="0"/>
                    <a:pt x="94" y="4"/>
                    <a:pt x="94" y="8"/>
                  </a:cubicBezTo>
                  <a:cubicBezTo>
                    <a:pt x="94" y="8"/>
                    <a:pt x="94" y="9"/>
                    <a:pt x="94" y="9"/>
                  </a:cubicBezTo>
                  <a:cubicBezTo>
                    <a:pt x="94" y="9"/>
                    <a:pt x="94" y="9"/>
                    <a:pt x="94" y="9"/>
                  </a:cubicBezTo>
                  <a:cubicBezTo>
                    <a:pt x="94" y="24"/>
                    <a:pt x="94" y="24"/>
                    <a:pt x="94" y="24"/>
                  </a:cubicBezTo>
                  <a:cubicBezTo>
                    <a:pt x="94" y="24"/>
                    <a:pt x="94" y="24"/>
                    <a:pt x="94" y="24"/>
                  </a:cubicBezTo>
                  <a:cubicBezTo>
                    <a:pt x="93" y="26"/>
                    <a:pt x="92" y="27"/>
                    <a:pt x="88" y="29"/>
                  </a:cubicBezTo>
                  <a:cubicBezTo>
                    <a:pt x="88" y="36"/>
                    <a:pt x="88" y="57"/>
                    <a:pt x="88" y="63"/>
                  </a:cubicBezTo>
                  <a:cubicBezTo>
                    <a:pt x="88" y="70"/>
                    <a:pt x="92" y="71"/>
                    <a:pt x="92" y="71"/>
                  </a:cubicBezTo>
                  <a:cubicBezTo>
                    <a:pt x="100" y="76"/>
                    <a:pt x="145" y="121"/>
                    <a:pt x="126" y="135"/>
                  </a:cubicBezTo>
                  <a:cubicBezTo>
                    <a:pt x="108" y="148"/>
                    <a:pt x="78" y="147"/>
                    <a:pt x="72" y="147"/>
                  </a:cubicBezTo>
                  <a:cubicBezTo>
                    <a:pt x="66" y="147"/>
                    <a:pt x="37" y="148"/>
                    <a:pt x="19" y="135"/>
                  </a:cubicBezTo>
                  <a:cubicBezTo>
                    <a:pt x="0" y="121"/>
                    <a:pt x="44" y="76"/>
                    <a:pt x="52" y="71"/>
                  </a:cubicBezTo>
                  <a:close/>
                  <a:moveTo>
                    <a:pt x="53" y="136"/>
                  </a:moveTo>
                  <a:cubicBezTo>
                    <a:pt x="53" y="136"/>
                    <a:pt x="31" y="131"/>
                    <a:pt x="30" y="120"/>
                  </a:cubicBezTo>
                  <a:cubicBezTo>
                    <a:pt x="29" y="108"/>
                    <a:pt x="50" y="85"/>
                    <a:pt x="50" y="85"/>
                  </a:cubicBezTo>
                  <a:cubicBezTo>
                    <a:pt x="50" y="85"/>
                    <a:pt x="22" y="107"/>
                    <a:pt x="23" y="121"/>
                  </a:cubicBezTo>
                  <a:cubicBezTo>
                    <a:pt x="23" y="136"/>
                    <a:pt x="53" y="136"/>
                    <a:pt x="53"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grpSp>
      <p:sp>
        <p:nvSpPr>
          <p:cNvPr id="116" name="TextBox 115">
            <a:extLst>
              <a:ext uri="{FF2B5EF4-FFF2-40B4-BE49-F238E27FC236}">
                <a16:creationId xmlns:a16="http://schemas.microsoft.com/office/drawing/2014/main" xmlns="" id="{B0D7EDC3-E0BB-45E8-AE72-85CE750E01FC}"/>
              </a:ext>
            </a:extLst>
          </p:cNvPr>
          <p:cNvSpPr txBox="1"/>
          <p:nvPr/>
        </p:nvSpPr>
        <p:spPr>
          <a:xfrm>
            <a:off x="852708" y="2733385"/>
            <a:ext cx="4776188"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Quan </a:t>
            </a:r>
            <a:r>
              <a:rPr lang="en-US" sz="2800" b="1" dirty="0" err="1">
                <a:latin typeface="Times New Roman" panose="02020603050405020304" pitchFamily="18" charset="0"/>
                <a:cs typeface="Times New Roman" panose="02020603050405020304" pitchFamily="18" charset="0"/>
              </a:rPr>
              <a:t>sát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a:t>
            </a:r>
          </a:p>
        </p:txBody>
      </p:sp>
      <p:pic>
        <p:nvPicPr>
          <p:cNvPr id="89" name="Picture 88">
            <a:extLst>
              <a:ext uri="{FF2B5EF4-FFF2-40B4-BE49-F238E27FC236}">
                <a16:creationId xmlns:a16="http://schemas.microsoft.com/office/drawing/2014/main" xmlns="" id="{569043A4-6A45-0222-77E2-D548A565AFE4}"/>
              </a:ext>
            </a:extLst>
          </p:cNvPr>
          <p:cNvPicPr>
            <a:picLocks noChangeAspect="1"/>
          </p:cNvPicPr>
          <p:nvPr/>
        </p:nvPicPr>
        <p:blipFill rotWithShape="1">
          <a:blip r:embed="rId4">
            <a:extLst>
              <a:ext uri="{28A0092B-C50C-407E-A947-70E740481C1C}">
                <a14:useLocalDpi xmlns:a14="http://schemas.microsoft.com/office/drawing/2010/main" val="0"/>
              </a:ext>
            </a:extLst>
          </a:blip>
          <a:srcRect l="16761" t="14262" r="40326" b="15130"/>
          <a:stretch/>
        </p:blipFill>
        <p:spPr>
          <a:xfrm>
            <a:off x="6041516" y="1304377"/>
            <a:ext cx="5231959" cy="4842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9738826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barn(inVertical)">
                                      <p:cBhvr>
                                        <p:cTn id="7" dur="500"/>
                                        <p:tgtEl>
                                          <p:spTgt spid="116"/>
                                        </p:tgtEl>
                                      </p:cBhvr>
                                    </p:animEffect>
                                  </p:childTnLst>
                                </p:cTn>
                              </p:par>
                              <p:par>
                                <p:cTn id="8" presetID="16" presetClass="entr" presetSubtype="21"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barn(inVertical)">
                                      <p:cBhvr>
                                        <p:cTn id="1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 Brace 5">
            <a:extLst>
              <a:ext uri="{FF2B5EF4-FFF2-40B4-BE49-F238E27FC236}">
                <a16:creationId xmlns:a16="http://schemas.microsoft.com/office/drawing/2014/main" xmlns="" id="{4957F01D-4F38-45B4-9D7E-470CFF539B36}"/>
              </a:ext>
            </a:extLst>
          </p:cNvPr>
          <p:cNvSpPr/>
          <p:nvPr/>
        </p:nvSpPr>
        <p:spPr>
          <a:xfrm>
            <a:off x="5907325" y="1896620"/>
            <a:ext cx="493475" cy="2949862"/>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xmlns="" id="{D778C0E4-6F3F-4960-8029-6C3B79313D86}"/>
              </a:ext>
            </a:extLst>
          </p:cNvPr>
          <p:cNvSpPr txBox="1"/>
          <p:nvPr/>
        </p:nvSpPr>
        <p:spPr>
          <a:xfrm>
            <a:off x="6579337" y="1814332"/>
            <a:ext cx="3562184" cy="477054"/>
          </a:xfrm>
          <a:prstGeom prst="rect">
            <a:avLst/>
          </a:prstGeom>
          <a:solidFill>
            <a:schemeClr val="accent6">
              <a:lumMod val="20000"/>
              <a:lumOff val="8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Khoản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cố</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định</a:t>
            </a:r>
            <a:endParaRPr lang="en-US" sz="25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25D241E6-CA8D-464E-A588-93C224F18DEA}"/>
              </a:ext>
            </a:extLst>
          </p:cNvPr>
          <p:cNvSpPr txBox="1"/>
          <p:nvPr/>
        </p:nvSpPr>
        <p:spPr>
          <a:xfrm>
            <a:off x="6579337" y="4585264"/>
            <a:ext cx="3562184" cy="477054"/>
          </a:xfrm>
          <a:prstGeom prst="rect">
            <a:avLst/>
          </a:prstGeom>
          <a:solidFill>
            <a:schemeClr val="accent6">
              <a:lumMod val="20000"/>
              <a:lumOff val="8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Phát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nhiều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khoản</a:t>
            </a:r>
            <a:r>
              <a:rPr lang="en-US" sz="2500" dirty="0">
                <a:latin typeface="Times New Roman" panose="02020603050405020304" pitchFamily="18" charset="0"/>
                <a:cs typeface="Times New Roman" panose="02020603050405020304" pitchFamily="18" charset="0"/>
              </a:rPr>
              <a:t> chi</a:t>
            </a:r>
          </a:p>
        </p:txBody>
      </p:sp>
      <p:sp>
        <p:nvSpPr>
          <p:cNvPr id="16" name="Cloud 15">
            <a:extLst>
              <a:ext uri="{FF2B5EF4-FFF2-40B4-BE49-F238E27FC236}">
                <a16:creationId xmlns:a16="http://schemas.microsoft.com/office/drawing/2014/main" xmlns="" id="{548BCEC7-EAC7-491A-A09C-FE1ACDE91092}"/>
              </a:ext>
            </a:extLst>
          </p:cNvPr>
          <p:cNvSpPr/>
          <p:nvPr/>
        </p:nvSpPr>
        <p:spPr>
          <a:xfrm>
            <a:off x="133350" y="1596759"/>
            <a:ext cx="4991099" cy="2949862"/>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dirty="0">
                <a:solidFill>
                  <a:prstClr val="black"/>
                </a:solidFill>
                <a:latin typeface="Times New Roman" panose="02020603050405020304" pitchFamily="18" charset="0"/>
                <a:cs typeface="Times New Roman" panose="02020603050405020304" pitchFamily="18" charset="0"/>
              </a:rPr>
              <a:t>Chia </a:t>
            </a:r>
            <a:r>
              <a:rPr lang="en-US" sz="3000" dirty="0" err="1">
                <a:solidFill>
                  <a:prstClr val="black"/>
                </a:solidFill>
                <a:latin typeface="Times New Roman" panose="02020603050405020304" pitchFamily="18" charset="0"/>
                <a:cs typeface="Times New Roman" panose="02020603050405020304" pitchFamily="18" charset="0"/>
              </a:rPr>
              <a:t>sẻ</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những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khó</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đối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khoản</a:t>
            </a:r>
            <a:r>
              <a:rPr lang="en-US" sz="3000" dirty="0">
                <a:solidFill>
                  <a:prstClr val="black"/>
                </a:solidFill>
                <a:latin typeface="Times New Roman" panose="02020603050405020304" pitchFamily="18" charset="0"/>
                <a:cs typeface="Times New Roman" panose="02020603050405020304" pitchFamily="18" charset="0"/>
              </a:rPr>
              <a:t> chi </a:t>
            </a:r>
            <a:r>
              <a:rPr lang="en-US" sz="3000" dirty="0" err="1">
                <a:solidFill>
                  <a:prstClr val="black"/>
                </a:solidFill>
                <a:latin typeface="Times New Roman" panose="02020603050405020304" pitchFamily="18" charset="0"/>
                <a:cs typeface="Times New Roman" panose="02020603050405020304" pitchFamily="18" charset="0"/>
              </a:rPr>
              <a:t>trong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sách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em</a:t>
            </a:r>
            <a:r>
              <a:rPr lang="en-US" sz="3000" dirty="0">
                <a:solidFill>
                  <a:prstClr val="black"/>
                </a:solidFill>
                <a:latin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xmlns="" id="{1338F41C-0B7F-F3DA-0B2B-BF2ADE906A19}"/>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3" name="TextBox 2">
            <a:extLst>
              <a:ext uri="{FF2B5EF4-FFF2-40B4-BE49-F238E27FC236}">
                <a16:creationId xmlns:a16="http://schemas.microsoft.com/office/drawing/2014/main" xmlns="" id="{BE22745E-906E-C0B3-7852-9EBBA43B5D6F}"/>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13" name="Picture 12">
            <a:extLst>
              <a:ext uri="{FF2B5EF4-FFF2-40B4-BE49-F238E27FC236}">
                <a16:creationId xmlns:a16="http://schemas.microsoft.com/office/drawing/2014/main" xmlns="" id="{B223AA4B-FE9C-4FA1-BEFC-E075056726C6}"/>
              </a:ext>
            </a:extLst>
          </p:cNvPr>
          <p:cNvPicPr>
            <a:picLocks noChangeAspect="1"/>
          </p:cNvPicPr>
          <p:nvPr/>
        </p:nvPicPr>
        <p:blipFill>
          <a:blip r:embed="rId2"/>
          <a:stretch>
            <a:fillRect/>
          </a:stretch>
        </p:blipFill>
        <p:spPr>
          <a:xfrm>
            <a:off x="3727554" y="3544347"/>
            <a:ext cx="1724471" cy="3260436"/>
          </a:xfrm>
          <a:prstGeom prst="rect">
            <a:avLst/>
          </a:prstGeom>
        </p:spPr>
      </p:pic>
    </p:spTree>
    <p:extLst>
      <p:ext uri="{BB962C8B-B14F-4D97-AF65-F5344CB8AC3E}">
        <p14:creationId xmlns:p14="http://schemas.microsoft.com/office/powerpoint/2010/main" val="29792147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338F41C-0B7F-F3DA-0B2B-BF2ADE906A19}"/>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2</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3" name="TextBox 2">
            <a:extLst>
              <a:ext uri="{FF2B5EF4-FFF2-40B4-BE49-F238E27FC236}">
                <a16:creationId xmlns:a16="http://schemas.microsoft.com/office/drawing/2014/main" xmlns="" id="{BE22745E-906E-C0B3-7852-9EBBA43B5D6F}"/>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4" name="Picture 3">
            <a:extLst>
              <a:ext uri="{FF2B5EF4-FFF2-40B4-BE49-F238E27FC236}">
                <a16:creationId xmlns:a16="http://schemas.microsoft.com/office/drawing/2014/main" xmlns="" id="{7596733C-A1C3-9769-8AD3-1B2E6FA1DB93}"/>
              </a:ext>
            </a:extLst>
          </p:cNvPr>
          <p:cNvPicPr>
            <a:picLocks noChangeAspect="1"/>
          </p:cNvPicPr>
          <p:nvPr/>
        </p:nvPicPr>
        <p:blipFill>
          <a:blip r:embed="rId2"/>
          <a:stretch>
            <a:fillRect/>
          </a:stretch>
        </p:blipFill>
        <p:spPr>
          <a:xfrm>
            <a:off x="220732" y="1630692"/>
            <a:ext cx="2442955" cy="2442955"/>
          </a:xfrm>
          <a:prstGeom prst="rect">
            <a:avLst/>
          </a:prstGeom>
          <a:ln>
            <a:noFill/>
          </a:ln>
          <a:effectLst>
            <a:softEdge rad="112500"/>
          </a:effectLst>
        </p:spPr>
      </p:pic>
      <p:sp>
        <p:nvSpPr>
          <p:cNvPr id="5" name="Rectangle: Rounded Corners 4">
            <a:extLst>
              <a:ext uri="{FF2B5EF4-FFF2-40B4-BE49-F238E27FC236}">
                <a16:creationId xmlns:a16="http://schemas.microsoft.com/office/drawing/2014/main" xmlns="" id="{5E8FDE5F-9C86-5C2C-2258-E415DB20E8AE}"/>
              </a:ext>
            </a:extLst>
          </p:cNvPr>
          <p:cNvSpPr/>
          <p:nvPr/>
        </p:nvSpPr>
        <p:spPr>
          <a:xfrm>
            <a:off x="2946538" y="1807943"/>
            <a:ext cx="4463912" cy="20674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Times New Roman" panose="02020603050405020304" pitchFamily="18" charset="0"/>
                <a:cs typeface="Times New Roman" panose="02020603050405020304" pitchFamily="18" charset="0"/>
              </a:rPr>
              <a:t>Đọc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gợi</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hoặc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riêng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370A8A94-B37B-7C7C-1988-6E32A8071330}"/>
              </a:ext>
            </a:extLst>
          </p:cNvPr>
          <p:cNvPicPr>
            <a:picLocks noChangeAspect="1"/>
          </p:cNvPicPr>
          <p:nvPr/>
        </p:nvPicPr>
        <p:blipFill rotWithShape="1">
          <a:blip r:embed="rId3">
            <a:extLst>
              <a:ext uri="{28A0092B-C50C-407E-A947-70E740481C1C}">
                <a14:useLocalDpi xmlns:a14="http://schemas.microsoft.com/office/drawing/2010/main" val="0"/>
              </a:ext>
            </a:extLst>
          </a:blip>
          <a:srcRect l="26668" t="55695" r="28594" b="26944"/>
          <a:stretch/>
        </p:blipFill>
        <p:spPr>
          <a:xfrm>
            <a:off x="65018" y="4216997"/>
            <a:ext cx="7650506" cy="1698489"/>
          </a:xfrm>
          <a:prstGeom prst="rect">
            <a:avLst/>
          </a:prstGeom>
        </p:spPr>
      </p:pic>
      <p:pic>
        <p:nvPicPr>
          <p:cNvPr id="11" name="Picture 10">
            <a:extLst>
              <a:ext uri="{FF2B5EF4-FFF2-40B4-BE49-F238E27FC236}">
                <a16:creationId xmlns:a16="http://schemas.microsoft.com/office/drawing/2014/main" xmlns="" id="{7D55C13E-58A4-5588-8628-E795C52DC0BF}"/>
              </a:ext>
            </a:extLst>
          </p:cNvPr>
          <p:cNvPicPr>
            <a:picLocks noChangeAspect="1"/>
          </p:cNvPicPr>
          <p:nvPr/>
        </p:nvPicPr>
        <p:blipFill rotWithShape="1">
          <a:blip r:embed="rId4">
            <a:extLst>
              <a:ext uri="{28A0092B-C50C-407E-A947-70E740481C1C}">
                <a14:useLocalDpi xmlns:a14="http://schemas.microsoft.com/office/drawing/2010/main" val="0"/>
              </a:ext>
            </a:extLst>
          </a:blip>
          <a:srcRect l="16641" t="25277" r="51250" b="29861"/>
          <a:stretch/>
        </p:blipFill>
        <p:spPr>
          <a:xfrm>
            <a:off x="7663070" y="2292103"/>
            <a:ext cx="4463912" cy="3508134"/>
          </a:xfrm>
          <a:prstGeom prst="rect">
            <a:avLst/>
          </a:prstGeom>
        </p:spPr>
      </p:pic>
    </p:spTree>
    <p:extLst>
      <p:ext uri="{BB962C8B-B14F-4D97-AF65-F5344CB8AC3E}">
        <p14:creationId xmlns:p14="http://schemas.microsoft.com/office/powerpoint/2010/main" val="30741376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338F41C-0B7F-F3DA-0B2B-BF2ADE906A19}"/>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3" name="TextBox 2">
            <a:extLst>
              <a:ext uri="{FF2B5EF4-FFF2-40B4-BE49-F238E27FC236}">
                <a16:creationId xmlns:a16="http://schemas.microsoft.com/office/drawing/2014/main" xmlns="" id="{BE22745E-906E-C0B3-7852-9EBBA43B5D6F}"/>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grpSp>
        <p:nvGrpSpPr>
          <p:cNvPr id="128" name="Group 127">
            <a:extLst>
              <a:ext uri="{FF2B5EF4-FFF2-40B4-BE49-F238E27FC236}">
                <a16:creationId xmlns:a16="http://schemas.microsoft.com/office/drawing/2014/main" xmlns="" id="{9323149E-54B1-5B59-7B8B-09469644BC56}"/>
              </a:ext>
            </a:extLst>
          </p:cNvPr>
          <p:cNvGrpSpPr/>
          <p:nvPr/>
        </p:nvGrpSpPr>
        <p:grpSpPr>
          <a:xfrm>
            <a:off x="2587570" y="1724024"/>
            <a:ext cx="6604056" cy="4994167"/>
            <a:chOff x="2587569" y="1487342"/>
            <a:chExt cx="6746931" cy="5230850"/>
          </a:xfrm>
        </p:grpSpPr>
        <p:grpSp>
          <p:nvGrpSpPr>
            <p:cNvPr id="6" name="Google Shape;2660;p41">
              <a:extLst>
                <a:ext uri="{FF2B5EF4-FFF2-40B4-BE49-F238E27FC236}">
                  <a16:creationId xmlns:a16="http://schemas.microsoft.com/office/drawing/2014/main" xmlns="" id="{FD59D3F8-9B8D-FACD-4B38-7F4E17650DE9}"/>
                </a:ext>
              </a:extLst>
            </p:cNvPr>
            <p:cNvGrpSpPr/>
            <p:nvPr/>
          </p:nvGrpSpPr>
          <p:grpSpPr>
            <a:xfrm>
              <a:off x="2587569" y="1768106"/>
              <a:ext cx="2079263" cy="4709380"/>
              <a:chOff x="1987825" y="3106375"/>
              <a:chExt cx="1235625" cy="2370500"/>
            </a:xfrm>
          </p:grpSpPr>
          <p:sp>
            <p:nvSpPr>
              <p:cNvPr id="7" name="Google Shape;2661;p41">
                <a:extLst>
                  <a:ext uri="{FF2B5EF4-FFF2-40B4-BE49-F238E27FC236}">
                    <a16:creationId xmlns:a16="http://schemas.microsoft.com/office/drawing/2014/main" xmlns="" id="{0E4EFB07-FA42-3850-7741-95E9BC31D104}"/>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662;p41">
                <a:extLst>
                  <a:ext uri="{FF2B5EF4-FFF2-40B4-BE49-F238E27FC236}">
                    <a16:creationId xmlns:a16="http://schemas.microsoft.com/office/drawing/2014/main" xmlns="" id="{FB271BA6-EF47-87D3-B485-3003B96F7ABC}"/>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663;p41">
                <a:extLst>
                  <a:ext uri="{FF2B5EF4-FFF2-40B4-BE49-F238E27FC236}">
                    <a16:creationId xmlns:a16="http://schemas.microsoft.com/office/drawing/2014/main" xmlns="" id="{DBBD8273-C2F8-992D-277C-33F0FF698888}"/>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664;p41">
                <a:extLst>
                  <a:ext uri="{FF2B5EF4-FFF2-40B4-BE49-F238E27FC236}">
                    <a16:creationId xmlns:a16="http://schemas.microsoft.com/office/drawing/2014/main" xmlns="" id="{CE780F7C-7E76-B7AA-B81D-88AFEF3A5A48}"/>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665;p41">
                <a:extLst>
                  <a:ext uri="{FF2B5EF4-FFF2-40B4-BE49-F238E27FC236}">
                    <a16:creationId xmlns:a16="http://schemas.microsoft.com/office/drawing/2014/main" xmlns="" id="{30F3E7AF-8D04-C7DD-D3CE-64FB6587F9D6}"/>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666;p41">
                <a:extLst>
                  <a:ext uri="{FF2B5EF4-FFF2-40B4-BE49-F238E27FC236}">
                    <a16:creationId xmlns:a16="http://schemas.microsoft.com/office/drawing/2014/main" xmlns="" id="{C4B6994E-E5DD-884F-3F21-FE0EB418C04D}"/>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667;p41">
                <a:extLst>
                  <a:ext uri="{FF2B5EF4-FFF2-40B4-BE49-F238E27FC236}">
                    <a16:creationId xmlns:a16="http://schemas.microsoft.com/office/drawing/2014/main" xmlns="" id="{7DD73C7A-6D1B-1158-7410-41B32C969D68}"/>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668;p41">
                <a:extLst>
                  <a:ext uri="{FF2B5EF4-FFF2-40B4-BE49-F238E27FC236}">
                    <a16:creationId xmlns:a16="http://schemas.microsoft.com/office/drawing/2014/main" xmlns="" id="{12035180-C9E9-5089-D53D-E1FABA947105}"/>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669;p41">
                <a:extLst>
                  <a:ext uri="{FF2B5EF4-FFF2-40B4-BE49-F238E27FC236}">
                    <a16:creationId xmlns:a16="http://schemas.microsoft.com/office/drawing/2014/main" xmlns="" id="{D150DBB4-84BE-5665-F9D0-4CD9014E12BD}"/>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670;p41">
                <a:extLst>
                  <a:ext uri="{FF2B5EF4-FFF2-40B4-BE49-F238E27FC236}">
                    <a16:creationId xmlns:a16="http://schemas.microsoft.com/office/drawing/2014/main" xmlns="" id="{45C7175A-8915-1239-B467-DE49CD6696C1}"/>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671;p41">
                <a:extLst>
                  <a:ext uri="{FF2B5EF4-FFF2-40B4-BE49-F238E27FC236}">
                    <a16:creationId xmlns:a16="http://schemas.microsoft.com/office/drawing/2014/main" xmlns="" id="{2C79984B-A3D2-F831-157D-BCB69A70354A}"/>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672;p41">
                <a:extLst>
                  <a:ext uri="{FF2B5EF4-FFF2-40B4-BE49-F238E27FC236}">
                    <a16:creationId xmlns:a16="http://schemas.microsoft.com/office/drawing/2014/main" xmlns="" id="{8630BA1A-48BE-570D-6C60-6FF64472D5A5}"/>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673;p41">
                <a:extLst>
                  <a:ext uri="{FF2B5EF4-FFF2-40B4-BE49-F238E27FC236}">
                    <a16:creationId xmlns:a16="http://schemas.microsoft.com/office/drawing/2014/main" xmlns="" id="{CFF34014-8B31-8FBF-C322-7AD4A8AF802F}"/>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674;p41">
                <a:extLst>
                  <a:ext uri="{FF2B5EF4-FFF2-40B4-BE49-F238E27FC236}">
                    <a16:creationId xmlns:a16="http://schemas.microsoft.com/office/drawing/2014/main" xmlns="" id="{7CECBB1E-6CE5-7CD9-D985-EFB632F1AFF2}"/>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675;p41">
                <a:extLst>
                  <a:ext uri="{FF2B5EF4-FFF2-40B4-BE49-F238E27FC236}">
                    <a16:creationId xmlns:a16="http://schemas.microsoft.com/office/drawing/2014/main" xmlns="" id="{198A9CD4-B301-B1F2-1688-A74B3721D849}"/>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676;p41">
                <a:extLst>
                  <a:ext uri="{FF2B5EF4-FFF2-40B4-BE49-F238E27FC236}">
                    <a16:creationId xmlns:a16="http://schemas.microsoft.com/office/drawing/2014/main" xmlns="" id="{2D47F801-9ED7-A88A-D356-7B33D0B262C5}"/>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677;p41">
                <a:extLst>
                  <a:ext uri="{FF2B5EF4-FFF2-40B4-BE49-F238E27FC236}">
                    <a16:creationId xmlns:a16="http://schemas.microsoft.com/office/drawing/2014/main" xmlns="" id="{AE544A7D-965E-42BF-4C1C-BC34F48EA10C}"/>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78;p41">
                <a:extLst>
                  <a:ext uri="{FF2B5EF4-FFF2-40B4-BE49-F238E27FC236}">
                    <a16:creationId xmlns:a16="http://schemas.microsoft.com/office/drawing/2014/main" xmlns="" id="{928D77A0-12D1-2CA2-81A6-84289CE00C4E}"/>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679;p41">
                <a:extLst>
                  <a:ext uri="{FF2B5EF4-FFF2-40B4-BE49-F238E27FC236}">
                    <a16:creationId xmlns:a16="http://schemas.microsoft.com/office/drawing/2014/main" xmlns="" id="{2167C4B9-10CE-C9E5-85C0-5FDD04630C5F}"/>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680;p41">
                <a:extLst>
                  <a:ext uri="{FF2B5EF4-FFF2-40B4-BE49-F238E27FC236}">
                    <a16:creationId xmlns:a16="http://schemas.microsoft.com/office/drawing/2014/main" xmlns="" id="{1E529A1B-D0C2-2D3E-F2F8-989DED401610}"/>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681;p41">
                <a:extLst>
                  <a:ext uri="{FF2B5EF4-FFF2-40B4-BE49-F238E27FC236}">
                    <a16:creationId xmlns:a16="http://schemas.microsoft.com/office/drawing/2014/main" xmlns="" id="{EEDAEE2B-6B5E-E501-3803-B7ABA5CA1ACE}"/>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682;p41">
                <a:extLst>
                  <a:ext uri="{FF2B5EF4-FFF2-40B4-BE49-F238E27FC236}">
                    <a16:creationId xmlns:a16="http://schemas.microsoft.com/office/drawing/2014/main" xmlns="" id="{64279093-F220-4E6A-333E-671604F65A56}"/>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683;p41">
                <a:extLst>
                  <a:ext uri="{FF2B5EF4-FFF2-40B4-BE49-F238E27FC236}">
                    <a16:creationId xmlns:a16="http://schemas.microsoft.com/office/drawing/2014/main" xmlns="" id="{00965946-DD7C-745A-544F-9BB2D654B4A4}"/>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684;p41">
                <a:extLst>
                  <a:ext uri="{FF2B5EF4-FFF2-40B4-BE49-F238E27FC236}">
                    <a16:creationId xmlns:a16="http://schemas.microsoft.com/office/drawing/2014/main" xmlns="" id="{EDDB6D35-209E-9C9C-4405-B9BB2FEE6D23}"/>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685;p41">
                <a:extLst>
                  <a:ext uri="{FF2B5EF4-FFF2-40B4-BE49-F238E27FC236}">
                    <a16:creationId xmlns:a16="http://schemas.microsoft.com/office/drawing/2014/main" xmlns="" id="{AE403DDD-6F41-B5B6-BD69-1F4BC74C433A}"/>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686;p41">
                <a:extLst>
                  <a:ext uri="{FF2B5EF4-FFF2-40B4-BE49-F238E27FC236}">
                    <a16:creationId xmlns:a16="http://schemas.microsoft.com/office/drawing/2014/main" xmlns="" id="{B6BE3A0F-7809-E57D-0736-FFBD123946B1}"/>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687;p41">
                <a:extLst>
                  <a:ext uri="{FF2B5EF4-FFF2-40B4-BE49-F238E27FC236}">
                    <a16:creationId xmlns:a16="http://schemas.microsoft.com/office/drawing/2014/main" xmlns="" id="{B18D41AA-36A7-C011-15B0-F9EA04EC63F7}"/>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688;p41">
                <a:extLst>
                  <a:ext uri="{FF2B5EF4-FFF2-40B4-BE49-F238E27FC236}">
                    <a16:creationId xmlns:a16="http://schemas.microsoft.com/office/drawing/2014/main" xmlns="" id="{77744011-1D7E-A179-9417-8AC0BA784710}"/>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689;p41">
                <a:extLst>
                  <a:ext uri="{FF2B5EF4-FFF2-40B4-BE49-F238E27FC236}">
                    <a16:creationId xmlns:a16="http://schemas.microsoft.com/office/drawing/2014/main" xmlns="" id="{3983233C-752C-52EE-CF91-1D35FC5FBCDE}"/>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690;p41">
                <a:extLst>
                  <a:ext uri="{FF2B5EF4-FFF2-40B4-BE49-F238E27FC236}">
                    <a16:creationId xmlns:a16="http://schemas.microsoft.com/office/drawing/2014/main" xmlns="" id="{3393423E-F708-6595-77AF-579723DE39DB}"/>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691;p41">
                <a:extLst>
                  <a:ext uri="{FF2B5EF4-FFF2-40B4-BE49-F238E27FC236}">
                    <a16:creationId xmlns:a16="http://schemas.microsoft.com/office/drawing/2014/main" xmlns="" id="{EFB52D98-0D44-C50E-61E2-9F0C49DF6561}"/>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692;p41">
                <a:extLst>
                  <a:ext uri="{FF2B5EF4-FFF2-40B4-BE49-F238E27FC236}">
                    <a16:creationId xmlns:a16="http://schemas.microsoft.com/office/drawing/2014/main" xmlns="" id="{E3D0906D-B9CF-D4B3-B945-F4C867AC3089}"/>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93;p41">
                <a:extLst>
                  <a:ext uri="{FF2B5EF4-FFF2-40B4-BE49-F238E27FC236}">
                    <a16:creationId xmlns:a16="http://schemas.microsoft.com/office/drawing/2014/main" xmlns="" id="{D2386FFE-5D0E-7E30-1670-2A912C3F509A}"/>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94;p41">
                <a:extLst>
                  <a:ext uri="{FF2B5EF4-FFF2-40B4-BE49-F238E27FC236}">
                    <a16:creationId xmlns:a16="http://schemas.microsoft.com/office/drawing/2014/main" xmlns="" id="{D834E3A6-A5C4-820B-9E21-2BDFCFA72B61}"/>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695;p41">
                <a:extLst>
                  <a:ext uri="{FF2B5EF4-FFF2-40B4-BE49-F238E27FC236}">
                    <a16:creationId xmlns:a16="http://schemas.microsoft.com/office/drawing/2014/main" xmlns="" id="{6EFD513B-4565-C218-421F-9BE6EB647B3E}"/>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696;p41">
                <a:extLst>
                  <a:ext uri="{FF2B5EF4-FFF2-40B4-BE49-F238E27FC236}">
                    <a16:creationId xmlns:a16="http://schemas.microsoft.com/office/drawing/2014/main" xmlns="" id="{38EB3199-5A70-BF31-8ED3-29E7C41931AF}"/>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697;p41">
                <a:extLst>
                  <a:ext uri="{FF2B5EF4-FFF2-40B4-BE49-F238E27FC236}">
                    <a16:creationId xmlns:a16="http://schemas.microsoft.com/office/drawing/2014/main" xmlns="" id="{077DCDC1-321C-5F56-7AC0-9B38C239274E}"/>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698;p41">
                <a:extLst>
                  <a:ext uri="{FF2B5EF4-FFF2-40B4-BE49-F238E27FC236}">
                    <a16:creationId xmlns:a16="http://schemas.microsoft.com/office/drawing/2014/main" xmlns="" id="{07EFB2F0-23DB-C736-B8C9-CBC6B65C563F}"/>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699;p41">
                <a:extLst>
                  <a:ext uri="{FF2B5EF4-FFF2-40B4-BE49-F238E27FC236}">
                    <a16:creationId xmlns:a16="http://schemas.microsoft.com/office/drawing/2014/main" xmlns="" id="{03B47D84-F74A-9962-FDBB-945902748F67}"/>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700;p41">
                <a:extLst>
                  <a:ext uri="{FF2B5EF4-FFF2-40B4-BE49-F238E27FC236}">
                    <a16:creationId xmlns:a16="http://schemas.microsoft.com/office/drawing/2014/main" xmlns="" id="{F286845A-DA70-6127-360A-67396BD39EA6}"/>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701;p41">
                <a:extLst>
                  <a:ext uri="{FF2B5EF4-FFF2-40B4-BE49-F238E27FC236}">
                    <a16:creationId xmlns:a16="http://schemas.microsoft.com/office/drawing/2014/main" xmlns="" id="{F073BD0C-D997-3A0E-9532-4A884DF4F67C}"/>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702;p41">
                <a:extLst>
                  <a:ext uri="{FF2B5EF4-FFF2-40B4-BE49-F238E27FC236}">
                    <a16:creationId xmlns:a16="http://schemas.microsoft.com/office/drawing/2014/main" xmlns="" id="{D8569160-8F08-1908-73DF-545065CB894D}"/>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703;p41">
                <a:extLst>
                  <a:ext uri="{FF2B5EF4-FFF2-40B4-BE49-F238E27FC236}">
                    <a16:creationId xmlns:a16="http://schemas.microsoft.com/office/drawing/2014/main" xmlns="" id="{50E8AED6-0C6E-C3D9-D950-C8CD12019565}"/>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704;p41">
                <a:extLst>
                  <a:ext uri="{FF2B5EF4-FFF2-40B4-BE49-F238E27FC236}">
                    <a16:creationId xmlns:a16="http://schemas.microsoft.com/office/drawing/2014/main" xmlns="" id="{F79B3146-AC02-21D0-6E42-DC8DAA046E9C}"/>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705;p41">
                <a:extLst>
                  <a:ext uri="{FF2B5EF4-FFF2-40B4-BE49-F238E27FC236}">
                    <a16:creationId xmlns:a16="http://schemas.microsoft.com/office/drawing/2014/main" xmlns="" id="{320BE236-D446-C46B-F64D-2C7DADC44B0C}"/>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706;p41">
                <a:extLst>
                  <a:ext uri="{FF2B5EF4-FFF2-40B4-BE49-F238E27FC236}">
                    <a16:creationId xmlns:a16="http://schemas.microsoft.com/office/drawing/2014/main" xmlns="" id="{EB34412B-D455-7D3C-7C82-52E0236A4483}"/>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707;p41">
                <a:extLst>
                  <a:ext uri="{FF2B5EF4-FFF2-40B4-BE49-F238E27FC236}">
                    <a16:creationId xmlns:a16="http://schemas.microsoft.com/office/drawing/2014/main" xmlns="" id="{117AA2BD-6117-F1B3-C813-7242DBDA8B93}"/>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708;p41">
                <a:extLst>
                  <a:ext uri="{FF2B5EF4-FFF2-40B4-BE49-F238E27FC236}">
                    <a16:creationId xmlns:a16="http://schemas.microsoft.com/office/drawing/2014/main" xmlns="" id="{96209B56-A1FE-9782-8F68-66EC9C2EEE6A}"/>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709;p41">
                <a:extLst>
                  <a:ext uri="{FF2B5EF4-FFF2-40B4-BE49-F238E27FC236}">
                    <a16:creationId xmlns:a16="http://schemas.microsoft.com/office/drawing/2014/main" xmlns="" id="{E5E4B084-FBF0-A381-AC9B-4DC56886F845}"/>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710;p41">
                <a:extLst>
                  <a:ext uri="{FF2B5EF4-FFF2-40B4-BE49-F238E27FC236}">
                    <a16:creationId xmlns:a16="http://schemas.microsoft.com/office/drawing/2014/main" xmlns="" id="{B20F0B88-9C6E-3E88-C07E-821A86F1F856}"/>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711;p41">
                <a:extLst>
                  <a:ext uri="{FF2B5EF4-FFF2-40B4-BE49-F238E27FC236}">
                    <a16:creationId xmlns:a16="http://schemas.microsoft.com/office/drawing/2014/main" xmlns="" id="{BF409C3D-1392-FBCE-C575-4678E668B9DA}"/>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712;p41">
                <a:extLst>
                  <a:ext uri="{FF2B5EF4-FFF2-40B4-BE49-F238E27FC236}">
                    <a16:creationId xmlns:a16="http://schemas.microsoft.com/office/drawing/2014/main" xmlns="" id="{3970E0B8-4F77-AD19-23ED-6C717BEF74C2}"/>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713;p41">
                <a:extLst>
                  <a:ext uri="{FF2B5EF4-FFF2-40B4-BE49-F238E27FC236}">
                    <a16:creationId xmlns:a16="http://schemas.microsoft.com/office/drawing/2014/main" xmlns="" id="{FB12A461-868A-7EF1-9CF6-3C549AED4B3D}"/>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714;p41">
                <a:extLst>
                  <a:ext uri="{FF2B5EF4-FFF2-40B4-BE49-F238E27FC236}">
                    <a16:creationId xmlns:a16="http://schemas.microsoft.com/office/drawing/2014/main" xmlns="" id="{A9842E00-5621-59A6-8702-2053B213FC2B}"/>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715;p41">
                <a:extLst>
                  <a:ext uri="{FF2B5EF4-FFF2-40B4-BE49-F238E27FC236}">
                    <a16:creationId xmlns:a16="http://schemas.microsoft.com/office/drawing/2014/main" xmlns="" id="{E8DE2487-7E17-F5F3-E68D-8BDEBF2FA16A}"/>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716;p41">
                <a:extLst>
                  <a:ext uri="{FF2B5EF4-FFF2-40B4-BE49-F238E27FC236}">
                    <a16:creationId xmlns:a16="http://schemas.microsoft.com/office/drawing/2014/main" xmlns="" id="{B5BF25C8-ABD6-D2E0-F73F-674B208FD8C1}"/>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717;p41">
                <a:extLst>
                  <a:ext uri="{FF2B5EF4-FFF2-40B4-BE49-F238E27FC236}">
                    <a16:creationId xmlns:a16="http://schemas.microsoft.com/office/drawing/2014/main" xmlns="" id="{2AC9300A-B49F-BDF6-6E35-3BFB61507EF5}"/>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718;p41">
                <a:extLst>
                  <a:ext uri="{FF2B5EF4-FFF2-40B4-BE49-F238E27FC236}">
                    <a16:creationId xmlns:a16="http://schemas.microsoft.com/office/drawing/2014/main" xmlns="" id="{17405FF3-3F98-E679-8750-6F343E0569FD}"/>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719;p41">
                <a:extLst>
                  <a:ext uri="{FF2B5EF4-FFF2-40B4-BE49-F238E27FC236}">
                    <a16:creationId xmlns:a16="http://schemas.microsoft.com/office/drawing/2014/main" xmlns="" id="{B2ED228E-9735-4668-D318-C02CD6C49DA9}"/>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720;p41">
                <a:extLst>
                  <a:ext uri="{FF2B5EF4-FFF2-40B4-BE49-F238E27FC236}">
                    <a16:creationId xmlns:a16="http://schemas.microsoft.com/office/drawing/2014/main" xmlns="" id="{85F8153D-0F18-677B-CC9F-4E57B8B6166C}"/>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721;p41">
                <a:extLst>
                  <a:ext uri="{FF2B5EF4-FFF2-40B4-BE49-F238E27FC236}">
                    <a16:creationId xmlns:a16="http://schemas.microsoft.com/office/drawing/2014/main" xmlns="" id="{0266DC94-5FE1-E24E-D5FB-8F38CF2039F2}"/>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722;p41">
                <a:extLst>
                  <a:ext uri="{FF2B5EF4-FFF2-40B4-BE49-F238E27FC236}">
                    <a16:creationId xmlns:a16="http://schemas.microsoft.com/office/drawing/2014/main" xmlns="" id="{7582517E-2EB2-51B5-E874-984AD29367C3}"/>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723;p41">
                <a:extLst>
                  <a:ext uri="{FF2B5EF4-FFF2-40B4-BE49-F238E27FC236}">
                    <a16:creationId xmlns:a16="http://schemas.microsoft.com/office/drawing/2014/main" xmlns="" id="{306982FB-8FE8-EAA3-B622-E4D0F6FD0D70}"/>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724;p41">
                <a:extLst>
                  <a:ext uri="{FF2B5EF4-FFF2-40B4-BE49-F238E27FC236}">
                    <a16:creationId xmlns:a16="http://schemas.microsoft.com/office/drawing/2014/main" xmlns="" id="{B0D50C2C-E83E-FC9D-6997-549C50593BEA}"/>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725;p41">
                <a:extLst>
                  <a:ext uri="{FF2B5EF4-FFF2-40B4-BE49-F238E27FC236}">
                    <a16:creationId xmlns:a16="http://schemas.microsoft.com/office/drawing/2014/main" xmlns="" id="{42E96F77-F436-3D4B-3F69-442C0D7CCB71}"/>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726;p41">
                <a:extLst>
                  <a:ext uri="{FF2B5EF4-FFF2-40B4-BE49-F238E27FC236}">
                    <a16:creationId xmlns:a16="http://schemas.microsoft.com/office/drawing/2014/main" xmlns="" id="{E68EF369-6D23-0366-F43A-3C5A0ED16AEA}"/>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727;p41">
                <a:extLst>
                  <a:ext uri="{FF2B5EF4-FFF2-40B4-BE49-F238E27FC236}">
                    <a16:creationId xmlns:a16="http://schemas.microsoft.com/office/drawing/2014/main" xmlns="" id="{C5B4E875-B9CD-3207-4EA7-4E3B72B835A0}"/>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728;p41">
                <a:extLst>
                  <a:ext uri="{FF2B5EF4-FFF2-40B4-BE49-F238E27FC236}">
                    <a16:creationId xmlns:a16="http://schemas.microsoft.com/office/drawing/2014/main" xmlns="" id="{2149832A-6EC8-EB42-B4D1-8010E5A91060}"/>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729;p41">
                <a:extLst>
                  <a:ext uri="{FF2B5EF4-FFF2-40B4-BE49-F238E27FC236}">
                    <a16:creationId xmlns:a16="http://schemas.microsoft.com/office/drawing/2014/main" xmlns="" id="{A885E6CE-A12E-6F4C-2E57-670A045320C2}"/>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730;p41">
                <a:extLst>
                  <a:ext uri="{FF2B5EF4-FFF2-40B4-BE49-F238E27FC236}">
                    <a16:creationId xmlns:a16="http://schemas.microsoft.com/office/drawing/2014/main" xmlns="" id="{68E4589C-AEA9-E9DE-0CC6-5DBCA1518AB0}"/>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731;p41">
                <a:extLst>
                  <a:ext uri="{FF2B5EF4-FFF2-40B4-BE49-F238E27FC236}">
                    <a16:creationId xmlns:a16="http://schemas.microsoft.com/office/drawing/2014/main" xmlns="" id="{8704DC11-95E9-B41C-4657-7E04FA8ECFD7}"/>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732;p41">
                <a:extLst>
                  <a:ext uri="{FF2B5EF4-FFF2-40B4-BE49-F238E27FC236}">
                    <a16:creationId xmlns:a16="http://schemas.microsoft.com/office/drawing/2014/main" xmlns="" id="{D2332ECD-E883-BA99-F553-5DF3968452EE}"/>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733;p41">
                <a:extLst>
                  <a:ext uri="{FF2B5EF4-FFF2-40B4-BE49-F238E27FC236}">
                    <a16:creationId xmlns:a16="http://schemas.microsoft.com/office/drawing/2014/main" xmlns="" id="{7E00B1CB-809D-5CDB-42E5-234A1D567E0A}"/>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734;p41">
                <a:extLst>
                  <a:ext uri="{FF2B5EF4-FFF2-40B4-BE49-F238E27FC236}">
                    <a16:creationId xmlns:a16="http://schemas.microsoft.com/office/drawing/2014/main" xmlns="" id="{50DD54A6-F6EC-6F97-2934-C1890AE770FA}"/>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 name="Google Shape;2761;p41">
              <a:extLst>
                <a:ext uri="{FF2B5EF4-FFF2-40B4-BE49-F238E27FC236}">
                  <a16:creationId xmlns:a16="http://schemas.microsoft.com/office/drawing/2014/main" xmlns="" id="{51CB855E-EAF4-2A23-2A54-2A5F32ECE38C}"/>
                </a:ext>
              </a:extLst>
            </p:cNvPr>
            <p:cNvGrpSpPr/>
            <p:nvPr/>
          </p:nvGrpSpPr>
          <p:grpSpPr>
            <a:xfrm>
              <a:off x="3200044" y="1487342"/>
              <a:ext cx="6134456" cy="5230850"/>
              <a:chOff x="1551000" y="452264"/>
              <a:chExt cx="6042000" cy="4363911"/>
            </a:xfrm>
          </p:grpSpPr>
          <p:sp>
            <p:nvSpPr>
              <p:cNvPr id="84" name="Google Shape;2762;p41">
                <a:extLst>
                  <a:ext uri="{FF2B5EF4-FFF2-40B4-BE49-F238E27FC236}">
                    <a16:creationId xmlns:a16="http://schemas.microsoft.com/office/drawing/2014/main" xmlns="" id="{455B9547-F305-E0C4-EE37-C6C8EB975F60}"/>
                  </a:ext>
                </a:extLst>
              </p:cNvPr>
              <p:cNvSpPr/>
              <p:nvPr/>
            </p:nvSpPr>
            <p:spPr>
              <a:xfrm>
                <a:off x="1551000" y="4440875"/>
                <a:ext cx="6042000" cy="375300"/>
              </a:xfrm>
              <a:prstGeom prst="ellipse">
                <a:avLst/>
              </a:prstGeom>
              <a:solidFill>
                <a:srgbClr val="2C3045">
                  <a:alpha val="15560"/>
                </a:srgbClr>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5" name="Google Shape;2763;p41">
                <a:extLst>
                  <a:ext uri="{FF2B5EF4-FFF2-40B4-BE49-F238E27FC236}">
                    <a16:creationId xmlns:a16="http://schemas.microsoft.com/office/drawing/2014/main" xmlns="" id="{BEFA7BAE-C619-2DEC-8A5F-0A7FD900760C}"/>
                  </a:ext>
                </a:extLst>
              </p:cNvPr>
              <p:cNvGrpSpPr/>
              <p:nvPr/>
            </p:nvGrpSpPr>
            <p:grpSpPr>
              <a:xfrm>
                <a:off x="1705800" y="452264"/>
                <a:ext cx="5732400" cy="4147136"/>
                <a:chOff x="628875" y="452264"/>
                <a:chExt cx="5732400" cy="4147136"/>
              </a:xfrm>
            </p:grpSpPr>
            <p:sp>
              <p:nvSpPr>
                <p:cNvPr id="86" name="Google Shape;2764;p41">
                  <a:extLst>
                    <a:ext uri="{FF2B5EF4-FFF2-40B4-BE49-F238E27FC236}">
                      <a16:creationId xmlns:a16="http://schemas.microsoft.com/office/drawing/2014/main" xmlns="" id="{3B9E1660-1525-D64B-C096-32AF67953B44}"/>
                    </a:ext>
                  </a:extLst>
                </p:cNvPr>
                <p:cNvSpPr/>
                <p:nvPr/>
              </p:nvSpPr>
              <p:spPr>
                <a:xfrm>
                  <a:off x="713225" y="617500"/>
                  <a:ext cx="5598900" cy="3981900"/>
                </a:xfrm>
                <a:prstGeom prst="roundRect">
                  <a:avLst>
                    <a:gd name="adj" fmla="val 5289"/>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765;p41">
                  <a:extLst>
                    <a:ext uri="{FF2B5EF4-FFF2-40B4-BE49-F238E27FC236}">
                      <a16:creationId xmlns:a16="http://schemas.microsoft.com/office/drawing/2014/main" xmlns="" id="{BDDDDDE9-5262-C11D-5FF9-6C43504C9FB3}"/>
                    </a:ext>
                  </a:extLst>
                </p:cNvPr>
                <p:cNvSpPr/>
                <p:nvPr/>
              </p:nvSpPr>
              <p:spPr>
                <a:xfrm>
                  <a:off x="628875" y="527550"/>
                  <a:ext cx="5732400" cy="433500"/>
                </a:xfrm>
                <a:prstGeom prst="roundRect">
                  <a:avLst>
                    <a:gd name="adj" fmla="val 13206"/>
                  </a:avLst>
                </a:prstGeom>
                <a:solidFill>
                  <a:srgbClr val="2D8CB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8" name="Google Shape;2766;p41">
                  <a:extLst>
                    <a:ext uri="{FF2B5EF4-FFF2-40B4-BE49-F238E27FC236}">
                      <a16:creationId xmlns:a16="http://schemas.microsoft.com/office/drawing/2014/main" xmlns="" id="{5381EA79-89AA-37B8-3FE2-F0FA5824188E}"/>
                    </a:ext>
                  </a:extLst>
                </p:cNvPr>
                <p:cNvGrpSpPr/>
                <p:nvPr/>
              </p:nvGrpSpPr>
              <p:grpSpPr>
                <a:xfrm>
                  <a:off x="816950" y="452264"/>
                  <a:ext cx="196200" cy="375250"/>
                  <a:chOff x="816950" y="467150"/>
                  <a:chExt cx="196200" cy="375250"/>
                </a:xfrm>
              </p:grpSpPr>
              <p:sp>
                <p:nvSpPr>
                  <p:cNvPr id="125" name="Google Shape;2767;p41">
                    <a:extLst>
                      <a:ext uri="{FF2B5EF4-FFF2-40B4-BE49-F238E27FC236}">
                        <a16:creationId xmlns:a16="http://schemas.microsoft.com/office/drawing/2014/main" xmlns="" id="{43CE13D3-9D61-B8AB-5FB6-233A48C3EBCE}"/>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768;p41">
                    <a:extLst>
                      <a:ext uri="{FF2B5EF4-FFF2-40B4-BE49-F238E27FC236}">
                        <a16:creationId xmlns:a16="http://schemas.microsoft.com/office/drawing/2014/main" xmlns="" id="{7B8952B1-BBA7-56D2-08D9-6417737C4F58}"/>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Google Shape;2769;p41">
                  <a:extLst>
                    <a:ext uri="{FF2B5EF4-FFF2-40B4-BE49-F238E27FC236}">
                      <a16:creationId xmlns:a16="http://schemas.microsoft.com/office/drawing/2014/main" xmlns="" id="{31B427B1-C5A6-F55A-C8BE-CB21304F3EC4}"/>
                    </a:ext>
                  </a:extLst>
                </p:cNvPr>
                <p:cNvGrpSpPr/>
                <p:nvPr/>
              </p:nvGrpSpPr>
              <p:grpSpPr>
                <a:xfrm>
                  <a:off x="1244763" y="452264"/>
                  <a:ext cx="196200" cy="375250"/>
                  <a:chOff x="816950" y="467150"/>
                  <a:chExt cx="196200" cy="375250"/>
                </a:xfrm>
              </p:grpSpPr>
              <p:sp>
                <p:nvSpPr>
                  <p:cNvPr id="123" name="Google Shape;2770;p41">
                    <a:extLst>
                      <a:ext uri="{FF2B5EF4-FFF2-40B4-BE49-F238E27FC236}">
                        <a16:creationId xmlns:a16="http://schemas.microsoft.com/office/drawing/2014/main" xmlns="" id="{9A071A99-8C55-5E9A-9394-C073E38E08B7}"/>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771;p41">
                    <a:extLst>
                      <a:ext uri="{FF2B5EF4-FFF2-40B4-BE49-F238E27FC236}">
                        <a16:creationId xmlns:a16="http://schemas.microsoft.com/office/drawing/2014/main" xmlns="" id="{53C72A8B-4FB0-5860-058F-6033A3CA83AD}"/>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0" name="Google Shape;2772;p41">
                  <a:extLst>
                    <a:ext uri="{FF2B5EF4-FFF2-40B4-BE49-F238E27FC236}">
                      <a16:creationId xmlns:a16="http://schemas.microsoft.com/office/drawing/2014/main" xmlns="" id="{E5D25D19-30F6-2160-A0E9-1A817814CBF5}"/>
                    </a:ext>
                  </a:extLst>
                </p:cNvPr>
                <p:cNvGrpSpPr/>
                <p:nvPr/>
              </p:nvGrpSpPr>
              <p:grpSpPr>
                <a:xfrm>
                  <a:off x="1672575" y="452264"/>
                  <a:ext cx="196200" cy="375250"/>
                  <a:chOff x="816950" y="467150"/>
                  <a:chExt cx="196200" cy="375250"/>
                </a:xfrm>
              </p:grpSpPr>
              <p:sp>
                <p:nvSpPr>
                  <p:cNvPr id="121" name="Google Shape;2773;p41">
                    <a:extLst>
                      <a:ext uri="{FF2B5EF4-FFF2-40B4-BE49-F238E27FC236}">
                        <a16:creationId xmlns:a16="http://schemas.microsoft.com/office/drawing/2014/main" xmlns="" id="{DAF43174-B3AC-DA44-7728-738B26961386}"/>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774;p41">
                    <a:extLst>
                      <a:ext uri="{FF2B5EF4-FFF2-40B4-BE49-F238E27FC236}">
                        <a16:creationId xmlns:a16="http://schemas.microsoft.com/office/drawing/2014/main" xmlns="" id="{8E457756-DC82-908D-3746-695209423DF0}"/>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2775;p41">
                  <a:extLst>
                    <a:ext uri="{FF2B5EF4-FFF2-40B4-BE49-F238E27FC236}">
                      <a16:creationId xmlns:a16="http://schemas.microsoft.com/office/drawing/2014/main" xmlns="" id="{4620D721-4FA9-786F-4CFA-BDE0FD364F89}"/>
                    </a:ext>
                  </a:extLst>
                </p:cNvPr>
                <p:cNvGrpSpPr/>
                <p:nvPr/>
              </p:nvGrpSpPr>
              <p:grpSpPr>
                <a:xfrm>
                  <a:off x="2100388" y="452264"/>
                  <a:ext cx="196200" cy="375250"/>
                  <a:chOff x="816950" y="467150"/>
                  <a:chExt cx="196200" cy="375250"/>
                </a:xfrm>
              </p:grpSpPr>
              <p:sp>
                <p:nvSpPr>
                  <p:cNvPr id="119" name="Google Shape;2776;p41">
                    <a:extLst>
                      <a:ext uri="{FF2B5EF4-FFF2-40B4-BE49-F238E27FC236}">
                        <a16:creationId xmlns:a16="http://schemas.microsoft.com/office/drawing/2014/main" xmlns="" id="{07221ED1-943F-9DFB-276B-2D2CED8BA29D}"/>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777;p41">
                    <a:extLst>
                      <a:ext uri="{FF2B5EF4-FFF2-40B4-BE49-F238E27FC236}">
                        <a16:creationId xmlns:a16="http://schemas.microsoft.com/office/drawing/2014/main" xmlns="" id="{5F79E25C-CD58-9C00-039A-3FD8EC3F1B49}"/>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 name="Google Shape;2778;p41">
                  <a:extLst>
                    <a:ext uri="{FF2B5EF4-FFF2-40B4-BE49-F238E27FC236}">
                      <a16:creationId xmlns:a16="http://schemas.microsoft.com/office/drawing/2014/main" xmlns="" id="{5272038D-B6F3-A5A6-E3AE-4CA0A539A8DF}"/>
                    </a:ext>
                  </a:extLst>
                </p:cNvPr>
                <p:cNvGrpSpPr/>
                <p:nvPr/>
              </p:nvGrpSpPr>
              <p:grpSpPr>
                <a:xfrm>
                  <a:off x="2528200" y="452264"/>
                  <a:ext cx="196200" cy="375250"/>
                  <a:chOff x="816950" y="467150"/>
                  <a:chExt cx="196200" cy="375250"/>
                </a:xfrm>
              </p:grpSpPr>
              <p:sp>
                <p:nvSpPr>
                  <p:cNvPr id="117" name="Google Shape;2779;p41">
                    <a:extLst>
                      <a:ext uri="{FF2B5EF4-FFF2-40B4-BE49-F238E27FC236}">
                        <a16:creationId xmlns:a16="http://schemas.microsoft.com/office/drawing/2014/main" xmlns="" id="{D98DBF48-884C-9D76-610D-F78B9D829CFD}"/>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780;p41">
                    <a:extLst>
                      <a:ext uri="{FF2B5EF4-FFF2-40B4-BE49-F238E27FC236}">
                        <a16:creationId xmlns:a16="http://schemas.microsoft.com/office/drawing/2014/main" xmlns="" id="{FBA21B2D-9060-9908-A128-8EBD30368A77}"/>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 name="Google Shape;2781;p41">
                  <a:extLst>
                    <a:ext uri="{FF2B5EF4-FFF2-40B4-BE49-F238E27FC236}">
                      <a16:creationId xmlns:a16="http://schemas.microsoft.com/office/drawing/2014/main" xmlns="" id="{93E8BF07-06EA-9F4B-10FB-EF3E972BA981}"/>
                    </a:ext>
                  </a:extLst>
                </p:cNvPr>
                <p:cNvGrpSpPr/>
                <p:nvPr/>
              </p:nvGrpSpPr>
              <p:grpSpPr>
                <a:xfrm>
                  <a:off x="2956013" y="452264"/>
                  <a:ext cx="196200" cy="375250"/>
                  <a:chOff x="816950" y="467150"/>
                  <a:chExt cx="196200" cy="375250"/>
                </a:xfrm>
              </p:grpSpPr>
              <p:sp>
                <p:nvSpPr>
                  <p:cNvPr id="115" name="Google Shape;2782;p41">
                    <a:extLst>
                      <a:ext uri="{FF2B5EF4-FFF2-40B4-BE49-F238E27FC236}">
                        <a16:creationId xmlns:a16="http://schemas.microsoft.com/office/drawing/2014/main" xmlns="" id="{7D330F00-DB5B-0981-736F-B2E72504D7EB}"/>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783;p41">
                    <a:extLst>
                      <a:ext uri="{FF2B5EF4-FFF2-40B4-BE49-F238E27FC236}">
                        <a16:creationId xmlns:a16="http://schemas.microsoft.com/office/drawing/2014/main" xmlns="" id="{C38941F3-65C2-17AC-2F9B-16A04EADA6EA}"/>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 name="Google Shape;2784;p41">
                  <a:extLst>
                    <a:ext uri="{FF2B5EF4-FFF2-40B4-BE49-F238E27FC236}">
                      <a16:creationId xmlns:a16="http://schemas.microsoft.com/office/drawing/2014/main" xmlns="" id="{2F2796A2-38A0-3232-DBDC-F699D72A3146}"/>
                    </a:ext>
                  </a:extLst>
                </p:cNvPr>
                <p:cNvGrpSpPr/>
                <p:nvPr/>
              </p:nvGrpSpPr>
              <p:grpSpPr>
                <a:xfrm>
                  <a:off x="3383825" y="452264"/>
                  <a:ext cx="196200" cy="375250"/>
                  <a:chOff x="816950" y="467150"/>
                  <a:chExt cx="196200" cy="375250"/>
                </a:xfrm>
              </p:grpSpPr>
              <p:sp>
                <p:nvSpPr>
                  <p:cNvPr id="113" name="Google Shape;2785;p41">
                    <a:extLst>
                      <a:ext uri="{FF2B5EF4-FFF2-40B4-BE49-F238E27FC236}">
                        <a16:creationId xmlns:a16="http://schemas.microsoft.com/office/drawing/2014/main" xmlns="" id="{E87993AB-AAD1-24C6-D420-5E392D6EEE4F}"/>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786;p41">
                    <a:extLst>
                      <a:ext uri="{FF2B5EF4-FFF2-40B4-BE49-F238E27FC236}">
                        <a16:creationId xmlns:a16="http://schemas.microsoft.com/office/drawing/2014/main" xmlns="" id="{9E89F56F-DEAC-18DA-D42A-1F6E2033D3C6}"/>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 name="Google Shape;2787;p41">
                  <a:extLst>
                    <a:ext uri="{FF2B5EF4-FFF2-40B4-BE49-F238E27FC236}">
                      <a16:creationId xmlns:a16="http://schemas.microsoft.com/office/drawing/2014/main" xmlns="" id="{48CC7F95-DCA8-95FB-BE1A-4B15621CE990}"/>
                    </a:ext>
                  </a:extLst>
                </p:cNvPr>
                <p:cNvGrpSpPr/>
                <p:nvPr/>
              </p:nvGrpSpPr>
              <p:grpSpPr>
                <a:xfrm>
                  <a:off x="3811638" y="452264"/>
                  <a:ext cx="196200" cy="375250"/>
                  <a:chOff x="816950" y="467150"/>
                  <a:chExt cx="196200" cy="375250"/>
                </a:xfrm>
              </p:grpSpPr>
              <p:sp>
                <p:nvSpPr>
                  <p:cNvPr id="111" name="Google Shape;2788;p41">
                    <a:extLst>
                      <a:ext uri="{FF2B5EF4-FFF2-40B4-BE49-F238E27FC236}">
                        <a16:creationId xmlns:a16="http://schemas.microsoft.com/office/drawing/2014/main" xmlns="" id="{0FD3DE42-1150-CF56-8C1D-77D3FF02ACF5}"/>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789;p41">
                    <a:extLst>
                      <a:ext uri="{FF2B5EF4-FFF2-40B4-BE49-F238E27FC236}">
                        <a16:creationId xmlns:a16="http://schemas.microsoft.com/office/drawing/2014/main" xmlns="" id="{88ABF91F-20E9-95D3-B00E-7B9FB281C16B}"/>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 name="Google Shape;2790;p41">
                  <a:extLst>
                    <a:ext uri="{FF2B5EF4-FFF2-40B4-BE49-F238E27FC236}">
                      <a16:creationId xmlns:a16="http://schemas.microsoft.com/office/drawing/2014/main" xmlns="" id="{7EDA51BD-7A73-6547-4BAF-5E0D36556924}"/>
                    </a:ext>
                  </a:extLst>
                </p:cNvPr>
                <p:cNvGrpSpPr/>
                <p:nvPr/>
              </p:nvGrpSpPr>
              <p:grpSpPr>
                <a:xfrm>
                  <a:off x="4239450" y="452264"/>
                  <a:ext cx="196200" cy="375250"/>
                  <a:chOff x="816950" y="467150"/>
                  <a:chExt cx="196200" cy="375250"/>
                </a:xfrm>
              </p:grpSpPr>
              <p:sp>
                <p:nvSpPr>
                  <p:cNvPr id="109" name="Google Shape;2791;p41">
                    <a:extLst>
                      <a:ext uri="{FF2B5EF4-FFF2-40B4-BE49-F238E27FC236}">
                        <a16:creationId xmlns:a16="http://schemas.microsoft.com/office/drawing/2014/main" xmlns="" id="{25DE4F8C-CCFD-9304-0C39-58B13C4C4DFA}"/>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792;p41">
                    <a:extLst>
                      <a:ext uri="{FF2B5EF4-FFF2-40B4-BE49-F238E27FC236}">
                        <a16:creationId xmlns:a16="http://schemas.microsoft.com/office/drawing/2014/main" xmlns="" id="{5A005E9D-0AEC-6DBB-0778-55C0E9E85C1D}"/>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 name="Google Shape;2793;p41">
                  <a:extLst>
                    <a:ext uri="{FF2B5EF4-FFF2-40B4-BE49-F238E27FC236}">
                      <a16:creationId xmlns:a16="http://schemas.microsoft.com/office/drawing/2014/main" xmlns="" id="{F5C7E3E6-6B7A-7F78-4CC1-430978AD5EEE}"/>
                    </a:ext>
                  </a:extLst>
                </p:cNvPr>
                <p:cNvGrpSpPr/>
                <p:nvPr/>
              </p:nvGrpSpPr>
              <p:grpSpPr>
                <a:xfrm>
                  <a:off x="4667263" y="452264"/>
                  <a:ext cx="196200" cy="375250"/>
                  <a:chOff x="816950" y="467150"/>
                  <a:chExt cx="196200" cy="375250"/>
                </a:xfrm>
              </p:grpSpPr>
              <p:sp>
                <p:nvSpPr>
                  <p:cNvPr id="107" name="Google Shape;2794;p41">
                    <a:extLst>
                      <a:ext uri="{FF2B5EF4-FFF2-40B4-BE49-F238E27FC236}">
                        <a16:creationId xmlns:a16="http://schemas.microsoft.com/office/drawing/2014/main" xmlns="" id="{78A4F0F3-F264-EDF7-2B06-76A31B3C7C0E}"/>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795;p41">
                    <a:extLst>
                      <a:ext uri="{FF2B5EF4-FFF2-40B4-BE49-F238E27FC236}">
                        <a16:creationId xmlns:a16="http://schemas.microsoft.com/office/drawing/2014/main" xmlns="" id="{735C8443-06B3-3AC9-28F6-CA4B6EC133D4}"/>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 name="Google Shape;2796;p41">
                  <a:extLst>
                    <a:ext uri="{FF2B5EF4-FFF2-40B4-BE49-F238E27FC236}">
                      <a16:creationId xmlns:a16="http://schemas.microsoft.com/office/drawing/2014/main" xmlns="" id="{D4B5CBC7-483B-5142-ED15-129DA0553721}"/>
                    </a:ext>
                  </a:extLst>
                </p:cNvPr>
                <p:cNvGrpSpPr/>
                <p:nvPr/>
              </p:nvGrpSpPr>
              <p:grpSpPr>
                <a:xfrm>
                  <a:off x="5095075" y="452264"/>
                  <a:ext cx="196200" cy="375250"/>
                  <a:chOff x="816950" y="467150"/>
                  <a:chExt cx="196200" cy="375250"/>
                </a:xfrm>
              </p:grpSpPr>
              <p:sp>
                <p:nvSpPr>
                  <p:cNvPr id="105" name="Google Shape;2797;p41">
                    <a:extLst>
                      <a:ext uri="{FF2B5EF4-FFF2-40B4-BE49-F238E27FC236}">
                        <a16:creationId xmlns:a16="http://schemas.microsoft.com/office/drawing/2014/main" xmlns="" id="{13D14E05-4584-E9CB-BDD4-52B4F895B49B}"/>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798;p41">
                    <a:extLst>
                      <a:ext uri="{FF2B5EF4-FFF2-40B4-BE49-F238E27FC236}">
                        <a16:creationId xmlns:a16="http://schemas.microsoft.com/office/drawing/2014/main" xmlns="" id="{32389B57-C193-8804-C032-48E186360F1C}"/>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 name="Google Shape;2799;p41">
                  <a:extLst>
                    <a:ext uri="{FF2B5EF4-FFF2-40B4-BE49-F238E27FC236}">
                      <a16:creationId xmlns:a16="http://schemas.microsoft.com/office/drawing/2014/main" xmlns="" id="{95257045-6332-3C45-3D4F-4519DAF0F209}"/>
                    </a:ext>
                  </a:extLst>
                </p:cNvPr>
                <p:cNvGrpSpPr/>
                <p:nvPr/>
              </p:nvGrpSpPr>
              <p:grpSpPr>
                <a:xfrm>
                  <a:off x="5522888" y="452264"/>
                  <a:ext cx="196200" cy="375250"/>
                  <a:chOff x="816950" y="467150"/>
                  <a:chExt cx="196200" cy="375250"/>
                </a:xfrm>
              </p:grpSpPr>
              <p:sp>
                <p:nvSpPr>
                  <p:cNvPr id="103" name="Google Shape;2800;p41">
                    <a:extLst>
                      <a:ext uri="{FF2B5EF4-FFF2-40B4-BE49-F238E27FC236}">
                        <a16:creationId xmlns:a16="http://schemas.microsoft.com/office/drawing/2014/main" xmlns="" id="{23EBFD9A-494E-62B4-6B1A-8DF88A5AFC0B}"/>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801;p41">
                    <a:extLst>
                      <a:ext uri="{FF2B5EF4-FFF2-40B4-BE49-F238E27FC236}">
                        <a16:creationId xmlns:a16="http://schemas.microsoft.com/office/drawing/2014/main" xmlns="" id="{42BB0D30-A979-2E3D-D292-0A506B70F87F}"/>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 name="Google Shape;2802;p41">
                  <a:extLst>
                    <a:ext uri="{FF2B5EF4-FFF2-40B4-BE49-F238E27FC236}">
                      <a16:creationId xmlns:a16="http://schemas.microsoft.com/office/drawing/2014/main" xmlns="" id="{58C99B30-93B6-AC64-4064-DEB42AFA2EE7}"/>
                    </a:ext>
                  </a:extLst>
                </p:cNvPr>
                <p:cNvGrpSpPr/>
                <p:nvPr/>
              </p:nvGrpSpPr>
              <p:grpSpPr>
                <a:xfrm>
                  <a:off x="5950700" y="452264"/>
                  <a:ext cx="196200" cy="375250"/>
                  <a:chOff x="816950" y="467150"/>
                  <a:chExt cx="196200" cy="375250"/>
                </a:xfrm>
              </p:grpSpPr>
              <p:sp>
                <p:nvSpPr>
                  <p:cNvPr id="101" name="Google Shape;2803;p41">
                    <a:extLst>
                      <a:ext uri="{FF2B5EF4-FFF2-40B4-BE49-F238E27FC236}">
                        <a16:creationId xmlns:a16="http://schemas.microsoft.com/office/drawing/2014/main" xmlns="" id="{BC3898F9-56CF-59B1-9E69-75635483D44B}"/>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804;p41">
                    <a:extLst>
                      <a:ext uri="{FF2B5EF4-FFF2-40B4-BE49-F238E27FC236}">
                        <a16:creationId xmlns:a16="http://schemas.microsoft.com/office/drawing/2014/main" xmlns="" id="{DD01BE28-0DDB-90B9-A55C-F19D24A84F16}"/>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 name="Google Shape;2805;p41">
              <a:extLst>
                <a:ext uri="{FF2B5EF4-FFF2-40B4-BE49-F238E27FC236}">
                  <a16:creationId xmlns:a16="http://schemas.microsoft.com/office/drawing/2014/main" xmlns="" id="{E73854B5-57A6-2B6A-959D-3C622B8BBAEE}"/>
                </a:ext>
              </a:extLst>
            </p:cNvPr>
            <p:cNvSpPr txBox="1">
              <a:spLocks/>
            </p:cNvSpPr>
            <p:nvPr/>
          </p:nvSpPr>
          <p:spPr>
            <a:xfrm>
              <a:off x="3437742" y="2149782"/>
              <a:ext cx="5705897" cy="3345039"/>
            </a:xfrm>
            <a:prstGeom prst="rect">
              <a:avLst/>
            </a:prstGeom>
            <a:noFill/>
            <a:ln>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3000"/>
                <a:buFont typeface="Barlow Medium"/>
                <a:buNone/>
                <a:defRPr sz="3300" b="0" i="0" u="none" strike="noStrike" cap="none">
                  <a:solidFill>
                    <a:schemeClr val="dk1"/>
                  </a:solidFill>
                  <a:latin typeface="Barlow Medium"/>
                  <a:ea typeface="Barlow Medium"/>
                  <a:cs typeface="Barlow Medium"/>
                  <a:sym typeface="Barlow Medium"/>
                </a:defRPr>
              </a:lvl1pPr>
              <a:lvl2pPr marL="914400" marR="0" lvl="1"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2pPr>
              <a:lvl3pPr marL="1371600" marR="0" lvl="2"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3pPr>
              <a:lvl4pPr marL="1828800" marR="0" lvl="3"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4pPr>
              <a:lvl5pPr marL="2286000" marR="0" lvl="4"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5pPr>
              <a:lvl6pPr marL="2743200" marR="0" lvl="5"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6pPr>
              <a:lvl7pPr marL="3200400" marR="0" lvl="6"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7pPr>
              <a:lvl8pPr marL="3657600" marR="0" lvl="7"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8pPr>
              <a:lvl9pPr marL="4114800" marR="0" lvl="8"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9pPr>
            </a:lstStyle>
            <a:p>
              <a:pPr marL="0" lvl="0" indent="0">
                <a:buClr>
                  <a:srgbClr val="2C3045"/>
                </a:buClr>
                <a:defRPr/>
              </a:pPr>
              <a:r>
                <a:rPr lang="en-US" sz="2800" kern="0" dirty="0">
                  <a:solidFill>
                    <a:srgbClr val="2C3045"/>
                  </a:solidFill>
                  <a:latin typeface="Times New Roman" panose="02020603050405020304" pitchFamily="18" charset="0"/>
                  <a:cs typeface="Times New Roman" panose="02020603050405020304" pitchFamily="18" charset="0"/>
                </a:rPr>
                <a:t>Em </a:t>
              </a:r>
              <a:r>
                <a:rPr lang="en-US" sz="2800" kern="0" dirty="0" err="1">
                  <a:solidFill>
                    <a:srgbClr val="2C3045"/>
                  </a:solidFill>
                  <a:latin typeface="Times New Roman" panose="02020603050405020304" pitchFamily="18" charset="0"/>
                  <a:cs typeface="Times New Roman" panose="02020603050405020304" pitchFamily="18" charset="0"/>
                </a:rPr>
                <a:t>hãy</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xây</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dựng</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ngân</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sách</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cá</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nhân</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dựa</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trên</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thực</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tế</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tài</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chính</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của</a:t>
              </a:r>
              <a:r>
                <a:rPr lang="en-US" sz="2800" kern="0" dirty="0">
                  <a:solidFill>
                    <a:srgbClr val="2C3045"/>
                  </a:solidFill>
                  <a:latin typeface="Times New Roman" panose="02020603050405020304" pitchFamily="18" charset="0"/>
                  <a:cs typeface="Times New Roman" panose="02020603050405020304" pitchFamily="18" charset="0"/>
                </a:rPr>
                <a:t> </a:t>
              </a:r>
            </a:p>
            <a:p>
              <a:pPr marL="0" lvl="0" indent="0">
                <a:buClr>
                  <a:srgbClr val="2C3045"/>
                </a:buClr>
                <a:defRPr/>
              </a:pPr>
              <a:r>
                <a:rPr lang="en-US" sz="2800" kern="0" dirty="0" err="1">
                  <a:solidFill>
                    <a:srgbClr val="2C3045"/>
                  </a:solidFill>
                  <a:latin typeface="Times New Roman" panose="02020603050405020304" pitchFamily="18" charset="0"/>
                  <a:cs typeface="Times New Roman" panose="02020603050405020304" pitchFamily="18" charset="0"/>
                </a:rPr>
                <a:t>bản</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thân</a:t>
              </a:r>
              <a:r>
                <a:rPr lang="en-US" sz="2800" kern="0" dirty="0">
                  <a:solidFill>
                    <a:srgbClr val="2C3045"/>
                  </a:solidFill>
                  <a:latin typeface="Times New Roman" panose="02020603050405020304" pitchFamily="18" charset="0"/>
                  <a:cs typeface="Times New Roman" panose="02020603050405020304" pitchFamily="18" charset="0"/>
                </a:rPr>
                <a:t>. </a:t>
              </a:r>
              <a:endParaRPr kumimoji="0" lang="en-US" sz="2800" i="1" u="none" strike="noStrike" kern="0" cap="none" spc="0" normalizeH="0" baseline="0" noProof="0" dirty="0">
                <a:ln>
                  <a:noFill/>
                </a:ln>
                <a:solidFill>
                  <a:srgbClr val="2C3045"/>
                </a:solidFill>
                <a:effectLst/>
                <a:uLnTx/>
                <a:uFillTx/>
                <a:latin typeface="Times New Roman" panose="02020603050405020304" pitchFamily="18" charset="0"/>
                <a:cs typeface="Times New Roman" panose="02020603050405020304" pitchFamily="18" charset="0"/>
                <a:sym typeface="Barlow Medium"/>
              </a:endParaRPr>
            </a:p>
          </p:txBody>
        </p:sp>
      </p:grpSp>
    </p:spTree>
    <p:extLst>
      <p:ext uri="{BB962C8B-B14F-4D97-AF65-F5344CB8AC3E}">
        <p14:creationId xmlns:p14="http://schemas.microsoft.com/office/powerpoint/2010/main" val="3856130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338F41C-0B7F-F3DA-0B2B-BF2ADE906A19}"/>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3" name="TextBox 2">
            <a:extLst>
              <a:ext uri="{FF2B5EF4-FFF2-40B4-BE49-F238E27FC236}">
                <a16:creationId xmlns:a16="http://schemas.microsoft.com/office/drawing/2014/main" xmlns="" id="{BE22745E-906E-C0B3-7852-9EBBA43B5D6F}"/>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grpSp>
        <p:nvGrpSpPr>
          <p:cNvPr id="4" name="Google Shape;1219;p55">
            <a:extLst>
              <a:ext uri="{FF2B5EF4-FFF2-40B4-BE49-F238E27FC236}">
                <a16:creationId xmlns:a16="http://schemas.microsoft.com/office/drawing/2014/main" xmlns="" id="{2F8CF89D-C478-474E-9064-7AB6E974A5A5}"/>
              </a:ext>
            </a:extLst>
          </p:cNvPr>
          <p:cNvGrpSpPr/>
          <p:nvPr/>
        </p:nvGrpSpPr>
        <p:grpSpPr>
          <a:xfrm>
            <a:off x="8389536" y="2739481"/>
            <a:ext cx="1943236" cy="2097369"/>
            <a:chOff x="6275286" y="2206081"/>
            <a:chExt cx="1943236" cy="2097369"/>
          </a:xfrm>
        </p:grpSpPr>
        <p:sp>
          <p:nvSpPr>
            <p:cNvPr id="5" name="Google Shape;1220;p55">
              <a:extLst>
                <a:ext uri="{FF2B5EF4-FFF2-40B4-BE49-F238E27FC236}">
                  <a16:creationId xmlns:a16="http://schemas.microsoft.com/office/drawing/2014/main" xmlns="" id="{C72757A4-503A-FA56-AF60-326F2348DFF5}"/>
                </a:ext>
              </a:extLst>
            </p:cNvPr>
            <p:cNvSpPr/>
            <p:nvPr/>
          </p:nvSpPr>
          <p:spPr>
            <a:xfrm flipH="1">
              <a:off x="7241524" y="2420625"/>
              <a:ext cx="254778" cy="230078"/>
            </a:xfrm>
            <a:custGeom>
              <a:avLst/>
              <a:gdLst/>
              <a:ahLst/>
              <a:cxnLst/>
              <a:rect l="l" t="t" r="r" b="b"/>
              <a:pathLst>
                <a:path w="8747" h="7899" extrusionOk="0">
                  <a:moveTo>
                    <a:pt x="7826" y="1"/>
                  </a:moveTo>
                  <a:cubicBezTo>
                    <a:pt x="6717" y="1"/>
                    <a:pt x="6068" y="608"/>
                    <a:pt x="5524" y="1507"/>
                  </a:cubicBezTo>
                  <a:cubicBezTo>
                    <a:pt x="5273" y="1926"/>
                    <a:pt x="5064" y="2344"/>
                    <a:pt x="4855" y="2763"/>
                  </a:cubicBezTo>
                  <a:cubicBezTo>
                    <a:pt x="4855" y="2763"/>
                    <a:pt x="4855" y="2805"/>
                    <a:pt x="4834" y="2805"/>
                  </a:cubicBezTo>
                  <a:cubicBezTo>
                    <a:pt x="4750" y="2700"/>
                    <a:pt x="4687" y="2595"/>
                    <a:pt x="4625" y="2512"/>
                  </a:cubicBezTo>
                  <a:cubicBezTo>
                    <a:pt x="4255" y="2001"/>
                    <a:pt x="3664" y="1491"/>
                    <a:pt x="2999" y="1491"/>
                  </a:cubicBezTo>
                  <a:cubicBezTo>
                    <a:pt x="2874" y="1491"/>
                    <a:pt x="2746" y="1509"/>
                    <a:pt x="2616" y="1549"/>
                  </a:cubicBezTo>
                  <a:cubicBezTo>
                    <a:pt x="1967" y="1717"/>
                    <a:pt x="1256" y="2302"/>
                    <a:pt x="1465" y="3077"/>
                  </a:cubicBezTo>
                  <a:cubicBezTo>
                    <a:pt x="1612" y="3600"/>
                    <a:pt x="1779" y="4081"/>
                    <a:pt x="2135" y="4478"/>
                  </a:cubicBezTo>
                  <a:lnTo>
                    <a:pt x="963" y="4541"/>
                  </a:lnTo>
                  <a:cubicBezTo>
                    <a:pt x="1" y="4583"/>
                    <a:pt x="879" y="5211"/>
                    <a:pt x="503" y="6090"/>
                  </a:cubicBezTo>
                  <a:cubicBezTo>
                    <a:pt x="126" y="6906"/>
                    <a:pt x="754" y="7743"/>
                    <a:pt x="1549" y="7868"/>
                  </a:cubicBezTo>
                  <a:cubicBezTo>
                    <a:pt x="1658" y="7889"/>
                    <a:pt x="1740" y="7899"/>
                    <a:pt x="1801" y="7899"/>
                  </a:cubicBezTo>
                  <a:cubicBezTo>
                    <a:pt x="2221" y="7899"/>
                    <a:pt x="1679" y="7455"/>
                    <a:pt x="2428" y="7345"/>
                  </a:cubicBezTo>
                  <a:cubicBezTo>
                    <a:pt x="3348" y="7219"/>
                    <a:pt x="4436" y="6989"/>
                    <a:pt x="5273" y="6571"/>
                  </a:cubicBezTo>
                  <a:cubicBezTo>
                    <a:pt x="5315" y="6529"/>
                    <a:pt x="5357" y="6529"/>
                    <a:pt x="5378" y="6508"/>
                  </a:cubicBezTo>
                  <a:cubicBezTo>
                    <a:pt x="5441" y="6508"/>
                    <a:pt x="5524" y="6508"/>
                    <a:pt x="5566" y="6487"/>
                  </a:cubicBezTo>
                  <a:cubicBezTo>
                    <a:pt x="5880" y="6424"/>
                    <a:pt x="6110" y="6299"/>
                    <a:pt x="6361" y="6090"/>
                  </a:cubicBezTo>
                  <a:cubicBezTo>
                    <a:pt x="6386" y="6098"/>
                    <a:pt x="6407" y="6102"/>
                    <a:pt x="6425" y="6102"/>
                  </a:cubicBezTo>
                  <a:cubicBezTo>
                    <a:pt x="6592" y="6102"/>
                    <a:pt x="6515" y="5778"/>
                    <a:pt x="6780" y="5608"/>
                  </a:cubicBezTo>
                  <a:cubicBezTo>
                    <a:pt x="8244" y="4751"/>
                    <a:pt x="8747" y="2616"/>
                    <a:pt x="8161" y="984"/>
                  </a:cubicBezTo>
                  <a:cubicBezTo>
                    <a:pt x="8035" y="608"/>
                    <a:pt x="8244" y="1"/>
                    <a:pt x="7826" y="1"/>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1;p55">
              <a:extLst>
                <a:ext uri="{FF2B5EF4-FFF2-40B4-BE49-F238E27FC236}">
                  <a16:creationId xmlns:a16="http://schemas.microsoft.com/office/drawing/2014/main" xmlns="" id="{10B18A48-9A28-A78D-DC72-BBF5C88C7D1F}"/>
                </a:ext>
              </a:extLst>
            </p:cNvPr>
            <p:cNvSpPr/>
            <p:nvPr/>
          </p:nvSpPr>
          <p:spPr>
            <a:xfrm flipH="1">
              <a:off x="7163506" y="3565285"/>
              <a:ext cx="639931" cy="353113"/>
            </a:xfrm>
            <a:custGeom>
              <a:avLst/>
              <a:gdLst/>
              <a:ahLst/>
              <a:cxnLst/>
              <a:rect l="l" t="t" r="r" b="b"/>
              <a:pathLst>
                <a:path w="21970" h="12123" extrusionOk="0">
                  <a:moveTo>
                    <a:pt x="5165" y="1"/>
                  </a:moveTo>
                  <a:cubicBezTo>
                    <a:pt x="4831" y="1"/>
                    <a:pt x="4530" y="127"/>
                    <a:pt x="4289" y="351"/>
                  </a:cubicBezTo>
                  <a:cubicBezTo>
                    <a:pt x="4232" y="341"/>
                    <a:pt x="4174" y="335"/>
                    <a:pt x="4117" y="335"/>
                  </a:cubicBezTo>
                  <a:cubicBezTo>
                    <a:pt x="3944" y="335"/>
                    <a:pt x="3771" y="382"/>
                    <a:pt x="3599" y="477"/>
                  </a:cubicBezTo>
                  <a:cubicBezTo>
                    <a:pt x="0" y="2171"/>
                    <a:pt x="5649" y="6963"/>
                    <a:pt x="7198" y="7821"/>
                  </a:cubicBezTo>
                  <a:cubicBezTo>
                    <a:pt x="10682" y="9804"/>
                    <a:pt x="14573" y="12123"/>
                    <a:pt x="18677" y="12123"/>
                  </a:cubicBezTo>
                  <a:cubicBezTo>
                    <a:pt x="19033" y="12123"/>
                    <a:pt x="19392" y="12105"/>
                    <a:pt x="19752" y="12068"/>
                  </a:cubicBezTo>
                  <a:cubicBezTo>
                    <a:pt x="21572" y="11901"/>
                    <a:pt x="21970" y="8449"/>
                    <a:pt x="21405" y="8030"/>
                  </a:cubicBezTo>
                  <a:cubicBezTo>
                    <a:pt x="20275" y="7235"/>
                    <a:pt x="17576" y="7695"/>
                    <a:pt x="16404" y="6963"/>
                  </a:cubicBezTo>
                  <a:cubicBezTo>
                    <a:pt x="15023" y="6126"/>
                    <a:pt x="13684" y="5289"/>
                    <a:pt x="12240" y="4557"/>
                  </a:cubicBezTo>
                  <a:cubicBezTo>
                    <a:pt x="11717" y="4285"/>
                    <a:pt x="11362" y="3803"/>
                    <a:pt x="10838" y="3511"/>
                  </a:cubicBezTo>
                  <a:cubicBezTo>
                    <a:pt x="10315" y="3218"/>
                    <a:pt x="9876" y="2715"/>
                    <a:pt x="9395" y="2360"/>
                  </a:cubicBezTo>
                  <a:cubicBezTo>
                    <a:pt x="8516" y="1648"/>
                    <a:pt x="7637" y="937"/>
                    <a:pt x="6591" y="560"/>
                  </a:cubicBezTo>
                  <a:cubicBezTo>
                    <a:pt x="6319" y="309"/>
                    <a:pt x="5921" y="163"/>
                    <a:pt x="5482" y="37"/>
                  </a:cubicBezTo>
                  <a:cubicBezTo>
                    <a:pt x="5374" y="13"/>
                    <a:pt x="5268" y="1"/>
                    <a:pt x="5165"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2;p55">
              <a:extLst>
                <a:ext uri="{FF2B5EF4-FFF2-40B4-BE49-F238E27FC236}">
                  <a16:creationId xmlns:a16="http://schemas.microsoft.com/office/drawing/2014/main" xmlns="" id="{82149368-1913-DE31-1645-A95CAADCF51E}"/>
                </a:ext>
              </a:extLst>
            </p:cNvPr>
            <p:cNvSpPr/>
            <p:nvPr/>
          </p:nvSpPr>
          <p:spPr>
            <a:xfrm flipH="1">
              <a:off x="7076364" y="3217052"/>
              <a:ext cx="566821" cy="583977"/>
            </a:xfrm>
            <a:custGeom>
              <a:avLst/>
              <a:gdLst/>
              <a:ahLst/>
              <a:cxnLst/>
              <a:rect l="l" t="t" r="r" b="b"/>
              <a:pathLst>
                <a:path w="19460" h="20049" extrusionOk="0">
                  <a:moveTo>
                    <a:pt x="10889" y="1"/>
                  </a:moveTo>
                  <a:cubicBezTo>
                    <a:pt x="10525" y="1"/>
                    <a:pt x="10154" y="156"/>
                    <a:pt x="9856" y="527"/>
                  </a:cubicBezTo>
                  <a:cubicBezTo>
                    <a:pt x="9521" y="946"/>
                    <a:pt x="9165" y="1343"/>
                    <a:pt x="8831" y="1762"/>
                  </a:cubicBezTo>
                  <a:cubicBezTo>
                    <a:pt x="7952" y="2682"/>
                    <a:pt x="7115" y="3624"/>
                    <a:pt x="6278" y="4565"/>
                  </a:cubicBezTo>
                  <a:cubicBezTo>
                    <a:pt x="6090" y="4775"/>
                    <a:pt x="5901" y="5005"/>
                    <a:pt x="5713" y="5235"/>
                  </a:cubicBezTo>
                  <a:cubicBezTo>
                    <a:pt x="4876" y="6156"/>
                    <a:pt x="4039" y="7097"/>
                    <a:pt x="3265" y="8039"/>
                  </a:cubicBezTo>
                  <a:cubicBezTo>
                    <a:pt x="3160" y="8164"/>
                    <a:pt x="3077" y="8290"/>
                    <a:pt x="3035" y="8436"/>
                  </a:cubicBezTo>
                  <a:cubicBezTo>
                    <a:pt x="2951" y="8457"/>
                    <a:pt x="2847" y="8478"/>
                    <a:pt x="2763" y="8499"/>
                  </a:cubicBezTo>
                  <a:cubicBezTo>
                    <a:pt x="1047" y="9106"/>
                    <a:pt x="1" y="11700"/>
                    <a:pt x="963" y="12767"/>
                  </a:cubicBezTo>
                  <a:cubicBezTo>
                    <a:pt x="2135" y="14044"/>
                    <a:pt x="4458" y="15655"/>
                    <a:pt x="5776" y="16764"/>
                  </a:cubicBezTo>
                  <a:cubicBezTo>
                    <a:pt x="6341" y="17266"/>
                    <a:pt x="7554" y="17266"/>
                    <a:pt x="8224" y="17580"/>
                  </a:cubicBezTo>
                  <a:cubicBezTo>
                    <a:pt x="8556" y="17667"/>
                    <a:pt x="8709" y="17713"/>
                    <a:pt x="8675" y="17713"/>
                  </a:cubicBezTo>
                  <a:cubicBezTo>
                    <a:pt x="8660" y="17713"/>
                    <a:pt x="8608" y="17704"/>
                    <a:pt x="8517" y="17684"/>
                  </a:cubicBezTo>
                  <a:lnTo>
                    <a:pt x="8517" y="17684"/>
                  </a:lnTo>
                  <a:lnTo>
                    <a:pt x="8914" y="17915"/>
                  </a:lnTo>
                  <a:cubicBezTo>
                    <a:pt x="9103" y="18019"/>
                    <a:pt x="9312" y="18103"/>
                    <a:pt x="9521" y="18187"/>
                  </a:cubicBezTo>
                  <a:cubicBezTo>
                    <a:pt x="9668" y="18333"/>
                    <a:pt x="9877" y="18480"/>
                    <a:pt x="10086" y="18542"/>
                  </a:cubicBezTo>
                  <a:cubicBezTo>
                    <a:pt x="10274" y="18626"/>
                    <a:pt x="10484" y="18689"/>
                    <a:pt x="10693" y="18689"/>
                  </a:cubicBezTo>
                  <a:cubicBezTo>
                    <a:pt x="11049" y="18940"/>
                    <a:pt x="11509" y="19128"/>
                    <a:pt x="11990" y="19170"/>
                  </a:cubicBezTo>
                  <a:cubicBezTo>
                    <a:pt x="12660" y="19233"/>
                    <a:pt x="12869" y="19170"/>
                    <a:pt x="13497" y="19463"/>
                  </a:cubicBezTo>
                  <a:cubicBezTo>
                    <a:pt x="14250" y="19840"/>
                    <a:pt x="14773" y="20049"/>
                    <a:pt x="15631" y="20049"/>
                  </a:cubicBezTo>
                  <a:cubicBezTo>
                    <a:pt x="16175" y="20049"/>
                    <a:pt x="17075" y="19902"/>
                    <a:pt x="17221" y="19379"/>
                  </a:cubicBezTo>
                  <a:cubicBezTo>
                    <a:pt x="17388" y="18814"/>
                    <a:pt x="17912" y="17789"/>
                    <a:pt x="17744" y="17224"/>
                  </a:cubicBezTo>
                  <a:cubicBezTo>
                    <a:pt x="17598" y="16596"/>
                    <a:pt x="17828" y="16220"/>
                    <a:pt x="17891" y="15467"/>
                  </a:cubicBezTo>
                  <a:cubicBezTo>
                    <a:pt x="17912" y="15195"/>
                    <a:pt x="17932" y="14943"/>
                    <a:pt x="17953" y="14651"/>
                  </a:cubicBezTo>
                  <a:cubicBezTo>
                    <a:pt x="18058" y="14211"/>
                    <a:pt x="18142" y="13772"/>
                    <a:pt x="18225" y="13291"/>
                  </a:cubicBezTo>
                  <a:cubicBezTo>
                    <a:pt x="18330" y="12684"/>
                    <a:pt x="17995" y="12140"/>
                    <a:pt x="18100" y="11575"/>
                  </a:cubicBezTo>
                  <a:cubicBezTo>
                    <a:pt x="18121" y="11512"/>
                    <a:pt x="18121" y="11428"/>
                    <a:pt x="18142" y="11386"/>
                  </a:cubicBezTo>
                  <a:cubicBezTo>
                    <a:pt x="18142" y="11366"/>
                    <a:pt x="18100" y="11114"/>
                    <a:pt x="18121" y="11094"/>
                  </a:cubicBezTo>
                  <a:cubicBezTo>
                    <a:pt x="18121" y="11052"/>
                    <a:pt x="18204" y="10842"/>
                    <a:pt x="18225" y="10801"/>
                  </a:cubicBezTo>
                  <a:cubicBezTo>
                    <a:pt x="18351" y="10340"/>
                    <a:pt x="18204" y="10382"/>
                    <a:pt x="18267" y="9733"/>
                  </a:cubicBezTo>
                  <a:cubicBezTo>
                    <a:pt x="18309" y="9587"/>
                    <a:pt x="18309" y="9420"/>
                    <a:pt x="18267" y="9273"/>
                  </a:cubicBezTo>
                  <a:cubicBezTo>
                    <a:pt x="18414" y="8645"/>
                    <a:pt x="18539" y="8018"/>
                    <a:pt x="18728" y="7390"/>
                  </a:cubicBezTo>
                  <a:cubicBezTo>
                    <a:pt x="19062" y="6114"/>
                    <a:pt x="19460" y="4921"/>
                    <a:pt x="18958" y="3707"/>
                  </a:cubicBezTo>
                  <a:cubicBezTo>
                    <a:pt x="18677" y="3000"/>
                    <a:pt x="18030" y="2616"/>
                    <a:pt x="17370" y="2616"/>
                  </a:cubicBezTo>
                  <a:cubicBezTo>
                    <a:pt x="16996" y="2616"/>
                    <a:pt x="16618" y="2739"/>
                    <a:pt x="16300" y="2996"/>
                  </a:cubicBezTo>
                  <a:cubicBezTo>
                    <a:pt x="15861" y="3331"/>
                    <a:pt x="15422" y="3979"/>
                    <a:pt x="14899" y="4105"/>
                  </a:cubicBezTo>
                  <a:cubicBezTo>
                    <a:pt x="14761" y="4138"/>
                    <a:pt x="14622" y="4153"/>
                    <a:pt x="14481" y="4153"/>
                  </a:cubicBezTo>
                  <a:cubicBezTo>
                    <a:pt x="13832" y="4153"/>
                    <a:pt x="13165" y="3833"/>
                    <a:pt x="12597" y="3540"/>
                  </a:cubicBezTo>
                  <a:cubicBezTo>
                    <a:pt x="12409" y="3435"/>
                    <a:pt x="12241" y="3373"/>
                    <a:pt x="12074" y="3352"/>
                  </a:cubicBezTo>
                  <a:cubicBezTo>
                    <a:pt x="12409" y="2891"/>
                    <a:pt x="12450" y="2368"/>
                    <a:pt x="12262" y="1887"/>
                  </a:cubicBezTo>
                  <a:cubicBezTo>
                    <a:pt x="12618" y="923"/>
                    <a:pt x="11775" y="1"/>
                    <a:pt x="10889" y="1"/>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23;p55">
              <a:extLst>
                <a:ext uri="{FF2B5EF4-FFF2-40B4-BE49-F238E27FC236}">
                  <a16:creationId xmlns:a16="http://schemas.microsoft.com/office/drawing/2014/main" xmlns="" id="{527C5284-0F83-255D-42F7-9CCB7E6A8131}"/>
                </a:ext>
              </a:extLst>
            </p:cNvPr>
            <p:cNvSpPr/>
            <p:nvPr/>
          </p:nvSpPr>
          <p:spPr>
            <a:xfrm flipH="1">
              <a:off x="7894830" y="3625984"/>
              <a:ext cx="106694" cy="173250"/>
            </a:xfrm>
            <a:custGeom>
              <a:avLst/>
              <a:gdLst/>
              <a:ahLst/>
              <a:cxnLst/>
              <a:rect l="l" t="t" r="r" b="b"/>
              <a:pathLst>
                <a:path w="3663" h="5948" extrusionOk="0">
                  <a:moveTo>
                    <a:pt x="1456" y="1"/>
                  </a:moveTo>
                  <a:cubicBezTo>
                    <a:pt x="1058" y="1"/>
                    <a:pt x="1007" y="502"/>
                    <a:pt x="942" y="1175"/>
                  </a:cubicBezTo>
                  <a:cubicBezTo>
                    <a:pt x="880" y="1929"/>
                    <a:pt x="1" y="2912"/>
                    <a:pt x="168" y="3644"/>
                  </a:cubicBezTo>
                  <a:cubicBezTo>
                    <a:pt x="357" y="4544"/>
                    <a:pt x="817" y="5611"/>
                    <a:pt x="1779" y="5883"/>
                  </a:cubicBezTo>
                  <a:cubicBezTo>
                    <a:pt x="1945" y="5925"/>
                    <a:pt x="2108" y="5948"/>
                    <a:pt x="2267" y="5948"/>
                  </a:cubicBezTo>
                  <a:cubicBezTo>
                    <a:pt x="2671" y="5948"/>
                    <a:pt x="3042" y="5799"/>
                    <a:pt x="3328" y="5423"/>
                  </a:cubicBezTo>
                  <a:cubicBezTo>
                    <a:pt x="3621" y="4984"/>
                    <a:pt x="3662" y="4251"/>
                    <a:pt x="3286" y="3833"/>
                  </a:cubicBezTo>
                  <a:cubicBezTo>
                    <a:pt x="3258" y="3833"/>
                    <a:pt x="3249" y="3823"/>
                    <a:pt x="3258" y="3823"/>
                  </a:cubicBezTo>
                  <a:cubicBezTo>
                    <a:pt x="3263" y="3823"/>
                    <a:pt x="3272" y="3826"/>
                    <a:pt x="3286" y="3833"/>
                  </a:cubicBezTo>
                  <a:cubicBezTo>
                    <a:pt x="3244" y="3762"/>
                    <a:pt x="3211" y="3701"/>
                    <a:pt x="3181" y="3637"/>
                  </a:cubicBezTo>
                  <a:lnTo>
                    <a:pt x="3181" y="3637"/>
                  </a:lnTo>
                  <a:cubicBezTo>
                    <a:pt x="3180" y="3607"/>
                    <a:pt x="3118" y="3387"/>
                    <a:pt x="3118" y="3372"/>
                  </a:cubicBezTo>
                  <a:lnTo>
                    <a:pt x="3035" y="2891"/>
                  </a:lnTo>
                  <a:cubicBezTo>
                    <a:pt x="2930" y="2243"/>
                    <a:pt x="2972" y="1531"/>
                    <a:pt x="2700" y="903"/>
                  </a:cubicBezTo>
                  <a:lnTo>
                    <a:pt x="2700" y="924"/>
                  </a:lnTo>
                  <a:cubicBezTo>
                    <a:pt x="2574" y="652"/>
                    <a:pt x="2302" y="359"/>
                    <a:pt x="1968" y="171"/>
                  </a:cubicBezTo>
                  <a:cubicBezTo>
                    <a:pt x="1947" y="171"/>
                    <a:pt x="1947" y="150"/>
                    <a:pt x="1926" y="150"/>
                  </a:cubicBezTo>
                  <a:cubicBezTo>
                    <a:pt x="1730" y="47"/>
                    <a:pt x="1577" y="1"/>
                    <a:pt x="1456" y="1"/>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224;p55">
              <a:extLst>
                <a:ext uri="{FF2B5EF4-FFF2-40B4-BE49-F238E27FC236}">
                  <a16:creationId xmlns:a16="http://schemas.microsoft.com/office/drawing/2014/main" xmlns="" id="{9760F76F-0AA5-05FD-B248-AB5B072AB7BD}"/>
                </a:ext>
              </a:extLst>
            </p:cNvPr>
            <p:cNvSpPr/>
            <p:nvPr/>
          </p:nvSpPr>
          <p:spPr>
            <a:xfrm flipH="1">
              <a:off x="7017866" y="4195227"/>
              <a:ext cx="211495" cy="102500"/>
            </a:xfrm>
            <a:custGeom>
              <a:avLst/>
              <a:gdLst/>
              <a:ahLst/>
              <a:cxnLst/>
              <a:rect l="l" t="t" r="r" b="b"/>
              <a:pathLst>
                <a:path w="7261" h="3519" extrusionOk="0">
                  <a:moveTo>
                    <a:pt x="1802" y="0"/>
                  </a:moveTo>
                  <a:cubicBezTo>
                    <a:pt x="1773" y="0"/>
                    <a:pt x="1745" y="1"/>
                    <a:pt x="1716" y="2"/>
                  </a:cubicBezTo>
                  <a:cubicBezTo>
                    <a:pt x="1632" y="2"/>
                    <a:pt x="1569" y="2"/>
                    <a:pt x="1507" y="44"/>
                  </a:cubicBezTo>
                  <a:cubicBezTo>
                    <a:pt x="293" y="107"/>
                    <a:pt x="0" y="1823"/>
                    <a:pt x="900" y="2471"/>
                  </a:cubicBezTo>
                  <a:cubicBezTo>
                    <a:pt x="1611" y="2953"/>
                    <a:pt x="2427" y="3204"/>
                    <a:pt x="3180" y="3287"/>
                  </a:cubicBezTo>
                  <a:cubicBezTo>
                    <a:pt x="3836" y="3366"/>
                    <a:pt x="4475" y="3519"/>
                    <a:pt x="5108" y="3519"/>
                  </a:cubicBezTo>
                  <a:cubicBezTo>
                    <a:pt x="5485" y="3519"/>
                    <a:pt x="5860" y="3465"/>
                    <a:pt x="6235" y="3308"/>
                  </a:cubicBezTo>
                  <a:cubicBezTo>
                    <a:pt x="7219" y="2890"/>
                    <a:pt x="7261" y="1237"/>
                    <a:pt x="6173" y="902"/>
                  </a:cubicBezTo>
                  <a:cubicBezTo>
                    <a:pt x="5377" y="630"/>
                    <a:pt x="4540" y="609"/>
                    <a:pt x="3724" y="484"/>
                  </a:cubicBezTo>
                  <a:cubicBezTo>
                    <a:pt x="3411" y="421"/>
                    <a:pt x="3034" y="379"/>
                    <a:pt x="2678" y="295"/>
                  </a:cubicBezTo>
                  <a:cubicBezTo>
                    <a:pt x="2465" y="121"/>
                    <a:pt x="2162" y="0"/>
                    <a:pt x="1802" y="0"/>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225;p55">
              <a:extLst>
                <a:ext uri="{FF2B5EF4-FFF2-40B4-BE49-F238E27FC236}">
                  <a16:creationId xmlns:a16="http://schemas.microsoft.com/office/drawing/2014/main" xmlns="" id="{68A9BB1A-F4B3-DFA1-F0F2-B03C61702DDD}"/>
                </a:ext>
              </a:extLst>
            </p:cNvPr>
            <p:cNvSpPr/>
            <p:nvPr/>
          </p:nvSpPr>
          <p:spPr>
            <a:xfrm flipH="1">
              <a:off x="6589414" y="2620052"/>
              <a:ext cx="982471" cy="749130"/>
            </a:xfrm>
            <a:custGeom>
              <a:avLst/>
              <a:gdLst/>
              <a:ahLst/>
              <a:cxnLst/>
              <a:rect l="l" t="t" r="r" b="b"/>
              <a:pathLst>
                <a:path w="33730" h="25719" extrusionOk="0">
                  <a:moveTo>
                    <a:pt x="13546" y="0"/>
                  </a:moveTo>
                  <a:cubicBezTo>
                    <a:pt x="12635" y="0"/>
                    <a:pt x="11719" y="113"/>
                    <a:pt x="10818" y="352"/>
                  </a:cubicBezTo>
                  <a:cubicBezTo>
                    <a:pt x="5483" y="1753"/>
                    <a:pt x="1" y="7047"/>
                    <a:pt x="2052" y="12738"/>
                  </a:cubicBezTo>
                  <a:cubicBezTo>
                    <a:pt x="2072" y="13010"/>
                    <a:pt x="2114" y="13282"/>
                    <a:pt x="2240" y="13575"/>
                  </a:cubicBezTo>
                  <a:cubicBezTo>
                    <a:pt x="2344" y="15145"/>
                    <a:pt x="2805" y="16714"/>
                    <a:pt x="3767" y="18158"/>
                  </a:cubicBezTo>
                  <a:cubicBezTo>
                    <a:pt x="4772" y="19664"/>
                    <a:pt x="6655" y="20710"/>
                    <a:pt x="8433" y="21631"/>
                  </a:cubicBezTo>
                  <a:cubicBezTo>
                    <a:pt x="8433" y="21840"/>
                    <a:pt x="9145" y="22342"/>
                    <a:pt x="9145" y="22531"/>
                  </a:cubicBezTo>
                  <a:cubicBezTo>
                    <a:pt x="9082" y="23932"/>
                    <a:pt x="9563" y="24895"/>
                    <a:pt x="11049" y="25481"/>
                  </a:cubicBezTo>
                  <a:cubicBezTo>
                    <a:pt x="11456" y="25641"/>
                    <a:pt x="11787" y="25718"/>
                    <a:pt x="12073" y="25718"/>
                  </a:cubicBezTo>
                  <a:cubicBezTo>
                    <a:pt x="12681" y="25718"/>
                    <a:pt x="13082" y="25368"/>
                    <a:pt x="13580" y="24728"/>
                  </a:cubicBezTo>
                  <a:cubicBezTo>
                    <a:pt x="13873" y="24330"/>
                    <a:pt x="13873" y="23932"/>
                    <a:pt x="13706" y="23619"/>
                  </a:cubicBezTo>
                  <a:cubicBezTo>
                    <a:pt x="14313" y="23619"/>
                    <a:pt x="14920" y="23535"/>
                    <a:pt x="15526" y="23514"/>
                  </a:cubicBezTo>
                  <a:cubicBezTo>
                    <a:pt x="15655" y="23511"/>
                    <a:pt x="15783" y="23509"/>
                    <a:pt x="15911" y="23509"/>
                  </a:cubicBezTo>
                  <a:cubicBezTo>
                    <a:pt x="16905" y="23509"/>
                    <a:pt x="17894" y="23598"/>
                    <a:pt x="18892" y="23598"/>
                  </a:cubicBezTo>
                  <a:cubicBezTo>
                    <a:pt x="19378" y="23598"/>
                    <a:pt x="19867" y="23577"/>
                    <a:pt x="20360" y="23514"/>
                  </a:cubicBezTo>
                  <a:cubicBezTo>
                    <a:pt x="21762" y="23305"/>
                    <a:pt x="23331" y="22782"/>
                    <a:pt x="24586" y="22070"/>
                  </a:cubicBezTo>
                  <a:cubicBezTo>
                    <a:pt x="24670" y="22049"/>
                    <a:pt x="24733" y="22008"/>
                    <a:pt x="24775" y="21966"/>
                  </a:cubicBezTo>
                  <a:cubicBezTo>
                    <a:pt x="26156" y="21484"/>
                    <a:pt x="27474" y="20396"/>
                    <a:pt x="28018" y="19225"/>
                  </a:cubicBezTo>
                  <a:cubicBezTo>
                    <a:pt x="28436" y="18346"/>
                    <a:pt x="28729" y="17425"/>
                    <a:pt x="28876" y="16484"/>
                  </a:cubicBezTo>
                  <a:cubicBezTo>
                    <a:pt x="28947" y="17216"/>
                    <a:pt x="29491" y="17491"/>
                    <a:pt x="30077" y="17491"/>
                  </a:cubicBezTo>
                  <a:cubicBezTo>
                    <a:pt x="30178" y="17491"/>
                    <a:pt x="30281" y="17482"/>
                    <a:pt x="30382" y="17467"/>
                  </a:cubicBezTo>
                  <a:cubicBezTo>
                    <a:pt x="30947" y="17362"/>
                    <a:pt x="31993" y="16295"/>
                    <a:pt x="32433" y="15877"/>
                  </a:cubicBezTo>
                  <a:cubicBezTo>
                    <a:pt x="33353" y="15040"/>
                    <a:pt x="33730" y="13910"/>
                    <a:pt x="33562" y="12696"/>
                  </a:cubicBezTo>
                  <a:cubicBezTo>
                    <a:pt x="33442" y="11832"/>
                    <a:pt x="32511" y="10408"/>
                    <a:pt x="31640" y="10408"/>
                  </a:cubicBezTo>
                  <a:cubicBezTo>
                    <a:pt x="31604" y="10408"/>
                    <a:pt x="31568" y="10411"/>
                    <a:pt x="31533" y="10416"/>
                  </a:cubicBezTo>
                  <a:cubicBezTo>
                    <a:pt x="30717" y="10520"/>
                    <a:pt x="29754" y="11860"/>
                    <a:pt x="29587" y="12592"/>
                  </a:cubicBezTo>
                  <a:cubicBezTo>
                    <a:pt x="29607" y="12523"/>
                    <a:pt x="29646" y="12496"/>
                    <a:pt x="29694" y="12496"/>
                  </a:cubicBezTo>
                  <a:cubicBezTo>
                    <a:pt x="29852" y="12496"/>
                    <a:pt x="30105" y="12784"/>
                    <a:pt x="30089" y="12864"/>
                  </a:cubicBezTo>
                  <a:cubicBezTo>
                    <a:pt x="30068" y="12864"/>
                    <a:pt x="30068" y="12906"/>
                    <a:pt x="30068" y="12906"/>
                  </a:cubicBezTo>
                  <a:lnTo>
                    <a:pt x="30026" y="12927"/>
                  </a:lnTo>
                  <a:lnTo>
                    <a:pt x="29796" y="13073"/>
                  </a:lnTo>
                  <a:cubicBezTo>
                    <a:pt x="29713" y="13136"/>
                    <a:pt x="29671" y="13178"/>
                    <a:pt x="29587" y="13241"/>
                  </a:cubicBezTo>
                  <a:cubicBezTo>
                    <a:pt x="29542" y="13247"/>
                    <a:pt x="29509" y="13249"/>
                    <a:pt x="29483" y="13249"/>
                  </a:cubicBezTo>
                  <a:cubicBezTo>
                    <a:pt x="29394" y="13249"/>
                    <a:pt x="29405" y="13219"/>
                    <a:pt x="29379" y="13219"/>
                  </a:cubicBezTo>
                  <a:cubicBezTo>
                    <a:pt x="29365" y="13219"/>
                    <a:pt x="29338" y="13229"/>
                    <a:pt x="29273" y="13261"/>
                  </a:cubicBezTo>
                  <a:cubicBezTo>
                    <a:pt x="29273" y="13178"/>
                    <a:pt x="29252" y="13136"/>
                    <a:pt x="29252" y="13052"/>
                  </a:cubicBezTo>
                  <a:cubicBezTo>
                    <a:pt x="29252" y="13010"/>
                    <a:pt x="29231" y="12927"/>
                    <a:pt x="29231" y="12864"/>
                  </a:cubicBezTo>
                  <a:cubicBezTo>
                    <a:pt x="29336" y="12006"/>
                    <a:pt x="29357" y="11169"/>
                    <a:pt x="29231" y="10353"/>
                  </a:cubicBezTo>
                  <a:cubicBezTo>
                    <a:pt x="28855" y="8303"/>
                    <a:pt x="27599" y="4850"/>
                    <a:pt x="24775" y="4746"/>
                  </a:cubicBezTo>
                  <a:cubicBezTo>
                    <a:pt x="24679" y="4738"/>
                    <a:pt x="24585" y="4735"/>
                    <a:pt x="24493" y="4735"/>
                  </a:cubicBezTo>
                  <a:cubicBezTo>
                    <a:pt x="24042" y="4735"/>
                    <a:pt x="23633" y="4819"/>
                    <a:pt x="23268" y="4976"/>
                  </a:cubicBezTo>
                  <a:cubicBezTo>
                    <a:pt x="21073" y="1970"/>
                    <a:pt x="17352" y="0"/>
                    <a:pt x="135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226;p55">
              <a:extLst>
                <a:ext uri="{FF2B5EF4-FFF2-40B4-BE49-F238E27FC236}">
                  <a16:creationId xmlns:a16="http://schemas.microsoft.com/office/drawing/2014/main" xmlns="" id="{3B583F72-1EC3-B30E-B0D3-5688B0BBAA40}"/>
                </a:ext>
              </a:extLst>
            </p:cNvPr>
            <p:cNvSpPr/>
            <p:nvPr/>
          </p:nvSpPr>
          <p:spPr>
            <a:xfrm flipH="1">
              <a:off x="7488343" y="2783101"/>
              <a:ext cx="165269" cy="155949"/>
            </a:xfrm>
            <a:custGeom>
              <a:avLst/>
              <a:gdLst/>
              <a:ahLst/>
              <a:cxnLst/>
              <a:rect l="l" t="t" r="r" b="b"/>
              <a:pathLst>
                <a:path w="5674" h="5354" extrusionOk="0">
                  <a:moveTo>
                    <a:pt x="2148" y="0"/>
                  </a:moveTo>
                  <a:cubicBezTo>
                    <a:pt x="1627" y="0"/>
                    <a:pt x="1131" y="344"/>
                    <a:pt x="924" y="821"/>
                  </a:cubicBezTo>
                  <a:cubicBezTo>
                    <a:pt x="0" y="3010"/>
                    <a:pt x="1717" y="5353"/>
                    <a:pt x="3984" y="5353"/>
                  </a:cubicBezTo>
                  <a:cubicBezTo>
                    <a:pt x="4079" y="5353"/>
                    <a:pt x="4175" y="5349"/>
                    <a:pt x="4272" y="5341"/>
                  </a:cubicBezTo>
                  <a:cubicBezTo>
                    <a:pt x="5109" y="5278"/>
                    <a:pt x="5674" y="4420"/>
                    <a:pt x="5569" y="3625"/>
                  </a:cubicBezTo>
                  <a:cubicBezTo>
                    <a:pt x="5527" y="3290"/>
                    <a:pt x="5360" y="2977"/>
                    <a:pt x="5109" y="2746"/>
                  </a:cubicBezTo>
                  <a:cubicBezTo>
                    <a:pt x="4774" y="1617"/>
                    <a:pt x="3518" y="487"/>
                    <a:pt x="2640" y="110"/>
                  </a:cubicBezTo>
                  <a:cubicBezTo>
                    <a:pt x="2479" y="35"/>
                    <a:pt x="2312" y="0"/>
                    <a:pt x="21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27;p55">
              <a:extLst>
                <a:ext uri="{FF2B5EF4-FFF2-40B4-BE49-F238E27FC236}">
                  <a16:creationId xmlns:a16="http://schemas.microsoft.com/office/drawing/2014/main" xmlns="" id="{A62A8E9D-DADA-7DEB-A617-1EA40CF834A7}"/>
                </a:ext>
              </a:extLst>
            </p:cNvPr>
            <p:cNvSpPr/>
            <p:nvPr/>
          </p:nvSpPr>
          <p:spPr>
            <a:xfrm flipH="1">
              <a:off x="6735693" y="3023771"/>
              <a:ext cx="176775" cy="185717"/>
            </a:xfrm>
            <a:custGeom>
              <a:avLst/>
              <a:gdLst/>
              <a:ahLst/>
              <a:cxnLst/>
              <a:rect l="l" t="t" r="r" b="b"/>
              <a:pathLst>
                <a:path w="6069" h="6376" extrusionOk="0">
                  <a:moveTo>
                    <a:pt x="3013" y="1"/>
                  </a:moveTo>
                  <a:cubicBezTo>
                    <a:pt x="2276" y="1"/>
                    <a:pt x="1688" y="386"/>
                    <a:pt x="1319" y="970"/>
                  </a:cubicBezTo>
                  <a:lnTo>
                    <a:pt x="1298" y="991"/>
                  </a:lnTo>
                  <a:cubicBezTo>
                    <a:pt x="1088" y="1200"/>
                    <a:pt x="900" y="1409"/>
                    <a:pt x="754" y="1660"/>
                  </a:cubicBezTo>
                  <a:cubicBezTo>
                    <a:pt x="736" y="1712"/>
                    <a:pt x="451" y="2200"/>
                    <a:pt x="466" y="2200"/>
                  </a:cubicBezTo>
                  <a:cubicBezTo>
                    <a:pt x="468" y="2200"/>
                    <a:pt x="479" y="2186"/>
                    <a:pt x="501" y="2154"/>
                  </a:cubicBezTo>
                  <a:lnTo>
                    <a:pt x="501" y="2154"/>
                  </a:lnTo>
                  <a:cubicBezTo>
                    <a:pt x="238" y="2549"/>
                    <a:pt x="0" y="3096"/>
                    <a:pt x="0" y="3564"/>
                  </a:cubicBezTo>
                  <a:cubicBezTo>
                    <a:pt x="0" y="4841"/>
                    <a:pt x="461" y="5950"/>
                    <a:pt x="1821" y="6180"/>
                  </a:cubicBezTo>
                  <a:cubicBezTo>
                    <a:pt x="2009" y="6222"/>
                    <a:pt x="2260" y="6263"/>
                    <a:pt x="2532" y="6263"/>
                  </a:cubicBezTo>
                  <a:cubicBezTo>
                    <a:pt x="2759" y="6344"/>
                    <a:pt x="3011" y="6375"/>
                    <a:pt x="3269" y="6375"/>
                  </a:cubicBezTo>
                  <a:cubicBezTo>
                    <a:pt x="3344" y="6375"/>
                    <a:pt x="3419" y="6373"/>
                    <a:pt x="3495" y="6368"/>
                  </a:cubicBezTo>
                  <a:cubicBezTo>
                    <a:pt x="4541" y="6263"/>
                    <a:pt x="5273" y="5489"/>
                    <a:pt x="5712" y="4610"/>
                  </a:cubicBezTo>
                  <a:cubicBezTo>
                    <a:pt x="6068" y="3878"/>
                    <a:pt x="6068" y="3167"/>
                    <a:pt x="5859" y="2393"/>
                  </a:cubicBezTo>
                  <a:cubicBezTo>
                    <a:pt x="5545" y="1284"/>
                    <a:pt x="4938" y="426"/>
                    <a:pt x="3808" y="154"/>
                  </a:cubicBezTo>
                  <a:cubicBezTo>
                    <a:pt x="3620" y="70"/>
                    <a:pt x="3390" y="28"/>
                    <a:pt x="3181" y="7"/>
                  </a:cubicBezTo>
                  <a:cubicBezTo>
                    <a:pt x="3124" y="3"/>
                    <a:pt x="3068" y="1"/>
                    <a:pt x="3013" y="1"/>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228;p55">
              <a:extLst>
                <a:ext uri="{FF2B5EF4-FFF2-40B4-BE49-F238E27FC236}">
                  <a16:creationId xmlns:a16="http://schemas.microsoft.com/office/drawing/2014/main" xmlns="" id="{16DCE556-5C81-323B-FAA7-4BDD8BCE7A08}"/>
                </a:ext>
              </a:extLst>
            </p:cNvPr>
            <p:cNvSpPr/>
            <p:nvPr/>
          </p:nvSpPr>
          <p:spPr>
            <a:xfrm flipH="1">
              <a:off x="6890507" y="3072732"/>
              <a:ext cx="641" cy="1223"/>
            </a:xfrm>
            <a:custGeom>
              <a:avLst/>
              <a:gdLst/>
              <a:ahLst/>
              <a:cxnLst/>
              <a:rect l="l" t="t" r="r" b="b"/>
              <a:pathLst>
                <a:path w="22" h="42" extrusionOk="0">
                  <a:moveTo>
                    <a:pt x="22" y="0"/>
                  </a:moveTo>
                  <a:lnTo>
                    <a:pt x="11" y="21"/>
                  </a:lnTo>
                  <a:cubicBezTo>
                    <a:pt x="16" y="16"/>
                    <a:pt x="22" y="11"/>
                    <a:pt x="22" y="0"/>
                  </a:cubicBezTo>
                  <a:close/>
                  <a:moveTo>
                    <a:pt x="11" y="21"/>
                  </a:moveTo>
                  <a:cubicBezTo>
                    <a:pt x="6" y="26"/>
                    <a:pt x="1" y="31"/>
                    <a:pt x="1" y="42"/>
                  </a:cubicBezTo>
                  <a:lnTo>
                    <a:pt x="11" y="21"/>
                  </a:lnTo>
                  <a:close/>
                </a:path>
              </a:pathLst>
            </a:custGeom>
            <a:solidFill>
              <a:srgbClr val="F9BEA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229;p55">
              <a:extLst>
                <a:ext uri="{FF2B5EF4-FFF2-40B4-BE49-F238E27FC236}">
                  <a16:creationId xmlns:a16="http://schemas.microsoft.com/office/drawing/2014/main" xmlns="" id="{95424A30-5470-8DB6-A14B-50435E22462E}"/>
                </a:ext>
              </a:extLst>
            </p:cNvPr>
            <p:cNvSpPr/>
            <p:nvPr/>
          </p:nvSpPr>
          <p:spPr>
            <a:xfrm flipH="1">
              <a:off x="7298206" y="2893198"/>
              <a:ext cx="198708" cy="183562"/>
            </a:xfrm>
            <a:custGeom>
              <a:avLst/>
              <a:gdLst/>
              <a:ahLst/>
              <a:cxnLst/>
              <a:rect l="l" t="t" r="r" b="b"/>
              <a:pathLst>
                <a:path w="6822" h="6302" extrusionOk="0">
                  <a:moveTo>
                    <a:pt x="3573" y="1"/>
                  </a:moveTo>
                  <a:cubicBezTo>
                    <a:pt x="2517" y="1"/>
                    <a:pt x="1344" y="383"/>
                    <a:pt x="775" y="1352"/>
                  </a:cubicBezTo>
                  <a:cubicBezTo>
                    <a:pt x="1" y="2712"/>
                    <a:pt x="335" y="4365"/>
                    <a:pt x="1612" y="5243"/>
                  </a:cubicBezTo>
                  <a:cubicBezTo>
                    <a:pt x="2360" y="5778"/>
                    <a:pt x="3264" y="6301"/>
                    <a:pt x="4104" y="6301"/>
                  </a:cubicBezTo>
                  <a:cubicBezTo>
                    <a:pt x="4416" y="6301"/>
                    <a:pt x="4719" y="6229"/>
                    <a:pt x="5001" y="6059"/>
                  </a:cubicBezTo>
                  <a:cubicBezTo>
                    <a:pt x="5524" y="5850"/>
                    <a:pt x="5985" y="5474"/>
                    <a:pt x="6278" y="5013"/>
                  </a:cubicBezTo>
                  <a:cubicBezTo>
                    <a:pt x="6738" y="4218"/>
                    <a:pt x="6822" y="3339"/>
                    <a:pt x="6717" y="2419"/>
                  </a:cubicBezTo>
                  <a:cubicBezTo>
                    <a:pt x="6592" y="1080"/>
                    <a:pt x="5127" y="117"/>
                    <a:pt x="3892" y="13"/>
                  </a:cubicBezTo>
                  <a:cubicBezTo>
                    <a:pt x="3788" y="5"/>
                    <a:pt x="3681" y="1"/>
                    <a:pt x="3573" y="1"/>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30;p55">
              <a:extLst>
                <a:ext uri="{FF2B5EF4-FFF2-40B4-BE49-F238E27FC236}">
                  <a16:creationId xmlns:a16="http://schemas.microsoft.com/office/drawing/2014/main" xmlns="" id="{A31B2913-D0FD-FCC3-EF91-F254C4273230}"/>
                </a:ext>
              </a:extLst>
            </p:cNvPr>
            <p:cNvSpPr/>
            <p:nvPr/>
          </p:nvSpPr>
          <p:spPr>
            <a:xfrm flipH="1">
              <a:off x="6739628" y="2535324"/>
              <a:ext cx="751402" cy="368900"/>
            </a:xfrm>
            <a:custGeom>
              <a:avLst/>
              <a:gdLst/>
              <a:ahLst/>
              <a:cxnLst/>
              <a:rect l="l" t="t" r="r" b="b"/>
              <a:pathLst>
                <a:path w="25797" h="12665" extrusionOk="0">
                  <a:moveTo>
                    <a:pt x="15458" y="1"/>
                  </a:moveTo>
                  <a:cubicBezTo>
                    <a:pt x="14924" y="1"/>
                    <a:pt x="14380" y="99"/>
                    <a:pt x="13922" y="268"/>
                  </a:cubicBezTo>
                  <a:cubicBezTo>
                    <a:pt x="13860" y="293"/>
                    <a:pt x="13589" y="300"/>
                    <a:pt x="13235" y="300"/>
                  </a:cubicBezTo>
                  <a:cubicBezTo>
                    <a:pt x="12859" y="300"/>
                    <a:pt x="12389" y="293"/>
                    <a:pt x="11975" y="293"/>
                  </a:cubicBezTo>
                  <a:cubicBezTo>
                    <a:pt x="11464" y="293"/>
                    <a:pt x="11037" y="303"/>
                    <a:pt x="10972" y="352"/>
                  </a:cubicBezTo>
                  <a:cubicBezTo>
                    <a:pt x="10927" y="350"/>
                    <a:pt x="10882" y="349"/>
                    <a:pt x="10837" y="349"/>
                  </a:cubicBezTo>
                  <a:cubicBezTo>
                    <a:pt x="9696" y="349"/>
                    <a:pt x="8631" y="1096"/>
                    <a:pt x="7624" y="1377"/>
                  </a:cubicBezTo>
                  <a:cubicBezTo>
                    <a:pt x="6390" y="1712"/>
                    <a:pt x="5218" y="2633"/>
                    <a:pt x="4130" y="3386"/>
                  </a:cubicBezTo>
                  <a:cubicBezTo>
                    <a:pt x="2623" y="4223"/>
                    <a:pt x="1305" y="5897"/>
                    <a:pt x="552" y="7257"/>
                  </a:cubicBezTo>
                  <a:cubicBezTo>
                    <a:pt x="1" y="8249"/>
                    <a:pt x="2206" y="9176"/>
                    <a:pt x="3758" y="9176"/>
                  </a:cubicBezTo>
                  <a:cubicBezTo>
                    <a:pt x="3974" y="9176"/>
                    <a:pt x="4178" y="9158"/>
                    <a:pt x="4360" y="9119"/>
                  </a:cubicBezTo>
                  <a:cubicBezTo>
                    <a:pt x="4527" y="9056"/>
                    <a:pt x="4674" y="9035"/>
                    <a:pt x="4841" y="8973"/>
                  </a:cubicBezTo>
                  <a:cubicBezTo>
                    <a:pt x="4862" y="9015"/>
                    <a:pt x="4883" y="9015"/>
                    <a:pt x="4925" y="9015"/>
                  </a:cubicBezTo>
                  <a:cubicBezTo>
                    <a:pt x="5155" y="9266"/>
                    <a:pt x="5469" y="9433"/>
                    <a:pt x="5846" y="9454"/>
                  </a:cubicBezTo>
                  <a:cubicBezTo>
                    <a:pt x="5939" y="9459"/>
                    <a:pt x="6033" y="9461"/>
                    <a:pt x="6127" y="9461"/>
                  </a:cubicBezTo>
                  <a:cubicBezTo>
                    <a:pt x="8192" y="9461"/>
                    <a:pt x="10283" y="8392"/>
                    <a:pt x="12164" y="7592"/>
                  </a:cubicBezTo>
                  <a:cubicBezTo>
                    <a:pt x="13734" y="6922"/>
                    <a:pt x="15429" y="6085"/>
                    <a:pt x="16537" y="4725"/>
                  </a:cubicBezTo>
                  <a:cubicBezTo>
                    <a:pt x="17374" y="5583"/>
                    <a:pt x="17521" y="7257"/>
                    <a:pt x="18316" y="8136"/>
                  </a:cubicBezTo>
                  <a:cubicBezTo>
                    <a:pt x="19509" y="9475"/>
                    <a:pt x="21350" y="9977"/>
                    <a:pt x="22584" y="11274"/>
                  </a:cubicBezTo>
                  <a:cubicBezTo>
                    <a:pt x="23108" y="11854"/>
                    <a:pt x="24130" y="12664"/>
                    <a:pt x="24825" y="12664"/>
                  </a:cubicBezTo>
                  <a:cubicBezTo>
                    <a:pt x="25437" y="12664"/>
                    <a:pt x="25796" y="12039"/>
                    <a:pt x="25346" y="10082"/>
                  </a:cubicBezTo>
                  <a:cubicBezTo>
                    <a:pt x="24154" y="4872"/>
                    <a:pt x="21559" y="3784"/>
                    <a:pt x="19027" y="1419"/>
                  </a:cubicBezTo>
                  <a:cubicBezTo>
                    <a:pt x="18847" y="1254"/>
                    <a:pt x="18633" y="1175"/>
                    <a:pt x="18427" y="1175"/>
                  </a:cubicBezTo>
                  <a:cubicBezTo>
                    <a:pt x="18346" y="1175"/>
                    <a:pt x="18267" y="1187"/>
                    <a:pt x="18190" y="1210"/>
                  </a:cubicBezTo>
                  <a:cubicBezTo>
                    <a:pt x="17835" y="917"/>
                    <a:pt x="17458" y="645"/>
                    <a:pt x="17061" y="394"/>
                  </a:cubicBezTo>
                  <a:cubicBezTo>
                    <a:pt x="16622" y="120"/>
                    <a:pt x="16046" y="1"/>
                    <a:pt x="15458" y="1"/>
                  </a:cubicBezTo>
                  <a:close/>
                </a:path>
              </a:pathLst>
            </a:custGeom>
            <a:solidFill>
              <a:srgbClr val="FB6A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31;p55">
              <a:extLst>
                <a:ext uri="{FF2B5EF4-FFF2-40B4-BE49-F238E27FC236}">
                  <a16:creationId xmlns:a16="http://schemas.microsoft.com/office/drawing/2014/main" xmlns="" id="{F7B96B40-CFF9-2440-493B-3B829FDB88C0}"/>
                </a:ext>
              </a:extLst>
            </p:cNvPr>
            <p:cNvSpPr/>
            <p:nvPr/>
          </p:nvSpPr>
          <p:spPr>
            <a:xfrm flipH="1">
              <a:off x="7337189" y="2213596"/>
              <a:ext cx="561869" cy="409766"/>
            </a:xfrm>
            <a:custGeom>
              <a:avLst/>
              <a:gdLst/>
              <a:ahLst/>
              <a:cxnLst/>
              <a:rect l="l" t="t" r="r" b="b"/>
              <a:pathLst>
                <a:path w="19290" h="14068" extrusionOk="0">
                  <a:moveTo>
                    <a:pt x="15973" y="10031"/>
                  </a:moveTo>
                  <a:cubicBezTo>
                    <a:pt x="15936" y="10085"/>
                    <a:pt x="15927" y="10108"/>
                    <a:pt x="15931" y="10108"/>
                  </a:cubicBezTo>
                  <a:cubicBezTo>
                    <a:pt x="15936" y="10108"/>
                    <a:pt x="15958" y="10079"/>
                    <a:pt x="15973" y="10031"/>
                  </a:cubicBezTo>
                  <a:close/>
                  <a:moveTo>
                    <a:pt x="12024" y="1"/>
                  </a:moveTo>
                  <a:cubicBezTo>
                    <a:pt x="11894" y="1"/>
                    <a:pt x="11763" y="6"/>
                    <a:pt x="11632" y="16"/>
                  </a:cubicBezTo>
                  <a:cubicBezTo>
                    <a:pt x="10544" y="99"/>
                    <a:pt x="9560" y="581"/>
                    <a:pt x="8702" y="1292"/>
                  </a:cubicBezTo>
                  <a:cubicBezTo>
                    <a:pt x="7823" y="1794"/>
                    <a:pt x="6777" y="2150"/>
                    <a:pt x="6212" y="3071"/>
                  </a:cubicBezTo>
                  <a:cubicBezTo>
                    <a:pt x="5417" y="3573"/>
                    <a:pt x="4790" y="4326"/>
                    <a:pt x="3848" y="4556"/>
                  </a:cubicBezTo>
                  <a:cubicBezTo>
                    <a:pt x="3701" y="4365"/>
                    <a:pt x="3548" y="4308"/>
                    <a:pt x="3389" y="4308"/>
                  </a:cubicBezTo>
                  <a:cubicBezTo>
                    <a:pt x="3153" y="4308"/>
                    <a:pt x="2901" y="4433"/>
                    <a:pt x="2630" y="4433"/>
                  </a:cubicBezTo>
                  <a:cubicBezTo>
                    <a:pt x="2484" y="4433"/>
                    <a:pt x="2332" y="4396"/>
                    <a:pt x="2174" y="4284"/>
                  </a:cubicBezTo>
                  <a:cubicBezTo>
                    <a:pt x="1634" y="3905"/>
                    <a:pt x="1115" y="3728"/>
                    <a:pt x="753" y="3728"/>
                  </a:cubicBezTo>
                  <a:cubicBezTo>
                    <a:pt x="177" y="3728"/>
                    <a:pt x="1" y="4178"/>
                    <a:pt x="772" y="4975"/>
                  </a:cubicBezTo>
                  <a:cubicBezTo>
                    <a:pt x="1191" y="5372"/>
                    <a:pt x="940" y="6711"/>
                    <a:pt x="1295" y="7109"/>
                  </a:cubicBezTo>
                  <a:cubicBezTo>
                    <a:pt x="1337" y="7151"/>
                    <a:pt x="1379" y="7213"/>
                    <a:pt x="1400" y="7255"/>
                  </a:cubicBezTo>
                  <a:cubicBezTo>
                    <a:pt x="1400" y="7862"/>
                    <a:pt x="1714" y="8490"/>
                    <a:pt x="2404" y="8762"/>
                  </a:cubicBezTo>
                  <a:cubicBezTo>
                    <a:pt x="2446" y="8783"/>
                    <a:pt x="2488" y="8783"/>
                    <a:pt x="2530" y="8804"/>
                  </a:cubicBezTo>
                  <a:cubicBezTo>
                    <a:pt x="3137" y="9536"/>
                    <a:pt x="3743" y="10268"/>
                    <a:pt x="4371" y="11001"/>
                  </a:cubicBezTo>
                  <a:cubicBezTo>
                    <a:pt x="4805" y="11529"/>
                    <a:pt x="5273" y="12176"/>
                    <a:pt x="5774" y="12176"/>
                  </a:cubicBezTo>
                  <a:cubicBezTo>
                    <a:pt x="5829" y="12176"/>
                    <a:pt x="5885" y="12168"/>
                    <a:pt x="5940" y="12151"/>
                  </a:cubicBezTo>
                  <a:cubicBezTo>
                    <a:pt x="6882" y="12967"/>
                    <a:pt x="7991" y="13532"/>
                    <a:pt x="9183" y="13909"/>
                  </a:cubicBezTo>
                  <a:cubicBezTo>
                    <a:pt x="9569" y="14028"/>
                    <a:pt x="9974" y="14068"/>
                    <a:pt x="10383" y="14068"/>
                  </a:cubicBezTo>
                  <a:cubicBezTo>
                    <a:pt x="11126" y="14068"/>
                    <a:pt x="11885" y="13936"/>
                    <a:pt x="12573" y="13909"/>
                  </a:cubicBezTo>
                  <a:cubicBezTo>
                    <a:pt x="13264" y="13909"/>
                    <a:pt x="13912" y="13763"/>
                    <a:pt x="14456" y="13449"/>
                  </a:cubicBezTo>
                  <a:cubicBezTo>
                    <a:pt x="15168" y="13072"/>
                    <a:pt x="15189" y="12256"/>
                    <a:pt x="16214" y="11524"/>
                  </a:cubicBezTo>
                  <a:cubicBezTo>
                    <a:pt x="16109" y="10917"/>
                    <a:pt x="16088" y="10373"/>
                    <a:pt x="15502" y="9996"/>
                  </a:cubicBezTo>
                  <a:cubicBezTo>
                    <a:pt x="15607" y="9871"/>
                    <a:pt x="15712" y="9724"/>
                    <a:pt x="15795" y="9578"/>
                  </a:cubicBezTo>
                  <a:cubicBezTo>
                    <a:pt x="16014" y="9747"/>
                    <a:pt x="16006" y="9930"/>
                    <a:pt x="15973" y="10031"/>
                  </a:cubicBezTo>
                  <a:lnTo>
                    <a:pt x="15973" y="10031"/>
                  </a:lnTo>
                  <a:cubicBezTo>
                    <a:pt x="15991" y="10005"/>
                    <a:pt x="16015" y="9973"/>
                    <a:pt x="16046" y="9934"/>
                  </a:cubicBezTo>
                  <a:cubicBezTo>
                    <a:pt x="16209" y="9740"/>
                    <a:pt x="16471" y="9678"/>
                    <a:pt x="16775" y="9678"/>
                  </a:cubicBezTo>
                  <a:cubicBezTo>
                    <a:pt x="17326" y="9678"/>
                    <a:pt x="18018" y="9882"/>
                    <a:pt x="18520" y="9882"/>
                  </a:cubicBezTo>
                  <a:cubicBezTo>
                    <a:pt x="18882" y="9882"/>
                    <a:pt x="19145" y="9776"/>
                    <a:pt x="19185" y="9410"/>
                  </a:cubicBezTo>
                  <a:cubicBezTo>
                    <a:pt x="19290" y="8490"/>
                    <a:pt x="18222" y="4849"/>
                    <a:pt x="17678" y="4117"/>
                  </a:cubicBezTo>
                  <a:cubicBezTo>
                    <a:pt x="17448" y="3803"/>
                    <a:pt x="17197" y="3238"/>
                    <a:pt x="16842" y="3050"/>
                  </a:cubicBezTo>
                  <a:cubicBezTo>
                    <a:pt x="15976" y="1220"/>
                    <a:pt x="14074" y="1"/>
                    <a:pt x="12024" y="1"/>
                  </a:cubicBezTo>
                  <a:close/>
                </a:path>
              </a:pathLst>
            </a:custGeom>
            <a:solidFill>
              <a:srgbClr val="FB6A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32;p55">
              <a:extLst>
                <a:ext uri="{FF2B5EF4-FFF2-40B4-BE49-F238E27FC236}">
                  <a16:creationId xmlns:a16="http://schemas.microsoft.com/office/drawing/2014/main" xmlns="" id="{F902C760-0CA1-055D-DB8F-42005D8ECC6E}"/>
                </a:ext>
              </a:extLst>
            </p:cNvPr>
            <p:cNvSpPr/>
            <p:nvPr/>
          </p:nvSpPr>
          <p:spPr>
            <a:xfrm flipH="1">
              <a:off x="6928585" y="2950460"/>
              <a:ext cx="421446" cy="250555"/>
            </a:xfrm>
            <a:custGeom>
              <a:avLst/>
              <a:gdLst/>
              <a:ahLst/>
              <a:cxnLst/>
              <a:rect l="l" t="t" r="r" b="b"/>
              <a:pathLst>
                <a:path w="14469" h="8602" extrusionOk="0">
                  <a:moveTo>
                    <a:pt x="853" y="1"/>
                  </a:moveTo>
                  <a:cubicBezTo>
                    <a:pt x="771" y="1"/>
                    <a:pt x="689" y="42"/>
                    <a:pt x="649" y="139"/>
                  </a:cubicBezTo>
                  <a:cubicBezTo>
                    <a:pt x="0" y="1729"/>
                    <a:pt x="607" y="3570"/>
                    <a:pt x="1486" y="4972"/>
                  </a:cubicBezTo>
                  <a:cubicBezTo>
                    <a:pt x="2385" y="6395"/>
                    <a:pt x="3683" y="7546"/>
                    <a:pt x="5273" y="8069"/>
                  </a:cubicBezTo>
                  <a:cubicBezTo>
                    <a:pt x="6294" y="8412"/>
                    <a:pt x="7398" y="8602"/>
                    <a:pt x="8493" y="8602"/>
                  </a:cubicBezTo>
                  <a:cubicBezTo>
                    <a:pt x="10742" y="8602"/>
                    <a:pt x="12954" y="7800"/>
                    <a:pt x="14333" y="5872"/>
                  </a:cubicBezTo>
                  <a:cubicBezTo>
                    <a:pt x="14468" y="5661"/>
                    <a:pt x="14289" y="5450"/>
                    <a:pt x="14108" y="5450"/>
                  </a:cubicBezTo>
                  <a:cubicBezTo>
                    <a:pt x="14038" y="5450"/>
                    <a:pt x="13967" y="5482"/>
                    <a:pt x="13914" y="5558"/>
                  </a:cubicBezTo>
                  <a:cubicBezTo>
                    <a:pt x="12688" y="7274"/>
                    <a:pt x="10718" y="7971"/>
                    <a:pt x="8706" y="7971"/>
                  </a:cubicBezTo>
                  <a:cubicBezTo>
                    <a:pt x="7628" y="7971"/>
                    <a:pt x="6538" y="7771"/>
                    <a:pt x="5545" y="7420"/>
                  </a:cubicBezTo>
                  <a:cubicBezTo>
                    <a:pt x="4101" y="6918"/>
                    <a:pt x="2929" y="5893"/>
                    <a:pt x="2113" y="4617"/>
                  </a:cubicBezTo>
                  <a:cubicBezTo>
                    <a:pt x="1277" y="3277"/>
                    <a:pt x="963" y="1792"/>
                    <a:pt x="1088" y="244"/>
                  </a:cubicBezTo>
                  <a:cubicBezTo>
                    <a:pt x="1114" y="103"/>
                    <a:pt x="983" y="1"/>
                    <a:pt x="8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33;p55">
              <a:extLst>
                <a:ext uri="{FF2B5EF4-FFF2-40B4-BE49-F238E27FC236}">
                  <a16:creationId xmlns:a16="http://schemas.microsoft.com/office/drawing/2014/main" xmlns="" id="{4DDE309E-7506-BC5B-4259-7E94EC32F43D}"/>
                </a:ext>
              </a:extLst>
            </p:cNvPr>
            <p:cNvSpPr/>
            <p:nvPr/>
          </p:nvSpPr>
          <p:spPr>
            <a:xfrm flipH="1">
              <a:off x="6914272" y="2951247"/>
              <a:ext cx="36584" cy="49837"/>
            </a:xfrm>
            <a:custGeom>
              <a:avLst/>
              <a:gdLst/>
              <a:ahLst/>
              <a:cxnLst/>
              <a:rect l="l" t="t" r="r" b="b"/>
              <a:pathLst>
                <a:path w="1256" h="1711" extrusionOk="0">
                  <a:moveTo>
                    <a:pt x="838" y="1"/>
                  </a:moveTo>
                  <a:cubicBezTo>
                    <a:pt x="703" y="1"/>
                    <a:pt x="576" y="56"/>
                    <a:pt x="502" y="175"/>
                  </a:cubicBezTo>
                  <a:cubicBezTo>
                    <a:pt x="398" y="342"/>
                    <a:pt x="293" y="593"/>
                    <a:pt x="209" y="802"/>
                  </a:cubicBezTo>
                  <a:cubicBezTo>
                    <a:pt x="195" y="830"/>
                    <a:pt x="153" y="896"/>
                    <a:pt x="152" y="905"/>
                  </a:cubicBezTo>
                  <a:lnTo>
                    <a:pt x="152" y="905"/>
                  </a:lnTo>
                  <a:cubicBezTo>
                    <a:pt x="93" y="976"/>
                    <a:pt x="63" y="1049"/>
                    <a:pt x="63" y="1137"/>
                  </a:cubicBezTo>
                  <a:cubicBezTo>
                    <a:pt x="0" y="1346"/>
                    <a:pt x="126" y="1556"/>
                    <a:pt x="377" y="1681"/>
                  </a:cubicBezTo>
                  <a:cubicBezTo>
                    <a:pt x="424" y="1701"/>
                    <a:pt x="477" y="1711"/>
                    <a:pt x="532" y="1711"/>
                  </a:cubicBezTo>
                  <a:cubicBezTo>
                    <a:pt x="649" y="1711"/>
                    <a:pt x="773" y="1669"/>
                    <a:pt x="858" y="1598"/>
                  </a:cubicBezTo>
                  <a:cubicBezTo>
                    <a:pt x="1067" y="1451"/>
                    <a:pt x="1214" y="1242"/>
                    <a:pt x="1235" y="970"/>
                  </a:cubicBezTo>
                  <a:cubicBezTo>
                    <a:pt x="1256" y="865"/>
                    <a:pt x="1256" y="802"/>
                    <a:pt x="1256" y="719"/>
                  </a:cubicBezTo>
                  <a:lnTo>
                    <a:pt x="1256" y="530"/>
                  </a:lnTo>
                  <a:lnTo>
                    <a:pt x="1256" y="489"/>
                  </a:lnTo>
                  <a:cubicBezTo>
                    <a:pt x="1256" y="279"/>
                    <a:pt x="1172" y="112"/>
                    <a:pt x="1004" y="28"/>
                  </a:cubicBezTo>
                  <a:cubicBezTo>
                    <a:pt x="950" y="10"/>
                    <a:pt x="893" y="1"/>
                    <a:pt x="8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34;p55">
              <a:extLst>
                <a:ext uri="{FF2B5EF4-FFF2-40B4-BE49-F238E27FC236}">
                  <a16:creationId xmlns:a16="http://schemas.microsoft.com/office/drawing/2014/main" xmlns="" id="{13C65446-E909-E4C6-F62F-63EEBDAA00FC}"/>
                </a:ext>
              </a:extLst>
            </p:cNvPr>
            <p:cNvSpPr/>
            <p:nvPr/>
          </p:nvSpPr>
          <p:spPr>
            <a:xfrm flipH="1">
              <a:off x="7239701" y="2900247"/>
              <a:ext cx="29" cy="1252"/>
            </a:xfrm>
            <a:custGeom>
              <a:avLst/>
              <a:gdLst/>
              <a:ahLst/>
              <a:cxnLst/>
              <a:rect l="l" t="t" r="r" b="b"/>
              <a:pathLst>
                <a:path w="1" h="43" extrusionOk="0">
                  <a:moveTo>
                    <a:pt x="0" y="1"/>
                  </a:moveTo>
                  <a:cubicBezTo>
                    <a:pt x="0" y="43"/>
                    <a:pt x="0" y="43"/>
                    <a:pt x="0" y="1"/>
                  </a:cubicBezTo>
                  <a:close/>
                </a:path>
              </a:pathLst>
            </a:custGeom>
            <a:solidFill>
              <a:srgbClr val="4631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5;p55">
              <a:extLst>
                <a:ext uri="{FF2B5EF4-FFF2-40B4-BE49-F238E27FC236}">
                  <a16:creationId xmlns:a16="http://schemas.microsoft.com/office/drawing/2014/main" xmlns="" id="{9B82E92A-E735-072A-E260-40EE4DD12737}"/>
                </a:ext>
              </a:extLst>
            </p:cNvPr>
            <p:cNvSpPr/>
            <p:nvPr/>
          </p:nvSpPr>
          <p:spPr>
            <a:xfrm flipH="1">
              <a:off x="7211068" y="2887227"/>
              <a:ext cx="40254" cy="47187"/>
            </a:xfrm>
            <a:custGeom>
              <a:avLst/>
              <a:gdLst/>
              <a:ahLst/>
              <a:cxnLst/>
              <a:rect l="l" t="t" r="r" b="b"/>
              <a:pathLst>
                <a:path w="1382" h="1620" extrusionOk="0">
                  <a:moveTo>
                    <a:pt x="382" y="541"/>
                  </a:moveTo>
                  <a:cubicBezTo>
                    <a:pt x="381" y="545"/>
                    <a:pt x="379" y="549"/>
                    <a:pt x="377" y="552"/>
                  </a:cubicBezTo>
                  <a:cubicBezTo>
                    <a:pt x="379" y="549"/>
                    <a:pt x="381" y="545"/>
                    <a:pt x="382" y="541"/>
                  </a:cubicBezTo>
                  <a:close/>
                  <a:moveTo>
                    <a:pt x="869" y="0"/>
                  </a:moveTo>
                  <a:cubicBezTo>
                    <a:pt x="652" y="0"/>
                    <a:pt x="428" y="157"/>
                    <a:pt x="398" y="406"/>
                  </a:cubicBezTo>
                  <a:lnTo>
                    <a:pt x="398" y="448"/>
                  </a:lnTo>
                  <a:cubicBezTo>
                    <a:pt x="398" y="448"/>
                    <a:pt x="398" y="427"/>
                    <a:pt x="440" y="385"/>
                  </a:cubicBezTo>
                  <a:lnTo>
                    <a:pt x="440" y="385"/>
                  </a:lnTo>
                  <a:cubicBezTo>
                    <a:pt x="402" y="423"/>
                    <a:pt x="399" y="497"/>
                    <a:pt x="382" y="541"/>
                  </a:cubicBezTo>
                  <a:lnTo>
                    <a:pt x="382" y="541"/>
                  </a:lnTo>
                  <a:cubicBezTo>
                    <a:pt x="397" y="507"/>
                    <a:pt x="403" y="494"/>
                    <a:pt x="404" y="494"/>
                  </a:cubicBezTo>
                  <a:lnTo>
                    <a:pt x="404" y="494"/>
                  </a:lnTo>
                  <a:cubicBezTo>
                    <a:pt x="407" y="494"/>
                    <a:pt x="371" y="591"/>
                    <a:pt x="357" y="636"/>
                  </a:cubicBezTo>
                  <a:cubicBezTo>
                    <a:pt x="336" y="636"/>
                    <a:pt x="336" y="657"/>
                    <a:pt x="294" y="699"/>
                  </a:cubicBezTo>
                  <a:lnTo>
                    <a:pt x="189" y="803"/>
                  </a:lnTo>
                  <a:cubicBezTo>
                    <a:pt x="64" y="950"/>
                    <a:pt x="1" y="1159"/>
                    <a:pt x="64" y="1347"/>
                  </a:cubicBezTo>
                  <a:cubicBezTo>
                    <a:pt x="126" y="1473"/>
                    <a:pt x="294" y="1619"/>
                    <a:pt x="461" y="1619"/>
                  </a:cubicBezTo>
                  <a:cubicBezTo>
                    <a:pt x="670" y="1619"/>
                    <a:pt x="859" y="1599"/>
                    <a:pt x="1005" y="1452"/>
                  </a:cubicBezTo>
                  <a:cubicBezTo>
                    <a:pt x="1110" y="1306"/>
                    <a:pt x="1214" y="1180"/>
                    <a:pt x="1277" y="1034"/>
                  </a:cubicBezTo>
                  <a:cubicBezTo>
                    <a:pt x="1340" y="824"/>
                    <a:pt x="1382" y="615"/>
                    <a:pt x="1319" y="406"/>
                  </a:cubicBezTo>
                  <a:cubicBezTo>
                    <a:pt x="1319" y="343"/>
                    <a:pt x="1319" y="301"/>
                    <a:pt x="1298" y="259"/>
                  </a:cubicBezTo>
                  <a:cubicBezTo>
                    <a:pt x="1235" y="197"/>
                    <a:pt x="1214" y="134"/>
                    <a:pt x="1131" y="92"/>
                  </a:cubicBezTo>
                  <a:cubicBezTo>
                    <a:pt x="1055" y="29"/>
                    <a:pt x="963" y="0"/>
                    <a:pt x="86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36;p55">
              <a:extLst>
                <a:ext uri="{FF2B5EF4-FFF2-40B4-BE49-F238E27FC236}">
                  <a16:creationId xmlns:a16="http://schemas.microsoft.com/office/drawing/2014/main" xmlns="" id="{92CEBFAE-EBB1-64F6-055D-C861B3A246E3}"/>
                </a:ext>
              </a:extLst>
            </p:cNvPr>
            <p:cNvSpPr/>
            <p:nvPr/>
          </p:nvSpPr>
          <p:spPr>
            <a:xfrm flipH="1">
              <a:off x="7036127" y="2206081"/>
              <a:ext cx="862407" cy="453981"/>
            </a:xfrm>
            <a:custGeom>
              <a:avLst/>
              <a:gdLst/>
              <a:ahLst/>
              <a:cxnLst/>
              <a:rect l="l" t="t" r="r" b="b"/>
              <a:pathLst>
                <a:path w="29608" h="15586" extrusionOk="0">
                  <a:moveTo>
                    <a:pt x="12231" y="831"/>
                  </a:moveTo>
                  <a:cubicBezTo>
                    <a:pt x="13049" y="831"/>
                    <a:pt x="13880" y="953"/>
                    <a:pt x="14627" y="1341"/>
                  </a:cubicBezTo>
                  <a:cubicBezTo>
                    <a:pt x="15443" y="1801"/>
                    <a:pt x="16133" y="2429"/>
                    <a:pt x="16698" y="3161"/>
                  </a:cubicBezTo>
                  <a:cubicBezTo>
                    <a:pt x="17305" y="3956"/>
                    <a:pt x="17912" y="4856"/>
                    <a:pt x="18267" y="5818"/>
                  </a:cubicBezTo>
                  <a:cubicBezTo>
                    <a:pt x="18602" y="6823"/>
                    <a:pt x="18790" y="7827"/>
                    <a:pt x="19020" y="8852"/>
                  </a:cubicBezTo>
                  <a:cubicBezTo>
                    <a:pt x="19020" y="8915"/>
                    <a:pt x="19041" y="8936"/>
                    <a:pt x="19062" y="8957"/>
                  </a:cubicBezTo>
                  <a:cubicBezTo>
                    <a:pt x="18853" y="9355"/>
                    <a:pt x="18707" y="9752"/>
                    <a:pt x="18623" y="10192"/>
                  </a:cubicBezTo>
                  <a:cubicBezTo>
                    <a:pt x="18184" y="9773"/>
                    <a:pt x="17493" y="9166"/>
                    <a:pt x="16886" y="9104"/>
                  </a:cubicBezTo>
                  <a:cubicBezTo>
                    <a:pt x="16855" y="9101"/>
                    <a:pt x="16823" y="9099"/>
                    <a:pt x="16792" y="9099"/>
                  </a:cubicBezTo>
                  <a:cubicBezTo>
                    <a:pt x="15875" y="9099"/>
                    <a:pt x="15179" y="10262"/>
                    <a:pt x="15422" y="11112"/>
                  </a:cubicBezTo>
                  <a:cubicBezTo>
                    <a:pt x="15505" y="11342"/>
                    <a:pt x="15631" y="11552"/>
                    <a:pt x="15798" y="11719"/>
                  </a:cubicBezTo>
                  <a:cubicBezTo>
                    <a:pt x="15463" y="11803"/>
                    <a:pt x="15150" y="11970"/>
                    <a:pt x="14857" y="12221"/>
                  </a:cubicBezTo>
                  <a:cubicBezTo>
                    <a:pt x="14585" y="12451"/>
                    <a:pt x="14334" y="12974"/>
                    <a:pt x="14585" y="13288"/>
                  </a:cubicBezTo>
                  <a:cubicBezTo>
                    <a:pt x="14668" y="13372"/>
                    <a:pt x="14752" y="13477"/>
                    <a:pt x="14857" y="13539"/>
                  </a:cubicBezTo>
                  <a:cubicBezTo>
                    <a:pt x="14836" y="13539"/>
                    <a:pt x="14794" y="13560"/>
                    <a:pt x="14794" y="13560"/>
                  </a:cubicBezTo>
                  <a:cubicBezTo>
                    <a:pt x="14761" y="13478"/>
                    <a:pt x="14689" y="13422"/>
                    <a:pt x="14579" y="13422"/>
                  </a:cubicBezTo>
                  <a:cubicBezTo>
                    <a:pt x="14549" y="13422"/>
                    <a:pt x="14516" y="13426"/>
                    <a:pt x="14480" y="13435"/>
                  </a:cubicBezTo>
                  <a:cubicBezTo>
                    <a:pt x="13485" y="13673"/>
                    <a:pt x="12462" y="13836"/>
                    <a:pt x="11448" y="13836"/>
                  </a:cubicBezTo>
                  <a:cubicBezTo>
                    <a:pt x="10948" y="13836"/>
                    <a:pt x="10451" y="13796"/>
                    <a:pt x="9961" y="13707"/>
                  </a:cubicBezTo>
                  <a:cubicBezTo>
                    <a:pt x="8496" y="13456"/>
                    <a:pt x="7031" y="12870"/>
                    <a:pt x="5776" y="12075"/>
                  </a:cubicBezTo>
                  <a:cubicBezTo>
                    <a:pt x="4437" y="11196"/>
                    <a:pt x="3223" y="10150"/>
                    <a:pt x="2491" y="8727"/>
                  </a:cubicBezTo>
                  <a:cubicBezTo>
                    <a:pt x="2072" y="7911"/>
                    <a:pt x="1759" y="7053"/>
                    <a:pt x="1487" y="6174"/>
                  </a:cubicBezTo>
                  <a:cubicBezTo>
                    <a:pt x="1361" y="5756"/>
                    <a:pt x="1173" y="5400"/>
                    <a:pt x="1089" y="4982"/>
                  </a:cubicBezTo>
                  <a:cubicBezTo>
                    <a:pt x="1068" y="4835"/>
                    <a:pt x="1068" y="4668"/>
                    <a:pt x="1026" y="4542"/>
                  </a:cubicBezTo>
                  <a:lnTo>
                    <a:pt x="1026" y="4542"/>
                  </a:lnTo>
                  <a:cubicBezTo>
                    <a:pt x="1382" y="4668"/>
                    <a:pt x="1696" y="4961"/>
                    <a:pt x="2093" y="5086"/>
                  </a:cubicBezTo>
                  <a:cubicBezTo>
                    <a:pt x="2479" y="5233"/>
                    <a:pt x="2896" y="5299"/>
                    <a:pt x="3303" y="5299"/>
                  </a:cubicBezTo>
                  <a:cubicBezTo>
                    <a:pt x="3361" y="5299"/>
                    <a:pt x="3418" y="5298"/>
                    <a:pt x="3474" y="5295"/>
                  </a:cubicBezTo>
                  <a:cubicBezTo>
                    <a:pt x="4500" y="5191"/>
                    <a:pt x="5336" y="4626"/>
                    <a:pt x="6048" y="3914"/>
                  </a:cubicBezTo>
                  <a:cubicBezTo>
                    <a:pt x="6759" y="3203"/>
                    <a:pt x="7429" y="2429"/>
                    <a:pt x="8266" y="1864"/>
                  </a:cubicBezTo>
                  <a:cubicBezTo>
                    <a:pt x="9165" y="1278"/>
                    <a:pt x="10212" y="985"/>
                    <a:pt x="11258" y="881"/>
                  </a:cubicBezTo>
                  <a:cubicBezTo>
                    <a:pt x="11576" y="851"/>
                    <a:pt x="11902" y="831"/>
                    <a:pt x="12231" y="831"/>
                  </a:cubicBezTo>
                  <a:close/>
                  <a:moveTo>
                    <a:pt x="12031" y="0"/>
                  </a:moveTo>
                  <a:cubicBezTo>
                    <a:pt x="11976" y="0"/>
                    <a:pt x="11920" y="1"/>
                    <a:pt x="11865" y="2"/>
                  </a:cubicBezTo>
                  <a:cubicBezTo>
                    <a:pt x="10756" y="64"/>
                    <a:pt x="9563" y="253"/>
                    <a:pt x="8559" y="734"/>
                  </a:cubicBezTo>
                  <a:cubicBezTo>
                    <a:pt x="7617" y="1215"/>
                    <a:pt x="6822" y="1927"/>
                    <a:pt x="6090" y="2680"/>
                  </a:cubicBezTo>
                  <a:cubicBezTo>
                    <a:pt x="5357" y="3412"/>
                    <a:pt x="4541" y="4354"/>
                    <a:pt x="3453" y="4458"/>
                  </a:cubicBezTo>
                  <a:cubicBezTo>
                    <a:pt x="3370" y="4464"/>
                    <a:pt x="3288" y="4467"/>
                    <a:pt x="3207" y="4467"/>
                  </a:cubicBezTo>
                  <a:cubicBezTo>
                    <a:pt x="2697" y="4467"/>
                    <a:pt x="2231" y="4350"/>
                    <a:pt x="1779" y="4061"/>
                  </a:cubicBezTo>
                  <a:cubicBezTo>
                    <a:pt x="1414" y="3817"/>
                    <a:pt x="1005" y="3689"/>
                    <a:pt x="577" y="3689"/>
                  </a:cubicBezTo>
                  <a:cubicBezTo>
                    <a:pt x="490" y="3689"/>
                    <a:pt x="403" y="3695"/>
                    <a:pt x="315" y="3705"/>
                  </a:cubicBezTo>
                  <a:cubicBezTo>
                    <a:pt x="126" y="3726"/>
                    <a:pt x="1" y="3914"/>
                    <a:pt x="22" y="4082"/>
                  </a:cubicBezTo>
                  <a:cubicBezTo>
                    <a:pt x="126" y="4312"/>
                    <a:pt x="168" y="4479"/>
                    <a:pt x="273" y="4626"/>
                  </a:cubicBezTo>
                  <a:cubicBezTo>
                    <a:pt x="398" y="4793"/>
                    <a:pt x="378" y="5002"/>
                    <a:pt x="419" y="5212"/>
                  </a:cubicBezTo>
                  <a:cubicBezTo>
                    <a:pt x="524" y="5672"/>
                    <a:pt x="712" y="6091"/>
                    <a:pt x="838" y="6530"/>
                  </a:cubicBezTo>
                  <a:cubicBezTo>
                    <a:pt x="1110" y="7451"/>
                    <a:pt x="1424" y="8329"/>
                    <a:pt x="1863" y="9166"/>
                  </a:cubicBezTo>
                  <a:cubicBezTo>
                    <a:pt x="2637" y="10652"/>
                    <a:pt x="3893" y="11844"/>
                    <a:pt x="5316" y="12786"/>
                  </a:cubicBezTo>
                  <a:cubicBezTo>
                    <a:pt x="7070" y="13930"/>
                    <a:pt x="9336" y="14819"/>
                    <a:pt x="11530" y="14819"/>
                  </a:cubicBezTo>
                  <a:cubicBezTo>
                    <a:pt x="12345" y="14819"/>
                    <a:pt x="13150" y="14696"/>
                    <a:pt x="13915" y="14418"/>
                  </a:cubicBezTo>
                  <a:lnTo>
                    <a:pt x="13915" y="14418"/>
                  </a:lnTo>
                  <a:cubicBezTo>
                    <a:pt x="13706" y="15088"/>
                    <a:pt x="14417" y="15402"/>
                    <a:pt x="14940" y="15506"/>
                  </a:cubicBezTo>
                  <a:cubicBezTo>
                    <a:pt x="15167" y="15551"/>
                    <a:pt x="15360" y="15586"/>
                    <a:pt x="15576" y="15586"/>
                  </a:cubicBezTo>
                  <a:cubicBezTo>
                    <a:pt x="15660" y="15586"/>
                    <a:pt x="15747" y="15581"/>
                    <a:pt x="15840" y="15569"/>
                  </a:cubicBezTo>
                  <a:cubicBezTo>
                    <a:pt x="15890" y="15566"/>
                    <a:pt x="15942" y="15565"/>
                    <a:pt x="15994" y="15565"/>
                  </a:cubicBezTo>
                  <a:cubicBezTo>
                    <a:pt x="16198" y="15565"/>
                    <a:pt x="16413" y="15581"/>
                    <a:pt x="16626" y="15581"/>
                  </a:cubicBezTo>
                  <a:cubicBezTo>
                    <a:pt x="16808" y="15581"/>
                    <a:pt x="16988" y="15570"/>
                    <a:pt x="17158" y="15527"/>
                  </a:cubicBezTo>
                  <a:cubicBezTo>
                    <a:pt x="17514" y="15443"/>
                    <a:pt x="17870" y="15297"/>
                    <a:pt x="18184" y="15067"/>
                  </a:cubicBezTo>
                  <a:cubicBezTo>
                    <a:pt x="18225" y="15123"/>
                    <a:pt x="18286" y="15150"/>
                    <a:pt x="18346" y="15150"/>
                  </a:cubicBezTo>
                  <a:cubicBezTo>
                    <a:pt x="18377" y="15150"/>
                    <a:pt x="18407" y="15143"/>
                    <a:pt x="18435" y="15130"/>
                  </a:cubicBezTo>
                  <a:cubicBezTo>
                    <a:pt x="18937" y="14837"/>
                    <a:pt x="19293" y="14397"/>
                    <a:pt x="19753" y="14021"/>
                  </a:cubicBezTo>
                  <a:cubicBezTo>
                    <a:pt x="20129" y="13686"/>
                    <a:pt x="20590" y="13414"/>
                    <a:pt x="21050" y="13142"/>
                  </a:cubicBezTo>
                  <a:cubicBezTo>
                    <a:pt x="21971" y="12681"/>
                    <a:pt x="22933" y="12368"/>
                    <a:pt x="23938" y="12096"/>
                  </a:cubicBezTo>
                  <a:cubicBezTo>
                    <a:pt x="24942" y="11803"/>
                    <a:pt x="26051" y="11803"/>
                    <a:pt x="27097" y="11761"/>
                  </a:cubicBezTo>
                  <a:cubicBezTo>
                    <a:pt x="27348" y="11719"/>
                    <a:pt x="27620" y="11719"/>
                    <a:pt x="27871" y="11698"/>
                  </a:cubicBezTo>
                  <a:cubicBezTo>
                    <a:pt x="28039" y="11698"/>
                    <a:pt x="28227" y="11761"/>
                    <a:pt x="28373" y="11782"/>
                  </a:cubicBezTo>
                  <a:cubicBezTo>
                    <a:pt x="28496" y="11805"/>
                    <a:pt x="28622" y="11814"/>
                    <a:pt x="28749" y="11814"/>
                  </a:cubicBezTo>
                  <a:cubicBezTo>
                    <a:pt x="28967" y="11814"/>
                    <a:pt x="29187" y="11787"/>
                    <a:pt x="29399" y="11761"/>
                  </a:cubicBezTo>
                  <a:cubicBezTo>
                    <a:pt x="29608" y="11719"/>
                    <a:pt x="29545" y="11405"/>
                    <a:pt x="29336" y="11405"/>
                  </a:cubicBezTo>
                  <a:cubicBezTo>
                    <a:pt x="29279" y="11411"/>
                    <a:pt x="29219" y="11414"/>
                    <a:pt x="29158" y="11414"/>
                  </a:cubicBezTo>
                  <a:cubicBezTo>
                    <a:pt x="28810" y="11414"/>
                    <a:pt x="28400" y="11320"/>
                    <a:pt x="28080" y="11196"/>
                  </a:cubicBezTo>
                  <a:cubicBezTo>
                    <a:pt x="27982" y="11169"/>
                    <a:pt x="27860" y="11161"/>
                    <a:pt x="27732" y="11161"/>
                  </a:cubicBezTo>
                  <a:cubicBezTo>
                    <a:pt x="27561" y="11161"/>
                    <a:pt x="27378" y="11175"/>
                    <a:pt x="27223" y="11175"/>
                  </a:cubicBezTo>
                  <a:lnTo>
                    <a:pt x="26469" y="11175"/>
                  </a:lnTo>
                  <a:cubicBezTo>
                    <a:pt x="25360" y="11175"/>
                    <a:pt x="24314" y="11259"/>
                    <a:pt x="23268" y="11552"/>
                  </a:cubicBezTo>
                  <a:cubicBezTo>
                    <a:pt x="22264" y="11824"/>
                    <a:pt x="21259" y="12179"/>
                    <a:pt x="20339" y="12702"/>
                  </a:cubicBezTo>
                  <a:cubicBezTo>
                    <a:pt x="19920" y="12933"/>
                    <a:pt x="19481" y="13246"/>
                    <a:pt x="19083" y="13602"/>
                  </a:cubicBezTo>
                  <a:cubicBezTo>
                    <a:pt x="19022" y="13529"/>
                    <a:pt x="18940" y="13484"/>
                    <a:pt x="18850" y="13484"/>
                  </a:cubicBezTo>
                  <a:cubicBezTo>
                    <a:pt x="18784" y="13484"/>
                    <a:pt x="18714" y="13508"/>
                    <a:pt x="18644" y="13560"/>
                  </a:cubicBezTo>
                  <a:cubicBezTo>
                    <a:pt x="18142" y="13958"/>
                    <a:pt x="17514" y="14544"/>
                    <a:pt x="16865" y="14606"/>
                  </a:cubicBezTo>
                  <a:cubicBezTo>
                    <a:pt x="16544" y="14633"/>
                    <a:pt x="16162" y="14669"/>
                    <a:pt x="15825" y="14669"/>
                  </a:cubicBezTo>
                  <a:cubicBezTo>
                    <a:pt x="15635" y="14669"/>
                    <a:pt x="15460" y="14657"/>
                    <a:pt x="15317" y="14627"/>
                  </a:cubicBezTo>
                  <a:cubicBezTo>
                    <a:pt x="15171" y="14606"/>
                    <a:pt x="14982" y="14585"/>
                    <a:pt x="14836" y="14523"/>
                  </a:cubicBezTo>
                  <a:cubicBezTo>
                    <a:pt x="14857" y="14502"/>
                    <a:pt x="14899" y="14481"/>
                    <a:pt x="14940" y="14439"/>
                  </a:cubicBezTo>
                  <a:cubicBezTo>
                    <a:pt x="15317" y="14188"/>
                    <a:pt x="15777" y="14000"/>
                    <a:pt x="16049" y="13644"/>
                  </a:cubicBezTo>
                  <a:cubicBezTo>
                    <a:pt x="16154" y="13539"/>
                    <a:pt x="16154" y="13351"/>
                    <a:pt x="16112" y="13184"/>
                  </a:cubicBezTo>
                  <a:cubicBezTo>
                    <a:pt x="16007" y="12953"/>
                    <a:pt x="15819" y="12870"/>
                    <a:pt x="15589" y="12828"/>
                  </a:cubicBezTo>
                  <a:cubicBezTo>
                    <a:pt x="15568" y="12828"/>
                    <a:pt x="15505" y="12807"/>
                    <a:pt x="15484" y="12807"/>
                  </a:cubicBezTo>
                  <a:cubicBezTo>
                    <a:pt x="15568" y="12723"/>
                    <a:pt x="15652" y="12661"/>
                    <a:pt x="15715" y="12619"/>
                  </a:cubicBezTo>
                  <a:cubicBezTo>
                    <a:pt x="15945" y="12430"/>
                    <a:pt x="16405" y="12430"/>
                    <a:pt x="16677" y="12430"/>
                  </a:cubicBezTo>
                  <a:cubicBezTo>
                    <a:pt x="16949" y="12430"/>
                    <a:pt x="17200" y="12430"/>
                    <a:pt x="17472" y="12451"/>
                  </a:cubicBezTo>
                  <a:cubicBezTo>
                    <a:pt x="17556" y="12451"/>
                    <a:pt x="17619" y="12493"/>
                    <a:pt x="17681" y="12493"/>
                  </a:cubicBezTo>
                  <a:cubicBezTo>
                    <a:pt x="17688" y="12493"/>
                    <a:pt x="17695" y="12494"/>
                    <a:pt x="17702" y="12494"/>
                  </a:cubicBezTo>
                  <a:cubicBezTo>
                    <a:pt x="18207" y="12494"/>
                    <a:pt x="18302" y="11718"/>
                    <a:pt x="17786" y="11677"/>
                  </a:cubicBezTo>
                  <a:cubicBezTo>
                    <a:pt x="17660" y="11656"/>
                    <a:pt x="17493" y="11656"/>
                    <a:pt x="17347" y="11614"/>
                  </a:cubicBezTo>
                  <a:cubicBezTo>
                    <a:pt x="16865" y="11552"/>
                    <a:pt x="16342" y="11300"/>
                    <a:pt x="16196" y="10840"/>
                  </a:cubicBezTo>
                  <a:cubicBezTo>
                    <a:pt x="16091" y="10505"/>
                    <a:pt x="16300" y="10129"/>
                    <a:pt x="16510" y="9899"/>
                  </a:cubicBezTo>
                  <a:cubicBezTo>
                    <a:pt x="16604" y="9789"/>
                    <a:pt x="16707" y="9747"/>
                    <a:pt x="16813" y="9747"/>
                  </a:cubicBezTo>
                  <a:cubicBezTo>
                    <a:pt x="16990" y="9747"/>
                    <a:pt x="17176" y="9864"/>
                    <a:pt x="17347" y="9982"/>
                  </a:cubicBezTo>
                  <a:cubicBezTo>
                    <a:pt x="17598" y="10192"/>
                    <a:pt x="19083" y="11091"/>
                    <a:pt x="18728" y="11489"/>
                  </a:cubicBezTo>
                  <a:cubicBezTo>
                    <a:pt x="18511" y="11737"/>
                    <a:pt x="18753" y="12030"/>
                    <a:pt x="19012" y="12030"/>
                  </a:cubicBezTo>
                  <a:cubicBezTo>
                    <a:pt x="19103" y="12030"/>
                    <a:pt x="19196" y="11994"/>
                    <a:pt x="19272" y="11907"/>
                  </a:cubicBezTo>
                  <a:cubicBezTo>
                    <a:pt x="19690" y="11447"/>
                    <a:pt x="19355" y="10882"/>
                    <a:pt x="18958" y="10464"/>
                  </a:cubicBezTo>
                  <a:cubicBezTo>
                    <a:pt x="19000" y="10443"/>
                    <a:pt x="19000" y="10422"/>
                    <a:pt x="19000" y="10401"/>
                  </a:cubicBezTo>
                  <a:cubicBezTo>
                    <a:pt x="19125" y="9627"/>
                    <a:pt x="19585" y="8936"/>
                    <a:pt x="20046" y="8329"/>
                  </a:cubicBezTo>
                  <a:cubicBezTo>
                    <a:pt x="20185" y="8130"/>
                    <a:pt x="20533" y="7572"/>
                    <a:pt x="20836" y="7572"/>
                  </a:cubicBezTo>
                  <a:cubicBezTo>
                    <a:pt x="20852" y="7572"/>
                    <a:pt x="20867" y="7573"/>
                    <a:pt x="20883" y="7576"/>
                  </a:cubicBezTo>
                  <a:cubicBezTo>
                    <a:pt x="21176" y="7639"/>
                    <a:pt x="21448" y="7932"/>
                    <a:pt x="21531" y="8246"/>
                  </a:cubicBezTo>
                  <a:cubicBezTo>
                    <a:pt x="21699" y="8831"/>
                    <a:pt x="21615" y="9417"/>
                    <a:pt x="21448" y="10003"/>
                  </a:cubicBezTo>
                  <a:cubicBezTo>
                    <a:pt x="21364" y="10296"/>
                    <a:pt x="21280" y="10610"/>
                    <a:pt x="21113" y="10840"/>
                  </a:cubicBezTo>
                  <a:cubicBezTo>
                    <a:pt x="20945" y="11070"/>
                    <a:pt x="20653" y="11154"/>
                    <a:pt x="20506" y="11384"/>
                  </a:cubicBezTo>
                  <a:cubicBezTo>
                    <a:pt x="20401" y="11552"/>
                    <a:pt x="20401" y="11782"/>
                    <a:pt x="20590" y="11886"/>
                  </a:cubicBezTo>
                  <a:cubicBezTo>
                    <a:pt x="20713" y="11963"/>
                    <a:pt x="20832" y="11997"/>
                    <a:pt x="20946" y="11997"/>
                  </a:cubicBezTo>
                  <a:cubicBezTo>
                    <a:pt x="21641" y="11997"/>
                    <a:pt x="22141" y="10731"/>
                    <a:pt x="22285" y="10192"/>
                  </a:cubicBezTo>
                  <a:cubicBezTo>
                    <a:pt x="22494" y="9355"/>
                    <a:pt x="22578" y="8434"/>
                    <a:pt x="22159" y="7639"/>
                  </a:cubicBezTo>
                  <a:cubicBezTo>
                    <a:pt x="21929" y="7220"/>
                    <a:pt x="21427" y="6886"/>
                    <a:pt x="20945" y="6865"/>
                  </a:cubicBezTo>
                  <a:cubicBezTo>
                    <a:pt x="20933" y="6864"/>
                    <a:pt x="20920" y="6864"/>
                    <a:pt x="20907" y="6864"/>
                  </a:cubicBezTo>
                  <a:cubicBezTo>
                    <a:pt x="20464" y="6864"/>
                    <a:pt x="20102" y="7210"/>
                    <a:pt x="19878" y="7576"/>
                  </a:cubicBezTo>
                  <a:cubicBezTo>
                    <a:pt x="19711" y="7806"/>
                    <a:pt x="19565" y="8036"/>
                    <a:pt x="19397" y="8308"/>
                  </a:cubicBezTo>
                  <a:cubicBezTo>
                    <a:pt x="19293" y="7304"/>
                    <a:pt x="19167" y="6279"/>
                    <a:pt x="18832" y="5337"/>
                  </a:cubicBezTo>
                  <a:cubicBezTo>
                    <a:pt x="18497" y="4354"/>
                    <a:pt x="17870" y="3454"/>
                    <a:pt x="17242" y="2617"/>
                  </a:cubicBezTo>
                  <a:cubicBezTo>
                    <a:pt x="16635" y="1864"/>
                    <a:pt x="15945" y="1194"/>
                    <a:pt x="15087" y="713"/>
                  </a:cubicBezTo>
                  <a:cubicBezTo>
                    <a:pt x="14152" y="196"/>
                    <a:pt x="13103" y="0"/>
                    <a:pt x="12031" y="0"/>
                  </a:cubicBezTo>
                  <a:close/>
                </a:path>
              </a:pathLst>
            </a:custGeom>
            <a:solidFill>
              <a:srgbClr val="4631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7;p55">
              <a:extLst>
                <a:ext uri="{FF2B5EF4-FFF2-40B4-BE49-F238E27FC236}">
                  <a16:creationId xmlns:a16="http://schemas.microsoft.com/office/drawing/2014/main" xmlns="" id="{DD1E1D97-D6FE-A920-FE8D-E46C176F0504}"/>
                </a:ext>
              </a:extLst>
            </p:cNvPr>
            <p:cNvSpPr/>
            <p:nvPr/>
          </p:nvSpPr>
          <p:spPr>
            <a:xfrm flipH="1">
              <a:off x="6466825" y="2532761"/>
              <a:ext cx="1542010" cy="1770690"/>
            </a:xfrm>
            <a:custGeom>
              <a:avLst/>
              <a:gdLst/>
              <a:ahLst/>
              <a:cxnLst/>
              <a:rect l="l" t="t" r="r" b="b"/>
              <a:pathLst>
                <a:path w="52940" h="60791" extrusionOk="0">
                  <a:moveTo>
                    <a:pt x="14229" y="8823"/>
                  </a:moveTo>
                  <a:cubicBezTo>
                    <a:pt x="14337" y="8823"/>
                    <a:pt x="14455" y="8845"/>
                    <a:pt x="14585" y="8893"/>
                  </a:cubicBezTo>
                  <a:cubicBezTo>
                    <a:pt x="15024" y="9040"/>
                    <a:pt x="15484" y="9249"/>
                    <a:pt x="15798" y="9605"/>
                  </a:cubicBezTo>
                  <a:cubicBezTo>
                    <a:pt x="16112" y="9981"/>
                    <a:pt x="16154" y="10274"/>
                    <a:pt x="16070" y="10735"/>
                  </a:cubicBezTo>
                  <a:cubicBezTo>
                    <a:pt x="16028" y="10944"/>
                    <a:pt x="16154" y="11111"/>
                    <a:pt x="16342" y="11153"/>
                  </a:cubicBezTo>
                  <a:cubicBezTo>
                    <a:pt x="16217" y="11676"/>
                    <a:pt x="16196" y="12241"/>
                    <a:pt x="16154" y="12785"/>
                  </a:cubicBezTo>
                  <a:cubicBezTo>
                    <a:pt x="16133" y="13204"/>
                    <a:pt x="16154" y="13643"/>
                    <a:pt x="16196" y="14082"/>
                  </a:cubicBezTo>
                  <a:cubicBezTo>
                    <a:pt x="16154" y="14061"/>
                    <a:pt x="16112" y="14061"/>
                    <a:pt x="16091" y="14041"/>
                  </a:cubicBezTo>
                  <a:lnTo>
                    <a:pt x="16091" y="14041"/>
                  </a:lnTo>
                  <a:cubicBezTo>
                    <a:pt x="16102" y="14042"/>
                    <a:pt x="16111" y="14043"/>
                    <a:pt x="16117" y="14043"/>
                  </a:cubicBezTo>
                  <a:cubicBezTo>
                    <a:pt x="16188" y="14043"/>
                    <a:pt x="15906" y="13936"/>
                    <a:pt x="15945" y="13936"/>
                  </a:cubicBezTo>
                  <a:cubicBezTo>
                    <a:pt x="15840" y="13915"/>
                    <a:pt x="15777" y="13852"/>
                    <a:pt x="15673" y="13831"/>
                  </a:cubicBezTo>
                  <a:cubicBezTo>
                    <a:pt x="15505" y="13748"/>
                    <a:pt x="15359" y="13643"/>
                    <a:pt x="15191" y="13517"/>
                  </a:cubicBezTo>
                  <a:cubicBezTo>
                    <a:pt x="14898" y="13287"/>
                    <a:pt x="14543" y="13036"/>
                    <a:pt x="14313" y="12764"/>
                  </a:cubicBezTo>
                  <a:cubicBezTo>
                    <a:pt x="13685" y="11969"/>
                    <a:pt x="13120" y="11132"/>
                    <a:pt x="13266" y="10086"/>
                  </a:cubicBezTo>
                  <a:cubicBezTo>
                    <a:pt x="13355" y="9484"/>
                    <a:pt x="13638" y="8823"/>
                    <a:pt x="14229" y="8823"/>
                  </a:cubicBezTo>
                  <a:close/>
                  <a:moveTo>
                    <a:pt x="44589" y="13371"/>
                  </a:moveTo>
                  <a:lnTo>
                    <a:pt x="44589" y="13371"/>
                  </a:lnTo>
                  <a:cubicBezTo>
                    <a:pt x="44777" y="13413"/>
                    <a:pt x="44966" y="13413"/>
                    <a:pt x="45112" y="13434"/>
                  </a:cubicBezTo>
                  <a:cubicBezTo>
                    <a:pt x="45133" y="13413"/>
                    <a:pt x="45175" y="13413"/>
                    <a:pt x="45196" y="13413"/>
                  </a:cubicBezTo>
                  <a:cubicBezTo>
                    <a:pt x="44987" y="13601"/>
                    <a:pt x="44819" y="13831"/>
                    <a:pt x="44694" y="14082"/>
                  </a:cubicBezTo>
                  <a:cubicBezTo>
                    <a:pt x="44673" y="13852"/>
                    <a:pt x="44610" y="13622"/>
                    <a:pt x="44589" y="13371"/>
                  </a:cubicBezTo>
                  <a:close/>
                  <a:moveTo>
                    <a:pt x="46491" y="13721"/>
                  </a:moveTo>
                  <a:cubicBezTo>
                    <a:pt x="47663" y="13721"/>
                    <a:pt x="48147" y="14941"/>
                    <a:pt x="48167" y="16007"/>
                  </a:cubicBezTo>
                  <a:cubicBezTo>
                    <a:pt x="48209" y="17158"/>
                    <a:pt x="47728" y="18372"/>
                    <a:pt x="46807" y="19104"/>
                  </a:cubicBezTo>
                  <a:cubicBezTo>
                    <a:pt x="46326" y="19502"/>
                    <a:pt x="45698" y="19983"/>
                    <a:pt x="45070" y="20025"/>
                  </a:cubicBezTo>
                  <a:cubicBezTo>
                    <a:pt x="44984" y="20031"/>
                    <a:pt x="44899" y="20033"/>
                    <a:pt x="44814" y="20033"/>
                  </a:cubicBezTo>
                  <a:cubicBezTo>
                    <a:pt x="44609" y="20033"/>
                    <a:pt x="44411" y="20019"/>
                    <a:pt x="44233" y="20004"/>
                  </a:cubicBezTo>
                  <a:cubicBezTo>
                    <a:pt x="44589" y="19020"/>
                    <a:pt x="44882" y="18016"/>
                    <a:pt x="44924" y="16991"/>
                  </a:cubicBezTo>
                  <a:lnTo>
                    <a:pt x="44924" y="16363"/>
                  </a:lnTo>
                  <a:cubicBezTo>
                    <a:pt x="44966" y="16321"/>
                    <a:pt x="44987" y="16258"/>
                    <a:pt x="44987" y="16217"/>
                  </a:cubicBezTo>
                  <a:cubicBezTo>
                    <a:pt x="45028" y="15275"/>
                    <a:pt x="45175" y="13789"/>
                    <a:pt x="46347" y="13727"/>
                  </a:cubicBezTo>
                  <a:cubicBezTo>
                    <a:pt x="46396" y="13723"/>
                    <a:pt x="46444" y="13721"/>
                    <a:pt x="46491" y="13721"/>
                  </a:cubicBezTo>
                  <a:close/>
                  <a:moveTo>
                    <a:pt x="24440" y="25528"/>
                  </a:moveTo>
                  <a:lnTo>
                    <a:pt x="24440" y="25528"/>
                  </a:lnTo>
                  <a:cubicBezTo>
                    <a:pt x="25151" y="25946"/>
                    <a:pt x="25883" y="26302"/>
                    <a:pt x="26637" y="26595"/>
                  </a:cubicBezTo>
                  <a:cubicBezTo>
                    <a:pt x="27348" y="26804"/>
                    <a:pt x="28059" y="26992"/>
                    <a:pt x="28771" y="27097"/>
                  </a:cubicBezTo>
                  <a:cubicBezTo>
                    <a:pt x="28603" y="27620"/>
                    <a:pt x="28038" y="27976"/>
                    <a:pt x="27557" y="28164"/>
                  </a:cubicBezTo>
                  <a:cubicBezTo>
                    <a:pt x="27374" y="28229"/>
                    <a:pt x="27194" y="28259"/>
                    <a:pt x="27018" y="28259"/>
                  </a:cubicBezTo>
                  <a:cubicBezTo>
                    <a:pt x="26572" y="28259"/>
                    <a:pt x="26154" y="28067"/>
                    <a:pt x="25779" y="27766"/>
                  </a:cubicBezTo>
                  <a:cubicBezTo>
                    <a:pt x="25276" y="27411"/>
                    <a:pt x="24607" y="26804"/>
                    <a:pt x="24502" y="26176"/>
                  </a:cubicBezTo>
                  <a:cubicBezTo>
                    <a:pt x="24481" y="25967"/>
                    <a:pt x="24440" y="25737"/>
                    <a:pt x="24440" y="25528"/>
                  </a:cubicBezTo>
                  <a:close/>
                  <a:moveTo>
                    <a:pt x="22598" y="24335"/>
                  </a:moveTo>
                  <a:cubicBezTo>
                    <a:pt x="22828" y="24502"/>
                    <a:pt x="23059" y="24628"/>
                    <a:pt x="23268" y="24774"/>
                  </a:cubicBezTo>
                  <a:cubicBezTo>
                    <a:pt x="23435" y="24879"/>
                    <a:pt x="23624" y="24984"/>
                    <a:pt x="23791" y="25109"/>
                  </a:cubicBezTo>
                  <a:lnTo>
                    <a:pt x="23791" y="25151"/>
                  </a:lnTo>
                  <a:cubicBezTo>
                    <a:pt x="23707" y="25632"/>
                    <a:pt x="23749" y="26113"/>
                    <a:pt x="23896" y="26595"/>
                  </a:cubicBezTo>
                  <a:cubicBezTo>
                    <a:pt x="24188" y="27432"/>
                    <a:pt x="25067" y="28185"/>
                    <a:pt x="25800" y="28603"/>
                  </a:cubicBezTo>
                  <a:cubicBezTo>
                    <a:pt x="26188" y="28818"/>
                    <a:pt x="26586" y="28923"/>
                    <a:pt x="26982" y="28923"/>
                  </a:cubicBezTo>
                  <a:cubicBezTo>
                    <a:pt x="27397" y="28923"/>
                    <a:pt x="27809" y="28807"/>
                    <a:pt x="28206" y="28582"/>
                  </a:cubicBezTo>
                  <a:cubicBezTo>
                    <a:pt x="28729" y="28290"/>
                    <a:pt x="29189" y="27766"/>
                    <a:pt x="29294" y="27160"/>
                  </a:cubicBezTo>
                  <a:cubicBezTo>
                    <a:pt x="30047" y="27264"/>
                    <a:pt x="30800" y="27327"/>
                    <a:pt x="31554" y="27327"/>
                  </a:cubicBezTo>
                  <a:cubicBezTo>
                    <a:pt x="31533" y="27411"/>
                    <a:pt x="31512" y="27515"/>
                    <a:pt x="31512" y="27578"/>
                  </a:cubicBezTo>
                  <a:cubicBezTo>
                    <a:pt x="31428" y="27955"/>
                    <a:pt x="31386" y="28310"/>
                    <a:pt x="31323" y="28687"/>
                  </a:cubicBezTo>
                  <a:cubicBezTo>
                    <a:pt x="31198" y="29419"/>
                    <a:pt x="31114" y="30194"/>
                    <a:pt x="31010" y="30926"/>
                  </a:cubicBezTo>
                  <a:cubicBezTo>
                    <a:pt x="30863" y="32244"/>
                    <a:pt x="30675" y="33520"/>
                    <a:pt x="30633" y="34839"/>
                  </a:cubicBezTo>
                  <a:cubicBezTo>
                    <a:pt x="30591" y="35487"/>
                    <a:pt x="30528" y="36136"/>
                    <a:pt x="30424" y="36785"/>
                  </a:cubicBezTo>
                  <a:cubicBezTo>
                    <a:pt x="30361" y="37098"/>
                    <a:pt x="30340" y="37391"/>
                    <a:pt x="30319" y="37705"/>
                  </a:cubicBezTo>
                  <a:cubicBezTo>
                    <a:pt x="30277" y="37977"/>
                    <a:pt x="30173" y="38228"/>
                    <a:pt x="30152" y="38500"/>
                  </a:cubicBezTo>
                  <a:cubicBezTo>
                    <a:pt x="30110" y="39044"/>
                    <a:pt x="30173" y="39651"/>
                    <a:pt x="30068" y="40174"/>
                  </a:cubicBezTo>
                  <a:cubicBezTo>
                    <a:pt x="29984" y="40530"/>
                    <a:pt x="29984" y="40927"/>
                    <a:pt x="29942" y="41283"/>
                  </a:cubicBezTo>
                  <a:cubicBezTo>
                    <a:pt x="29922" y="41681"/>
                    <a:pt x="29901" y="42183"/>
                    <a:pt x="29670" y="42497"/>
                  </a:cubicBezTo>
                  <a:cubicBezTo>
                    <a:pt x="29420" y="42882"/>
                    <a:pt x="28938" y="43001"/>
                    <a:pt x="28488" y="43001"/>
                  </a:cubicBezTo>
                  <a:cubicBezTo>
                    <a:pt x="28449" y="43001"/>
                    <a:pt x="28411" y="43000"/>
                    <a:pt x="28373" y="42999"/>
                  </a:cubicBezTo>
                  <a:cubicBezTo>
                    <a:pt x="27745" y="42957"/>
                    <a:pt x="27118" y="42831"/>
                    <a:pt x="26490" y="42727"/>
                  </a:cubicBezTo>
                  <a:cubicBezTo>
                    <a:pt x="25946" y="42622"/>
                    <a:pt x="25360" y="42622"/>
                    <a:pt x="24816" y="42518"/>
                  </a:cubicBezTo>
                  <a:cubicBezTo>
                    <a:pt x="23582" y="42308"/>
                    <a:pt x="22473" y="41848"/>
                    <a:pt x="21343" y="41283"/>
                  </a:cubicBezTo>
                  <a:cubicBezTo>
                    <a:pt x="20192" y="40697"/>
                    <a:pt x="19125" y="39965"/>
                    <a:pt x="17995" y="39337"/>
                  </a:cubicBezTo>
                  <a:cubicBezTo>
                    <a:pt x="17388" y="38981"/>
                    <a:pt x="16844" y="38668"/>
                    <a:pt x="16300" y="38249"/>
                  </a:cubicBezTo>
                  <a:cubicBezTo>
                    <a:pt x="16196" y="38186"/>
                    <a:pt x="16070" y="38103"/>
                    <a:pt x="16007" y="38019"/>
                  </a:cubicBezTo>
                  <a:cubicBezTo>
                    <a:pt x="16091" y="37852"/>
                    <a:pt x="16007" y="37621"/>
                    <a:pt x="15777" y="37580"/>
                  </a:cubicBezTo>
                  <a:cubicBezTo>
                    <a:pt x="15401" y="37496"/>
                    <a:pt x="15024" y="37245"/>
                    <a:pt x="14752" y="37015"/>
                  </a:cubicBezTo>
                  <a:cubicBezTo>
                    <a:pt x="14501" y="36847"/>
                    <a:pt x="14208" y="36659"/>
                    <a:pt x="14020" y="36387"/>
                  </a:cubicBezTo>
                  <a:cubicBezTo>
                    <a:pt x="13852" y="36157"/>
                    <a:pt x="13517" y="35906"/>
                    <a:pt x="13434" y="35613"/>
                  </a:cubicBezTo>
                  <a:lnTo>
                    <a:pt x="13434" y="35529"/>
                  </a:lnTo>
                  <a:cubicBezTo>
                    <a:pt x="13517" y="35466"/>
                    <a:pt x="13580" y="35383"/>
                    <a:pt x="13580" y="35278"/>
                  </a:cubicBezTo>
                  <a:cubicBezTo>
                    <a:pt x="13622" y="35194"/>
                    <a:pt x="13685" y="35152"/>
                    <a:pt x="13706" y="35090"/>
                  </a:cubicBezTo>
                  <a:cubicBezTo>
                    <a:pt x="13831" y="34901"/>
                    <a:pt x="13936" y="34713"/>
                    <a:pt x="14061" y="34546"/>
                  </a:cubicBezTo>
                  <a:cubicBezTo>
                    <a:pt x="14585" y="33730"/>
                    <a:pt x="15108" y="32893"/>
                    <a:pt x="15673" y="32098"/>
                  </a:cubicBezTo>
                  <a:cubicBezTo>
                    <a:pt x="16217" y="31323"/>
                    <a:pt x="16865" y="30570"/>
                    <a:pt x="17493" y="29838"/>
                  </a:cubicBezTo>
                  <a:cubicBezTo>
                    <a:pt x="18623" y="28499"/>
                    <a:pt x="19815" y="27243"/>
                    <a:pt x="20945" y="25904"/>
                  </a:cubicBezTo>
                  <a:cubicBezTo>
                    <a:pt x="21092" y="25716"/>
                    <a:pt x="22201" y="24419"/>
                    <a:pt x="22598" y="24335"/>
                  </a:cubicBezTo>
                  <a:close/>
                  <a:moveTo>
                    <a:pt x="2105" y="37949"/>
                  </a:moveTo>
                  <a:cubicBezTo>
                    <a:pt x="2167" y="37949"/>
                    <a:pt x="2227" y="37970"/>
                    <a:pt x="2281" y="38019"/>
                  </a:cubicBezTo>
                  <a:cubicBezTo>
                    <a:pt x="2302" y="38040"/>
                    <a:pt x="2323" y="38082"/>
                    <a:pt x="2344" y="38082"/>
                  </a:cubicBezTo>
                  <a:cubicBezTo>
                    <a:pt x="2344" y="38103"/>
                    <a:pt x="2386" y="38103"/>
                    <a:pt x="2386" y="38124"/>
                  </a:cubicBezTo>
                  <a:cubicBezTo>
                    <a:pt x="2721" y="38626"/>
                    <a:pt x="2846" y="39191"/>
                    <a:pt x="3035" y="39756"/>
                  </a:cubicBezTo>
                  <a:cubicBezTo>
                    <a:pt x="3244" y="40383"/>
                    <a:pt x="3432" y="41032"/>
                    <a:pt x="3537" y="41681"/>
                  </a:cubicBezTo>
                  <a:cubicBezTo>
                    <a:pt x="3579" y="42057"/>
                    <a:pt x="3704" y="42580"/>
                    <a:pt x="3537" y="42936"/>
                  </a:cubicBezTo>
                  <a:cubicBezTo>
                    <a:pt x="3395" y="43209"/>
                    <a:pt x="3099" y="43305"/>
                    <a:pt x="2789" y="43305"/>
                  </a:cubicBezTo>
                  <a:cubicBezTo>
                    <a:pt x="2505" y="43305"/>
                    <a:pt x="2210" y="43224"/>
                    <a:pt x="2009" y="43124"/>
                  </a:cubicBezTo>
                  <a:cubicBezTo>
                    <a:pt x="1507" y="42894"/>
                    <a:pt x="1089" y="42538"/>
                    <a:pt x="984" y="41974"/>
                  </a:cubicBezTo>
                  <a:cubicBezTo>
                    <a:pt x="880" y="41471"/>
                    <a:pt x="880" y="40969"/>
                    <a:pt x="963" y="40446"/>
                  </a:cubicBezTo>
                  <a:cubicBezTo>
                    <a:pt x="1026" y="39965"/>
                    <a:pt x="1026" y="39400"/>
                    <a:pt x="1193" y="38940"/>
                  </a:cubicBezTo>
                  <a:cubicBezTo>
                    <a:pt x="1283" y="38689"/>
                    <a:pt x="1739" y="37949"/>
                    <a:pt x="2105" y="37949"/>
                  </a:cubicBezTo>
                  <a:close/>
                  <a:moveTo>
                    <a:pt x="12639" y="35759"/>
                  </a:moveTo>
                  <a:cubicBezTo>
                    <a:pt x="12743" y="36261"/>
                    <a:pt x="13162" y="36743"/>
                    <a:pt x="13517" y="37098"/>
                  </a:cubicBezTo>
                  <a:cubicBezTo>
                    <a:pt x="13831" y="37412"/>
                    <a:pt x="14208" y="37705"/>
                    <a:pt x="14626" y="37914"/>
                  </a:cubicBezTo>
                  <a:cubicBezTo>
                    <a:pt x="14647" y="38019"/>
                    <a:pt x="14731" y="38124"/>
                    <a:pt x="14857" y="38165"/>
                  </a:cubicBezTo>
                  <a:cubicBezTo>
                    <a:pt x="15066" y="38249"/>
                    <a:pt x="15212" y="38417"/>
                    <a:pt x="15401" y="38563"/>
                  </a:cubicBezTo>
                  <a:cubicBezTo>
                    <a:pt x="15610" y="38751"/>
                    <a:pt x="15840" y="38898"/>
                    <a:pt x="16049" y="39065"/>
                  </a:cubicBezTo>
                  <a:cubicBezTo>
                    <a:pt x="16489" y="39379"/>
                    <a:pt x="16970" y="39630"/>
                    <a:pt x="17430" y="39902"/>
                  </a:cubicBezTo>
                  <a:cubicBezTo>
                    <a:pt x="18476" y="40488"/>
                    <a:pt x="19460" y="41158"/>
                    <a:pt x="20506" y="41722"/>
                  </a:cubicBezTo>
                  <a:cubicBezTo>
                    <a:pt x="21573" y="42308"/>
                    <a:pt x="22661" y="42852"/>
                    <a:pt x="23875" y="43145"/>
                  </a:cubicBezTo>
                  <a:cubicBezTo>
                    <a:pt x="24481" y="43292"/>
                    <a:pt x="25067" y="43396"/>
                    <a:pt x="25695" y="43459"/>
                  </a:cubicBezTo>
                  <a:cubicBezTo>
                    <a:pt x="26281" y="43522"/>
                    <a:pt x="26825" y="43647"/>
                    <a:pt x="27411" y="43731"/>
                  </a:cubicBezTo>
                  <a:cubicBezTo>
                    <a:pt x="27684" y="43765"/>
                    <a:pt x="28013" y="43799"/>
                    <a:pt x="28341" y="43799"/>
                  </a:cubicBezTo>
                  <a:cubicBezTo>
                    <a:pt x="28415" y="43799"/>
                    <a:pt x="28489" y="43798"/>
                    <a:pt x="28561" y="43794"/>
                  </a:cubicBezTo>
                  <a:lnTo>
                    <a:pt x="28561" y="43794"/>
                  </a:lnTo>
                  <a:cubicBezTo>
                    <a:pt x="28499" y="43878"/>
                    <a:pt x="28478" y="43961"/>
                    <a:pt x="28415" y="44066"/>
                  </a:cubicBezTo>
                  <a:cubicBezTo>
                    <a:pt x="28310" y="44338"/>
                    <a:pt x="28394" y="44631"/>
                    <a:pt x="28310" y="44924"/>
                  </a:cubicBezTo>
                  <a:cubicBezTo>
                    <a:pt x="28206" y="45426"/>
                    <a:pt x="28059" y="45907"/>
                    <a:pt x="27892" y="46409"/>
                  </a:cubicBezTo>
                  <a:cubicBezTo>
                    <a:pt x="27787" y="46723"/>
                    <a:pt x="27641" y="47267"/>
                    <a:pt x="27306" y="47414"/>
                  </a:cubicBezTo>
                  <a:cubicBezTo>
                    <a:pt x="27189" y="47462"/>
                    <a:pt x="27068" y="47479"/>
                    <a:pt x="26944" y="47479"/>
                  </a:cubicBezTo>
                  <a:cubicBezTo>
                    <a:pt x="26802" y="47479"/>
                    <a:pt x="26656" y="47457"/>
                    <a:pt x="26511" y="47435"/>
                  </a:cubicBezTo>
                  <a:cubicBezTo>
                    <a:pt x="26448" y="47388"/>
                    <a:pt x="26397" y="47364"/>
                    <a:pt x="26340" y="47364"/>
                  </a:cubicBezTo>
                  <a:cubicBezTo>
                    <a:pt x="26321" y="47364"/>
                    <a:pt x="26302" y="47367"/>
                    <a:pt x="26281" y="47372"/>
                  </a:cubicBezTo>
                  <a:cubicBezTo>
                    <a:pt x="26093" y="47330"/>
                    <a:pt x="25904" y="47246"/>
                    <a:pt x="25758" y="47204"/>
                  </a:cubicBezTo>
                  <a:cubicBezTo>
                    <a:pt x="25130" y="46995"/>
                    <a:pt x="24440" y="46849"/>
                    <a:pt x="23854" y="46598"/>
                  </a:cubicBezTo>
                  <a:cubicBezTo>
                    <a:pt x="23352" y="46368"/>
                    <a:pt x="22807" y="46263"/>
                    <a:pt x="22243" y="46158"/>
                  </a:cubicBezTo>
                  <a:cubicBezTo>
                    <a:pt x="21050" y="45907"/>
                    <a:pt x="19899" y="45489"/>
                    <a:pt x="18748" y="45070"/>
                  </a:cubicBezTo>
                  <a:cubicBezTo>
                    <a:pt x="18142" y="44861"/>
                    <a:pt x="17577" y="44631"/>
                    <a:pt x="16991" y="44338"/>
                  </a:cubicBezTo>
                  <a:cubicBezTo>
                    <a:pt x="16530" y="44108"/>
                    <a:pt x="16049" y="43815"/>
                    <a:pt x="15547" y="43647"/>
                  </a:cubicBezTo>
                  <a:cubicBezTo>
                    <a:pt x="15066" y="43459"/>
                    <a:pt x="14501" y="43292"/>
                    <a:pt x="14082" y="42978"/>
                  </a:cubicBezTo>
                  <a:cubicBezTo>
                    <a:pt x="13664" y="42664"/>
                    <a:pt x="13245" y="42329"/>
                    <a:pt x="12890" y="41974"/>
                  </a:cubicBezTo>
                  <a:cubicBezTo>
                    <a:pt x="12450" y="41555"/>
                    <a:pt x="12053" y="41053"/>
                    <a:pt x="11634" y="40614"/>
                  </a:cubicBezTo>
                  <a:cubicBezTo>
                    <a:pt x="11216" y="40174"/>
                    <a:pt x="10860" y="39693"/>
                    <a:pt x="10546" y="39191"/>
                  </a:cubicBezTo>
                  <a:cubicBezTo>
                    <a:pt x="10358" y="38877"/>
                    <a:pt x="10149" y="38605"/>
                    <a:pt x="10065" y="38228"/>
                  </a:cubicBezTo>
                  <a:cubicBezTo>
                    <a:pt x="10023" y="37998"/>
                    <a:pt x="9939" y="37768"/>
                    <a:pt x="9856" y="37517"/>
                  </a:cubicBezTo>
                  <a:cubicBezTo>
                    <a:pt x="9793" y="37308"/>
                    <a:pt x="9647" y="36994"/>
                    <a:pt x="9688" y="36785"/>
                  </a:cubicBezTo>
                  <a:cubicBezTo>
                    <a:pt x="9730" y="36659"/>
                    <a:pt x="9939" y="36638"/>
                    <a:pt x="10044" y="36596"/>
                  </a:cubicBezTo>
                  <a:cubicBezTo>
                    <a:pt x="10567" y="36492"/>
                    <a:pt x="11090" y="36387"/>
                    <a:pt x="11592" y="36178"/>
                  </a:cubicBezTo>
                  <a:cubicBezTo>
                    <a:pt x="11927" y="36031"/>
                    <a:pt x="12262" y="35864"/>
                    <a:pt x="12639" y="35759"/>
                  </a:cubicBezTo>
                  <a:close/>
                  <a:moveTo>
                    <a:pt x="31000" y="57850"/>
                  </a:moveTo>
                  <a:cubicBezTo>
                    <a:pt x="31052" y="57850"/>
                    <a:pt x="31104" y="57852"/>
                    <a:pt x="31156" y="57855"/>
                  </a:cubicBezTo>
                  <a:cubicBezTo>
                    <a:pt x="31700" y="57876"/>
                    <a:pt x="32642" y="58085"/>
                    <a:pt x="32746" y="58754"/>
                  </a:cubicBezTo>
                  <a:cubicBezTo>
                    <a:pt x="32830" y="59215"/>
                    <a:pt x="32516" y="59549"/>
                    <a:pt x="32119" y="59675"/>
                  </a:cubicBezTo>
                  <a:cubicBezTo>
                    <a:pt x="31802" y="59787"/>
                    <a:pt x="31459" y="59834"/>
                    <a:pt x="31109" y="59834"/>
                  </a:cubicBezTo>
                  <a:cubicBezTo>
                    <a:pt x="30418" y="59834"/>
                    <a:pt x="29696" y="59653"/>
                    <a:pt x="29085" y="59445"/>
                  </a:cubicBezTo>
                  <a:cubicBezTo>
                    <a:pt x="28624" y="59319"/>
                    <a:pt x="28038" y="59173"/>
                    <a:pt x="27620" y="58901"/>
                  </a:cubicBezTo>
                  <a:cubicBezTo>
                    <a:pt x="27390" y="58712"/>
                    <a:pt x="27411" y="58399"/>
                    <a:pt x="27306" y="58127"/>
                  </a:cubicBezTo>
                  <a:cubicBezTo>
                    <a:pt x="27376" y="58120"/>
                    <a:pt x="27448" y="58117"/>
                    <a:pt x="27519" y="58117"/>
                  </a:cubicBezTo>
                  <a:cubicBezTo>
                    <a:pt x="27662" y="58117"/>
                    <a:pt x="27801" y="58127"/>
                    <a:pt x="27913" y="58127"/>
                  </a:cubicBezTo>
                  <a:cubicBezTo>
                    <a:pt x="28269" y="58127"/>
                    <a:pt x="28645" y="58127"/>
                    <a:pt x="28980" y="58106"/>
                  </a:cubicBezTo>
                  <a:cubicBezTo>
                    <a:pt x="29660" y="58086"/>
                    <a:pt x="30322" y="57850"/>
                    <a:pt x="31000" y="57850"/>
                  </a:cubicBezTo>
                  <a:close/>
                  <a:moveTo>
                    <a:pt x="34554" y="0"/>
                  </a:moveTo>
                  <a:cubicBezTo>
                    <a:pt x="34491" y="0"/>
                    <a:pt x="34426" y="7"/>
                    <a:pt x="34357" y="22"/>
                  </a:cubicBezTo>
                  <a:cubicBezTo>
                    <a:pt x="34127" y="43"/>
                    <a:pt x="34127" y="398"/>
                    <a:pt x="34357" y="440"/>
                  </a:cubicBezTo>
                  <a:cubicBezTo>
                    <a:pt x="34692" y="461"/>
                    <a:pt x="34901" y="712"/>
                    <a:pt x="35173" y="880"/>
                  </a:cubicBezTo>
                  <a:cubicBezTo>
                    <a:pt x="35571" y="1089"/>
                    <a:pt x="35968" y="1298"/>
                    <a:pt x="36324" y="1507"/>
                  </a:cubicBezTo>
                  <a:cubicBezTo>
                    <a:pt x="37036" y="1926"/>
                    <a:pt x="37663" y="2428"/>
                    <a:pt x="38333" y="2867"/>
                  </a:cubicBezTo>
                  <a:cubicBezTo>
                    <a:pt x="39442" y="3600"/>
                    <a:pt x="40341" y="4541"/>
                    <a:pt x="41053" y="5629"/>
                  </a:cubicBezTo>
                  <a:cubicBezTo>
                    <a:pt x="41764" y="6738"/>
                    <a:pt x="42287" y="7931"/>
                    <a:pt x="42643" y="9186"/>
                  </a:cubicBezTo>
                  <a:cubicBezTo>
                    <a:pt x="42936" y="10170"/>
                    <a:pt x="43103" y="11132"/>
                    <a:pt x="43250" y="12136"/>
                  </a:cubicBezTo>
                  <a:cubicBezTo>
                    <a:pt x="41367" y="11613"/>
                    <a:pt x="39567" y="10797"/>
                    <a:pt x="38061" y="9542"/>
                  </a:cubicBezTo>
                  <a:cubicBezTo>
                    <a:pt x="37015" y="8705"/>
                    <a:pt x="36115" y="7701"/>
                    <a:pt x="35383" y="6550"/>
                  </a:cubicBezTo>
                  <a:cubicBezTo>
                    <a:pt x="34985" y="5964"/>
                    <a:pt x="34671" y="5336"/>
                    <a:pt x="34420" y="4646"/>
                  </a:cubicBezTo>
                  <a:cubicBezTo>
                    <a:pt x="34148" y="3997"/>
                    <a:pt x="33709" y="3390"/>
                    <a:pt x="33604" y="2679"/>
                  </a:cubicBezTo>
                  <a:cubicBezTo>
                    <a:pt x="33567" y="2475"/>
                    <a:pt x="33398" y="2382"/>
                    <a:pt x="33230" y="2382"/>
                  </a:cubicBezTo>
                  <a:cubicBezTo>
                    <a:pt x="33021" y="2382"/>
                    <a:pt x="32814" y="2528"/>
                    <a:pt x="32872" y="2784"/>
                  </a:cubicBezTo>
                  <a:cubicBezTo>
                    <a:pt x="32997" y="3579"/>
                    <a:pt x="33437" y="4227"/>
                    <a:pt x="33730" y="4960"/>
                  </a:cubicBezTo>
                  <a:cubicBezTo>
                    <a:pt x="34002" y="5650"/>
                    <a:pt x="34315" y="6320"/>
                    <a:pt x="34692" y="6947"/>
                  </a:cubicBezTo>
                  <a:cubicBezTo>
                    <a:pt x="35466" y="8203"/>
                    <a:pt x="36408" y="9333"/>
                    <a:pt x="37559" y="10253"/>
                  </a:cubicBezTo>
                  <a:cubicBezTo>
                    <a:pt x="39253" y="11634"/>
                    <a:pt x="41325" y="12660"/>
                    <a:pt x="43480" y="13078"/>
                  </a:cubicBezTo>
                  <a:cubicBezTo>
                    <a:pt x="43543" y="13141"/>
                    <a:pt x="43626" y="13204"/>
                    <a:pt x="43731" y="13225"/>
                  </a:cubicBezTo>
                  <a:cubicBezTo>
                    <a:pt x="43794" y="13748"/>
                    <a:pt x="43878" y="14271"/>
                    <a:pt x="43940" y="14815"/>
                  </a:cubicBezTo>
                  <a:cubicBezTo>
                    <a:pt x="44045" y="16070"/>
                    <a:pt x="44003" y="17305"/>
                    <a:pt x="43668" y="18518"/>
                  </a:cubicBezTo>
                  <a:cubicBezTo>
                    <a:pt x="43543" y="18958"/>
                    <a:pt x="43375" y="19397"/>
                    <a:pt x="43208" y="19815"/>
                  </a:cubicBezTo>
                  <a:cubicBezTo>
                    <a:pt x="42999" y="19899"/>
                    <a:pt x="42894" y="20108"/>
                    <a:pt x="42999" y="20297"/>
                  </a:cubicBezTo>
                  <a:cubicBezTo>
                    <a:pt x="42790" y="20778"/>
                    <a:pt x="42518" y="21280"/>
                    <a:pt x="42225" y="21719"/>
                  </a:cubicBezTo>
                  <a:cubicBezTo>
                    <a:pt x="40116" y="25082"/>
                    <a:pt x="35780" y="26140"/>
                    <a:pt x="31907" y="26140"/>
                  </a:cubicBezTo>
                  <a:cubicBezTo>
                    <a:pt x="31322" y="26140"/>
                    <a:pt x="30748" y="26116"/>
                    <a:pt x="30194" y="26072"/>
                  </a:cubicBezTo>
                  <a:cubicBezTo>
                    <a:pt x="29043" y="25967"/>
                    <a:pt x="27892" y="25841"/>
                    <a:pt x="26825" y="25423"/>
                  </a:cubicBezTo>
                  <a:cubicBezTo>
                    <a:pt x="26072" y="25130"/>
                    <a:pt x="25339" y="24732"/>
                    <a:pt x="24628" y="24314"/>
                  </a:cubicBezTo>
                  <a:cubicBezTo>
                    <a:pt x="24628" y="24230"/>
                    <a:pt x="24628" y="24168"/>
                    <a:pt x="24607" y="24084"/>
                  </a:cubicBezTo>
                  <a:cubicBezTo>
                    <a:pt x="24552" y="23974"/>
                    <a:pt x="24449" y="23913"/>
                    <a:pt x="24341" y="23913"/>
                  </a:cubicBezTo>
                  <a:cubicBezTo>
                    <a:pt x="24325" y="23913"/>
                    <a:pt x="24309" y="23914"/>
                    <a:pt x="24293" y="23916"/>
                  </a:cubicBezTo>
                  <a:cubicBezTo>
                    <a:pt x="24209" y="23916"/>
                    <a:pt x="24126" y="23958"/>
                    <a:pt x="24084" y="24000"/>
                  </a:cubicBezTo>
                  <a:cubicBezTo>
                    <a:pt x="23812" y="23833"/>
                    <a:pt x="23582" y="23686"/>
                    <a:pt x="23331" y="23540"/>
                  </a:cubicBezTo>
                  <a:cubicBezTo>
                    <a:pt x="22305" y="22912"/>
                    <a:pt x="21259" y="22159"/>
                    <a:pt x="20443" y="21301"/>
                  </a:cubicBezTo>
                  <a:cubicBezTo>
                    <a:pt x="19983" y="20820"/>
                    <a:pt x="19460" y="20401"/>
                    <a:pt x="18999" y="19878"/>
                  </a:cubicBezTo>
                  <a:cubicBezTo>
                    <a:pt x="18644" y="19418"/>
                    <a:pt x="18330" y="18937"/>
                    <a:pt x="18058" y="18372"/>
                  </a:cubicBezTo>
                  <a:cubicBezTo>
                    <a:pt x="17577" y="17221"/>
                    <a:pt x="17367" y="16028"/>
                    <a:pt x="17200" y="14794"/>
                  </a:cubicBezTo>
                  <a:cubicBezTo>
                    <a:pt x="17116" y="14166"/>
                    <a:pt x="17054" y="13517"/>
                    <a:pt x="17074" y="12890"/>
                  </a:cubicBezTo>
                  <a:cubicBezTo>
                    <a:pt x="17095" y="12325"/>
                    <a:pt x="17116" y="11760"/>
                    <a:pt x="17263" y="11216"/>
                  </a:cubicBezTo>
                  <a:cubicBezTo>
                    <a:pt x="17388" y="10651"/>
                    <a:pt x="17618" y="10128"/>
                    <a:pt x="17828" y="9605"/>
                  </a:cubicBezTo>
                  <a:cubicBezTo>
                    <a:pt x="17953" y="9249"/>
                    <a:pt x="18121" y="8893"/>
                    <a:pt x="18309" y="8517"/>
                  </a:cubicBezTo>
                  <a:cubicBezTo>
                    <a:pt x="18330" y="8517"/>
                    <a:pt x="18330" y="8538"/>
                    <a:pt x="18351" y="8538"/>
                  </a:cubicBezTo>
                  <a:cubicBezTo>
                    <a:pt x="19690" y="9040"/>
                    <a:pt x="21134" y="9375"/>
                    <a:pt x="22556" y="9437"/>
                  </a:cubicBezTo>
                  <a:cubicBezTo>
                    <a:pt x="22749" y="9443"/>
                    <a:pt x="22941" y="9445"/>
                    <a:pt x="23132" y="9445"/>
                  </a:cubicBezTo>
                  <a:cubicBezTo>
                    <a:pt x="24458" y="9445"/>
                    <a:pt x="25757" y="9319"/>
                    <a:pt x="27055" y="9082"/>
                  </a:cubicBezTo>
                  <a:cubicBezTo>
                    <a:pt x="28561" y="8831"/>
                    <a:pt x="29942" y="8287"/>
                    <a:pt x="31177" y="7429"/>
                  </a:cubicBezTo>
                  <a:cubicBezTo>
                    <a:pt x="31805" y="6968"/>
                    <a:pt x="32391" y="6508"/>
                    <a:pt x="32997" y="6006"/>
                  </a:cubicBezTo>
                  <a:cubicBezTo>
                    <a:pt x="33311" y="5755"/>
                    <a:pt x="33813" y="5504"/>
                    <a:pt x="33730" y="5022"/>
                  </a:cubicBezTo>
                  <a:cubicBezTo>
                    <a:pt x="33719" y="4928"/>
                    <a:pt x="33646" y="4881"/>
                    <a:pt x="33573" y="4881"/>
                  </a:cubicBezTo>
                  <a:cubicBezTo>
                    <a:pt x="33499" y="4881"/>
                    <a:pt x="33426" y="4928"/>
                    <a:pt x="33416" y="5022"/>
                  </a:cubicBezTo>
                  <a:cubicBezTo>
                    <a:pt x="33374" y="5294"/>
                    <a:pt x="32976" y="5483"/>
                    <a:pt x="32746" y="5608"/>
                  </a:cubicBezTo>
                  <a:cubicBezTo>
                    <a:pt x="32453" y="5776"/>
                    <a:pt x="32181" y="5985"/>
                    <a:pt x="31930" y="6173"/>
                  </a:cubicBezTo>
                  <a:cubicBezTo>
                    <a:pt x="31344" y="6550"/>
                    <a:pt x="30779" y="6927"/>
                    <a:pt x="30173" y="7261"/>
                  </a:cubicBezTo>
                  <a:cubicBezTo>
                    <a:pt x="28938" y="7910"/>
                    <a:pt x="27662" y="8266"/>
                    <a:pt x="26302" y="8433"/>
                  </a:cubicBezTo>
                  <a:cubicBezTo>
                    <a:pt x="25321" y="8569"/>
                    <a:pt x="24330" y="8672"/>
                    <a:pt x="23344" y="8672"/>
                  </a:cubicBezTo>
                  <a:cubicBezTo>
                    <a:pt x="22962" y="8672"/>
                    <a:pt x="22580" y="8656"/>
                    <a:pt x="22201" y="8621"/>
                  </a:cubicBezTo>
                  <a:cubicBezTo>
                    <a:pt x="20966" y="8496"/>
                    <a:pt x="19774" y="8161"/>
                    <a:pt x="18539" y="7994"/>
                  </a:cubicBezTo>
                  <a:cubicBezTo>
                    <a:pt x="19062" y="7031"/>
                    <a:pt x="19732" y="6173"/>
                    <a:pt x="20506" y="5357"/>
                  </a:cubicBezTo>
                  <a:cubicBezTo>
                    <a:pt x="20726" y="5101"/>
                    <a:pt x="20449" y="4748"/>
                    <a:pt x="20166" y="4748"/>
                  </a:cubicBezTo>
                  <a:cubicBezTo>
                    <a:pt x="20125" y="4748"/>
                    <a:pt x="20085" y="4756"/>
                    <a:pt x="20046" y="4771"/>
                  </a:cubicBezTo>
                  <a:cubicBezTo>
                    <a:pt x="18309" y="5566"/>
                    <a:pt x="17472" y="7659"/>
                    <a:pt x="16802" y="9333"/>
                  </a:cubicBezTo>
                  <a:cubicBezTo>
                    <a:pt x="16781" y="9375"/>
                    <a:pt x="16761" y="9437"/>
                    <a:pt x="16761" y="9479"/>
                  </a:cubicBezTo>
                  <a:cubicBezTo>
                    <a:pt x="16677" y="9270"/>
                    <a:pt x="16551" y="9061"/>
                    <a:pt x="16363" y="8893"/>
                  </a:cubicBezTo>
                  <a:cubicBezTo>
                    <a:pt x="15924" y="8475"/>
                    <a:pt x="15401" y="8077"/>
                    <a:pt x="14815" y="7889"/>
                  </a:cubicBezTo>
                  <a:cubicBezTo>
                    <a:pt x="14593" y="7824"/>
                    <a:pt x="14377" y="7793"/>
                    <a:pt x="14171" y="7793"/>
                  </a:cubicBezTo>
                  <a:cubicBezTo>
                    <a:pt x="13308" y="7793"/>
                    <a:pt x="12616" y="8337"/>
                    <a:pt x="12346" y="9249"/>
                  </a:cubicBezTo>
                  <a:cubicBezTo>
                    <a:pt x="11948" y="10609"/>
                    <a:pt x="12408" y="11864"/>
                    <a:pt x="13245" y="12973"/>
                  </a:cubicBezTo>
                  <a:cubicBezTo>
                    <a:pt x="13622" y="13434"/>
                    <a:pt x="14124" y="13852"/>
                    <a:pt x="14585" y="14229"/>
                  </a:cubicBezTo>
                  <a:cubicBezTo>
                    <a:pt x="14815" y="14396"/>
                    <a:pt x="15087" y="14564"/>
                    <a:pt x="15401" y="14668"/>
                  </a:cubicBezTo>
                  <a:cubicBezTo>
                    <a:pt x="15486" y="14693"/>
                    <a:pt x="15560" y="14703"/>
                    <a:pt x="15627" y="14703"/>
                  </a:cubicBezTo>
                  <a:cubicBezTo>
                    <a:pt x="15790" y="14703"/>
                    <a:pt x="15920" y="14644"/>
                    <a:pt x="16112" y="14585"/>
                  </a:cubicBezTo>
                  <a:cubicBezTo>
                    <a:pt x="16133" y="14585"/>
                    <a:pt x="16154" y="14564"/>
                    <a:pt x="16154" y="14564"/>
                  </a:cubicBezTo>
                  <a:cubicBezTo>
                    <a:pt x="16217" y="15129"/>
                    <a:pt x="16321" y="15735"/>
                    <a:pt x="16426" y="16279"/>
                  </a:cubicBezTo>
                  <a:cubicBezTo>
                    <a:pt x="16656" y="17493"/>
                    <a:pt x="17012" y="18644"/>
                    <a:pt x="17681" y="19690"/>
                  </a:cubicBezTo>
                  <a:cubicBezTo>
                    <a:pt x="18309" y="20736"/>
                    <a:pt x="19292" y="21615"/>
                    <a:pt x="20213" y="22431"/>
                  </a:cubicBezTo>
                  <a:cubicBezTo>
                    <a:pt x="20506" y="22703"/>
                    <a:pt x="20820" y="22954"/>
                    <a:pt x="21155" y="23226"/>
                  </a:cubicBezTo>
                  <a:cubicBezTo>
                    <a:pt x="21007" y="23236"/>
                    <a:pt x="20859" y="23240"/>
                    <a:pt x="20710" y="23240"/>
                  </a:cubicBezTo>
                  <a:cubicBezTo>
                    <a:pt x="19266" y="23240"/>
                    <a:pt x="17817" y="22797"/>
                    <a:pt x="16489" y="22284"/>
                  </a:cubicBezTo>
                  <a:cubicBezTo>
                    <a:pt x="15735" y="21992"/>
                    <a:pt x="14961" y="21699"/>
                    <a:pt x="14271" y="21280"/>
                  </a:cubicBezTo>
                  <a:cubicBezTo>
                    <a:pt x="13601" y="20862"/>
                    <a:pt x="12932" y="20422"/>
                    <a:pt x="12304" y="19941"/>
                  </a:cubicBezTo>
                  <a:cubicBezTo>
                    <a:pt x="11007" y="18979"/>
                    <a:pt x="9856" y="17828"/>
                    <a:pt x="8956" y="16468"/>
                  </a:cubicBezTo>
                  <a:cubicBezTo>
                    <a:pt x="8517" y="15756"/>
                    <a:pt x="7994" y="15129"/>
                    <a:pt x="7575" y="14438"/>
                  </a:cubicBezTo>
                  <a:cubicBezTo>
                    <a:pt x="7345" y="14061"/>
                    <a:pt x="7157" y="13664"/>
                    <a:pt x="6968" y="13245"/>
                  </a:cubicBezTo>
                  <a:cubicBezTo>
                    <a:pt x="7010" y="13204"/>
                    <a:pt x="7010" y="13183"/>
                    <a:pt x="7031" y="13120"/>
                  </a:cubicBezTo>
                  <a:cubicBezTo>
                    <a:pt x="7073" y="13015"/>
                    <a:pt x="7115" y="12890"/>
                    <a:pt x="7115" y="12764"/>
                  </a:cubicBezTo>
                  <a:cubicBezTo>
                    <a:pt x="7115" y="12680"/>
                    <a:pt x="7115" y="12576"/>
                    <a:pt x="7136" y="12492"/>
                  </a:cubicBezTo>
                  <a:lnTo>
                    <a:pt x="7136" y="12471"/>
                  </a:lnTo>
                  <a:cubicBezTo>
                    <a:pt x="7387" y="12157"/>
                    <a:pt x="7450" y="11551"/>
                    <a:pt x="7491" y="11132"/>
                  </a:cubicBezTo>
                  <a:cubicBezTo>
                    <a:pt x="7554" y="10672"/>
                    <a:pt x="7575" y="10191"/>
                    <a:pt x="7533" y="9688"/>
                  </a:cubicBezTo>
                  <a:cubicBezTo>
                    <a:pt x="7506" y="9531"/>
                    <a:pt x="7380" y="9460"/>
                    <a:pt x="7251" y="9460"/>
                  </a:cubicBezTo>
                  <a:cubicBezTo>
                    <a:pt x="7090" y="9460"/>
                    <a:pt x="6924" y="9574"/>
                    <a:pt x="6947" y="9772"/>
                  </a:cubicBezTo>
                  <a:cubicBezTo>
                    <a:pt x="7010" y="10253"/>
                    <a:pt x="6947" y="10714"/>
                    <a:pt x="6864" y="11195"/>
                  </a:cubicBezTo>
                  <a:cubicBezTo>
                    <a:pt x="6822" y="11425"/>
                    <a:pt x="6738" y="11655"/>
                    <a:pt x="6696" y="11927"/>
                  </a:cubicBezTo>
                  <a:lnTo>
                    <a:pt x="6654" y="11948"/>
                  </a:lnTo>
                  <a:lnTo>
                    <a:pt x="6592" y="12095"/>
                  </a:lnTo>
                  <a:cubicBezTo>
                    <a:pt x="6508" y="11990"/>
                    <a:pt x="6424" y="11927"/>
                    <a:pt x="6382" y="11781"/>
                  </a:cubicBezTo>
                  <a:cubicBezTo>
                    <a:pt x="6278" y="11572"/>
                    <a:pt x="6173" y="11341"/>
                    <a:pt x="6090" y="11111"/>
                  </a:cubicBezTo>
                  <a:cubicBezTo>
                    <a:pt x="5964" y="10609"/>
                    <a:pt x="5880" y="10086"/>
                    <a:pt x="5797" y="9584"/>
                  </a:cubicBezTo>
                  <a:cubicBezTo>
                    <a:pt x="5778" y="9447"/>
                    <a:pt x="5677" y="9386"/>
                    <a:pt x="5574" y="9386"/>
                  </a:cubicBezTo>
                  <a:cubicBezTo>
                    <a:pt x="5439" y="9386"/>
                    <a:pt x="5301" y="9490"/>
                    <a:pt x="5336" y="9667"/>
                  </a:cubicBezTo>
                  <a:cubicBezTo>
                    <a:pt x="5378" y="10295"/>
                    <a:pt x="5378" y="10923"/>
                    <a:pt x="5546" y="11551"/>
                  </a:cubicBezTo>
                  <a:cubicBezTo>
                    <a:pt x="5608" y="11864"/>
                    <a:pt x="5755" y="12262"/>
                    <a:pt x="5964" y="12555"/>
                  </a:cubicBezTo>
                  <a:lnTo>
                    <a:pt x="5964" y="12576"/>
                  </a:lnTo>
                  <a:cubicBezTo>
                    <a:pt x="5901" y="12555"/>
                    <a:pt x="5818" y="12555"/>
                    <a:pt x="5776" y="12513"/>
                  </a:cubicBezTo>
                  <a:cubicBezTo>
                    <a:pt x="5462" y="12388"/>
                    <a:pt x="5190" y="12095"/>
                    <a:pt x="4876" y="11990"/>
                  </a:cubicBezTo>
                  <a:cubicBezTo>
                    <a:pt x="4625" y="11927"/>
                    <a:pt x="4457" y="11613"/>
                    <a:pt x="4248" y="11446"/>
                  </a:cubicBezTo>
                  <a:cubicBezTo>
                    <a:pt x="4039" y="11300"/>
                    <a:pt x="3872" y="11195"/>
                    <a:pt x="3600" y="11132"/>
                  </a:cubicBezTo>
                  <a:cubicBezTo>
                    <a:pt x="3588" y="11130"/>
                    <a:pt x="3577" y="11129"/>
                    <a:pt x="3566" y="11129"/>
                  </a:cubicBezTo>
                  <a:cubicBezTo>
                    <a:pt x="3382" y="11129"/>
                    <a:pt x="3317" y="11449"/>
                    <a:pt x="3495" y="11509"/>
                  </a:cubicBezTo>
                  <a:cubicBezTo>
                    <a:pt x="3830" y="11613"/>
                    <a:pt x="3997" y="12053"/>
                    <a:pt x="4206" y="12304"/>
                  </a:cubicBezTo>
                  <a:cubicBezTo>
                    <a:pt x="4395" y="12576"/>
                    <a:pt x="4667" y="12764"/>
                    <a:pt x="4939" y="12932"/>
                  </a:cubicBezTo>
                  <a:cubicBezTo>
                    <a:pt x="5274" y="13204"/>
                    <a:pt x="5692" y="13434"/>
                    <a:pt x="6110" y="13497"/>
                  </a:cubicBezTo>
                  <a:cubicBezTo>
                    <a:pt x="6278" y="13936"/>
                    <a:pt x="6508" y="14354"/>
                    <a:pt x="6738" y="14752"/>
                  </a:cubicBezTo>
                  <a:cubicBezTo>
                    <a:pt x="7178" y="15505"/>
                    <a:pt x="7742" y="16175"/>
                    <a:pt x="8203" y="16907"/>
                  </a:cubicBezTo>
                  <a:cubicBezTo>
                    <a:pt x="8684" y="17639"/>
                    <a:pt x="9144" y="18330"/>
                    <a:pt x="9772" y="18937"/>
                  </a:cubicBezTo>
                  <a:cubicBezTo>
                    <a:pt x="10421" y="19564"/>
                    <a:pt x="11090" y="20150"/>
                    <a:pt x="11781" y="20673"/>
                  </a:cubicBezTo>
                  <a:cubicBezTo>
                    <a:pt x="12492" y="21196"/>
                    <a:pt x="13224" y="21719"/>
                    <a:pt x="13978" y="22138"/>
                  </a:cubicBezTo>
                  <a:cubicBezTo>
                    <a:pt x="14752" y="22556"/>
                    <a:pt x="15547" y="22849"/>
                    <a:pt x="16342" y="23163"/>
                  </a:cubicBezTo>
                  <a:cubicBezTo>
                    <a:pt x="17705" y="23668"/>
                    <a:pt x="19162" y="24078"/>
                    <a:pt x="20627" y="24078"/>
                  </a:cubicBezTo>
                  <a:cubicBezTo>
                    <a:pt x="20984" y="24078"/>
                    <a:pt x="21342" y="24053"/>
                    <a:pt x="21699" y="24000"/>
                  </a:cubicBezTo>
                  <a:cubicBezTo>
                    <a:pt x="21866" y="23979"/>
                    <a:pt x="21971" y="23896"/>
                    <a:pt x="22012" y="23791"/>
                  </a:cubicBezTo>
                  <a:cubicBezTo>
                    <a:pt x="22075" y="23812"/>
                    <a:pt x="22117" y="23854"/>
                    <a:pt x="22138" y="23896"/>
                  </a:cubicBezTo>
                  <a:cubicBezTo>
                    <a:pt x="21573" y="24168"/>
                    <a:pt x="20820" y="24900"/>
                    <a:pt x="20652" y="25046"/>
                  </a:cubicBezTo>
                  <a:cubicBezTo>
                    <a:pt x="19292" y="26427"/>
                    <a:pt x="18016" y="27871"/>
                    <a:pt x="16740" y="29336"/>
                  </a:cubicBezTo>
                  <a:cubicBezTo>
                    <a:pt x="15945" y="30235"/>
                    <a:pt x="15212" y="31135"/>
                    <a:pt x="14543" y="32119"/>
                  </a:cubicBezTo>
                  <a:cubicBezTo>
                    <a:pt x="14187" y="32600"/>
                    <a:pt x="13873" y="33102"/>
                    <a:pt x="13538" y="33604"/>
                  </a:cubicBezTo>
                  <a:cubicBezTo>
                    <a:pt x="13329" y="33918"/>
                    <a:pt x="13078" y="34253"/>
                    <a:pt x="12869" y="34588"/>
                  </a:cubicBezTo>
                  <a:cubicBezTo>
                    <a:pt x="12199" y="34755"/>
                    <a:pt x="11613" y="35069"/>
                    <a:pt x="10986" y="35299"/>
                  </a:cubicBezTo>
                  <a:cubicBezTo>
                    <a:pt x="10421" y="35508"/>
                    <a:pt x="9772" y="35466"/>
                    <a:pt x="9270" y="35801"/>
                  </a:cubicBezTo>
                  <a:cubicBezTo>
                    <a:pt x="8726" y="36157"/>
                    <a:pt x="8810" y="36785"/>
                    <a:pt x="8956" y="37349"/>
                  </a:cubicBezTo>
                  <a:cubicBezTo>
                    <a:pt x="9040" y="37663"/>
                    <a:pt x="9165" y="37977"/>
                    <a:pt x="9228" y="38312"/>
                  </a:cubicBezTo>
                  <a:cubicBezTo>
                    <a:pt x="9270" y="38647"/>
                    <a:pt x="9458" y="38919"/>
                    <a:pt x="9647" y="39191"/>
                  </a:cubicBezTo>
                  <a:cubicBezTo>
                    <a:pt x="10044" y="39881"/>
                    <a:pt x="10525" y="40488"/>
                    <a:pt x="11048" y="41074"/>
                  </a:cubicBezTo>
                  <a:cubicBezTo>
                    <a:pt x="10714" y="41325"/>
                    <a:pt x="10316" y="41492"/>
                    <a:pt x="9960" y="41681"/>
                  </a:cubicBezTo>
                  <a:cubicBezTo>
                    <a:pt x="9521" y="41911"/>
                    <a:pt x="9040" y="42015"/>
                    <a:pt x="8517" y="42078"/>
                  </a:cubicBezTo>
                  <a:cubicBezTo>
                    <a:pt x="8456" y="42084"/>
                    <a:pt x="8400" y="42087"/>
                    <a:pt x="8348" y="42087"/>
                  </a:cubicBezTo>
                  <a:cubicBezTo>
                    <a:pt x="8029" y="42087"/>
                    <a:pt x="7872" y="41972"/>
                    <a:pt x="7638" y="41702"/>
                  </a:cubicBezTo>
                  <a:cubicBezTo>
                    <a:pt x="7282" y="41325"/>
                    <a:pt x="6843" y="41032"/>
                    <a:pt x="6487" y="40655"/>
                  </a:cubicBezTo>
                  <a:cubicBezTo>
                    <a:pt x="5859" y="40007"/>
                    <a:pt x="5148" y="39442"/>
                    <a:pt x="4562" y="38751"/>
                  </a:cubicBezTo>
                  <a:cubicBezTo>
                    <a:pt x="4039" y="38124"/>
                    <a:pt x="3516" y="37559"/>
                    <a:pt x="2721" y="37391"/>
                  </a:cubicBezTo>
                  <a:cubicBezTo>
                    <a:pt x="2679" y="37370"/>
                    <a:pt x="2679" y="37349"/>
                    <a:pt x="2658" y="37349"/>
                  </a:cubicBezTo>
                  <a:cubicBezTo>
                    <a:pt x="2507" y="37212"/>
                    <a:pt x="2293" y="37120"/>
                    <a:pt x="2087" y="37120"/>
                  </a:cubicBezTo>
                  <a:cubicBezTo>
                    <a:pt x="1979" y="37120"/>
                    <a:pt x="1873" y="37145"/>
                    <a:pt x="1779" y="37203"/>
                  </a:cubicBezTo>
                  <a:cubicBezTo>
                    <a:pt x="1528" y="37349"/>
                    <a:pt x="1214" y="37517"/>
                    <a:pt x="1068" y="37768"/>
                  </a:cubicBezTo>
                  <a:cubicBezTo>
                    <a:pt x="628" y="38396"/>
                    <a:pt x="461" y="38981"/>
                    <a:pt x="356" y="39756"/>
                  </a:cubicBezTo>
                  <a:cubicBezTo>
                    <a:pt x="126" y="41283"/>
                    <a:pt x="1" y="42831"/>
                    <a:pt x="1382" y="43647"/>
                  </a:cubicBezTo>
                  <a:cubicBezTo>
                    <a:pt x="1814" y="43902"/>
                    <a:pt x="2284" y="44071"/>
                    <a:pt x="2756" y="44071"/>
                  </a:cubicBezTo>
                  <a:cubicBezTo>
                    <a:pt x="3061" y="44071"/>
                    <a:pt x="3367" y="44000"/>
                    <a:pt x="3662" y="43836"/>
                  </a:cubicBezTo>
                  <a:cubicBezTo>
                    <a:pt x="4227" y="43543"/>
                    <a:pt x="4353" y="42894"/>
                    <a:pt x="4311" y="42308"/>
                  </a:cubicBezTo>
                  <a:cubicBezTo>
                    <a:pt x="4269" y="41492"/>
                    <a:pt x="4039" y="40697"/>
                    <a:pt x="3788" y="39902"/>
                  </a:cubicBezTo>
                  <a:cubicBezTo>
                    <a:pt x="3662" y="39505"/>
                    <a:pt x="3558" y="39128"/>
                    <a:pt x="3411" y="38730"/>
                  </a:cubicBezTo>
                  <a:lnTo>
                    <a:pt x="3411" y="38730"/>
                  </a:lnTo>
                  <a:cubicBezTo>
                    <a:pt x="3872" y="39149"/>
                    <a:pt x="4185" y="39693"/>
                    <a:pt x="4604" y="40090"/>
                  </a:cubicBezTo>
                  <a:cubicBezTo>
                    <a:pt x="4960" y="40425"/>
                    <a:pt x="5336" y="40760"/>
                    <a:pt x="5692" y="41137"/>
                  </a:cubicBezTo>
                  <a:cubicBezTo>
                    <a:pt x="6069" y="41534"/>
                    <a:pt x="6445" y="41953"/>
                    <a:pt x="6864" y="42287"/>
                  </a:cubicBezTo>
                  <a:cubicBezTo>
                    <a:pt x="7178" y="42538"/>
                    <a:pt x="7450" y="42894"/>
                    <a:pt x="7847" y="42999"/>
                  </a:cubicBezTo>
                  <a:cubicBezTo>
                    <a:pt x="7983" y="43040"/>
                    <a:pt x="8126" y="43056"/>
                    <a:pt x="8273" y="43056"/>
                  </a:cubicBezTo>
                  <a:cubicBezTo>
                    <a:pt x="8577" y="43056"/>
                    <a:pt x="8897" y="42986"/>
                    <a:pt x="9207" y="42915"/>
                  </a:cubicBezTo>
                  <a:cubicBezTo>
                    <a:pt x="9751" y="42790"/>
                    <a:pt x="10170" y="42538"/>
                    <a:pt x="10672" y="42287"/>
                  </a:cubicBezTo>
                  <a:cubicBezTo>
                    <a:pt x="10986" y="42120"/>
                    <a:pt x="11258" y="41953"/>
                    <a:pt x="11509" y="41743"/>
                  </a:cubicBezTo>
                  <a:cubicBezTo>
                    <a:pt x="11634" y="41890"/>
                    <a:pt x="11781" y="42057"/>
                    <a:pt x="11927" y="42183"/>
                  </a:cubicBezTo>
                  <a:cubicBezTo>
                    <a:pt x="12660" y="42936"/>
                    <a:pt x="13455" y="43689"/>
                    <a:pt x="14438" y="44087"/>
                  </a:cubicBezTo>
                  <a:cubicBezTo>
                    <a:pt x="14919" y="44296"/>
                    <a:pt x="15442" y="44463"/>
                    <a:pt x="15924" y="44715"/>
                  </a:cubicBezTo>
                  <a:cubicBezTo>
                    <a:pt x="16426" y="45007"/>
                    <a:pt x="16970" y="45238"/>
                    <a:pt x="17493" y="45447"/>
                  </a:cubicBezTo>
                  <a:cubicBezTo>
                    <a:pt x="18623" y="45886"/>
                    <a:pt x="19774" y="46263"/>
                    <a:pt x="20924" y="46619"/>
                  </a:cubicBezTo>
                  <a:cubicBezTo>
                    <a:pt x="21510" y="46807"/>
                    <a:pt x="22117" y="46891"/>
                    <a:pt x="22724" y="47016"/>
                  </a:cubicBezTo>
                  <a:cubicBezTo>
                    <a:pt x="23017" y="47100"/>
                    <a:pt x="23268" y="47184"/>
                    <a:pt x="23540" y="47309"/>
                  </a:cubicBezTo>
                  <a:cubicBezTo>
                    <a:pt x="23791" y="47435"/>
                    <a:pt x="24105" y="47497"/>
                    <a:pt x="24398" y="47560"/>
                  </a:cubicBezTo>
                  <a:cubicBezTo>
                    <a:pt x="24921" y="47728"/>
                    <a:pt x="25444" y="47916"/>
                    <a:pt x="25967" y="48062"/>
                  </a:cubicBezTo>
                  <a:lnTo>
                    <a:pt x="25967" y="48920"/>
                  </a:lnTo>
                  <a:cubicBezTo>
                    <a:pt x="25967" y="49339"/>
                    <a:pt x="26051" y="49757"/>
                    <a:pt x="26072" y="50176"/>
                  </a:cubicBezTo>
                  <a:cubicBezTo>
                    <a:pt x="26155" y="51096"/>
                    <a:pt x="26155" y="52017"/>
                    <a:pt x="26281" y="52896"/>
                  </a:cubicBezTo>
                  <a:cubicBezTo>
                    <a:pt x="26385" y="53795"/>
                    <a:pt x="26281" y="54737"/>
                    <a:pt x="26365" y="55658"/>
                  </a:cubicBezTo>
                  <a:cubicBezTo>
                    <a:pt x="26385" y="56076"/>
                    <a:pt x="26469" y="56495"/>
                    <a:pt x="26490" y="56892"/>
                  </a:cubicBezTo>
                  <a:lnTo>
                    <a:pt x="26490" y="57248"/>
                  </a:lnTo>
                  <a:cubicBezTo>
                    <a:pt x="26385" y="57269"/>
                    <a:pt x="26281" y="57352"/>
                    <a:pt x="26218" y="57457"/>
                  </a:cubicBezTo>
                  <a:cubicBezTo>
                    <a:pt x="26051" y="57792"/>
                    <a:pt x="26155" y="58148"/>
                    <a:pt x="26365" y="58440"/>
                  </a:cubicBezTo>
                  <a:cubicBezTo>
                    <a:pt x="26511" y="59277"/>
                    <a:pt x="27034" y="59759"/>
                    <a:pt x="27850" y="60031"/>
                  </a:cubicBezTo>
                  <a:cubicBezTo>
                    <a:pt x="28457" y="60240"/>
                    <a:pt x="29022" y="60449"/>
                    <a:pt x="29650" y="60596"/>
                  </a:cubicBezTo>
                  <a:cubicBezTo>
                    <a:pt x="30129" y="60698"/>
                    <a:pt x="30693" y="60791"/>
                    <a:pt x="31251" y="60791"/>
                  </a:cubicBezTo>
                  <a:cubicBezTo>
                    <a:pt x="32058" y="60791"/>
                    <a:pt x="32855" y="60598"/>
                    <a:pt x="33374" y="59968"/>
                  </a:cubicBezTo>
                  <a:cubicBezTo>
                    <a:pt x="33855" y="59361"/>
                    <a:pt x="33939" y="58545"/>
                    <a:pt x="33520" y="57876"/>
                  </a:cubicBezTo>
                  <a:cubicBezTo>
                    <a:pt x="33060" y="57143"/>
                    <a:pt x="32160" y="56767"/>
                    <a:pt x="31302" y="56746"/>
                  </a:cubicBezTo>
                  <a:cubicBezTo>
                    <a:pt x="31273" y="56745"/>
                    <a:pt x="31243" y="56745"/>
                    <a:pt x="31214" y="56745"/>
                  </a:cubicBezTo>
                  <a:cubicBezTo>
                    <a:pt x="30327" y="56745"/>
                    <a:pt x="29494" y="57040"/>
                    <a:pt x="28603" y="57080"/>
                  </a:cubicBezTo>
                  <a:cubicBezTo>
                    <a:pt x="28269" y="57101"/>
                    <a:pt x="27829" y="57080"/>
                    <a:pt x="27411" y="57164"/>
                  </a:cubicBezTo>
                  <a:cubicBezTo>
                    <a:pt x="27411" y="56976"/>
                    <a:pt x="27411" y="56767"/>
                    <a:pt x="27369" y="56578"/>
                  </a:cubicBezTo>
                  <a:lnTo>
                    <a:pt x="27222" y="55323"/>
                  </a:lnTo>
                  <a:cubicBezTo>
                    <a:pt x="27139" y="54423"/>
                    <a:pt x="27201" y="53502"/>
                    <a:pt x="27097" y="52582"/>
                  </a:cubicBezTo>
                  <a:cubicBezTo>
                    <a:pt x="26992" y="51703"/>
                    <a:pt x="26929" y="50782"/>
                    <a:pt x="26804" y="49862"/>
                  </a:cubicBezTo>
                  <a:cubicBezTo>
                    <a:pt x="26720" y="49318"/>
                    <a:pt x="26720" y="48732"/>
                    <a:pt x="26678" y="48188"/>
                  </a:cubicBezTo>
                  <a:lnTo>
                    <a:pt x="26678" y="48188"/>
                  </a:lnTo>
                  <a:cubicBezTo>
                    <a:pt x="26764" y="48194"/>
                    <a:pt x="26852" y="48198"/>
                    <a:pt x="26939" y="48198"/>
                  </a:cubicBezTo>
                  <a:cubicBezTo>
                    <a:pt x="27170" y="48198"/>
                    <a:pt x="27396" y="48169"/>
                    <a:pt x="27578" y="48062"/>
                  </a:cubicBezTo>
                  <a:cubicBezTo>
                    <a:pt x="28289" y="47665"/>
                    <a:pt x="28624" y="46744"/>
                    <a:pt x="28771" y="45991"/>
                  </a:cubicBezTo>
                  <a:cubicBezTo>
                    <a:pt x="28833" y="45468"/>
                    <a:pt x="29022" y="44966"/>
                    <a:pt x="29001" y="44443"/>
                  </a:cubicBezTo>
                  <a:cubicBezTo>
                    <a:pt x="28980" y="44171"/>
                    <a:pt x="29106" y="43899"/>
                    <a:pt x="29210" y="43647"/>
                  </a:cubicBezTo>
                  <a:cubicBezTo>
                    <a:pt x="29629" y="43543"/>
                    <a:pt x="29984" y="43355"/>
                    <a:pt x="30235" y="42978"/>
                  </a:cubicBezTo>
                  <a:cubicBezTo>
                    <a:pt x="30696" y="42287"/>
                    <a:pt x="30675" y="41450"/>
                    <a:pt x="30758" y="40634"/>
                  </a:cubicBezTo>
                  <a:cubicBezTo>
                    <a:pt x="30800" y="40132"/>
                    <a:pt x="30821" y="39630"/>
                    <a:pt x="30821" y="39149"/>
                  </a:cubicBezTo>
                  <a:cubicBezTo>
                    <a:pt x="30821" y="38626"/>
                    <a:pt x="30968" y="38103"/>
                    <a:pt x="31010" y="37580"/>
                  </a:cubicBezTo>
                  <a:cubicBezTo>
                    <a:pt x="31072" y="36910"/>
                    <a:pt x="31219" y="36261"/>
                    <a:pt x="31282" y="35592"/>
                  </a:cubicBezTo>
                  <a:cubicBezTo>
                    <a:pt x="31323" y="34985"/>
                    <a:pt x="31323" y="34357"/>
                    <a:pt x="31386" y="33751"/>
                  </a:cubicBezTo>
                  <a:cubicBezTo>
                    <a:pt x="31491" y="32453"/>
                    <a:pt x="31637" y="31135"/>
                    <a:pt x="31763" y="29838"/>
                  </a:cubicBezTo>
                  <a:cubicBezTo>
                    <a:pt x="31826" y="29210"/>
                    <a:pt x="31909" y="28603"/>
                    <a:pt x="31951" y="27976"/>
                  </a:cubicBezTo>
                  <a:cubicBezTo>
                    <a:pt x="31951" y="27892"/>
                    <a:pt x="31972" y="27808"/>
                    <a:pt x="31972" y="27704"/>
                  </a:cubicBezTo>
                  <a:lnTo>
                    <a:pt x="32035" y="27766"/>
                  </a:lnTo>
                  <a:cubicBezTo>
                    <a:pt x="32328" y="28018"/>
                    <a:pt x="32558" y="28310"/>
                    <a:pt x="32851" y="28582"/>
                  </a:cubicBezTo>
                  <a:cubicBezTo>
                    <a:pt x="33186" y="28896"/>
                    <a:pt x="33583" y="29147"/>
                    <a:pt x="33918" y="29440"/>
                  </a:cubicBezTo>
                  <a:cubicBezTo>
                    <a:pt x="34546" y="29963"/>
                    <a:pt x="35194" y="30403"/>
                    <a:pt x="35906" y="30800"/>
                  </a:cubicBezTo>
                  <a:cubicBezTo>
                    <a:pt x="37412" y="31575"/>
                    <a:pt x="39191" y="31972"/>
                    <a:pt x="40927" y="32098"/>
                  </a:cubicBezTo>
                  <a:cubicBezTo>
                    <a:pt x="41288" y="32126"/>
                    <a:pt x="41646" y="32141"/>
                    <a:pt x="42000" y="32141"/>
                  </a:cubicBezTo>
                  <a:cubicBezTo>
                    <a:pt x="43476" y="32141"/>
                    <a:pt x="44896" y="31881"/>
                    <a:pt x="46263" y="31240"/>
                  </a:cubicBezTo>
                  <a:cubicBezTo>
                    <a:pt x="47100" y="30842"/>
                    <a:pt x="47874" y="30361"/>
                    <a:pt x="48648" y="29838"/>
                  </a:cubicBezTo>
                  <a:cubicBezTo>
                    <a:pt x="49213" y="29419"/>
                    <a:pt x="49820" y="28959"/>
                    <a:pt x="50071" y="28290"/>
                  </a:cubicBezTo>
                  <a:cubicBezTo>
                    <a:pt x="50385" y="28018"/>
                    <a:pt x="50636" y="27494"/>
                    <a:pt x="50866" y="27306"/>
                  </a:cubicBezTo>
                  <a:cubicBezTo>
                    <a:pt x="51180" y="27034"/>
                    <a:pt x="51536" y="26846"/>
                    <a:pt x="51787" y="26511"/>
                  </a:cubicBezTo>
                  <a:cubicBezTo>
                    <a:pt x="52017" y="26197"/>
                    <a:pt x="52268" y="25821"/>
                    <a:pt x="52665" y="25695"/>
                  </a:cubicBezTo>
                  <a:cubicBezTo>
                    <a:pt x="52939" y="25597"/>
                    <a:pt x="52811" y="25208"/>
                    <a:pt x="52572" y="25208"/>
                  </a:cubicBezTo>
                  <a:cubicBezTo>
                    <a:pt x="52555" y="25208"/>
                    <a:pt x="52537" y="25210"/>
                    <a:pt x="52519" y="25214"/>
                  </a:cubicBezTo>
                  <a:cubicBezTo>
                    <a:pt x="52101" y="25256"/>
                    <a:pt x="51808" y="25465"/>
                    <a:pt x="51515" y="25758"/>
                  </a:cubicBezTo>
                  <a:cubicBezTo>
                    <a:pt x="51389" y="25883"/>
                    <a:pt x="51264" y="26051"/>
                    <a:pt x="51117" y="26197"/>
                  </a:cubicBezTo>
                  <a:cubicBezTo>
                    <a:pt x="51054" y="26302"/>
                    <a:pt x="50845" y="26365"/>
                    <a:pt x="50741" y="26427"/>
                  </a:cubicBezTo>
                  <a:cubicBezTo>
                    <a:pt x="50552" y="26574"/>
                    <a:pt x="50385" y="26699"/>
                    <a:pt x="50238" y="26846"/>
                  </a:cubicBezTo>
                  <a:cubicBezTo>
                    <a:pt x="50280" y="26511"/>
                    <a:pt x="50385" y="26218"/>
                    <a:pt x="50448" y="25883"/>
                  </a:cubicBezTo>
                  <a:cubicBezTo>
                    <a:pt x="50489" y="25444"/>
                    <a:pt x="50489" y="24753"/>
                    <a:pt x="50845" y="24419"/>
                  </a:cubicBezTo>
                  <a:cubicBezTo>
                    <a:pt x="51030" y="24234"/>
                    <a:pt x="50877" y="23968"/>
                    <a:pt x="50680" y="23968"/>
                  </a:cubicBezTo>
                  <a:cubicBezTo>
                    <a:pt x="50632" y="23968"/>
                    <a:pt x="50581" y="23984"/>
                    <a:pt x="50531" y="24021"/>
                  </a:cubicBezTo>
                  <a:cubicBezTo>
                    <a:pt x="50029" y="24356"/>
                    <a:pt x="49736" y="25172"/>
                    <a:pt x="49694" y="25758"/>
                  </a:cubicBezTo>
                  <a:lnTo>
                    <a:pt x="49694" y="25821"/>
                  </a:lnTo>
                  <a:cubicBezTo>
                    <a:pt x="49694" y="25813"/>
                    <a:pt x="49688" y="25805"/>
                    <a:pt x="49680" y="25805"/>
                  </a:cubicBezTo>
                  <a:cubicBezTo>
                    <a:pt x="49666" y="25805"/>
                    <a:pt x="49645" y="25826"/>
                    <a:pt x="49632" y="25904"/>
                  </a:cubicBezTo>
                  <a:cubicBezTo>
                    <a:pt x="49611" y="26009"/>
                    <a:pt x="49548" y="26113"/>
                    <a:pt x="49527" y="26218"/>
                  </a:cubicBezTo>
                  <a:cubicBezTo>
                    <a:pt x="49485" y="26427"/>
                    <a:pt x="49443" y="26637"/>
                    <a:pt x="49422" y="26846"/>
                  </a:cubicBezTo>
                  <a:cubicBezTo>
                    <a:pt x="49422" y="26950"/>
                    <a:pt x="49401" y="27076"/>
                    <a:pt x="49401" y="27181"/>
                  </a:cubicBezTo>
                  <a:cubicBezTo>
                    <a:pt x="49339" y="27118"/>
                    <a:pt x="49297" y="27055"/>
                    <a:pt x="49234" y="26971"/>
                  </a:cubicBezTo>
                  <a:cubicBezTo>
                    <a:pt x="49067" y="26699"/>
                    <a:pt x="48920" y="26385"/>
                    <a:pt x="48816" y="26030"/>
                  </a:cubicBezTo>
                  <a:cubicBezTo>
                    <a:pt x="48606" y="25360"/>
                    <a:pt x="48564" y="24649"/>
                    <a:pt x="48334" y="23979"/>
                  </a:cubicBezTo>
                  <a:cubicBezTo>
                    <a:pt x="48298" y="23869"/>
                    <a:pt x="48201" y="23819"/>
                    <a:pt x="48103" y="23819"/>
                  </a:cubicBezTo>
                  <a:cubicBezTo>
                    <a:pt x="47978" y="23819"/>
                    <a:pt x="47853" y="23901"/>
                    <a:pt x="47853" y="24042"/>
                  </a:cubicBezTo>
                  <a:cubicBezTo>
                    <a:pt x="47832" y="24858"/>
                    <a:pt x="47916" y="25695"/>
                    <a:pt x="48146" y="26448"/>
                  </a:cubicBezTo>
                  <a:cubicBezTo>
                    <a:pt x="48292" y="26971"/>
                    <a:pt x="48648" y="27913"/>
                    <a:pt x="49213" y="28185"/>
                  </a:cubicBezTo>
                  <a:cubicBezTo>
                    <a:pt x="48899" y="28708"/>
                    <a:pt x="48292" y="29022"/>
                    <a:pt x="47811" y="29336"/>
                  </a:cubicBezTo>
                  <a:cubicBezTo>
                    <a:pt x="47079" y="29838"/>
                    <a:pt x="46284" y="30214"/>
                    <a:pt x="45447" y="30507"/>
                  </a:cubicBezTo>
                  <a:cubicBezTo>
                    <a:pt x="44317" y="30894"/>
                    <a:pt x="43197" y="31080"/>
                    <a:pt x="42043" y="31080"/>
                  </a:cubicBezTo>
                  <a:cubicBezTo>
                    <a:pt x="41573" y="31080"/>
                    <a:pt x="41098" y="31049"/>
                    <a:pt x="40613" y="30989"/>
                  </a:cubicBezTo>
                  <a:cubicBezTo>
                    <a:pt x="39065" y="30800"/>
                    <a:pt x="37454" y="30466"/>
                    <a:pt x="36094" y="29650"/>
                  </a:cubicBezTo>
                  <a:cubicBezTo>
                    <a:pt x="34901" y="28938"/>
                    <a:pt x="33939" y="27955"/>
                    <a:pt x="32851" y="27160"/>
                  </a:cubicBezTo>
                  <a:cubicBezTo>
                    <a:pt x="33165" y="27139"/>
                    <a:pt x="33479" y="27139"/>
                    <a:pt x="33792" y="27076"/>
                  </a:cubicBezTo>
                  <a:cubicBezTo>
                    <a:pt x="35906" y="26909"/>
                    <a:pt x="38124" y="26323"/>
                    <a:pt x="39965" y="25235"/>
                  </a:cubicBezTo>
                  <a:cubicBezTo>
                    <a:pt x="40844" y="24712"/>
                    <a:pt x="41681" y="24084"/>
                    <a:pt x="42329" y="23268"/>
                  </a:cubicBezTo>
                  <a:cubicBezTo>
                    <a:pt x="42957" y="22515"/>
                    <a:pt x="43438" y="21636"/>
                    <a:pt x="43815" y="20757"/>
                  </a:cubicBezTo>
                  <a:cubicBezTo>
                    <a:pt x="44095" y="20849"/>
                    <a:pt x="44387" y="20891"/>
                    <a:pt x="44681" y="20891"/>
                  </a:cubicBezTo>
                  <a:cubicBezTo>
                    <a:pt x="45725" y="20891"/>
                    <a:pt x="46800" y="20357"/>
                    <a:pt x="47518" y="19606"/>
                  </a:cubicBezTo>
                  <a:cubicBezTo>
                    <a:pt x="48648" y="18455"/>
                    <a:pt x="49276" y="16865"/>
                    <a:pt x="49004" y="15233"/>
                  </a:cubicBezTo>
                  <a:cubicBezTo>
                    <a:pt x="48878" y="14459"/>
                    <a:pt x="48564" y="13664"/>
                    <a:pt x="47874" y="13204"/>
                  </a:cubicBezTo>
                  <a:cubicBezTo>
                    <a:pt x="47459" y="12912"/>
                    <a:pt x="46965" y="12733"/>
                    <a:pt x="46467" y="12733"/>
                  </a:cubicBezTo>
                  <a:cubicBezTo>
                    <a:pt x="46287" y="12733"/>
                    <a:pt x="46106" y="12756"/>
                    <a:pt x="45928" y="12806"/>
                  </a:cubicBezTo>
                  <a:cubicBezTo>
                    <a:pt x="45740" y="12848"/>
                    <a:pt x="45551" y="12932"/>
                    <a:pt x="45426" y="13015"/>
                  </a:cubicBezTo>
                  <a:cubicBezTo>
                    <a:pt x="45510" y="12827"/>
                    <a:pt x="45426" y="12597"/>
                    <a:pt x="45133" y="12534"/>
                  </a:cubicBezTo>
                  <a:cubicBezTo>
                    <a:pt x="44882" y="12492"/>
                    <a:pt x="44589" y="12429"/>
                    <a:pt x="44317" y="12388"/>
                  </a:cubicBezTo>
                  <a:cubicBezTo>
                    <a:pt x="44212" y="12053"/>
                    <a:pt x="44108" y="11676"/>
                    <a:pt x="43982" y="11341"/>
                  </a:cubicBezTo>
                  <a:cubicBezTo>
                    <a:pt x="43878" y="10504"/>
                    <a:pt x="43689" y="9667"/>
                    <a:pt x="43459" y="8872"/>
                  </a:cubicBezTo>
                  <a:cubicBezTo>
                    <a:pt x="43062" y="7512"/>
                    <a:pt x="42476" y="6215"/>
                    <a:pt x="41660" y="5064"/>
                  </a:cubicBezTo>
                  <a:cubicBezTo>
                    <a:pt x="41241" y="4458"/>
                    <a:pt x="40802" y="3914"/>
                    <a:pt x="40237" y="3411"/>
                  </a:cubicBezTo>
                  <a:cubicBezTo>
                    <a:pt x="39714" y="2909"/>
                    <a:pt x="39149" y="2553"/>
                    <a:pt x="38542" y="2135"/>
                  </a:cubicBezTo>
                  <a:cubicBezTo>
                    <a:pt x="37810" y="1612"/>
                    <a:pt x="37036" y="1131"/>
                    <a:pt x="36220" y="712"/>
                  </a:cubicBezTo>
                  <a:cubicBezTo>
                    <a:pt x="35864" y="545"/>
                    <a:pt x="35487" y="356"/>
                    <a:pt x="35152" y="168"/>
                  </a:cubicBezTo>
                  <a:cubicBezTo>
                    <a:pt x="34944" y="72"/>
                    <a:pt x="34760" y="0"/>
                    <a:pt x="345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 name="Google Shape;1238;p55">
              <a:extLst>
                <a:ext uri="{FF2B5EF4-FFF2-40B4-BE49-F238E27FC236}">
                  <a16:creationId xmlns:a16="http://schemas.microsoft.com/office/drawing/2014/main" xmlns="" id="{F67E9BE2-EB6A-9346-1203-F0F4340AE300}"/>
                </a:ext>
              </a:extLst>
            </p:cNvPr>
            <p:cNvGrpSpPr/>
            <p:nvPr/>
          </p:nvGrpSpPr>
          <p:grpSpPr>
            <a:xfrm>
              <a:off x="6275286" y="3032888"/>
              <a:ext cx="393164" cy="280715"/>
              <a:chOff x="6275286" y="3032888"/>
              <a:chExt cx="393164" cy="280715"/>
            </a:xfrm>
          </p:grpSpPr>
          <p:sp>
            <p:nvSpPr>
              <p:cNvPr id="27" name="Google Shape;1239;p55">
                <a:extLst>
                  <a:ext uri="{FF2B5EF4-FFF2-40B4-BE49-F238E27FC236}">
                    <a16:creationId xmlns:a16="http://schemas.microsoft.com/office/drawing/2014/main" xmlns="" id="{A35F1003-3194-5E9C-C978-18E4CEBE32A0}"/>
                  </a:ext>
                </a:extLst>
              </p:cNvPr>
              <p:cNvSpPr/>
              <p:nvPr/>
            </p:nvSpPr>
            <p:spPr>
              <a:xfrm flipH="1">
                <a:off x="6347502" y="3055425"/>
                <a:ext cx="320948" cy="250545"/>
              </a:xfrm>
              <a:custGeom>
                <a:avLst/>
                <a:gdLst/>
                <a:ahLst/>
                <a:cxnLst/>
                <a:rect l="l" t="t" r="r" b="b"/>
                <a:pathLst>
                  <a:path w="30779" h="24313" extrusionOk="0">
                    <a:moveTo>
                      <a:pt x="10872" y="1"/>
                    </a:moveTo>
                    <a:cubicBezTo>
                      <a:pt x="10668" y="1"/>
                      <a:pt x="10450" y="66"/>
                      <a:pt x="10232" y="216"/>
                    </a:cubicBezTo>
                    <a:cubicBezTo>
                      <a:pt x="9039" y="1053"/>
                      <a:pt x="8830" y="2267"/>
                      <a:pt x="8830" y="3627"/>
                    </a:cubicBezTo>
                    <a:cubicBezTo>
                      <a:pt x="8830" y="5426"/>
                      <a:pt x="8621" y="7268"/>
                      <a:pt x="8684" y="9067"/>
                    </a:cubicBezTo>
                    <a:cubicBezTo>
                      <a:pt x="8767" y="12017"/>
                      <a:pt x="9751" y="14968"/>
                      <a:pt x="12220" y="16746"/>
                    </a:cubicBezTo>
                    <a:cubicBezTo>
                      <a:pt x="13517" y="17688"/>
                      <a:pt x="15212" y="17855"/>
                      <a:pt x="16739" y="18085"/>
                    </a:cubicBezTo>
                    <a:cubicBezTo>
                      <a:pt x="17473" y="18198"/>
                      <a:pt x="18139" y="18429"/>
                      <a:pt x="18874" y="18429"/>
                    </a:cubicBezTo>
                    <a:cubicBezTo>
                      <a:pt x="18956" y="18429"/>
                      <a:pt x="19040" y="18426"/>
                      <a:pt x="19124" y="18420"/>
                    </a:cubicBezTo>
                    <a:cubicBezTo>
                      <a:pt x="19438" y="18399"/>
                      <a:pt x="19752" y="18357"/>
                      <a:pt x="20024" y="18274"/>
                    </a:cubicBezTo>
                    <a:cubicBezTo>
                      <a:pt x="20484" y="18462"/>
                      <a:pt x="20924" y="18587"/>
                      <a:pt x="21342" y="18734"/>
                    </a:cubicBezTo>
                    <a:cubicBezTo>
                      <a:pt x="22388" y="19090"/>
                      <a:pt x="23623" y="19571"/>
                      <a:pt x="24523" y="19968"/>
                    </a:cubicBezTo>
                    <a:cubicBezTo>
                      <a:pt x="24962" y="20157"/>
                      <a:pt x="25548" y="20408"/>
                      <a:pt x="26050" y="20701"/>
                    </a:cubicBezTo>
                    <a:cubicBezTo>
                      <a:pt x="25862" y="20680"/>
                      <a:pt x="25715" y="20680"/>
                      <a:pt x="25569" y="20680"/>
                    </a:cubicBezTo>
                    <a:cubicBezTo>
                      <a:pt x="24293" y="20680"/>
                      <a:pt x="23037" y="20408"/>
                      <a:pt x="21782" y="20282"/>
                    </a:cubicBezTo>
                    <a:cubicBezTo>
                      <a:pt x="18769" y="19947"/>
                      <a:pt x="15923" y="19110"/>
                      <a:pt x="12994" y="18420"/>
                    </a:cubicBezTo>
                    <a:cubicBezTo>
                      <a:pt x="10357" y="17792"/>
                      <a:pt x="7344" y="17353"/>
                      <a:pt x="5106" y="15763"/>
                    </a:cubicBezTo>
                    <a:cubicBezTo>
                      <a:pt x="4771" y="15553"/>
                      <a:pt x="4499" y="15323"/>
                      <a:pt x="4185" y="15114"/>
                    </a:cubicBezTo>
                    <a:cubicBezTo>
                      <a:pt x="4785" y="14770"/>
                      <a:pt x="5439" y="14581"/>
                      <a:pt x="6096" y="14581"/>
                    </a:cubicBezTo>
                    <a:cubicBezTo>
                      <a:pt x="6515" y="14581"/>
                      <a:pt x="6936" y="14658"/>
                      <a:pt x="7344" y="14821"/>
                    </a:cubicBezTo>
                    <a:cubicBezTo>
                      <a:pt x="7484" y="14875"/>
                      <a:pt x="7618" y="14899"/>
                      <a:pt x="7747" y="14899"/>
                    </a:cubicBezTo>
                    <a:cubicBezTo>
                      <a:pt x="8873" y="14899"/>
                      <a:pt x="9511" y="13020"/>
                      <a:pt x="8328" y="12457"/>
                    </a:cubicBezTo>
                    <a:cubicBezTo>
                      <a:pt x="7467" y="12051"/>
                      <a:pt x="6240" y="11783"/>
                      <a:pt x="5002" y="11783"/>
                    </a:cubicBezTo>
                    <a:cubicBezTo>
                      <a:pt x="3052" y="11783"/>
                      <a:pt x="1075" y="12447"/>
                      <a:pt x="461" y="14277"/>
                    </a:cubicBezTo>
                    <a:cubicBezTo>
                      <a:pt x="0" y="15700"/>
                      <a:pt x="837" y="16934"/>
                      <a:pt x="1988" y="17750"/>
                    </a:cubicBezTo>
                    <a:cubicBezTo>
                      <a:pt x="3390" y="18734"/>
                      <a:pt x="4750" y="19550"/>
                      <a:pt x="6382" y="20199"/>
                    </a:cubicBezTo>
                    <a:cubicBezTo>
                      <a:pt x="8056" y="20889"/>
                      <a:pt x="9834" y="21287"/>
                      <a:pt x="11592" y="21705"/>
                    </a:cubicBezTo>
                    <a:cubicBezTo>
                      <a:pt x="13601" y="22165"/>
                      <a:pt x="15588" y="22772"/>
                      <a:pt x="17597" y="23212"/>
                    </a:cubicBezTo>
                    <a:cubicBezTo>
                      <a:pt x="19396" y="23609"/>
                      <a:pt x="21280" y="23630"/>
                      <a:pt x="23100" y="24028"/>
                    </a:cubicBezTo>
                    <a:cubicBezTo>
                      <a:pt x="23895" y="24216"/>
                      <a:pt x="24732" y="24237"/>
                      <a:pt x="25569" y="24258"/>
                    </a:cubicBezTo>
                    <a:cubicBezTo>
                      <a:pt x="26047" y="24258"/>
                      <a:pt x="26553" y="24312"/>
                      <a:pt x="27050" y="24312"/>
                    </a:cubicBezTo>
                    <a:cubicBezTo>
                      <a:pt x="27424" y="24312"/>
                      <a:pt x="27793" y="24282"/>
                      <a:pt x="28142" y="24174"/>
                    </a:cubicBezTo>
                    <a:cubicBezTo>
                      <a:pt x="29544" y="23756"/>
                      <a:pt x="30632" y="22793"/>
                      <a:pt x="30674" y="21245"/>
                    </a:cubicBezTo>
                    <a:cubicBezTo>
                      <a:pt x="30779" y="20031"/>
                      <a:pt x="29691" y="18943"/>
                      <a:pt x="28707" y="18253"/>
                    </a:cubicBezTo>
                    <a:cubicBezTo>
                      <a:pt x="27326" y="17206"/>
                      <a:pt x="25653" y="16474"/>
                      <a:pt x="23979" y="15867"/>
                    </a:cubicBezTo>
                    <a:cubicBezTo>
                      <a:pt x="24606" y="15261"/>
                      <a:pt x="25192" y="14612"/>
                      <a:pt x="25736" y="13963"/>
                    </a:cubicBezTo>
                    <a:cubicBezTo>
                      <a:pt x="26699" y="12833"/>
                      <a:pt x="27870" y="11369"/>
                      <a:pt x="28331" y="9925"/>
                    </a:cubicBezTo>
                    <a:cubicBezTo>
                      <a:pt x="28639" y="8892"/>
                      <a:pt x="27723" y="7609"/>
                      <a:pt x="26617" y="7609"/>
                    </a:cubicBezTo>
                    <a:cubicBezTo>
                      <a:pt x="26445" y="7609"/>
                      <a:pt x="26269" y="7640"/>
                      <a:pt x="26092" y="7707"/>
                    </a:cubicBezTo>
                    <a:cubicBezTo>
                      <a:pt x="24962" y="8147"/>
                      <a:pt x="23874" y="8649"/>
                      <a:pt x="22640" y="8670"/>
                    </a:cubicBezTo>
                    <a:cubicBezTo>
                      <a:pt x="22607" y="8671"/>
                      <a:pt x="22575" y="8671"/>
                      <a:pt x="22543" y="8671"/>
                    </a:cubicBezTo>
                    <a:cubicBezTo>
                      <a:pt x="21305" y="8671"/>
                      <a:pt x="20185" y="7901"/>
                      <a:pt x="19124" y="7330"/>
                    </a:cubicBezTo>
                    <a:cubicBezTo>
                      <a:pt x="17409" y="6473"/>
                      <a:pt x="14626" y="5782"/>
                      <a:pt x="13935" y="3690"/>
                    </a:cubicBezTo>
                    <a:cubicBezTo>
                      <a:pt x="13660" y="2828"/>
                      <a:pt x="12901" y="2421"/>
                      <a:pt x="12140" y="2421"/>
                    </a:cubicBezTo>
                    <a:cubicBezTo>
                      <a:pt x="11977" y="2421"/>
                      <a:pt x="11813" y="2439"/>
                      <a:pt x="11655" y="2476"/>
                    </a:cubicBezTo>
                    <a:cubicBezTo>
                      <a:pt x="11655" y="2330"/>
                      <a:pt x="11697" y="2225"/>
                      <a:pt x="11738" y="2183"/>
                    </a:cubicBezTo>
                    <a:cubicBezTo>
                      <a:pt x="12476" y="1359"/>
                      <a:pt x="11807" y="1"/>
                      <a:pt x="10872"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240;p55">
                <a:extLst>
                  <a:ext uri="{FF2B5EF4-FFF2-40B4-BE49-F238E27FC236}">
                    <a16:creationId xmlns:a16="http://schemas.microsoft.com/office/drawing/2014/main" xmlns="" id="{FA2F640B-5939-133D-BBB7-88912D8A6587}"/>
                  </a:ext>
                </a:extLst>
              </p:cNvPr>
              <p:cNvSpPr/>
              <p:nvPr/>
            </p:nvSpPr>
            <p:spPr>
              <a:xfrm flipH="1">
                <a:off x="6399184" y="3180671"/>
                <a:ext cx="218143" cy="102269"/>
              </a:xfrm>
              <a:custGeom>
                <a:avLst/>
                <a:gdLst/>
                <a:ahLst/>
                <a:cxnLst/>
                <a:rect l="l" t="t" r="r" b="b"/>
                <a:pathLst>
                  <a:path w="22096" h="10359" extrusionOk="0">
                    <a:moveTo>
                      <a:pt x="14354" y="9772"/>
                    </a:moveTo>
                    <a:lnTo>
                      <a:pt x="14354" y="9772"/>
                    </a:lnTo>
                    <a:cubicBezTo>
                      <a:pt x="14520" y="9796"/>
                      <a:pt x="14585" y="9805"/>
                      <a:pt x="14588" y="9805"/>
                    </a:cubicBezTo>
                    <a:cubicBezTo>
                      <a:pt x="14592" y="9805"/>
                      <a:pt x="14528" y="9795"/>
                      <a:pt x="14442" y="9783"/>
                    </a:cubicBezTo>
                    <a:lnTo>
                      <a:pt x="14442" y="9783"/>
                    </a:lnTo>
                    <a:cubicBezTo>
                      <a:pt x="14413" y="9779"/>
                      <a:pt x="14383" y="9776"/>
                      <a:pt x="14354" y="9772"/>
                    </a:cubicBezTo>
                    <a:close/>
                    <a:moveTo>
                      <a:pt x="2637" y="1"/>
                    </a:moveTo>
                    <a:cubicBezTo>
                      <a:pt x="1905" y="1"/>
                      <a:pt x="1131" y="524"/>
                      <a:pt x="775" y="1131"/>
                    </a:cubicBezTo>
                    <a:cubicBezTo>
                      <a:pt x="1" y="2449"/>
                      <a:pt x="712" y="4018"/>
                      <a:pt x="1800" y="4897"/>
                    </a:cubicBezTo>
                    <a:cubicBezTo>
                      <a:pt x="3035" y="5922"/>
                      <a:pt x="4436" y="6529"/>
                      <a:pt x="5943" y="7073"/>
                    </a:cubicBezTo>
                    <a:cubicBezTo>
                      <a:pt x="7512" y="7659"/>
                      <a:pt x="8998" y="8245"/>
                      <a:pt x="10588" y="8726"/>
                    </a:cubicBezTo>
                    <a:cubicBezTo>
                      <a:pt x="11320" y="8935"/>
                      <a:pt x="12032" y="9145"/>
                      <a:pt x="12764" y="9354"/>
                    </a:cubicBezTo>
                    <a:lnTo>
                      <a:pt x="14019" y="9751"/>
                    </a:lnTo>
                    <a:cubicBezTo>
                      <a:pt x="13995" y="9742"/>
                      <a:pt x="14001" y="9738"/>
                      <a:pt x="14027" y="9738"/>
                    </a:cubicBezTo>
                    <a:cubicBezTo>
                      <a:pt x="14095" y="9738"/>
                      <a:pt x="14299" y="9764"/>
                      <a:pt x="14442" y="9783"/>
                    </a:cubicBezTo>
                    <a:lnTo>
                      <a:pt x="14442" y="9783"/>
                    </a:lnTo>
                    <a:cubicBezTo>
                      <a:pt x="15269" y="9891"/>
                      <a:pt x="16077" y="10090"/>
                      <a:pt x="16886" y="10191"/>
                    </a:cubicBezTo>
                    <a:cubicBezTo>
                      <a:pt x="17469" y="10278"/>
                      <a:pt x="18146" y="10359"/>
                      <a:pt x="18814" y="10359"/>
                    </a:cubicBezTo>
                    <a:cubicBezTo>
                      <a:pt x="20400" y="10359"/>
                      <a:pt x="21936" y="9901"/>
                      <a:pt x="22054" y="7973"/>
                    </a:cubicBezTo>
                    <a:cubicBezTo>
                      <a:pt x="22096" y="6867"/>
                      <a:pt x="21106" y="6227"/>
                      <a:pt x="20152" y="6227"/>
                    </a:cubicBezTo>
                    <a:cubicBezTo>
                      <a:pt x="19661" y="6227"/>
                      <a:pt x="19180" y="6397"/>
                      <a:pt x="18853" y="6759"/>
                    </a:cubicBezTo>
                    <a:cubicBezTo>
                      <a:pt x="18727" y="6759"/>
                      <a:pt x="18560" y="6759"/>
                      <a:pt x="18434" y="6738"/>
                    </a:cubicBezTo>
                    <a:cubicBezTo>
                      <a:pt x="17890" y="6717"/>
                      <a:pt x="17346" y="6634"/>
                      <a:pt x="16823" y="6529"/>
                    </a:cubicBezTo>
                    <a:cubicBezTo>
                      <a:pt x="15568" y="6320"/>
                      <a:pt x="14459" y="6048"/>
                      <a:pt x="13287" y="5713"/>
                    </a:cubicBezTo>
                    <a:cubicBezTo>
                      <a:pt x="11237" y="5106"/>
                      <a:pt x="9249" y="4479"/>
                      <a:pt x="7261" y="3746"/>
                    </a:cubicBezTo>
                    <a:cubicBezTo>
                      <a:pt x="6320" y="3411"/>
                      <a:pt x="5420" y="3119"/>
                      <a:pt x="4541" y="2575"/>
                    </a:cubicBezTo>
                    <a:lnTo>
                      <a:pt x="4164" y="2323"/>
                    </a:lnTo>
                    <a:cubicBezTo>
                      <a:pt x="4750" y="1863"/>
                      <a:pt x="4750" y="922"/>
                      <a:pt x="4081" y="524"/>
                    </a:cubicBezTo>
                    <a:cubicBezTo>
                      <a:pt x="3558" y="231"/>
                      <a:pt x="3286" y="1"/>
                      <a:pt x="2637"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41;p55">
                <a:extLst>
                  <a:ext uri="{FF2B5EF4-FFF2-40B4-BE49-F238E27FC236}">
                    <a16:creationId xmlns:a16="http://schemas.microsoft.com/office/drawing/2014/main" xmlns="" id="{5FD1AC9A-2D7E-9558-6AA3-7CFB89D552C5}"/>
                  </a:ext>
                </a:extLst>
              </p:cNvPr>
              <p:cNvSpPr/>
              <p:nvPr/>
            </p:nvSpPr>
            <p:spPr>
              <a:xfrm flipH="1">
                <a:off x="6285918" y="3119218"/>
                <a:ext cx="122370" cy="97728"/>
              </a:xfrm>
              <a:custGeom>
                <a:avLst/>
                <a:gdLst/>
                <a:ahLst/>
                <a:cxnLst/>
                <a:rect l="l" t="t" r="r" b="b"/>
                <a:pathLst>
                  <a:path w="12395" h="9899" extrusionOk="0">
                    <a:moveTo>
                      <a:pt x="7048" y="1"/>
                    </a:moveTo>
                    <a:cubicBezTo>
                      <a:pt x="6907" y="1"/>
                      <a:pt x="6768" y="4"/>
                      <a:pt x="6633" y="12"/>
                    </a:cubicBezTo>
                    <a:cubicBezTo>
                      <a:pt x="5189" y="95"/>
                      <a:pt x="2281" y="765"/>
                      <a:pt x="2888" y="2794"/>
                    </a:cubicBezTo>
                    <a:cubicBezTo>
                      <a:pt x="3053" y="3358"/>
                      <a:pt x="3511" y="3618"/>
                      <a:pt x="3970" y="3618"/>
                    </a:cubicBezTo>
                    <a:cubicBezTo>
                      <a:pt x="4381" y="3618"/>
                      <a:pt x="4794" y="3410"/>
                      <a:pt x="5001" y="3025"/>
                    </a:cubicBezTo>
                    <a:cubicBezTo>
                      <a:pt x="5043" y="3004"/>
                      <a:pt x="5127" y="3004"/>
                      <a:pt x="5231" y="2962"/>
                    </a:cubicBezTo>
                    <a:cubicBezTo>
                      <a:pt x="5440" y="2920"/>
                      <a:pt x="5650" y="2899"/>
                      <a:pt x="5901" y="2857"/>
                    </a:cubicBezTo>
                    <a:cubicBezTo>
                      <a:pt x="6036" y="2845"/>
                      <a:pt x="6169" y="2840"/>
                      <a:pt x="6301" y="2840"/>
                    </a:cubicBezTo>
                    <a:cubicBezTo>
                      <a:pt x="6622" y="2840"/>
                      <a:pt x="6941" y="2869"/>
                      <a:pt x="7282" y="2899"/>
                    </a:cubicBezTo>
                    <a:cubicBezTo>
                      <a:pt x="8726" y="3004"/>
                      <a:pt x="9521" y="3736"/>
                      <a:pt x="8349" y="4908"/>
                    </a:cubicBezTo>
                    <a:cubicBezTo>
                      <a:pt x="7407" y="5828"/>
                      <a:pt x="5713" y="6393"/>
                      <a:pt x="4457" y="6561"/>
                    </a:cubicBezTo>
                    <a:cubicBezTo>
                      <a:pt x="4366" y="6570"/>
                      <a:pt x="4275" y="6575"/>
                      <a:pt x="4183" y="6575"/>
                    </a:cubicBezTo>
                    <a:cubicBezTo>
                      <a:pt x="3399" y="6575"/>
                      <a:pt x="2578" y="6256"/>
                      <a:pt x="1823" y="6256"/>
                    </a:cubicBezTo>
                    <a:cubicBezTo>
                      <a:pt x="1341" y="6256"/>
                      <a:pt x="885" y="6386"/>
                      <a:pt x="482" y="6812"/>
                    </a:cubicBezTo>
                    <a:cubicBezTo>
                      <a:pt x="84" y="7230"/>
                      <a:pt x="0" y="7816"/>
                      <a:pt x="293" y="8339"/>
                    </a:cubicBezTo>
                    <a:cubicBezTo>
                      <a:pt x="954" y="9496"/>
                      <a:pt x="2263" y="9898"/>
                      <a:pt x="3655" y="9898"/>
                    </a:cubicBezTo>
                    <a:cubicBezTo>
                      <a:pt x="5083" y="9898"/>
                      <a:pt x="6600" y="9475"/>
                      <a:pt x="7596" y="9009"/>
                    </a:cubicBezTo>
                    <a:cubicBezTo>
                      <a:pt x="9876" y="7963"/>
                      <a:pt x="11990" y="6665"/>
                      <a:pt x="12178" y="3903"/>
                    </a:cubicBezTo>
                    <a:cubicBezTo>
                      <a:pt x="12395" y="1004"/>
                      <a:pt x="9376" y="1"/>
                      <a:pt x="7048"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42;p55">
                <a:extLst>
                  <a:ext uri="{FF2B5EF4-FFF2-40B4-BE49-F238E27FC236}">
                    <a16:creationId xmlns:a16="http://schemas.microsoft.com/office/drawing/2014/main" xmlns="" id="{A89BDD32-FD6F-CA33-283E-0A347FFDAD4B}"/>
                  </a:ext>
                </a:extLst>
              </p:cNvPr>
              <p:cNvSpPr/>
              <p:nvPr/>
            </p:nvSpPr>
            <p:spPr>
              <a:xfrm flipH="1">
                <a:off x="6337427" y="3032900"/>
                <a:ext cx="226848" cy="115002"/>
              </a:xfrm>
              <a:custGeom>
                <a:avLst/>
                <a:gdLst/>
                <a:ahLst/>
                <a:cxnLst/>
                <a:rect l="l" t="t" r="r" b="b"/>
                <a:pathLst>
                  <a:path w="21176" h="10391" extrusionOk="0">
                    <a:moveTo>
                      <a:pt x="3058" y="0"/>
                    </a:moveTo>
                    <a:cubicBezTo>
                      <a:pt x="2809" y="0"/>
                      <a:pt x="2551" y="21"/>
                      <a:pt x="2281" y="68"/>
                    </a:cubicBezTo>
                    <a:cubicBezTo>
                      <a:pt x="837" y="298"/>
                      <a:pt x="0" y="1763"/>
                      <a:pt x="691" y="3102"/>
                    </a:cubicBezTo>
                    <a:cubicBezTo>
                      <a:pt x="1360" y="4441"/>
                      <a:pt x="2679" y="5299"/>
                      <a:pt x="3913" y="6052"/>
                    </a:cubicBezTo>
                    <a:cubicBezTo>
                      <a:pt x="5273" y="6889"/>
                      <a:pt x="6633" y="7726"/>
                      <a:pt x="8098" y="8375"/>
                    </a:cubicBezTo>
                    <a:cubicBezTo>
                      <a:pt x="8495" y="8563"/>
                      <a:pt x="8851" y="8689"/>
                      <a:pt x="9249" y="8856"/>
                    </a:cubicBezTo>
                    <a:cubicBezTo>
                      <a:pt x="9793" y="9086"/>
                      <a:pt x="10337" y="9295"/>
                      <a:pt x="10776" y="9463"/>
                    </a:cubicBezTo>
                    <a:cubicBezTo>
                      <a:pt x="12009" y="9905"/>
                      <a:pt x="13827" y="10391"/>
                      <a:pt x="15485" y="10391"/>
                    </a:cubicBezTo>
                    <a:cubicBezTo>
                      <a:pt x="16415" y="10391"/>
                      <a:pt x="17295" y="10238"/>
                      <a:pt x="17995" y="9839"/>
                    </a:cubicBezTo>
                    <a:cubicBezTo>
                      <a:pt x="21175" y="8124"/>
                      <a:pt x="17764" y="4964"/>
                      <a:pt x="15881" y="4023"/>
                    </a:cubicBezTo>
                    <a:cubicBezTo>
                      <a:pt x="12952" y="2558"/>
                      <a:pt x="9960" y="1449"/>
                      <a:pt x="6738" y="821"/>
                    </a:cubicBezTo>
                    <a:cubicBezTo>
                      <a:pt x="5421" y="558"/>
                      <a:pt x="4355" y="0"/>
                      <a:pt x="3058" y="0"/>
                    </a:cubicBezTo>
                    <a:close/>
                  </a:path>
                </a:pathLst>
              </a:custGeom>
              <a:solidFill>
                <a:srgbClr val="FB6A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43;p55">
                <a:extLst>
                  <a:ext uri="{FF2B5EF4-FFF2-40B4-BE49-F238E27FC236}">
                    <a16:creationId xmlns:a16="http://schemas.microsoft.com/office/drawing/2014/main" xmlns="" id="{D5BA20BE-2B50-3ACA-424D-B87AC0D9ABCD}"/>
                  </a:ext>
                </a:extLst>
              </p:cNvPr>
              <p:cNvSpPr/>
              <p:nvPr/>
            </p:nvSpPr>
            <p:spPr>
              <a:xfrm flipH="1">
                <a:off x="6275286" y="3032888"/>
                <a:ext cx="388769" cy="280715"/>
              </a:xfrm>
              <a:custGeom>
                <a:avLst/>
                <a:gdLst/>
                <a:ahLst/>
                <a:cxnLst/>
                <a:rect l="l" t="t" r="r" b="b"/>
                <a:pathLst>
                  <a:path w="39379" h="28434" extrusionOk="0">
                    <a:moveTo>
                      <a:pt x="17327" y="688"/>
                    </a:moveTo>
                    <a:cubicBezTo>
                      <a:pt x="17639" y="688"/>
                      <a:pt x="17952" y="699"/>
                      <a:pt x="18267" y="722"/>
                    </a:cubicBezTo>
                    <a:cubicBezTo>
                      <a:pt x="20003" y="868"/>
                      <a:pt x="21761" y="1412"/>
                      <a:pt x="23372" y="2061"/>
                    </a:cubicBezTo>
                    <a:cubicBezTo>
                      <a:pt x="24858" y="2668"/>
                      <a:pt x="26281" y="3484"/>
                      <a:pt x="27641" y="4321"/>
                    </a:cubicBezTo>
                    <a:cubicBezTo>
                      <a:pt x="28812" y="5053"/>
                      <a:pt x="30026" y="5953"/>
                      <a:pt x="30695" y="7208"/>
                    </a:cubicBezTo>
                    <a:cubicBezTo>
                      <a:pt x="31511" y="8694"/>
                      <a:pt x="30340" y="9845"/>
                      <a:pt x="29001" y="10347"/>
                    </a:cubicBezTo>
                    <a:cubicBezTo>
                      <a:pt x="28136" y="10690"/>
                      <a:pt x="27209" y="10826"/>
                      <a:pt x="26284" y="10826"/>
                    </a:cubicBezTo>
                    <a:cubicBezTo>
                      <a:pt x="25798" y="10826"/>
                      <a:pt x="25312" y="10788"/>
                      <a:pt x="24837" y="10723"/>
                    </a:cubicBezTo>
                    <a:cubicBezTo>
                      <a:pt x="23414" y="10556"/>
                      <a:pt x="22033" y="10117"/>
                      <a:pt x="20694" y="9614"/>
                    </a:cubicBezTo>
                    <a:cubicBezTo>
                      <a:pt x="19292" y="9091"/>
                      <a:pt x="17869" y="8526"/>
                      <a:pt x="16509" y="7899"/>
                    </a:cubicBezTo>
                    <a:cubicBezTo>
                      <a:pt x="15630" y="7480"/>
                      <a:pt x="14773" y="6957"/>
                      <a:pt x="13977" y="6371"/>
                    </a:cubicBezTo>
                    <a:cubicBezTo>
                      <a:pt x="13266" y="5848"/>
                      <a:pt x="12408" y="5095"/>
                      <a:pt x="12053" y="4258"/>
                    </a:cubicBezTo>
                    <a:cubicBezTo>
                      <a:pt x="11739" y="3630"/>
                      <a:pt x="11467" y="2459"/>
                      <a:pt x="12073" y="1873"/>
                    </a:cubicBezTo>
                    <a:cubicBezTo>
                      <a:pt x="12387" y="1559"/>
                      <a:pt x="12827" y="1392"/>
                      <a:pt x="13287" y="1224"/>
                    </a:cubicBezTo>
                    <a:cubicBezTo>
                      <a:pt x="14616" y="900"/>
                      <a:pt x="15959" y="688"/>
                      <a:pt x="17327" y="688"/>
                    </a:cubicBezTo>
                    <a:close/>
                    <a:moveTo>
                      <a:pt x="33162" y="11743"/>
                    </a:moveTo>
                    <a:cubicBezTo>
                      <a:pt x="33504" y="11743"/>
                      <a:pt x="33844" y="11791"/>
                      <a:pt x="34169" y="11895"/>
                    </a:cubicBezTo>
                    <a:cubicBezTo>
                      <a:pt x="35215" y="12209"/>
                      <a:pt x="35508" y="13213"/>
                      <a:pt x="34776" y="13967"/>
                    </a:cubicBezTo>
                    <a:cubicBezTo>
                      <a:pt x="34169" y="14615"/>
                      <a:pt x="33374" y="15013"/>
                      <a:pt x="32537" y="15243"/>
                    </a:cubicBezTo>
                    <a:cubicBezTo>
                      <a:pt x="31972" y="15410"/>
                      <a:pt x="31428" y="15515"/>
                      <a:pt x="30863" y="15578"/>
                    </a:cubicBezTo>
                    <a:cubicBezTo>
                      <a:pt x="30755" y="15594"/>
                      <a:pt x="30649" y="15600"/>
                      <a:pt x="30544" y="15600"/>
                    </a:cubicBezTo>
                    <a:cubicBezTo>
                      <a:pt x="30239" y="15600"/>
                      <a:pt x="29939" y="15546"/>
                      <a:pt x="29628" y="15515"/>
                    </a:cubicBezTo>
                    <a:cubicBezTo>
                      <a:pt x="29984" y="14678"/>
                      <a:pt x="30277" y="13841"/>
                      <a:pt x="30507" y="12920"/>
                    </a:cubicBezTo>
                    <a:cubicBezTo>
                      <a:pt x="30570" y="12732"/>
                      <a:pt x="30612" y="12544"/>
                      <a:pt x="30675" y="12397"/>
                    </a:cubicBezTo>
                    <a:cubicBezTo>
                      <a:pt x="30695" y="12439"/>
                      <a:pt x="30716" y="12523"/>
                      <a:pt x="30779" y="12586"/>
                    </a:cubicBezTo>
                    <a:cubicBezTo>
                      <a:pt x="30835" y="12659"/>
                      <a:pt x="30906" y="12689"/>
                      <a:pt x="30979" y="12689"/>
                    </a:cubicBezTo>
                    <a:cubicBezTo>
                      <a:pt x="31177" y="12689"/>
                      <a:pt x="31384" y="12460"/>
                      <a:pt x="31323" y="12230"/>
                    </a:cubicBezTo>
                    <a:cubicBezTo>
                      <a:pt x="31323" y="12230"/>
                      <a:pt x="31323" y="12209"/>
                      <a:pt x="31344" y="12209"/>
                    </a:cubicBezTo>
                    <a:cubicBezTo>
                      <a:pt x="31407" y="12125"/>
                      <a:pt x="31553" y="12083"/>
                      <a:pt x="31637" y="12021"/>
                    </a:cubicBezTo>
                    <a:cubicBezTo>
                      <a:pt x="31783" y="11958"/>
                      <a:pt x="31951" y="11895"/>
                      <a:pt x="32139" y="11874"/>
                    </a:cubicBezTo>
                    <a:cubicBezTo>
                      <a:pt x="32474" y="11791"/>
                      <a:pt x="32819" y="11743"/>
                      <a:pt x="33162" y="11743"/>
                    </a:cubicBezTo>
                    <a:close/>
                    <a:moveTo>
                      <a:pt x="34875" y="9581"/>
                    </a:moveTo>
                    <a:cubicBezTo>
                      <a:pt x="35182" y="9581"/>
                      <a:pt x="35469" y="9594"/>
                      <a:pt x="35717" y="9614"/>
                    </a:cubicBezTo>
                    <a:cubicBezTo>
                      <a:pt x="37726" y="9803"/>
                      <a:pt x="38772" y="12523"/>
                      <a:pt x="37809" y="14176"/>
                    </a:cubicBezTo>
                    <a:cubicBezTo>
                      <a:pt x="36931" y="15724"/>
                      <a:pt x="35110" y="16729"/>
                      <a:pt x="33478" y="17314"/>
                    </a:cubicBezTo>
                    <a:cubicBezTo>
                      <a:pt x="32952" y="17501"/>
                      <a:pt x="32381" y="17584"/>
                      <a:pt x="31807" y="17584"/>
                    </a:cubicBezTo>
                    <a:cubicBezTo>
                      <a:pt x="31354" y="17584"/>
                      <a:pt x="30899" y="17532"/>
                      <a:pt x="30465" y="17440"/>
                    </a:cubicBezTo>
                    <a:cubicBezTo>
                      <a:pt x="30047" y="17335"/>
                      <a:pt x="29649" y="17210"/>
                      <a:pt x="29231" y="17084"/>
                    </a:cubicBezTo>
                    <a:cubicBezTo>
                      <a:pt x="29105" y="17021"/>
                      <a:pt x="29001" y="16980"/>
                      <a:pt x="28875" y="16917"/>
                    </a:cubicBezTo>
                    <a:cubicBezTo>
                      <a:pt x="28938" y="16791"/>
                      <a:pt x="29001" y="16666"/>
                      <a:pt x="29084" y="16519"/>
                    </a:cubicBezTo>
                    <a:cubicBezTo>
                      <a:pt x="29445" y="16767"/>
                      <a:pt x="29915" y="16859"/>
                      <a:pt x="30419" y="16859"/>
                    </a:cubicBezTo>
                    <a:cubicBezTo>
                      <a:pt x="31410" y="16859"/>
                      <a:pt x="32534" y="16504"/>
                      <a:pt x="33227" y="16268"/>
                    </a:cubicBezTo>
                    <a:cubicBezTo>
                      <a:pt x="34462" y="15850"/>
                      <a:pt x="35801" y="14929"/>
                      <a:pt x="36219" y="13674"/>
                    </a:cubicBezTo>
                    <a:cubicBezTo>
                      <a:pt x="36784" y="11958"/>
                      <a:pt x="34943" y="10807"/>
                      <a:pt x="33478" y="10723"/>
                    </a:cubicBezTo>
                    <a:cubicBezTo>
                      <a:pt x="33451" y="10722"/>
                      <a:pt x="33421" y="10722"/>
                      <a:pt x="33388" y="10722"/>
                    </a:cubicBezTo>
                    <a:cubicBezTo>
                      <a:pt x="32828" y="10722"/>
                      <a:pt x="31559" y="10896"/>
                      <a:pt x="30926" y="11351"/>
                    </a:cubicBezTo>
                    <a:cubicBezTo>
                      <a:pt x="30967" y="11247"/>
                      <a:pt x="30988" y="11142"/>
                      <a:pt x="31030" y="11037"/>
                    </a:cubicBezTo>
                    <a:cubicBezTo>
                      <a:pt x="31073" y="11049"/>
                      <a:pt x="31114" y="11056"/>
                      <a:pt x="31152" y="11056"/>
                    </a:cubicBezTo>
                    <a:cubicBezTo>
                      <a:pt x="31246" y="11056"/>
                      <a:pt x="31327" y="11016"/>
                      <a:pt x="31386" y="10912"/>
                    </a:cubicBezTo>
                    <a:cubicBezTo>
                      <a:pt x="31927" y="9829"/>
                      <a:pt x="33577" y="9581"/>
                      <a:pt x="34875" y="9581"/>
                    </a:cubicBezTo>
                    <a:close/>
                    <a:moveTo>
                      <a:pt x="10692" y="4216"/>
                    </a:moveTo>
                    <a:cubicBezTo>
                      <a:pt x="10839" y="4677"/>
                      <a:pt x="11090" y="5158"/>
                      <a:pt x="11362" y="5534"/>
                    </a:cubicBezTo>
                    <a:cubicBezTo>
                      <a:pt x="13245" y="8150"/>
                      <a:pt x="16488" y="9280"/>
                      <a:pt x="19355" y="10410"/>
                    </a:cubicBezTo>
                    <a:cubicBezTo>
                      <a:pt x="21458" y="11247"/>
                      <a:pt x="23715" y="11918"/>
                      <a:pt x="25989" y="11918"/>
                    </a:cubicBezTo>
                    <a:cubicBezTo>
                      <a:pt x="26497" y="11918"/>
                      <a:pt x="27006" y="11884"/>
                      <a:pt x="27515" y="11811"/>
                    </a:cubicBezTo>
                    <a:cubicBezTo>
                      <a:pt x="28603" y="11665"/>
                      <a:pt x="29754" y="11288"/>
                      <a:pt x="30654" y="10556"/>
                    </a:cubicBezTo>
                    <a:lnTo>
                      <a:pt x="30654" y="10556"/>
                    </a:lnTo>
                    <a:cubicBezTo>
                      <a:pt x="30403" y="11058"/>
                      <a:pt x="30172" y="11539"/>
                      <a:pt x="29963" y="12063"/>
                    </a:cubicBezTo>
                    <a:cubicBezTo>
                      <a:pt x="29419" y="13444"/>
                      <a:pt x="28896" y="14804"/>
                      <a:pt x="28101" y="16080"/>
                    </a:cubicBezTo>
                    <a:cubicBezTo>
                      <a:pt x="27306" y="17398"/>
                      <a:pt x="26385" y="18486"/>
                      <a:pt x="25234" y="19490"/>
                    </a:cubicBezTo>
                    <a:cubicBezTo>
                      <a:pt x="24711" y="19930"/>
                      <a:pt x="24209" y="20390"/>
                      <a:pt x="23665" y="20788"/>
                    </a:cubicBezTo>
                    <a:cubicBezTo>
                      <a:pt x="23560" y="20871"/>
                      <a:pt x="23456" y="20913"/>
                      <a:pt x="23330" y="20976"/>
                    </a:cubicBezTo>
                    <a:lnTo>
                      <a:pt x="23288" y="20976"/>
                    </a:lnTo>
                    <a:cubicBezTo>
                      <a:pt x="22968" y="20822"/>
                      <a:pt x="22694" y="20762"/>
                      <a:pt x="22406" y="20762"/>
                    </a:cubicBezTo>
                    <a:cubicBezTo>
                      <a:pt x="22187" y="20762"/>
                      <a:pt x="21960" y="20796"/>
                      <a:pt x="21698" y="20850"/>
                    </a:cubicBezTo>
                    <a:cubicBezTo>
                      <a:pt x="21205" y="20933"/>
                      <a:pt x="20711" y="20989"/>
                      <a:pt x="20207" y="20989"/>
                    </a:cubicBezTo>
                    <a:cubicBezTo>
                      <a:pt x="20071" y="20989"/>
                      <a:pt x="19933" y="20985"/>
                      <a:pt x="19794" y="20976"/>
                    </a:cubicBezTo>
                    <a:cubicBezTo>
                      <a:pt x="18413" y="20871"/>
                      <a:pt x="17053" y="20495"/>
                      <a:pt x="15693" y="20181"/>
                    </a:cubicBezTo>
                    <a:cubicBezTo>
                      <a:pt x="14333" y="19867"/>
                      <a:pt x="13203" y="19114"/>
                      <a:pt x="11990" y="18402"/>
                    </a:cubicBezTo>
                    <a:cubicBezTo>
                      <a:pt x="11822" y="18298"/>
                      <a:pt x="11404" y="18089"/>
                      <a:pt x="11027" y="17837"/>
                    </a:cubicBezTo>
                    <a:cubicBezTo>
                      <a:pt x="10630" y="16666"/>
                      <a:pt x="10148" y="15536"/>
                      <a:pt x="9939" y="14280"/>
                    </a:cubicBezTo>
                    <a:cubicBezTo>
                      <a:pt x="9688" y="12858"/>
                      <a:pt x="9667" y="11351"/>
                      <a:pt x="9793" y="9866"/>
                    </a:cubicBezTo>
                    <a:cubicBezTo>
                      <a:pt x="9897" y="8317"/>
                      <a:pt x="10086" y="6748"/>
                      <a:pt x="10420" y="5221"/>
                    </a:cubicBezTo>
                    <a:cubicBezTo>
                      <a:pt x="10504" y="4886"/>
                      <a:pt x="10588" y="4551"/>
                      <a:pt x="10692" y="4216"/>
                    </a:cubicBezTo>
                    <a:close/>
                    <a:moveTo>
                      <a:pt x="9010" y="17088"/>
                    </a:moveTo>
                    <a:cubicBezTo>
                      <a:pt x="9131" y="17088"/>
                      <a:pt x="9252" y="17093"/>
                      <a:pt x="9374" y="17105"/>
                    </a:cubicBezTo>
                    <a:cubicBezTo>
                      <a:pt x="9646" y="17775"/>
                      <a:pt x="10002" y="18402"/>
                      <a:pt x="10504" y="18905"/>
                    </a:cubicBezTo>
                    <a:cubicBezTo>
                      <a:pt x="10598" y="18999"/>
                      <a:pt x="10719" y="19041"/>
                      <a:pt x="10836" y="19041"/>
                    </a:cubicBezTo>
                    <a:cubicBezTo>
                      <a:pt x="10954" y="19041"/>
                      <a:pt x="11069" y="18999"/>
                      <a:pt x="11153" y="18925"/>
                    </a:cubicBezTo>
                    <a:cubicBezTo>
                      <a:pt x="12157" y="19867"/>
                      <a:pt x="13308" y="20662"/>
                      <a:pt x="14563" y="21164"/>
                    </a:cubicBezTo>
                    <a:cubicBezTo>
                      <a:pt x="16049" y="21750"/>
                      <a:pt x="17723" y="22064"/>
                      <a:pt x="19313" y="22252"/>
                    </a:cubicBezTo>
                    <a:cubicBezTo>
                      <a:pt x="19667" y="22293"/>
                      <a:pt x="20056" y="22322"/>
                      <a:pt x="20453" y="22322"/>
                    </a:cubicBezTo>
                    <a:cubicBezTo>
                      <a:pt x="21066" y="22322"/>
                      <a:pt x="21696" y="22254"/>
                      <a:pt x="22242" y="22064"/>
                    </a:cubicBezTo>
                    <a:cubicBezTo>
                      <a:pt x="22334" y="22192"/>
                      <a:pt x="22473" y="22256"/>
                      <a:pt x="22633" y="22256"/>
                    </a:cubicBezTo>
                    <a:cubicBezTo>
                      <a:pt x="22656" y="22256"/>
                      <a:pt x="22679" y="22255"/>
                      <a:pt x="22703" y="22252"/>
                    </a:cubicBezTo>
                    <a:cubicBezTo>
                      <a:pt x="22776" y="22246"/>
                      <a:pt x="22846" y="22244"/>
                      <a:pt x="22915" y="22244"/>
                    </a:cubicBezTo>
                    <a:cubicBezTo>
                      <a:pt x="23082" y="22244"/>
                      <a:pt x="23243" y="22258"/>
                      <a:pt x="23435" y="22273"/>
                    </a:cubicBezTo>
                    <a:cubicBezTo>
                      <a:pt x="23454" y="22274"/>
                      <a:pt x="23473" y="22275"/>
                      <a:pt x="23491" y="22275"/>
                    </a:cubicBezTo>
                    <a:cubicBezTo>
                      <a:pt x="23796" y="22275"/>
                      <a:pt x="24015" y="22116"/>
                      <a:pt x="24272" y="21938"/>
                    </a:cubicBezTo>
                    <a:cubicBezTo>
                      <a:pt x="24544" y="21750"/>
                      <a:pt x="24816" y="21541"/>
                      <a:pt x="25067" y="21311"/>
                    </a:cubicBezTo>
                    <a:cubicBezTo>
                      <a:pt x="25255" y="21499"/>
                      <a:pt x="25444" y="21625"/>
                      <a:pt x="25653" y="21813"/>
                    </a:cubicBezTo>
                    <a:cubicBezTo>
                      <a:pt x="25925" y="22022"/>
                      <a:pt x="26406" y="22336"/>
                      <a:pt x="26427" y="22755"/>
                    </a:cubicBezTo>
                    <a:cubicBezTo>
                      <a:pt x="26448" y="23027"/>
                      <a:pt x="25799" y="23340"/>
                      <a:pt x="25590" y="23487"/>
                    </a:cubicBezTo>
                    <a:cubicBezTo>
                      <a:pt x="25088" y="23801"/>
                      <a:pt x="24523" y="23863"/>
                      <a:pt x="23937" y="23926"/>
                    </a:cubicBezTo>
                    <a:cubicBezTo>
                      <a:pt x="23654" y="23959"/>
                      <a:pt x="23372" y="23974"/>
                      <a:pt x="23090" y="23974"/>
                    </a:cubicBezTo>
                    <a:cubicBezTo>
                      <a:pt x="20880" y="23974"/>
                      <a:pt x="18735" y="23035"/>
                      <a:pt x="16656" y="22441"/>
                    </a:cubicBezTo>
                    <a:cubicBezTo>
                      <a:pt x="14040" y="21666"/>
                      <a:pt x="11425" y="20704"/>
                      <a:pt x="9081" y="19302"/>
                    </a:cubicBezTo>
                    <a:cubicBezTo>
                      <a:pt x="8558" y="18988"/>
                      <a:pt x="8077" y="18612"/>
                      <a:pt x="7596" y="18235"/>
                    </a:cubicBezTo>
                    <a:cubicBezTo>
                      <a:pt x="7345" y="18005"/>
                      <a:pt x="7135" y="17754"/>
                      <a:pt x="6947" y="17482"/>
                    </a:cubicBezTo>
                    <a:cubicBezTo>
                      <a:pt x="6926" y="17461"/>
                      <a:pt x="6926" y="17440"/>
                      <a:pt x="6884" y="17419"/>
                    </a:cubicBezTo>
                    <a:cubicBezTo>
                      <a:pt x="7261" y="17231"/>
                      <a:pt x="7700" y="17210"/>
                      <a:pt x="8119" y="17147"/>
                    </a:cubicBezTo>
                    <a:cubicBezTo>
                      <a:pt x="8430" y="17117"/>
                      <a:pt x="8719" y="17088"/>
                      <a:pt x="9010" y="17088"/>
                    </a:cubicBezTo>
                    <a:close/>
                    <a:moveTo>
                      <a:pt x="7969" y="15054"/>
                    </a:moveTo>
                    <a:cubicBezTo>
                      <a:pt x="8217" y="15054"/>
                      <a:pt x="8457" y="15096"/>
                      <a:pt x="8684" y="15264"/>
                    </a:cubicBezTo>
                    <a:cubicBezTo>
                      <a:pt x="8726" y="15306"/>
                      <a:pt x="8747" y="15306"/>
                      <a:pt x="8809" y="15306"/>
                    </a:cubicBezTo>
                    <a:cubicBezTo>
                      <a:pt x="8893" y="15620"/>
                      <a:pt x="8935" y="15933"/>
                      <a:pt x="9040" y="16247"/>
                    </a:cubicBezTo>
                    <a:cubicBezTo>
                      <a:pt x="8872" y="16226"/>
                      <a:pt x="8705" y="16216"/>
                      <a:pt x="8535" y="16216"/>
                    </a:cubicBezTo>
                    <a:cubicBezTo>
                      <a:pt x="8365" y="16216"/>
                      <a:pt x="8192" y="16226"/>
                      <a:pt x="8014" y="16247"/>
                    </a:cubicBezTo>
                    <a:cubicBezTo>
                      <a:pt x="7470" y="16268"/>
                      <a:pt x="6905" y="16268"/>
                      <a:pt x="6382" y="16457"/>
                    </a:cubicBezTo>
                    <a:cubicBezTo>
                      <a:pt x="5064" y="16980"/>
                      <a:pt x="6006" y="18256"/>
                      <a:pt x="6654" y="18884"/>
                    </a:cubicBezTo>
                    <a:cubicBezTo>
                      <a:pt x="7805" y="20014"/>
                      <a:pt x="9332" y="20850"/>
                      <a:pt x="10797" y="21499"/>
                    </a:cubicBezTo>
                    <a:cubicBezTo>
                      <a:pt x="12492" y="22273"/>
                      <a:pt x="14249" y="22901"/>
                      <a:pt x="16028" y="23466"/>
                    </a:cubicBezTo>
                    <a:cubicBezTo>
                      <a:pt x="18340" y="24169"/>
                      <a:pt x="20745" y="25128"/>
                      <a:pt x="23201" y="25128"/>
                    </a:cubicBezTo>
                    <a:cubicBezTo>
                      <a:pt x="23813" y="25128"/>
                      <a:pt x="24428" y="25068"/>
                      <a:pt x="25046" y="24931"/>
                    </a:cubicBezTo>
                    <a:cubicBezTo>
                      <a:pt x="26071" y="24679"/>
                      <a:pt x="27452" y="23947"/>
                      <a:pt x="27620" y="22796"/>
                    </a:cubicBezTo>
                    <a:cubicBezTo>
                      <a:pt x="27745" y="21897"/>
                      <a:pt x="26783" y="21018"/>
                      <a:pt x="25946" y="20474"/>
                    </a:cubicBezTo>
                    <a:cubicBezTo>
                      <a:pt x="26092" y="20327"/>
                      <a:pt x="26281" y="20160"/>
                      <a:pt x="26427" y="20014"/>
                    </a:cubicBezTo>
                    <a:cubicBezTo>
                      <a:pt x="27201" y="20327"/>
                      <a:pt x="27975" y="20599"/>
                      <a:pt x="28708" y="20997"/>
                    </a:cubicBezTo>
                    <a:cubicBezTo>
                      <a:pt x="29398" y="21394"/>
                      <a:pt x="30047" y="21918"/>
                      <a:pt x="30612" y="22420"/>
                    </a:cubicBezTo>
                    <a:cubicBezTo>
                      <a:pt x="31553" y="23194"/>
                      <a:pt x="32558" y="24742"/>
                      <a:pt x="31763" y="25935"/>
                    </a:cubicBezTo>
                    <a:cubicBezTo>
                      <a:pt x="31386" y="26625"/>
                      <a:pt x="30486" y="26918"/>
                      <a:pt x="29817" y="27128"/>
                    </a:cubicBezTo>
                    <a:cubicBezTo>
                      <a:pt x="29521" y="27215"/>
                      <a:pt x="29193" y="27245"/>
                      <a:pt x="28855" y="27245"/>
                    </a:cubicBezTo>
                    <a:cubicBezTo>
                      <a:pt x="28307" y="27245"/>
                      <a:pt x="27735" y="27166"/>
                      <a:pt x="27243" y="27128"/>
                    </a:cubicBezTo>
                    <a:cubicBezTo>
                      <a:pt x="25590" y="26960"/>
                      <a:pt x="23874" y="26667"/>
                      <a:pt x="22284" y="26291"/>
                    </a:cubicBezTo>
                    <a:cubicBezTo>
                      <a:pt x="18643" y="25370"/>
                      <a:pt x="14982" y="24533"/>
                      <a:pt x="11362" y="23529"/>
                    </a:cubicBezTo>
                    <a:cubicBezTo>
                      <a:pt x="8182" y="22650"/>
                      <a:pt x="4792" y="21374"/>
                      <a:pt x="2365" y="19009"/>
                    </a:cubicBezTo>
                    <a:cubicBezTo>
                      <a:pt x="1884" y="18549"/>
                      <a:pt x="1465" y="17984"/>
                      <a:pt x="1361" y="17314"/>
                    </a:cubicBezTo>
                    <a:cubicBezTo>
                      <a:pt x="1193" y="16373"/>
                      <a:pt x="2197" y="15933"/>
                      <a:pt x="2888" y="15661"/>
                    </a:cubicBezTo>
                    <a:cubicBezTo>
                      <a:pt x="3725" y="15327"/>
                      <a:pt x="4666" y="15222"/>
                      <a:pt x="5566" y="15138"/>
                    </a:cubicBezTo>
                    <a:cubicBezTo>
                      <a:pt x="6089" y="15096"/>
                      <a:pt x="6591" y="15096"/>
                      <a:pt x="7115" y="15096"/>
                    </a:cubicBezTo>
                    <a:cubicBezTo>
                      <a:pt x="7142" y="15098"/>
                      <a:pt x="7169" y="15098"/>
                      <a:pt x="7196" y="15098"/>
                    </a:cubicBezTo>
                    <a:cubicBezTo>
                      <a:pt x="7456" y="15098"/>
                      <a:pt x="7717" y="15054"/>
                      <a:pt x="7969" y="15054"/>
                    </a:cubicBezTo>
                    <a:close/>
                    <a:moveTo>
                      <a:pt x="14137" y="0"/>
                    </a:moveTo>
                    <a:cubicBezTo>
                      <a:pt x="13589" y="0"/>
                      <a:pt x="12987" y="87"/>
                      <a:pt x="12429" y="262"/>
                    </a:cubicBezTo>
                    <a:cubicBezTo>
                      <a:pt x="12387" y="262"/>
                      <a:pt x="12325" y="283"/>
                      <a:pt x="12283" y="303"/>
                    </a:cubicBezTo>
                    <a:cubicBezTo>
                      <a:pt x="11634" y="575"/>
                      <a:pt x="11048" y="1015"/>
                      <a:pt x="10755" y="1643"/>
                    </a:cubicBezTo>
                    <a:cubicBezTo>
                      <a:pt x="10692" y="1831"/>
                      <a:pt x="10609" y="2040"/>
                      <a:pt x="10546" y="2249"/>
                    </a:cubicBezTo>
                    <a:cubicBezTo>
                      <a:pt x="9228" y="4342"/>
                      <a:pt x="8830" y="6957"/>
                      <a:pt x="8579" y="9405"/>
                    </a:cubicBezTo>
                    <a:cubicBezTo>
                      <a:pt x="8391" y="11058"/>
                      <a:pt x="8391" y="12732"/>
                      <a:pt x="8642" y="14385"/>
                    </a:cubicBezTo>
                    <a:cubicBezTo>
                      <a:pt x="8663" y="14490"/>
                      <a:pt x="8663" y="14594"/>
                      <a:pt x="8705" y="14720"/>
                    </a:cubicBezTo>
                    <a:cubicBezTo>
                      <a:pt x="8436" y="14490"/>
                      <a:pt x="8115" y="14382"/>
                      <a:pt x="7708" y="14382"/>
                    </a:cubicBezTo>
                    <a:cubicBezTo>
                      <a:pt x="7671" y="14382"/>
                      <a:pt x="7634" y="14383"/>
                      <a:pt x="7596" y="14385"/>
                    </a:cubicBezTo>
                    <a:cubicBezTo>
                      <a:pt x="7465" y="14391"/>
                      <a:pt x="7334" y="14394"/>
                      <a:pt x="7202" y="14394"/>
                    </a:cubicBezTo>
                    <a:cubicBezTo>
                      <a:pt x="6629" y="14394"/>
                      <a:pt x="6042" y="14346"/>
                      <a:pt x="5458" y="14346"/>
                    </a:cubicBezTo>
                    <a:cubicBezTo>
                      <a:pt x="5270" y="14346"/>
                      <a:pt x="5083" y="14351"/>
                      <a:pt x="4897" y="14364"/>
                    </a:cubicBezTo>
                    <a:cubicBezTo>
                      <a:pt x="3578" y="14427"/>
                      <a:pt x="2135" y="14699"/>
                      <a:pt x="1047" y="15536"/>
                    </a:cubicBezTo>
                    <a:cubicBezTo>
                      <a:pt x="1" y="16352"/>
                      <a:pt x="168" y="17775"/>
                      <a:pt x="796" y="18779"/>
                    </a:cubicBezTo>
                    <a:cubicBezTo>
                      <a:pt x="1486" y="19846"/>
                      <a:pt x="2574" y="20599"/>
                      <a:pt x="3599" y="21332"/>
                    </a:cubicBezTo>
                    <a:cubicBezTo>
                      <a:pt x="6591" y="23487"/>
                      <a:pt x="10253" y="24428"/>
                      <a:pt x="13726" y="25391"/>
                    </a:cubicBezTo>
                    <a:cubicBezTo>
                      <a:pt x="17221" y="26353"/>
                      <a:pt x="20778" y="27232"/>
                      <a:pt x="24377" y="27902"/>
                    </a:cubicBezTo>
                    <a:cubicBezTo>
                      <a:pt x="25815" y="28182"/>
                      <a:pt x="27282" y="28434"/>
                      <a:pt x="28767" y="28434"/>
                    </a:cubicBezTo>
                    <a:cubicBezTo>
                      <a:pt x="29053" y="28434"/>
                      <a:pt x="29341" y="28424"/>
                      <a:pt x="29628" y="28404"/>
                    </a:cubicBezTo>
                    <a:cubicBezTo>
                      <a:pt x="30465" y="28341"/>
                      <a:pt x="31323" y="27881"/>
                      <a:pt x="32014" y="27441"/>
                    </a:cubicBezTo>
                    <a:cubicBezTo>
                      <a:pt x="32767" y="26939"/>
                      <a:pt x="33185" y="26228"/>
                      <a:pt x="33290" y="25391"/>
                    </a:cubicBezTo>
                    <a:cubicBezTo>
                      <a:pt x="33499" y="23863"/>
                      <a:pt x="32558" y="22483"/>
                      <a:pt x="31491" y="21541"/>
                    </a:cubicBezTo>
                    <a:cubicBezTo>
                      <a:pt x="30277" y="20474"/>
                      <a:pt x="28917" y="19595"/>
                      <a:pt x="27369" y="19093"/>
                    </a:cubicBezTo>
                    <a:cubicBezTo>
                      <a:pt x="27662" y="18758"/>
                      <a:pt x="27934" y="18402"/>
                      <a:pt x="28185" y="18068"/>
                    </a:cubicBezTo>
                    <a:cubicBezTo>
                      <a:pt x="28666" y="18465"/>
                      <a:pt x="29503" y="18612"/>
                      <a:pt x="30026" y="18758"/>
                    </a:cubicBezTo>
                    <a:cubicBezTo>
                      <a:pt x="30576" y="18902"/>
                      <a:pt x="31137" y="18973"/>
                      <a:pt x="31699" y="18973"/>
                    </a:cubicBezTo>
                    <a:cubicBezTo>
                      <a:pt x="32441" y="18973"/>
                      <a:pt x="33182" y="18850"/>
                      <a:pt x="33897" y="18612"/>
                    </a:cubicBezTo>
                    <a:cubicBezTo>
                      <a:pt x="34985" y="18256"/>
                      <a:pt x="36010" y="17586"/>
                      <a:pt x="36931" y="16896"/>
                    </a:cubicBezTo>
                    <a:cubicBezTo>
                      <a:pt x="37789" y="16205"/>
                      <a:pt x="38751" y="15222"/>
                      <a:pt x="39065" y="14113"/>
                    </a:cubicBezTo>
                    <a:cubicBezTo>
                      <a:pt x="39379" y="13046"/>
                      <a:pt x="39232" y="11895"/>
                      <a:pt x="38814" y="10870"/>
                    </a:cubicBezTo>
                    <a:cubicBezTo>
                      <a:pt x="38291" y="9656"/>
                      <a:pt x="37265" y="8882"/>
                      <a:pt x="35947" y="8652"/>
                    </a:cubicBezTo>
                    <a:cubicBezTo>
                      <a:pt x="35686" y="8611"/>
                      <a:pt x="35410" y="8593"/>
                      <a:pt x="35129" y="8593"/>
                    </a:cubicBezTo>
                    <a:cubicBezTo>
                      <a:pt x="34396" y="8593"/>
                      <a:pt x="33626" y="8716"/>
                      <a:pt x="32976" y="8882"/>
                    </a:cubicBezTo>
                    <a:cubicBezTo>
                      <a:pt x="32453" y="9029"/>
                      <a:pt x="31972" y="9196"/>
                      <a:pt x="31574" y="9489"/>
                    </a:cubicBezTo>
                    <a:cubicBezTo>
                      <a:pt x="32035" y="8610"/>
                      <a:pt x="31951" y="7606"/>
                      <a:pt x="31428" y="6664"/>
                    </a:cubicBezTo>
                    <a:cubicBezTo>
                      <a:pt x="30695" y="5388"/>
                      <a:pt x="29461" y="4425"/>
                      <a:pt x="28226" y="3651"/>
                    </a:cubicBezTo>
                    <a:cubicBezTo>
                      <a:pt x="26825" y="2772"/>
                      <a:pt x="25339" y="1977"/>
                      <a:pt x="23791" y="1350"/>
                    </a:cubicBezTo>
                    <a:cubicBezTo>
                      <a:pt x="22472" y="827"/>
                      <a:pt x="21133" y="429"/>
                      <a:pt x="19731" y="199"/>
                    </a:cubicBezTo>
                    <a:cubicBezTo>
                      <a:pt x="19711" y="157"/>
                      <a:pt x="19648" y="115"/>
                      <a:pt x="19606" y="115"/>
                    </a:cubicBezTo>
                    <a:cubicBezTo>
                      <a:pt x="19104" y="52"/>
                      <a:pt x="18643" y="11"/>
                      <a:pt x="18120" y="11"/>
                    </a:cubicBezTo>
                    <a:cubicBezTo>
                      <a:pt x="17995" y="4"/>
                      <a:pt x="17874" y="1"/>
                      <a:pt x="17755" y="1"/>
                    </a:cubicBezTo>
                    <a:cubicBezTo>
                      <a:pt x="17516" y="1"/>
                      <a:pt x="17283" y="11"/>
                      <a:pt x="17032" y="11"/>
                    </a:cubicBezTo>
                    <a:lnTo>
                      <a:pt x="16258" y="11"/>
                    </a:lnTo>
                    <a:cubicBezTo>
                      <a:pt x="16049" y="11"/>
                      <a:pt x="15843" y="7"/>
                      <a:pt x="15638" y="7"/>
                    </a:cubicBezTo>
                    <a:cubicBezTo>
                      <a:pt x="15330" y="7"/>
                      <a:pt x="15024" y="15"/>
                      <a:pt x="14710" y="52"/>
                    </a:cubicBezTo>
                    <a:lnTo>
                      <a:pt x="14584" y="52"/>
                    </a:lnTo>
                    <a:cubicBezTo>
                      <a:pt x="14521" y="11"/>
                      <a:pt x="14501" y="11"/>
                      <a:pt x="14459" y="11"/>
                    </a:cubicBezTo>
                    <a:cubicBezTo>
                      <a:pt x="14354" y="4"/>
                      <a:pt x="14247" y="0"/>
                      <a:pt x="1413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1244;p55">
              <a:extLst>
                <a:ext uri="{FF2B5EF4-FFF2-40B4-BE49-F238E27FC236}">
                  <a16:creationId xmlns:a16="http://schemas.microsoft.com/office/drawing/2014/main" xmlns="" id="{3EC1C850-0990-B627-AC28-597477371366}"/>
                </a:ext>
              </a:extLst>
            </p:cNvPr>
            <p:cNvGrpSpPr/>
            <p:nvPr/>
          </p:nvGrpSpPr>
          <p:grpSpPr>
            <a:xfrm rot="3440865">
              <a:off x="7932671" y="3929172"/>
              <a:ext cx="301828" cy="127116"/>
              <a:chOff x="7114150" y="4261900"/>
              <a:chExt cx="301850" cy="127125"/>
            </a:xfrm>
          </p:grpSpPr>
          <p:sp>
            <p:nvSpPr>
              <p:cNvPr id="25" name="Google Shape;1245;p55">
                <a:extLst>
                  <a:ext uri="{FF2B5EF4-FFF2-40B4-BE49-F238E27FC236}">
                    <a16:creationId xmlns:a16="http://schemas.microsoft.com/office/drawing/2014/main" xmlns="" id="{BA9694B9-06ED-DBDC-A377-50FB96079211}"/>
                  </a:ext>
                </a:extLst>
              </p:cNvPr>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46;p55">
                <a:extLst>
                  <a:ext uri="{FF2B5EF4-FFF2-40B4-BE49-F238E27FC236}">
                    <a16:creationId xmlns:a16="http://schemas.microsoft.com/office/drawing/2014/main" xmlns="" id="{79016F06-4EA4-2B3E-CB6D-CF528866443B}"/>
                  </a:ext>
                </a:extLst>
              </p:cNvPr>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32" name="Picture 31">
            <a:extLst>
              <a:ext uri="{FF2B5EF4-FFF2-40B4-BE49-F238E27FC236}">
                <a16:creationId xmlns:a16="http://schemas.microsoft.com/office/drawing/2014/main" xmlns="" id="{B55E1FC1-320E-3DB7-568F-46151D07C6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13" b="94688" l="10000" r="90000">
                        <a14:foregroundMark x1="35313" y1="9844" x2="35313" y2="9844"/>
                        <a14:foregroundMark x1="35313" y1="9531" x2="35938" y2="9375"/>
                        <a14:foregroundMark x1="36406" y1="8906" x2="37656" y2="8594"/>
                        <a14:foregroundMark x1="38125" y1="8594" x2="38750" y2="8594"/>
                        <a14:foregroundMark x1="46719" y1="6094" x2="46719" y2="6094"/>
                        <a14:foregroundMark x1="49844" y1="5313" x2="49844" y2="5313"/>
                        <a14:foregroundMark x1="47031" y1="52500" x2="47031" y2="52500"/>
                        <a14:foregroundMark x1="46719" y1="51719" x2="46719" y2="51719"/>
                        <a14:foregroundMark x1="45313" y1="49688" x2="45313" y2="49688"/>
                        <a14:foregroundMark x1="44688" y1="48438" x2="44688" y2="48438"/>
                        <a14:foregroundMark x1="44375" y1="47500" x2="44375" y2="47500"/>
                        <a14:foregroundMark x1="44219" y1="46563" x2="44219" y2="46563"/>
                        <a14:foregroundMark x1="44219" y1="46406" x2="44219" y2="46406"/>
                        <a14:foregroundMark x1="44219" y1="46406" x2="44219" y2="46406"/>
                        <a14:foregroundMark x1="46719" y1="49688" x2="46719" y2="49688"/>
                        <a14:foregroundMark x1="46719" y1="49688" x2="47188" y2="51094"/>
                        <a14:foregroundMark x1="47500" y1="51563" x2="49375" y2="53906"/>
                        <a14:foregroundMark x1="49375" y1="53906" x2="49375" y2="53906"/>
                        <a14:foregroundMark x1="53281" y1="57656" x2="53281" y2="57656"/>
                        <a14:foregroundMark x1="53281" y1="57656" x2="53281" y2="57656"/>
                        <a14:foregroundMark x1="53281" y1="57656" x2="54219" y2="57656"/>
                        <a14:foregroundMark x1="55625" y1="50625" x2="55625" y2="50625"/>
                        <a14:foregroundMark x1="55625" y1="50625" x2="55625" y2="50625"/>
                        <a14:foregroundMark x1="65781" y1="86406" x2="65781" y2="86406"/>
                        <a14:foregroundMark x1="66250" y1="86250" x2="66250" y2="86250"/>
                        <a14:foregroundMark x1="66250" y1="85469" x2="66250" y2="85469"/>
                        <a14:foregroundMark x1="65938" y1="82969" x2="65938" y2="82969"/>
                        <a14:foregroundMark x1="65313" y1="81250" x2="65313" y2="90469"/>
                        <a14:foregroundMark x1="65313" y1="90469" x2="65313" y2="90469"/>
                        <a14:foregroundMark x1="65000" y1="90469" x2="65000" y2="90469"/>
                        <a14:foregroundMark x1="65000" y1="90469" x2="65000" y2="90469"/>
                        <a14:foregroundMark x1="67656" y1="92813" x2="67656" y2="92813"/>
                        <a14:foregroundMark x1="67813" y1="92969" x2="67813" y2="92969"/>
                        <a14:foregroundMark x1="68750" y1="94688" x2="68750" y2="94688"/>
                      </a14:backgroundRemoval>
                    </a14:imgEffect>
                  </a14:imgLayer>
                </a14:imgProps>
              </a:ext>
            </a:extLst>
          </a:blip>
          <a:stretch>
            <a:fillRect/>
          </a:stretch>
        </p:blipFill>
        <p:spPr>
          <a:xfrm>
            <a:off x="1608881" y="4332634"/>
            <a:ext cx="2633377" cy="2633377"/>
          </a:xfrm>
          <a:prstGeom prst="rect">
            <a:avLst/>
          </a:prstGeom>
        </p:spPr>
      </p:pic>
      <p:sp>
        <p:nvSpPr>
          <p:cNvPr id="33" name="Thought Bubble: Cloud 32">
            <a:extLst>
              <a:ext uri="{FF2B5EF4-FFF2-40B4-BE49-F238E27FC236}">
                <a16:creationId xmlns:a16="http://schemas.microsoft.com/office/drawing/2014/main" xmlns="" id="{E2CD1459-F4E6-4C5F-1D24-C08F037A0CE0}"/>
              </a:ext>
            </a:extLst>
          </p:cNvPr>
          <p:cNvSpPr/>
          <p:nvPr/>
        </p:nvSpPr>
        <p:spPr>
          <a:xfrm>
            <a:off x="2274313" y="2040151"/>
            <a:ext cx="6042084" cy="2552700"/>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Chia </a:t>
            </a:r>
            <a:r>
              <a:rPr lang="en-US" sz="2800" dirty="0" err="1">
                <a:solidFill>
                  <a:schemeClr val="tx1"/>
                </a:solidFill>
                <a:latin typeface="Times New Roman" panose="02020603050405020304" pitchFamily="18" charset="0"/>
                <a:cs typeface="Times New Roman" panose="02020603050405020304" pitchFamily="18" charset="0"/>
              </a:rPr>
              <a:t>sẻ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rút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4986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xmlns="" id="{20D738F1-91B6-4CDD-86F6-E166C48BF98D}"/>
              </a:ext>
            </a:extLst>
          </p:cNvPr>
          <p:cNvCxnSpPr/>
          <p:nvPr/>
        </p:nvCxnSpPr>
        <p:spPr>
          <a:xfrm>
            <a:off x="4500438" y="1471321"/>
            <a:ext cx="0" cy="4780883"/>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6" name="Rectangle 66">
            <a:extLst>
              <a:ext uri="{FF2B5EF4-FFF2-40B4-BE49-F238E27FC236}">
                <a16:creationId xmlns:a16="http://schemas.microsoft.com/office/drawing/2014/main" xmlns="" id="{8825FEB6-CB16-42C5-9AA9-CC859A26E0A0}"/>
              </a:ext>
            </a:extLst>
          </p:cNvPr>
          <p:cNvSpPr>
            <a:spLocks noChangeArrowheads="1"/>
          </p:cNvSpPr>
          <p:nvPr/>
        </p:nvSpPr>
        <p:spPr bwMode="auto">
          <a:xfrm>
            <a:off x="5088881" y="2075958"/>
            <a:ext cx="5288674" cy="988989"/>
          </a:xfrm>
          <a:prstGeom prst="rect">
            <a:avLst/>
          </a:prstGeom>
          <a:solidFill>
            <a:schemeClr val="accent4">
              <a:lumMod val="40000"/>
              <a:lumOff val="60000"/>
            </a:schemeClr>
          </a:solidFill>
          <a:ln>
            <a:noFill/>
          </a:ln>
        </p:spPr>
        <p:txBody>
          <a:bodyPr wrap="square" lIns="0" tIns="0" rIns="0" bIns="0">
            <a:spAutoFit/>
          </a:bodyPr>
          <a:lstStyle/>
          <a:p>
            <a:pPr algn="ctr">
              <a:lnSpc>
                <a:spcPct val="120000"/>
              </a:lnSpc>
              <a:defRPr/>
            </a:pP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Tiết</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kiệm</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chi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tiêu</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đến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mức</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có</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thể</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không</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chi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hết</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đồng</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tiền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cuối</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cùng</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117" name="Rectangle 66">
            <a:extLst>
              <a:ext uri="{FF2B5EF4-FFF2-40B4-BE49-F238E27FC236}">
                <a16:creationId xmlns:a16="http://schemas.microsoft.com/office/drawing/2014/main" xmlns="" id="{F5D62BA5-AE4E-470D-B228-0844A4037B35}"/>
              </a:ext>
            </a:extLst>
          </p:cNvPr>
          <p:cNvSpPr>
            <a:spLocks noChangeArrowheads="1"/>
          </p:cNvSpPr>
          <p:nvPr/>
        </p:nvSpPr>
        <p:spPr bwMode="auto">
          <a:xfrm>
            <a:off x="5619750" y="3468811"/>
            <a:ext cx="6400799" cy="988989"/>
          </a:xfrm>
          <a:prstGeom prst="rect">
            <a:avLst/>
          </a:prstGeom>
          <a:solidFill>
            <a:schemeClr val="accent6">
              <a:lumMod val="60000"/>
              <a:lumOff val="40000"/>
            </a:schemeClr>
          </a:solidFill>
          <a:ln>
            <a:noFill/>
          </a:ln>
        </p:spPr>
        <p:txBody>
          <a:bodyPr wrap="square" lIns="0" tIns="0" rIns="0" bIns="0">
            <a:spAutoFit/>
          </a:bodyPr>
          <a:lstStyle/>
          <a:p>
            <a:pPr algn="ctr">
              <a:lnSpc>
                <a:spcPct val="120000"/>
              </a:lnSpc>
              <a:defRPr/>
            </a:pP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Phân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bổ</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kinh</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phí</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cho</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khoản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chi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theo</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tỉ</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lệ</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phù</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với</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điều</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kiện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của</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bản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thân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2" name="Rectangle: Rounded Corners 1">
            <a:extLst>
              <a:ext uri="{FF2B5EF4-FFF2-40B4-BE49-F238E27FC236}">
                <a16:creationId xmlns:a16="http://schemas.microsoft.com/office/drawing/2014/main" xmlns="" id="{37E5AC28-CE7D-31F3-9A00-A678F2E64F1D}"/>
              </a:ext>
            </a:extLst>
          </p:cNvPr>
          <p:cNvSpPr/>
          <p:nvPr/>
        </p:nvSpPr>
        <p:spPr>
          <a:xfrm>
            <a:off x="448839" y="4004531"/>
            <a:ext cx="3602759" cy="133833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cs typeface="Times New Roman" panose="02020603050405020304" pitchFamily="18" charset="0"/>
              </a:rPr>
              <a:t>Lưu</a:t>
            </a:r>
            <a:r>
              <a:rPr lang="en-US" sz="3000" dirty="0">
                <a:solidFill>
                  <a:schemeClr val="tx1"/>
                </a:solidFill>
                <a:latin typeface="Times New Roman" panose="02020603050405020304" pitchFamily="18" charset="0"/>
                <a:cs typeface="Times New Roman" panose="02020603050405020304" pitchFamily="18" charset="0"/>
              </a:rPr>
              <a:t> ý </a:t>
            </a:r>
            <a:r>
              <a:rPr lang="en-US" sz="3000" dirty="0" err="1">
                <a:solidFill>
                  <a:schemeClr val="tx1"/>
                </a:solidFill>
                <a:latin typeface="Times New Roman" panose="02020603050405020304" pitchFamily="18" charset="0"/>
                <a:cs typeface="Times New Roman" panose="02020603050405020304" pitchFamily="18" charset="0"/>
              </a:rPr>
              <a:t>khi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xây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dựng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sách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cá</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nhân</a:t>
            </a:r>
            <a:endParaRPr lang="en-US" sz="3000" dirty="0">
              <a:solidFill>
                <a:schemeClr val="tx1"/>
              </a:solidFill>
              <a:latin typeface="Times New Roman" panose="02020603050405020304" pitchFamily="18" charset="0"/>
              <a:cs typeface="Times New Roman" panose="02020603050405020304" pitchFamily="18" charset="0"/>
            </a:endParaRPr>
          </a:p>
        </p:txBody>
      </p:sp>
      <p:grpSp>
        <p:nvGrpSpPr>
          <p:cNvPr id="3" name="Google Shape;976;p51">
            <a:extLst>
              <a:ext uri="{FF2B5EF4-FFF2-40B4-BE49-F238E27FC236}">
                <a16:creationId xmlns:a16="http://schemas.microsoft.com/office/drawing/2014/main" xmlns="" id="{10D25FBB-13A8-A37C-F1E7-92B7B06E84C1}"/>
              </a:ext>
            </a:extLst>
          </p:cNvPr>
          <p:cNvGrpSpPr/>
          <p:nvPr/>
        </p:nvGrpSpPr>
        <p:grpSpPr>
          <a:xfrm>
            <a:off x="1296068" y="1730161"/>
            <a:ext cx="2178175" cy="2151575"/>
            <a:chOff x="5948275" y="2297825"/>
            <a:chExt cx="2178175" cy="2151575"/>
          </a:xfrm>
        </p:grpSpPr>
        <p:sp>
          <p:nvSpPr>
            <p:cNvPr id="4" name="Google Shape;977;p51">
              <a:extLst>
                <a:ext uri="{FF2B5EF4-FFF2-40B4-BE49-F238E27FC236}">
                  <a16:creationId xmlns:a16="http://schemas.microsoft.com/office/drawing/2014/main" xmlns="" id="{EAE06E68-E231-7BAE-D0BE-D7954DCD3A5B}"/>
                </a:ext>
              </a:extLst>
            </p:cNvPr>
            <p:cNvSpPr/>
            <p:nvPr/>
          </p:nvSpPr>
          <p:spPr>
            <a:xfrm rot="175061">
              <a:off x="6717042" y="3312008"/>
              <a:ext cx="572749" cy="556047"/>
            </a:xfrm>
            <a:custGeom>
              <a:avLst/>
              <a:gdLst/>
              <a:ahLst/>
              <a:cxnLst/>
              <a:rect l="l" t="t" r="r" b="b"/>
              <a:pathLst>
                <a:path w="21280" h="19965" extrusionOk="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rgbClr val="DD3947"/>
            </a:solidFill>
            <a:ln w="9525" cap="flat" cmpd="sng">
              <a:solidFill>
                <a:srgbClr val="DD394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978;p51">
              <a:extLst>
                <a:ext uri="{FF2B5EF4-FFF2-40B4-BE49-F238E27FC236}">
                  <a16:creationId xmlns:a16="http://schemas.microsoft.com/office/drawing/2014/main" xmlns="" id="{D2BDCC97-B19A-D079-E6F2-FF99462B9253}"/>
                </a:ext>
              </a:extLst>
            </p:cNvPr>
            <p:cNvSpPr/>
            <p:nvPr/>
          </p:nvSpPr>
          <p:spPr>
            <a:xfrm>
              <a:off x="6522650" y="3312000"/>
              <a:ext cx="230174" cy="162225"/>
            </a:xfrm>
            <a:custGeom>
              <a:avLst/>
              <a:gdLst/>
              <a:ahLst/>
              <a:cxnLst/>
              <a:rect l="l" t="t" r="r" b="b"/>
              <a:pathLst>
                <a:path w="8099" h="6489" extrusionOk="0">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rgbClr val="FB8897"/>
            </a:solidFill>
            <a:ln w="9525" cap="flat" cmpd="sng">
              <a:solidFill>
                <a:srgbClr val="FB889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979;p51">
              <a:extLst>
                <a:ext uri="{FF2B5EF4-FFF2-40B4-BE49-F238E27FC236}">
                  <a16:creationId xmlns:a16="http://schemas.microsoft.com/office/drawing/2014/main" xmlns="" id="{CD862593-3E1C-9FE1-C119-CD95053367B9}"/>
                </a:ext>
              </a:extLst>
            </p:cNvPr>
            <p:cNvSpPr/>
            <p:nvPr/>
          </p:nvSpPr>
          <p:spPr>
            <a:xfrm>
              <a:off x="7158446" y="3377650"/>
              <a:ext cx="198155" cy="176131"/>
            </a:xfrm>
            <a:custGeom>
              <a:avLst/>
              <a:gdLst/>
              <a:ahLst/>
              <a:cxnLst/>
              <a:rect l="l" t="t" r="r" b="b"/>
              <a:pathLst>
                <a:path w="7513" h="6370" extrusionOk="0">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rgbClr val="FB8897"/>
            </a:solidFill>
            <a:ln w="9525" cap="flat" cmpd="sng">
              <a:solidFill>
                <a:srgbClr val="FB889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980;p51">
              <a:extLst>
                <a:ext uri="{FF2B5EF4-FFF2-40B4-BE49-F238E27FC236}">
                  <a16:creationId xmlns:a16="http://schemas.microsoft.com/office/drawing/2014/main" xmlns="" id="{CD708AC8-577D-1D90-52DA-1085F10D89BE}"/>
                </a:ext>
              </a:extLst>
            </p:cNvPr>
            <p:cNvSpPr/>
            <p:nvPr/>
          </p:nvSpPr>
          <p:spPr>
            <a:xfrm>
              <a:off x="6407550" y="2525500"/>
              <a:ext cx="1196850" cy="951175"/>
            </a:xfrm>
            <a:custGeom>
              <a:avLst/>
              <a:gdLst/>
              <a:ahLst/>
              <a:cxnLst/>
              <a:rect l="l" t="t" r="r" b="b"/>
              <a:pathLst>
                <a:path w="47874" h="38047" extrusionOk="0">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981;p51">
              <a:extLst>
                <a:ext uri="{FF2B5EF4-FFF2-40B4-BE49-F238E27FC236}">
                  <a16:creationId xmlns:a16="http://schemas.microsoft.com/office/drawing/2014/main" xmlns="" id="{FCFE2FE1-A07A-0802-67E7-5BE95495E252}"/>
                </a:ext>
              </a:extLst>
            </p:cNvPr>
            <p:cNvSpPr/>
            <p:nvPr/>
          </p:nvSpPr>
          <p:spPr>
            <a:xfrm>
              <a:off x="6180025" y="2450175"/>
              <a:ext cx="303400" cy="415400"/>
            </a:xfrm>
            <a:custGeom>
              <a:avLst/>
              <a:gdLst/>
              <a:ahLst/>
              <a:cxnLst/>
              <a:rect l="l" t="t" r="r" b="b"/>
              <a:pathLst>
                <a:path w="12136" h="16616" extrusionOk="0">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82;p51">
              <a:extLst>
                <a:ext uri="{FF2B5EF4-FFF2-40B4-BE49-F238E27FC236}">
                  <a16:creationId xmlns:a16="http://schemas.microsoft.com/office/drawing/2014/main" xmlns="" id="{6EA18425-E892-375C-4ABE-FB788F255C38}"/>
                </a:ext>
              </a:extLst>
            </p:cNvPr>
            <p:cNvSpPr/>
            <p:nvPr/>
          </p:nvSpPr>
          <p:spPr>
            <a:xfrm>
              <a:off x="6479225" y="2313075"/>
              <a:ext cx="1035975" cy="494250"/>
            </a:xfrm>
            <a:custGeom>
              <a:avLst/>
              <a:gdLst/>
              <a:ahLst/>
              <a:cxnLst/>
              <a:rect l="l" t="t" r="r" b="b"/>
              <a:pathLst>
                <a:path w="41439" h="19770" extrusionOk="0">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rgbClr val="FFBF4A"/>
            </a:solidFill>
            <a:ln w="28575" cap="flat" cmpd="sng">
              <a:solidFill>
                <a:srgbClr val="FFBF4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83;p51">
              <a:extLst>
                <a:ext uri="{FF2B5EF4-FFF2-40B4-BE49-F238E27FC236}">
                  <a16:creationId xmlns:a16="http://schemas.microsoft.com/office/drawing/2014/main" xmlns="" id="{1231AC86-A7E0-16B0-F1E3-2B6EDB9A61AD}"/>
                </a:ext>
              </a:extLst>
            </p:cNvPr>
            <p:cNvSpPr/>
            <p:nvPr/>
          </p:nvSpPr>
          <p:spPr>
            <a:xfrm>
              <a:off x="7460025" y="2769500"/>
              <a:ext cx="436800" cy="520250"/>
            </a:xfrm>
            <a:custGeom>
              <a:avLst/>
              <a:gdLst/>
              <a:ahLst/>
              <a:cxnLst/>
              <a:rect l="l" t="t" r="r" b="b"/>
              <a:pathLst>
                <a:path w="17472" h="20810" extrusionOk="0">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84;p51">
              <a:extLst>
                <a:ext uri="{FF2B5EF4-FFF2-40B4-BE49-F238E27FC236}">
                  <a16:creationId xmlns:a16="http://schemas.microsoft.com/office/drawing/2014/main" xmlns="" id="{A107EDD2-F135-674E-74CC-25ED1BE91799}"/>
                </a:ext>
              </a:extLst>
            </p:cNvPr>
            <p:cNvSpPr/>
            <p:nvPr/>
          </p:nvSpPr>
          <p:spPr>
            <a:xfrm>
              <a:off x="6348975" y="4066875"/>
              <a:ext cx="127125" cy="218269"/>
            </a:xfrm>
            <a:custGeom>
              <a:avLst/>
              <a:gdLst/>
              <a:ahLst/>
              <a:cxnLst/>
              <a:rect l="l" t="t" r="r" b="b"/>
              <a:pathLst>
                <a:path w="5085" h="7533" extrusionOk="0">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85;p51">
              <a:extLst>
                <a:ext uri="{FF2B5EF4-FFF2-40B4-BE49-F238E27FC236}">
                  <a16:creationId xmlns:a16="http://schemas.microsoft.com/office/drawing/2014/main" xmlns="" id="{6A0F1EB1-18CC-95A3-B13E-4C87F5AD8B52}"/>
                </a:ext>
              </a:extLst>
            </p:cNvPr>
            <p:cNvSpPr/>
            <p:nvPr/>
          </p:nvSpPr>
          <p:spPr>
            <a:xfrm>
              <a:off x="6741750" y="4185430"/>
              <a:ext cx="182131" cy="201850"/>
            </a:xfrm>
            <a:custGeom>
              <a:avLst/>
              <a:gdLst/>
              <a:ahLst/>
              <a:cxnLst/>
              <a:rect l="l" t="t" r="r" b="b"/>
              <a:pathLst>
                <a:path w="6801" h="8074" extrusionOk="0">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86;p51">
              <a:extLst>
                <a:ext uri="{FF2B5EF4-FFF2-40B4-BE49-F238E27FC236}">
                  <a16:creationId xmlns:a16="http://schemas.microsoft.com/office/drawing/2014/main" xmlns="" id="{154B76AE-3382-626E-170E-AC012E01DFEF}"/>
                </a:ext>
              </a:extLst>
            </p:cNvPr>
            <p:cNvSpPr/>
            <p:nvPr/>
          </p:nvSpPr>
          <p:spPr>
            <a:xfrm>
              <a:off x="6164325" y="3984125"/>
              <a:ext cx="479893" cy="188329"/>
            </a:xfrm>
            <a:custGeom>
              <a:avLst/>
              <a:gdLst/>
              <a:ahLst/>
              <a:cxnLst/>
              <a:rect l="l" t="t" r="r" b="b"/>
              <a:pathLst>
                <a:path w="17236" h="6554" extrusionOk="0">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87;p51">
              <a:extLst>
                <a:ext uri="{FF2B5EF4-FFF2-40B4-BE49-F238E27FC236}">
                  <a16:creationId xmlns:a16="http://schemas.microsoft.com/office/drawing/2014/main" xmlns="" id="{96097E8E-F7BE-C26A-CBC8-55E2D8B6232C}"/>
                </a:ext>
              </a:extLst>
            </p:cNvPr>
            <p:cNvSpPr/>
            <p:nvPr/>
          </p:nvSpPr>
          <p:spPr>
            <a:xfrm>
              <a:off x="6611050" y="3985425"/>
              <a:ext cx="765825" cy="407275"/>
            </a:xfrm>
            <a:custGeom>
              <a:avLst/>
              <a:gdLst/>
              <a:ahLst/>
              <a:cxnLst/>
              <a:rect l="l" t="t" r="r" b="b"/>
              <a:pathLst>
                <a:path w="30633" h="16291" extrusionOk="0">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88;p51">
              <a:extLst>
                <a:ext uri="{FF2B5EF4-FFF2-40B4-BE49-F238E27FC236}">
                  <a16:creationId xmlns:a16="http://schemas.microsoft.com/office/drawing/2014/main" xmlns="" id="{6CD717D7-9C14-CF5B-15C0-F003C2EAC0E1}"/>
                </a:ext>
              </a:extLst>
            </p:cNvPr>
            <p:cNvSpPr/>
            <p:nvPr/>
          </p:nvSpPr>
          <p:spPr>
            <a:xfrm>
              <a:off x="6155950" y="3714500"/>
              <a:ext cx="704618" cy="397832"/>
            </a:xfrm>
            <a:custGeom>
              <a:avLst/>
              <a:gdLst/>
              <a:ahLst/>
              <a:cxnLst/>
              <a:rect l="l" t="t" r="r" b="b"/>
              <a:pathLst>
                <a:path w="25716" h="14207" extrusionOk="0">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89;p51">
              <a:extLst>
                <a:ext uri="{FF2B5EF4-FFF2-40B4-BE49-F238E27FC236}">
                  <a16:creationId xmlns:a16="http://schemas.microsoft.com/office/drawing/2014/main" xmlns="" id="{15851B52-BC0F-5628-30B4-7FA2B198EB7F}"/>
                </a:ext>
              </a:extLst>
            </p:cNvPr>
            <p:cNvSpPr/>
            <p:nvPr/>
          </p:nvSpPr>
          <p:spPr>
            <a:xfrm>
              <a:off x="6622550" y="3830025"/>
              <a:ext cx="765813" cy="465926"/>
            </a:xfrm>
            <a:custGeom>
              <a:avLst/>
              <a:gdLst/>
              <a:ahLst/>
              <a:cxnLst/>
              <a:rect l="l" t="t" r="r" b="b"/>
              <a:pathLst>
                <a:path w="29210" h="15887" extrusionOk="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90;p51">
              <a:extLst>
                <a:ext uri="{FF2B5EF4-FFF2-40B4-BE49-F238E27FC236}">
                  <a16:creationId xmlns:a16="http://schemas.microsoft.com/office/drawing/2014/main" xmlns="" id="{3555BA33-6FA3-2B63-949B-62A2CEC4E103}"/>
                </a:ext>
              </a:extLst>
            </p:cNvPr>
            <p:cNvSpPr/>
            <p:nvPr/>
          </p:nvSpPr>
          <p:spPr>
            <a:xfrm>
              <a:off x="6116800" y="4143325"/>
              <a:ext cx="244745" cy="61775"/>
            </a:xfrm>
            <a:custGeom>
              <a:avLst/>
              <a:gdLst/>
              <a:ahLst/>
              <a:cxnLst/>
              <a:rect l="l" t="t" r="r" b="b"/>
              <a:pathLst>
                <a:path w="9207" h="2471" extrusionOk="0">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991;p51">
              <a:extLst>
                <a:ext uri="{FF2B5EF4-FFF2-40B4-BE49-F238E27FC236}">
                  <a16:creationId xmlns:a16="http://schemas.microsoft.com/office/drawing/2014/main" xmlns="" id="{FC795E52-E839-5865-D8C8-D586BAEC8795}"/>
                </a:ext>
              </a:extLst>
            </p:cNvPr>
            <p:cNvSpPr/>
            <p:nvPr/>
          </p:nvSpPr>
          <p:spPr>
            <a:xfrm>
              <a:off x="6463000" y="4165400"/>
              <a:ext cx="165845" cy="58650"/>
            </a:xfrm>
            <a:custGeom>
              <a:avLst/>
              <a:gdLst/>
              <a:ahLst/>
              <a:cxnLst/>
              <a:rect l="l" t="t" r="r" b="b"/>
              <a:pathLst>
                <a:path w="7729" h="2346" extrusionOk="0">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92;p51">
              <a:extLst>
                <a:ext uri="{FF2B5EF4-FFF2-40B4-BE49-F238E27FC236}">
                  <a16:creationId xmlns:a16="http://schemas.microsoft.com/office/drawing/2014/main" xmlns="" id="{91B4EE48-26E5-272B-D671-C27F27246E06}"/>
                </a:ext>
              </a:extLst>
            </p:cNvPr>
            <p:cNvSpPr/>
            <p:nvPr/>
          </p:nvSpPr>
          <p:spPr>
            <a:xfrm rot="862269">
              <a:off x="6646489" y="4221149"/>
              <a:ext cx="105149" cy="31603"/>
            </a:xfrm>
            <a:custGeom>
              <a:avLst/>
              <a:gdLst/>
              <a:ahLst/>
              <a:cxnLst/>
              <a:rect l="l" t="t" r="r" b="b"/>
              <a:pathLst>
                <a:path w="4206" h="2218" extrusionOk="0">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93;p51">
              <a:extLst>
                <a:ext uri="{FF2B5EF4-FFF2-40B4-BE49-F238E27FC236}">
                  <a16:creationId xmlns:a16="http://schemas.microsoft.com/office/drawing/2014/main" xmlns="" id="{B2F0B877-3D1B-DFDB-503C-7EBD38DB640A}"/>
                </a:ext>
              </a:extLst>
            </p:cNvPr>
            <p:cNvSpPr/>
            <p:nvPr/>
          </p:nvSpPr>
          <p:spPr>
            <a:xfrm>
              <a:off x="6885675" y="4320675"/>
              <a:ext cx="198150" cy="109975"/>
            </a:xfrm>
            <a:custGeom>
              <a:avLst/>
              <a:gdLst/>
              <a:ahLst/>
              <a:cxnLst/>
              <a:rect l="l" t="t" r="r" b="b"/>
              <a:pathLst>
                <a:path w="7926" h="4399" extrusionOk="0">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94;p51">
              <a:extLst>
                <a:ext uri="{FF2B5EF4-FFF2-40B4-BE49-F238E27FC236}">
                  <a16:creationId xmlns:a16="http://schemas.microsoft.com/office/drawing/2014/main" xmlns="" id="{92E212B6-1C13-2DDD-7B8D-E0C97A9D7EE8}"/>
                </a:ext>
              </a:extLst>
            </p:cNvPr>
            <p:cNvSpPr/>
            <p:nvPr/>
          </p:nvSpPr>
          <p:spPr>
            <a:xfrm>
              <a:off x="6437375" y="2553575"/>
              <a:ext cx="73825" cy="110300"/>
            </a:xfrm>
            <a:custGeom>
              <a:avLst/>
              <a:gdLst/>
              <a:ahLst/>
              <a:cxnLst/>
              <a:rect l="l" t="t" r="r" b="b"/>
              <a:pathLst>
                <a:path w="2953" h="4412" extrusionOk="0">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95;p51">
              <a:extLst>
                <a:ext uri="{FF2B5EF4-FFF2-40B4-BE49-F238E27FC236}">
                  <a16:creationId xmlns:a16="http://schemas.microsoft.com/office/drawing/2014/main" xmlns="" id="{9D6EAB91-E291-E472-2B12-F5AB9347D1CD}"/>
                </a:ext>
              </a:extLst>
            </p:cNvPr>
            <p:cNvSpPr/>
            <p:nvPr/>
          </p:nvSpPr>
          <p:spPr>
            <a:xfrm>
              <a:off x="6440125" y="2641075"/>
              <a:ext cx="1450" cy="1625"/>
            </a:xfrm>
            <a:custGeom>
              <a:avLst/>
              <a:gdLst/>
              <a:ahLst/>
              <a:cxnLst/>
              <a:rect l="l" t="t" r="r" b="b"/>
              <a:pathLst>
                <a:path w="58" h="65" extrusionOk="0">
                  <a:moveTo>
                    <a:pt x="3" y="0"/>
                  </a:moveTo>
                  <a:cubicBezTo>
                    <a:pt x="1" y="0"/>
                    <a:pt x="23" y="29"/>
                    <a:pt x="58" y="64"/>
                  </a:cubicBezTo>
                  <a:cubicBezTo>
                    <a:pt x="21" y="18"/>
                    <a:pt x="4" y="0"/>
                    <a:pt x="3" y="0"/>
                  </a:cubicBezTo>
                  <a:close/>
                </a:path>
              </a:pathLst>
            </a:custGeom>
            <a:solidFill>
              <a:srgbClr val="E54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96;p51">
              <a:extLst>
                <a:ext uri="{FF2B5EF4-FFF2-40B4-BE49-F238E27FC236}">
                  <a16:creationId xmlns:a16="http://schemas.microsoft.com/office/drawing/2014/main" xmlns="" id="{7BE6D7C0-5E38-01E7-AA94-A577B417B77B}"/>
                </a:ext>
              </a:extLst>
            </p:cNvPr>
            <p:cNvSpPr/>
            <p:nvPr/>
          </p:nvSpPr>
          <p:spPr>
            <a:xfrm>
              <a:off x="7449500" y="2712900"/>
              <a:ext cx="149150" cy="149900"/>
            </a:xfrm>
            <a:custGeom>
              <a:avLst/>
              <a:gdLst/>
              <a:ahLst/>
              <a:cxnLst/>
              <a:rect l="l" t="t" r="r" b="b"/>
              <a:pathLst>
                <a:path w="5966" h="5996" extrusionOk="0">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97;p51">
              <a:extLst>
                <a:ext uri="{FF2B5EF4-FFF2-40B4-BE49-F238E27FC236}">
                  <a16:creationId xmlns:a16="http://schemas.microsoft.com/office/drawing/2014/main" xmlns="" id="{1038755F-5472-C608-40A0-61BA97DA0BF3}"/>
                </a:ext>
              </a:extLst>
            </p:cNvPr>
            <p:cNvSpPr/>
            <p:nvPr/>
          </p:nvSpPr>
          <p:spPr>
            <a:xfrm>
              <a:off x="6583325" y="2726875"/>
              <a:ext cx="45525" cy="57625"/>
            </a:xfrm>
            <a:custGeom>
              <a:avLst/>
              <a:gdLst/>
              <a:ahLst/>
              <a:cxnLst/>
              <a:rect l="l" t="t" r="r" b="b"/>
              <a:pathLst>
                <a:path w="1821" h="2305" extrusionOk="0">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98;p51">
              <a:extLst>
                <a:ext uri="{FF2B5EF4-FFF2-40B4-BE49-F238E27FC236}">
                  <a16:creationId xmlns:a16="http://schemas.microsoft.com/office/drawing/2014/main" xmlns="" id="{73BB0F88-9516-3F72-72E1-61651B288CC3}"/>
                </a:ext>
              </a:extLst>
            </p:cNvPr>
            <p:cNvSpPr/>
            <p:nvPr/>
          </p:nvSpPr>
          <p:spPr>
            <a:xfrm>
              <a:off x="7077125" y="2773250"/>
              <a:ext cx="46050" cy="53050"/>
            </a:xfrm>
            <a:custGeom>
              <a:avLst/>
              <a:gdLst/>
              <a:ahLst/>
              <a:cxnLst/>
              <a:rect l="l" t="t" r="r" b="b"/>
              <a:pathLst>
                <a:path w="1842" h="2122" extrusionOk="0">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99;p51">
              <a:extLst>
                <a:ext uri="{FF2B5EF4-FFF2-40B4-BE49-F238E27FC236}">
                  <a16:creationId xmlns:a16="http://schemas.microsoft.com/office/drawing/2014/main" xmlns="" id="{1708A44A-D112-064A-5BA9-1E92BB813255}"/>
                </a:ext>
              </a:extLst>
            </p:cNvPr>
            <p:cNvSpPr/>
            <p:nvPr/>
          </p:nvSpPr>
          <p:spPr>
            <a:xfrm>
              <a:off x="5948275" y="2297825"/>
              <a:ext cx="2178175" cy="2151575"/>
            </a:xfrm>
            <a:custGeom>
              <a:avLst/>
              <a:gdLst/>
              <a:ahLst/>
              <a:cxnLst/>
              <a:rect l="l" t="t" r="r" b="b"/>
              <a:pathLst>
                <a:path w="87127" h="86063" extrusionOk="0">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000;p51">
              <a:extLst>
                <a:ext uri="{FF2B5EF4-FFF2-40B4-BE49-F238E27FC236}">
                  <a16:creationId xmlns:a16="http://schemas.microsoft.com/office/drawing/2014/main" xmlns="" id="{3C4ED3A4-9A1D-DC77-34E0-8CD52D3756AD}"/>
                </a:ext>
              </a:extLst>
            </p:cNvPr>
            <p:cNvSpPr/>
            <p:nvPr/>
          </p:nvSpPr>
          <p:spPr>
            <a:xfrm>
              <a:off x="6330675" y="3827250"/>
              <a:ext cx="284050" cy="89900"/>
            </a:xfrm>
            <a:custGeom>
              <a:avLst/>
              <a:gdLst/>
              <a:ahLst/>
              <a:cxnLst/>
              <a:rect l="l" t="t" r="r" b="b"/>
              <a:pathLst>
                <a:path w="11362" h="3596" extrusionOk="0">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001;p51">
              <a:extLst>
                <a:ext uri="{FF2B5EF4-FFF2-40B4-BE49-F238E27FC236}">
                  <a16:creationId xmlns:a16="http://schemas.microsoft.com/office/drawing/2014/main" xmlns="" id="{D69407C4-640A-391D-9514-B7BDF5FF23E2}"/>
                </a:ext>
              </a:extLst>
            </p:cNvPr>
            <p:cNvSpPr/>
            <p:nvPr/>
          </p:nvSpPr>
          <p:spPr>
            <a:xfrm>
              <a:off x="6431850" y="3773825"/>
              <a:ext cx="256525" cy="105025"/>
            </a:xfrm>
            <a:custGeom>
              <a:avLst/>
              <a:gdLst/>
              <a:ahLst/>
              <a:cxnLst/>
              <a:rect l="l" t="t" r="r" b="b"/>
              <a:pathLst>
                <a:path w="10261" h="4201" extrusionOk="0">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002;p51">
              <a:extLst>
                <a:ext uri="{FF2B5EF4-FFF2-40B4-BE49-F238E27FC236}">
                  <a16:creationId xmlns:a16="http://schemas.microsoft.com/office/drawing/2014/main" xmlns="" id="{92981CEE-C950-C1A6-232C-435899DD1B7A}"/>
                </a:ext>
              </a:extLst>
            </p:cNvPr>
            <p:cNvSpPr/>
            <p:nvPr/>
          </p:nvSpPr>
          <p:spPr>
            <a:xfrm>
              <a:off x="6780100" y="4036475"/>
              <a:ext cx="303850" cy="113200"/>
            </a:xfrm>
            <a:custGeom>
              <a:avLst/>
              <a:gdLst/>
              <a:ahLst/>
              <a:cxnLst/>
              <a:rect l="l" t="t" r="r" b="b"/>
              <a:pathLst>
                <a:path w="12154" h="4528" extrusionOk="0">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3;p51">
              <a:extLst>
                <a:ext uri="{FF2B5EF4-FFF2-40B4-BE49-F238E27FC236}">
                  <a16:creationId xmlns:a16="http://schemas.microsoft.com/office/drawing/2014/main" xmlns="" id="{10298D3C-BBD7-0FC7-F012-18877C422F3A}"/>
                </a:ext>
              </a:extLst>
            </p:cNvPr>
            <p:cNvSpPr/>
            <p:nvPr/>
          </p:nvSpPr>
          <p:spPr>
            <a:xfrm>
              <a:off x="6885750" y="3950350"/>
              <a:ext cx="209700" cy="69775"/>
            </a:xfrm>
            <a:custGeom>
              <a:avLst/>
              <a:gdLst/>
              <a:ahLst/>
              <a:cxnLst/>
              <a:rect l="l" t="t" r="r" b="b"/>
              <a:pathLst>
                <a:path w="8388" h="2791" extrusionOk="0">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04;p51">
              <a:extLst>
                <a:ext uri="{FF2B5EF4-FFF2-40B4-BE49-F238E27FC236}">
                  <a16:creationId xmlns:a16="http://schemas.microsoft.com/office/drawing/2014/main" xmlns="" id="{2AA5221F-13A7-13E9-A91D-950ED8CB9B03}"/>
                </a:ext>
              </a:extLst>
            </p:cNvPr>
            <p:cNvSpPr/>
            <p:nvPr/>
          </p:nvSpPr>
          <p:spPr>
            <a:xfrm>
              <a:off x="6946350" y="3895950"/>
              <a:ext cx="232800" cy="48775"/>
            </a:xfrm>
            <a:custGeom>
              <a:avLst/>
              <a:gdLst/>
              <a:ahLst/>
              <a:cxnLst/>
              <a:rect l="l" t="t" r="r" b="b"/>
              <a:pathLst>
                <a:path w="9312" h="1951" extrusionOk="0">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05;p51">
              <a:extLst>
                <a:ext uri="{FF2B5EF4-FFF2-40B4-BE49-F238E27FC236}">
                  <a16:creationId xmlns:a16="http://schemas.microsoft.com/office/drawing/2014/main" xmlns="" id="{29BDEF86-0DFF-DCE0-B57B-87F4C4823640}"/>
                </a:ext>
              </a:extLst>
            </p:cNvPr>
            <p:cNvSpPr/>
            <p:nvPr/>
          </p:nvSpPr>
          <p:spPr>
            <a:xfrm>
              <a:off x="6399700" y="2828975"/>
              <a:ext cx="190975" cy="176125"/>
            </a:xfrm>
            <a:custGeom>
              <a:avLst/>
              <a:gdLst/>
              <a:ahLst/>
              <a:cxnLst/>
              <a:rect l="l" t="t" r="r" b="b"/>
              <a:pathLst>
                <a:path w="7639" h="7045" extrusionOk="0">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06;p51">
              <a:extLst>
                <a:ext uri="{FF2B5EF4-FFF2-40B4-BE49-F238E27FC236}">
                  <a16:creationId xmlns:a16="http://schemas.microsoft.com/office/drawing/2014/main" xmlns="" id="{D7031F04-116B-DC46-94AC-992DFBFE5D07}"/>
                </a:ext>
              </a:extLst>
            </p:cNvPr>
            <p:cNvSpPr/>
            <p:nvPr/>
          </p:nvSpPr>
          <p:spPr>
            <a:xfrm>
              <a:off x="7162900" y="2891625"/>
              <a:ext cx="258425" cy="236625"/>
            </a:xfrm>
            <a:custGeom>
              <a:avLst/>
              <a:gdLst/>
              <a:ahLst/>
              <a:cxnLst/>
              <a:rect l="l" t="t" r="r" b="b"/>
              <a:pathLst>
                <a:path w="10337" h="9465" extrusionOk="0">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07;p51">
              <a:extLst>
                <a:ext uri="{FF2B5EF4-FFF2-40B4-BE49-F238E27FC236}">
                  <a16:creationId xmlns:a16="http://schemas.microsoft.com/office/drawing/2014/main" xmlns="" id="{CA19A70B-29FA-3DD9-2AC4-10CD1837B9E8}"/>
                </a:ext>
              </a:extLst>
            </p:cNvPr>
            <p:cNvSpPr/>
            <p:nvPr/>
          </p:nvSpPr>
          <p:spPr>
            <a:xfrm rot="509414">
              <a:off x="6628090" y="2955867"/>
              <a:ext cx="479645" cy="258549"/>
            </a:xfrm>
            <a:custGeom>
              <a:avLst/>
              <a:gdLst/>
              <a:ahLst/>
              <a:cxnLst/>
              <a:rect l="l" t="t" r="r" b="b"/>
              <a:pathLst>
                <a:path w="12199" h="7952" extrusionOk="0">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08;p51">
              <a:extLst>
                <a:ext uri="{FF2B5EF4-FFF2-40B4-BE49-F238E27FC236}">
                  <a16:creationId xmlns:a16="http://schemas.microsoft.com/office/drawing/2014/main" xmlns="" id="{7A5CD871-03A1-71B7-6956-394FC3279578}"/>
                </a:ext>
              </a:extLst>
            </p:cNvPr>
            <p:cNvSpPr/>
            <p:nvPr/>
          </p:nvSpPr>
          <p:spPr>
            <a:xfrm>
              <a:off x="6588025" y="2923500"/>
              <a:ext cx="541425" cy="297525"/>
            </a:xfrm>
            <a:custGeom>
              <a:avLst/>
              <a:gdLst/>
              <a:ahLst/>
              <a:cxnLst/>
              <a:rect l="l" t="t" r="r" b="b"/>
              <a:pathLst>
                <a:path w="21657" h="11901" extrusionOk="0">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6" name="TextBox 105">
            <a:extLst>
              <a:ext uri="{FF2B5EF4-FFF2-40B4-BE49-F238E27FC236}">
                <a16:creationId xmlns:a16="http://schemas.microsoft.com/office/drawing/2014/main" xmlns="" id="{DFD40FB8-521B-D142-3273-215E932F7D10}"/>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107" name="TextBox 106">
            <a:extLst>
              <a:ext uri="{FF2B5EF4-FFF2-40B4-BE49-F238E27FC236}">
                <a16:creationId xmlns:a16="http://schemas.microsoft.com/office/drawing/2014/main" xmlns="" id="{FF207C90-B176-9EA2-F695-15B73768CF1D}"/>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Tree>
    <p:extLst>
      <p:ext uri="{BB962C8B-B14F-4D97-AF65-F5344CB8AC3E}">
        <p14:creationId xmlns:p14="http://schemas.microsoft.com/office/powerpoint/2010/main" val="5869050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barn(inVertical)">
                                      <p:cBhvr>
                                        <p:cTn id="10" dur="500"/>
                                        <p:tgtEl>
                                          <p:spTgt spid="1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barn(inVertical)">
                                      <p:cBhvr>
                                        <p:cTn id="13"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xmlns="" id="{DFD40FB8-521B-D142-3273-215E932F7D10}"/>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3</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Đề</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xuất</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biện</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pháp</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góp</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phần</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phát</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triển</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kinh</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tế</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7" name="TextBox 106">
            <a:extLst>
              <a:ext uri="{FF2B5EF4-FFF2-40B4-BE49-F238E27FC236}">
                <a16:creationId xmlns:a16="http://schemas.microsoft.com/office/drawing/2014/main" xmlns="" id="{FF207C90-B176-9EA2-F695-15B73768CF1D}"/>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2" name="Google Shape;451;p40">
            <a:extLst>
              <a:ext uri="{FF2B5EF4-FFF2-40B4-BE49-F238E27FC236}">
                <a16:creationId xmlns:a16="http://schemas.microsoft.com/office/drawing/2014/main" xmlns="" id="{C04577FB-F80F-68A6-14AA-B933C3CB6596}"/>
              </a:ext>
            </a:extLst>
          </p:cNvPr>
          <p:cNvSpPr/>
          <p:nvPr/>
        </p:nvSpPr>
        <p:spPr>
          <a:xfrm>
            <a:off x="933461" y="4796733"/>
            <a:ext cx="10580028" cy="87671"/>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452;p40">
            <a:extLst>
              <a:ext uri="{FF2B5EF4-FFF2-40B4-BE49-F238E27FC236}">
                <a16:creationId xmlns:a16="http://schemas.microsoft.com/office/drawing/2014/main" xmlns="" id="{C894623F-2CDE-7696-C475-33C433F83E65}"/>
              </a:ext>
            </a:extLst>
          </p:cNvPr>
          <p:cNvSpPr/>
          <p:nvPr/>
        </p:nvSpPr>
        <p:spPr>
          <a:xfrm rot="5400000" flipH="1">
            <a:off x="2462195" y="4630458"/>
            <a:ext cx="2781147"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40">
            <a:extLst>
              <a:ext uri="{FF2B5EF4-FFF2-40B4-BE49-F238E27FC236}">
                <a16:creationId xmlns:a16="http://schemas.microsoft.com/office/drawing/2014/main" xmlns="" id="{78409ED2-ED12-3C55-0099-95BA6DC95937}"/>
              </a:ext>
            </a:extLst>
          </p:cNvPr>
          <p:cNvSpPr/>
          <p:nvPr/>
        </p:nvSpPr>
        <p:spPr>
          <a:xfrm rot="5400000">
            <a:off x="6603234" y="4804850"/>
            <a:ext cx="2781147"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Rounded Corners 4">
            <a:extLst>
              <a:ext uri="{FF2B5EF4-FFF2-40B4-BE49-F238E27FC236}">
                <a16:creationId xmlns:a16="http://schemas.microsoft.com/office/drawing/2014/main" xmlns="" id="{D75CB980-C053-8EA6-3B62-4584348BB9EC}"/>
              </a:ext>
            </a:extLst>
          </p:cNvPr>
          <p:cNvSpPr/>
          <p:nvPr/>
        </p:nvSpPr>
        <p:spPr>
          <a:xfrm>
            <a:off x="1987827" y="1591836"/>
            <a:ext cx="8094428" cy="97395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Theo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Google Shape;442;p40">
            <a:extLst>
              <a:ext uri="{FF2B5EF4-FFF2-40B4-BE49-F238E27FC236}">
                <a16:creationId xmlns:a16="http://schemas.microsoft.com/office/drawing/2014/main" xmlns="" id="{7BD33466-8616-09B1-170B-33C09E1D04B8}"/>
              </a:ext>
            </a:extLst>
          </p:cNvPr>
          <p:cNvSpPr txBox="1">
            <a:spLocks/>
          </p:cNvSpPr>
          <p:nvPr/>
        </p:nvSpPr>
        <p:spPr>
          <a:xfrm>
            <a:off x="1865581" y="3847858"/>
            <a:ext cx="2032559" cy="532175"/>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Chăn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nuôi</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
        <p:nvSpPr>
          <p:cNvPr id="7" name="Google Shape;442;p40">
            <a:extLst>
              <a:ext uri="{FF2B5EF4-FFF2-40B4-BE49-F238E27FC236}">
                <a16:creationId xmlns:a16="http://schemas.microsoft.com/office/drawing/2014/main" xmlns="" id="{8A66DB66-FA8D-5189-98EB-5A62FD8633BA}"/>
              </a:ext>
            </a:extLst>
          </p:cNvPr>
          <p:cNvSpPr txBox="1">
            <a:spLocks/>
          </p:cNvSpPr>
          <p:nvPr/>
        </p:nvSpPr>
        <p:spPr>
          <a:xfrm>
            <a:off x="5018761" y="3712295"/>
            <a:ext cx="2032559" cy="532175"/>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Trồng</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trọt</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
        <p:nvSpPr>
          <p:cNvPr id="8" name="Google Shape;442;p40">
            <a:extLst>
              <a:ext uri="{FF2B5EF4-FFF2-40B4-BE49-F238E27FC236}">
                <a16:creationId xmlns:a16="http://schemas.microsoft.com/office/drawing/2014/main" xmlns="" id="{EAA716FE-6467-9E07-47C7-9A531B5E4A3A}"/>
              </a:ext>
            </a:extLst>
          </p:cNvPr>
          <p:cNvSpPr txBox="1">
            <a:spLocks/>
          </p:cNvSpPr>
          <p:nvPr/>
        </p:nvSpPr>
        <p:spPr>
          <a:xfrm>
            <a:off x="8491994" y="3805956"/>
            <a:ext cx="2687540" cy="532175"/>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Bán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hàng</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qua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mạng</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
        <p:nvSpPr>
          <p:cNvPr id="9" name="Google Shape;442;p40">
            <a:extLst>
              <a:ext uri="{FF2B5EF4-FFF2-40B4-BE49-F238E27FC236}">
                <a16:creationId xmlns:a16="http://schemas.microsoft.com/office/drawing/2014/main" xmlns="" id="{0467DB8F-23E8-7CE8-C505-5232E653895E}"/>
              </a:ext>
            </a:extLst>
          </p:cNvPr>
          <p:cNvSpPr txBox="1">
            <a:spLocks/>
          </p:cNvSpPr>
          <p:nvPr/>
        </p:nvSpPr>
        <p:spPr>
          <a:xfrm>
            <a:off x="1865581" y="5156225"/>
            <a:ext cx="1742128" cy="532175"/>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Buôn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bán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
        <p:nvSpPr>
          <p:cNvPr id="10" name="Google Shape;442;p40">
            <a:extLst>
              <a:ext uri="{FF2B5EF4-FFF2-40B4-BE49-F238E27FC236}">
                <a16:creationId xmlns:a16="http://schemas.microsoft.com/office/drawing/2014/main" xmlns="" id="{CDE80B0E-00FE-D910-B929-B66932AC02F5}"/>
              </a:ext>
            </a:extLst>
          </p:cNvPr>
          <p:cNvSpPr txBox="1">
            <a:spLocks/>
          </p:cNvSpPr>
          <p:nvPr/>
        </p:nvSpPr>
        <p:spPr>
          <a:xfrm>
            <a:off x="4226533" y="4984867"/>
            <a:ext cx="3449231" cy="1292823"/>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Làm</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người</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sáng</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tạo</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nội</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dung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trên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youtobe</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tiktok</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
        <p:nvSpPr>
          <p:cNvPr id="13" name="Google Shape;442;p40">
            <a:extLst>
              <a:ext uri="{FF2B5EF4-FFF2-40B4-BE49-F238E27FC236}">
                <a16:creationId xmlns:a16="http://schemas.microsoft.com/office/drawing/2014/main" xmlns="" id="{1AA87900-EF7A-6D2C-F1D9-62B08FA601B6}"/>
              </a:ext>
            </a:extLst>
          </p:cNvPr>
          <p:cNvSpPr txBox="1">
            <a:spLocks/>
          </p:cNvSpPr>
          <p:nvPr/>
        </p:nvSpPr>
        <p:spPr>
          <a:xfrm>
            <a:off x="8367572" y="5068911"/>
            <a:ext cx="2936384" cy="562367"/>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May, </a:t>
            </a:r>
            <a:r>
              <a:rPr kumimoji="0" lang="en-US" sz="2500" b="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dệt</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vải</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quần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áo</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Tree>
    <p:extLst>
      <p:ext uri="{BB962C8B-B14F-4D97-AF65-F5344CB8AC3E}">
        <p14:creationId xmlns:p14="http://schemas.microsoft.com/office/powerpoint/2010/main" val="4532341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arn(inVertical)">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2" grpId="0" animBg="1"/>
      <p:bldP spid="3" grpId="0" animBg="1"/>
      <p:bldP spid="4" grpId="0" animBg="1"/>
      <p:bldP spid="5" grpId="0" animBg="1"/>
      <p:bldP spid="6" grpId="0"/>
      <p:bldP spid="7" grpId="0"/>
      <p:bldP spid="8" grpId="0"/>
      <p:bldP spid="9" grpId="0"/>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xmlns="" id="{DFD40FB8-521B-D142-3273-215E932F7D10}"/>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góp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triển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7" name="TextBox 106">
            <a:extLst>
              <a:ext uri="{FF2B5EF4-FFF2-40B4-BE49-F238E27FC236}">
                <a16:creationId xmlns:a16="http://schemas.microsoft.com/office/drawing/2014/main" xmlns="" id="{FF207C90-B176-9EA2-F695-15B73768CF1D}"/>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2" name="Google Shape;2003;p71">
            <a:extLst>
              <a:ext uri="{FF2B5EF4-FFF2-40B4-BE49-F238E27FC236}">
                <a16:creationId xmlns:a16="http://schemas.microsoft.com/office/drawing/2014/main" xmlns="" id="{B1408825-B9B9-D982-83C9-162F7F1A71CD}"/>
              </a:ext>
            </a:extLst>
          </p:cNvPr>
          <p:cNvPicPr preferRelativeResize="0"/>
          <p:nvPr/>
        </p:nvPicPr>
        <p:blipFill rotWithShape="1">
          <a:blip r:embed="rId2">
            <a:alphaModFix/>
          </a:blip>
          <a:srcRect r="50517"/>
          <a:stretch/>
        </p:blipFill>
        <p:spPr>
          <a:xfrm>
            <a:off x="389451" y="2095825"/>
            <a:ext cx="1588925" cy="1806200"/>
          </a:xfrm>
          <a:prstGeom prst="rect">
            <a:avLst/>
          </a:prstGeom>
          <a:noFill/>
          <a:ln>
            <a:noFill/>
          </a:ln>
        </p:spPr>
      </p:pic>
      <p:grpSp>
        <p:nvGrpSpPr>
          <p:cNvPr id="3" name="Google Shape;2006;p71">
            <a:extLst>
              <a:ext uri="{FF2B5EF4-FFF2-40B4-BE49-F238E27FC236}">
                <a16:creationId xmlns:a16="http://schemas.microsoft.com/office/drawing/2014/main" xmlns="" id="{DAD1BF9A-DF54-6762-B859-DB4D9007DF9A}"/>
              </a:ext>
            </a:extLst>
          </p:cNvPr>
          <p:cNvGrpSpPr/>
          <p:nvPr/>
        </p:nvGrpSpPr>
        <p:grpSpPr>
          <a:xfrm>
            <a:off x="304800" y="1942900"/>
            <a:ext cx="1830400" cy="2324500"/>
            <a:chOff x="1331225" y="1409500"/>
            <a:chExt cx="1830400" cy="2324500"/>
          </a:xfrm>
        </p:grpSpPr>
        <p:sp>
          <p:nvSpPr>
            <p:cNvPr id="4" name="Google Shape;2007;p71">
              <a:extLst>
                <a:ext uri="{FF2B5EF4-FFF2-40B4-BE49-F238E27FC236}">
                  <a16:creationId xmlns:a16="http://schemas.microsoft.com/office/drawing/2014/main" xmlns="" id="{3C219282-13F7-5297-A0D0-C9ECBE23D82A}"/>
                </a:ext>
              </a:extLst>
            </p:cNvPr>
            <p:cNvSpPr/>
            <p:nvPr/>
          </p:nvSpPr>
          <p:spPr>
            <a:xfrm>
              <a:off x="2215200" y="3487600"/>
              <a:ext cx="81050" cy="59525"/>
            </a:xfrm>
            <a:custGeom>
              <a:avLst/>
              <a:gdLst/>
              <a:ahLst/>
              <a:cxnLst/>
              <a:rect l="l" t="t" r="r" b="b"/>
              <a:pathLst>
                <a:path w="3242" h="2381" extrusionOk="0">
                  <a:moveTo>
                    <a:pt x="1504" y="0"/>
                  </a:moveTo>
                  <a:cubicBezTo>
                    <a:pt x="1283" y="0"/>
                    <a:pt x="1055" y="27"/>
                    <a:pt x="830" y="62"/>
                  </a:cubicBezTo>
                  <a:cubicBezTo>
                    <a:pt x="806" y="68"/>
                    <a:pt x="782" y="71"/>
                    <a:pt x="758" y="71"/>
                  </a:cubicBezTo>
                  <a:cubicBezTo>
                    <a:pt x="702" y="71"/>
                    <a:pt x="648" y="56"/>
                    <a:pt x="605" y="42"/>
                  </a:cubicBezTo>
                  <a:lnTo>
                    <a:pt x="605" y="42"/>
                  </a:lnTo>
                  <a:cubicBezTo>
                    <a:pt x="1" y="967"/>
                    <a:pt x="251" y="2381"/>
                    <a:pt x="1502" y="2381"/>
                  </a:cubicBezTo>
                  <a:cubicBezTo>
                    <a:pt x="1605" y="2381"/>
                    <a:pt x="1715" y="2371"/>
                    <a:pt x="1831" y="2351"/>
                  </a:cubicBezTo>
                  <a:cubicBezTo>
                    <a:pt x="2587" y="2208"/>
                    <a:pt x="3241" y="1513"/>
                    <a:pt x="2832" y="757"/>
                  </a:cubicBezTo>
                  <a:cubicBezTo>
                    <a:pt x="2542" y="162"/>
                    <a:pt x="2045" y="0"/>
                    <a:pt x="1504" y="0"/>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008;p71">
              <a:extLst>
                <a:ext uri="{FF2B5EF4-FFF2-40B4-BE49-F238E27FC236}">
                  <a16:creationId xmlns:a16="http://schemas.microsoft.com/office/drawing/2014/main" xmlns="" id="{EAEC6B59-B7B5-F894-2616-1CEF64B6D994}"/>
                </a:ext>
              </a:extLst>
            </p:cNvPr>
            <p:cNvSpPr/>
            <p:nvPr/>
          </p:nvSpPr>
          <p:spPr>
            <a:xfrm>
              <a:off x="1358800" y="1436975"/>
              <a:ext cx="1801800" cy="2259325"/>
            </a:xfrm>
            <a:custGeom>
              <a:avLst/>
              <a:gdLst/>
              <a:ahLst/>
              <a:cxnLst/>
              <a:rect l="l" t="t" r="r" b="b"/>
              <a:pathLst>
                <a:path w="72072" h="90373" extrusionOk="0">
                  <a:moveTo>
                    <a:pt x="60278" y="5018"/>
                  </a:moveTo>
                  <a:cubicBezTo>
                    <a:pt x="60532" y="5018"/>
                    <a:pt x="60802" y="5182"/>
                    <a:pt x="60833" y="5501"/>
                  </a:cubicBezTo>
                  <a:cubicBezTo>
                    <a:pt x="62570" y="28939"/>
                    <a:pt x="64470" y="52458"/>
                    <a:pt x="65594" y="75957"/>
                  </a:cubicBezTo>
                  <a:cubicBezTo>
                    <a:pt x="65594" y="75978"/>
                    <a:pt x="65594" y="76019"/>
                    <a:pt x="65594" y="76059"/>
                  </a:cubicBezTo>
                  <a:cubicBezTo>
                    <a:pt x="65860" y="76346"/>
                    <a:pt x="65655" y="76836"/>
                    <a:pt x="65267" y="76856"/>
                  </a:cubicBezTo>
                  <a:cubicBezTo>
                    <a:pt x="56092" y="76979"/>
                    <a:pt x="46917" y="77020"/>
                    <a:pt x="37742" y="77081"/>
                  </a:cubicBezTo>
                  <a:cubicBezTo>
                    <a:pt x="31864" y="77121"/>
                    <a:pt x="25961" y="77286"/>
                    <a:pt x="20071" y="77286"/>
                  </a:cubicBezTo>
                  <a:cubicBezTo>
                    <a:pt x="16787" y="77286"/>
                    <a:pt x="13507" y="77235"/>
                    <a:pt x="10238" y="77081"/>
                  </a:cubicBezTo>
                  <a:cubicBezTo>
                    <a:pt x="10228" y="77091"/>
                    <a:pt x="10218" y="77096"/>
                    <a:pt x="10207" y="77096"/>
                  </a:cubicBezTo>
                  <a:cubicBezTo>
                    <a:pt x="10197" y="77096"/>
                    <a:pt x="10187" y="77091"/>
                    <a:pt x="10177" y="77081"/>
                  </a:cubicBezTo>
                  <a:cubicBezTo>
                    <a:pt x="10115" y="77061"/>
                    <a:pt x="10054" y="77020"/>
                    <a:pt x="10054" y="76959"/>
                  </a:cubicBezTo>
                  <a:cubicBezTo>
                    <a:pt x="10021" y="76981"/>
                    <a:pt x="9982" y="76991"/>
                    <a:pt x="9944" y="76991"/>
                  </a:cubicBezTo>
                  <a:cubicBezTo>
                    <a:pt x="9843" y="76991"/>
                    <a:pt x="9742" y="76919"/>
                    <a:pt x="9727" y="76816"/>
                  </a:cubicBezTo>
                  <a:cubicBezTo>
                    <a:pt x="8133" y="65679"/>
                    <a:pt x="7847" y="54216"/>
                    <a:pt x="7398" y="42977"/>
                  </a:cubicBezTo>
                  <a:cubicBezTo>
                    <a:pt x="6928" y="31330"/>
                    <a:pt x="6580" y="19621"/>
                    <a:pt x="6825" y="7953"/>
                  </a:cubicBezTo>
                  <a:cubicBezTo>
                    <a:pt x="6825" y="7712"/>
                    <a:pt x="7010" y="7539"/>
                    <a:pt x="7227" y="7539"/>
                  </a:cubicBezTo>
                  <a:cubicBezTo>
                    <a:pt x="7250" y="7539"/>
                    <a:pt x="7272" y="7541"/>
                    <a:pt x="7295" y="7545"/>
                  </a:cubicBezTo>
                  <a:lnTo>
                    <a:pt x="7295" y="7463"/>
                  </a:lnTo>
                  <a:cubicBezTo>
                    <a:pt x="6969" y="7381"/>
                    <a:pt x="7030" y="6891"/>
                    <a:pt x="7357" y="6891"/>
                  </a:cubicBezTo>
                  <a:cubicBezTo>
                    <a:pt x="9426" y="6828"/>
                    <a:pt x="11494" y="6805"/>
                    <a:pt x="13563" y="6805"/>
                  </a:cubicBezTo>
                  <a:cubicBezTo>
                    <a:pt x="19392" y="6805"/>
                    <a:pt x="25221" y="6988"/>
                    <a:pt x="31050" y="6988"/>
                  </a:cubicBezTo>
                  <a:cubicBezTo>
                    <a:pt x="31980" y="6988"/>
                    <a:pt x="32910" y="6983"/>
                    <a:pt x="33839" y="6972"/>
                  </a:cubicBezTo>
                  <a:cubicBezTo>
                    <a:pt x="42524" y="6870"/>
                    <a:pt x="51167" y="6339"/>
                    <a:pt x="59811" y="5501"/>
                  </a:cubicBezTo>
                  <a:cubicBezTo>
                    <a:pt x="59791" y="5177"/>
                    <a:pt x="60027" y="5018"/>
                    <a:pt x="60278" y="5018"/>
                  </a:cubicBezTo>
                  <a:close/>
                  <a:moveTo>
                    <a:pt x="35732" y="80808"/>
                  </a:moveTo>
                  <a:cubicBezTo>
                    <a:pt x="35821" y="80808"/>
                    <a:pt x="35891" y="80867"/>
                    <a:pt x="35924" y="80964"/>
                  </a:cubicBezTo>
                  <a:cubicBezTo>
                    <a:pt x="36761" y="81066"/>
                    <a:pt x="37517" y="81536"/>
                    <a:pt x="37967" y="82271"/>
                  </a:cubicBezTo>
                  <a:cubicBezTo>
                    <a:pt x="38662" y="83559"/>
                    <a:pt x="37824" y="84948"/>
                    <a:pt x="36496" y="85316"/>
                  </a:cubicBezTo>
                  <a:cubicBezTo>
                    <a:pt x="36285" y="85369"/>
                    <a:pt x="36071" y="85394"/>
                    <a:pt x="35860" y="85394"/>
                  </a:cubicBezTo>
                  <a:cubicBezTo>
                    <a:pt x="34765" y="85394"/>
                    <a:pt x="33748" y="84703"/>
                    <a:pt x="33594" y="83538"/>
                  </a:cubicBezTo>
                  <a:cubicBezTo>
                    <a:pt x="33451" y="82230"/>
                    <a:pt x="34350" y="80964"/>
                    <a:pt x="35658" y="80821"/>
                  </a:cubicBezTo>
                  <a:cubicBezTo>
                    <a:pt x="35684" y="80812"/>
                    <a:pt x="35708" y="80808"/>
                    <a:pt x="35732" y="80808"/>
                  </a:cubicBezTo>
                  <a:close/>
                  <a:moveTo>
                    <a:pt x="56451" y="1"/>
                  </a:moveTo>
                  <a:cubicBezTo>
                    <a:pt x="53556" y="1"/>
                    <a:pt x="50543" y="375"/>
                    <a:pt x="47898" y="413"/>
                  </a:cubicBezTo>
                  <a:cubicBezTo>
                    <a:pt x="38335" y="577"/>
                    <a:pt x="28751" y="720"/>
                    <a:pt x="19188" y="842"/>
                  </a:cubicBezTo>
                  <a:cubicBezTo>
                    <a:pt x="18416" y="851"/>
                    <a:pt x="17641" y="855"/>
                    <a:pt x="16865" y="855"/>
                  </a:cubicBezTo>
                  <a:cubicBezTo>
                    <a:pt x="15053" y="855"/>
                    <a:pt x="13233" y="837"/>
                    <a:pt x="11413" y="837"/>
                  </a:cubicBezTo>
                  <a:cubicBezTo>
                    <a:pt x="8813" y="837"/>
                    <a:pt x="6212" y="873"/>
                    <a:pt x="3638" y="1047"/>
                  </a:cubicBezTo>
                  <a:cubicBezTo>
                    <a:pt x="82" y="1292"/>
                    <a:pt x="21" y="3642"/>
                    <a:pt x="82" y="6543"/>
                  </a:cubicBezTo>
                  <a:cubicBezTo>
                    <a:pt x="123" y="8893"/>
                    <a:pt x="184" y="11243"/>
                    <a:pt x="225" y="13593"/>
                  </a:cubicBezTo>
                  <a:cubicBezTo>
                    <a:pt x="246" y="13756"/>
                    <a:pt x="144" y="13899"/>
                    <a:pt x="1" y="13981"/>
                  </a:cubicBezTo>
                  <a:cubicBezTo>
                    <a:pt x="1513" y="35866"/>
                    <a:pt x="2493" y="57792"/>
                    <a:pt x="3679" y="79697"/>
                  </a:cubicBezTo>
                  <a:cubicBezTo>
                    <a:pt x="3801" y="82169"/>
                    <a:pt x="3679" y="85071"/>
                    <a:pt x="4823" y="87339"/>
                  </a:cubicBezTo>
                  <a:cubicBezTo>
                    <a:pt x="6233" y="90118"/>
                    <a:pt x="9196" y="90281"/>
                    <a:pt x="11934" y="90322"/>
                  </a:cubicBezTo>
                  <a:cubicBezTo>
                    <a:pt x="13687" y="90360"/>
                    <a:pt x="15442" y="90373"/>
                    <a:pt x="17198" y="90373"/>
                  </a:cubicBezTo>
                  <a:cubicBezTo>
                    <a:pt x="20213" y="90373"/>
                    <a:pt x="23229" y="90335"/>
                    <a:pt x="26238" y="90322"/>
                  </a:cubicBezTo>
                  <a:cubicBezTo>
                    <a:pt x="35781" y="90281"/>
                    <a:pt x="45303" y="90138"/>
                    <a:pt x="54846" y="89914"/>
                  </a:cubicBezTo>
                  <a:cubicBezTo>
                    <a:pt x="55040" y="89909"/>
                    <a:pt x="55241" y="89907"/>
                    <a:pt x="55450" y="89907"/>
                  </a:cubicBezTo>
                  <a:cubicBezTo>
                    <a:pt x="56887" y="89907"/>
                    <a:pt x="58647" y="90008"/>
                    <a:pt x="60455" y="90008"/>
                  </a:cubicBezTo>
                  <a:cubicBezTo>
                    <a:pt x="63880" y="90008"/>
                    <a:pt x="67476" y="89645"/>
                    <a:pt x="69374" y="87543"/>
                  </a:cubicBezTo>
                  <a:cubicBezTo>
                    <a:pt x="72071" y="84560"/>
                    <a:pt x="70416" y="77837"/>
                    <a:pt x="70212" y="74159"/>
                  </a:cubicBezTo>
                  <a:cubicBezTo>
                    <a:pt x="69640" y="64146"/>
                    <a:pt x="69047" y="54134"/>
                    <a:pt x="68434" y="44121"/>
                  </a:cubicBezTo>
                  <a:cubicBezTo>
                    <a:pt x="67862" y="34640"/>
                    <a:pt x="67453" y="25138"/>
                    <a:pt x="66656" y="15677"/>
                  </a:cubicBezTo>
                  <a:cubicBezTo>
                    <a:pt x="66289" y="11427"/>
                    <a:pt x="66656" y="1966"/>
                    <a:pt x="61425" y="556"/>
                  </a:cubicBezTo>
                  <a:cubicBezTo>
                    <a:pt x="59879" y="135"/>
                    <a:pt x="58186" y="1"/>
                    <a:pt x="56451" y="1"/>
                  </a:cubicBezTo>
                  <a:close/>
                </a:path>
              </a:pathLst>
            </a:custGeom>
            <a:solidFill>
              <a:srgbClr val="4850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009;p71">
              <a:extLst>
                <a:ext uri="{FF2B5EF4-FFF2-40B4-BE49-F238E27FC236}">
                  <a16:creationId xmlns:a16="http://schemas.microsoft.com/office/drawing/2014/main" xmlns="" id="{D151BAED-8F1F-80AA-1D73-341F477691D2}"/>
                </a:ext>
              </a:extLst>
            </p:cNvPr>
            <p:cNvSpPr/>
            <p:nvPr/>
          </p:nvSpPr>
          <p:spPr>
            <a:xfrm>
              <a:off x="2195575" y="3456875"/>
              <a:ext cx="129775" cy="115150"/>
            </a:xfrm>
            <a:custGeom>
              <a:avLst/>
              <a:gdLst/>
              <a:ahLst/>
              <a:cxnLst/>
              <a:rect l="l" t="t" r="r" b="b"/>
              <a:pathLst>
                <a:path w="5191" h="4606" extrusionOk="0">
                  <a:moveTo>
                    <a:pt x="2295" y="1220"/>
                  </a:moveTo>
                  <a:cubicBezTo>
                    <a:pt x="2834" y="1220"/>
                    <a:pt x="3328" y="1393"/>
                    <a:pt x="3617" y="1986"/>
                  </a:cubicBezTo>
                  <a:cubicBezTo>
                    <a:pt x="4026" y="2763"/>
                    <a:pt x="3372" y="3437"/>
                    <a:pt x="2616" y="3580"/>
                  </a:cubicBezTo>
                  <a:cubicBezTo>
                    <a:pt x="2500" y="3600"/>
                    <a:pt x="2390" y="3610"/>
                    <a:pt x="2287" y="3610"/>
                  </a:cubicBezTo>
                  <a:cubicBezTo>
                    <a:pt x="1036" y="3610"/>
                    <a:pt x="786" y="2196"/>
                    <a:pt x="1390" y="1271"/>
                  </a:cubicBezTo>
                  <a:lnTo>
                    <a:pt x="1390" y="1271"/>
                  </a:lnTo>
                  <a:cubicBezTo>
                    <a:pt x="1433" y="1285"/>
                    <a:pt x="1487" y="1300"/>
                    <a:pt x="1543" y="1300"/>
                  </a:cubicBezTo>
                  <a:cubicBezTo>
                    <a:pt x="1567" y="1300"/>
                    <a:pt x="1591" y="1297"/>
                    <a:pt x="1615" y="1291"/>
                  </a:cubicBezTo>
                  <a:cubicBezTo>
                    <a:pt x="1842" y="1250"/>
                    <a:pt x="2072" y="1220"/>
                    <a:pt x="2295" y="1220"/>
                  </a:cubicBezTo>
                  <a:close/>
                  <a:moveTo>
                    <a:pt x="2254" y="0"/>
                  </a:moveTo>
                  <a:cubicBezTo>
                    <a:pt x="2239" y="0"/>
                    <a:pt x="2223" y="1"/>
                    <a:pt x="2207" y="4"/>
                  </a:cubicBezTo>
                  <a:cubicBezTo>
                    <a:pt x="900" y="147"/>
                    <a:pt x="1" y="1414"/>
                    <a:pt x="144" y="2722"/>
                  </a:cubicBezTo>
                  <a:cubicBezTo>
                    <a:pt x="280" y="3898"/>
                    <a:pt x="1270" y="4605"/>
                    <a:pt x="2366" y="4605"/>
                  </a:cubicBezTo>
                  <a:cubicBezTo>
                    <a:pt x="2583" y="4605"/>
                    <a:pt x="2805" y="4578"/>
                    <a:pt x="3025" y="4520"/>
                  </a:cubicBezTo>
                  <a:cubicBezTo>
                    <a:pt x="4353" y="4152"/>
                    <a:pt x="5191" y="2763"/>
                    <a:pt x="4496" y="1475"/>
                  </a:cubicBezTo>
                  <a:cubicBezTo>
                    <a:pt x="4067" y="740"/>
                    <a:pt x="3311" y="249"/>
                    <a:pt x="2473" y="147"/>
                  </a:cubicBezTo>
                  <a:cubicBezTo>
                    <a:pt x="2437" y="58"/>
                    <a:pt x="2355" y="0"/>
                    <a:pt x="22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010;p71">
              <a:extLst>
                <a:ext uri="{FF2B5EF4-FFF2-40B4-BE49-F238E27FC236}">
                  <a16:creationId xmlns:a16="http://schemas.microsoft.com/office/drawing/2014/main" xmlns="" id="{32767115-0F5A-BCAF-1870-04617F04191A}"/>
                </a:ext>
              </a:extLst>
            </p:cNvPr>
            <p:cNvSpPr/>
            <p:nvPr/>
          </p:nvSpPr>
          <p:spPr>
            <a:xfrm>
              <a:off x="1532500" y="1562425"/>
              <a:ext cx="1472300" cy="1806200"/>
            </a:xfrm>
            <a:custGeom>
              <a:avLst/>
              <a:gdLst/>
              <a:ahLst/>
              <a:cxnLst/>
              <a:rect l="l" t="t" r="r" b="b"/>
              <a:pathLst>
                <a:path w="58892" h="72248" extrusionOk="0">
                  <a:moveTo>
                    <a:pt x="53324" y="0"/>
                  </a:moveTo>
                  <a:cubicBezTo>
                    <a:pt x="53074" y="0"/>
                    <a:pt x="52832" y="159"/>
                    <a:pt x="52843" y="483"/>
                  </a:cubicBezTo>
                  <a:cubicBezTo>
                    <a:pt x="44199" y="1321"/>
                    <a:pt x="35576" y="1852"/>
                    <a:pt x="26891" y="1934"/>
                  </a:cubicBezTo>
                  <a:cubicBezTo>
                    <a:pt x="25962" y="1945"/>
                    <a:pt x="25032" y="1949"/>
                    <a:pt x="24102" y="1949"/>
                  </a:cubicBezTo>
                  <a:cubicBezTo>
                    <a:pt x="18273" y="1949"/>
                    <a:pt x="12443" y="1767"/>
                    <a:pt x="6606" y="1767"/>
                  </a:cubicBezTo>
                  <a:cubicBezTo>
                    <a:pt x="4534" y="1767"/>
                    <a:pt x="2462" y="1790"/>
                    <a:pt x="388" y="1852"/>
                  </a:cubicBezTo>
                  <a:cubicBezTo>
                    <a:pt x="61" y="1852"/>
                    <a:pt x="0" y="2343"/>
                    <a:pt x="327" y="2424"/>
                  </a:cubicBezTo>
                  <a:cubicBezTo>
                    <a:pt x="347" y="2445"/>
                    <a:pt x="368" y="2445"/>
                    <a:pt x="388" y="2445"/>
                  </a:cubicBezTo>
                  <a:cubicBezTo>
                    <a:pt x="5965" y="2860"/>
                    <a:pt x="11582" y="2978"/>
                    <a:pt x="17194" y="2978"/>
                  </a:cubicBezTo>
                  <a:cubicBezTo>
                    <a:pt x="20424" y="2978"/>
                    <a:pt x="23653" y="2939"/>
                    <a:pt x="26871" y="2894"/>
                  </a:cubicBezTo>
                  <a:cubicBezTo>
                    <a:pt x="35555" y="2772"/>
                    <a:pt x="44281" y="2465"/>
                    <a:pt x="52904" y="1403"/>
                  </a:cubicBezTo>
                  <a:cubicBezTo>
                    <a:pt x="54396" y="24554"/>
                    <a:pt x="55765" y="47788"/>
                    <a:pt x="57869" y="70898"/>
                  </a:cubicBezTo>
                  <a:cubicBezTo>
                    <a:pt x="48838" y="70939"/>
                    <a:pt x="39806" y="71041"/>
                    <a:pt x="30794" y="71144"/>
                  </a:cubicBezTo>
                  <a:cubicBezTo>
                    <a:pt x="21640" y="71246"/>
                    <a:pt x="12404" y="71041"/>
                    <a:pt x="3270" y="71634"/>
                  </a:cubicBezTo>
                  <a:lnTo>
                    <a:pt x="3208" y="72043"/>
                  </a:lnTo>
                  <a:cubicBezTo>
                    <a:pt x="3218" y="72053"/>
                    <a:pt x="3229" y="72058"/>
                    <a:pt x="3239" y="72058"/>
                  </a:cubicBezTo>
                  <a:cubicBezTo>
                    <a:pt x="3249" y="72058"/>
                    <a:pt x="3259" y="72053"/>
                    <a:pt x="3270" y="72043"/>
                  </a:cubicBezTo>
                  <a:cubicBezTo>
                    <a:pt x="6539" y="72196"/>
                    <a:pt x="9819" y="72248"/>
                    <a:pt x="13103" y="72248"/>
                  </a:cubicBezTo>
                  <a:cubicBezTo>
                    <a:pt x="18995" y="72248"/>
                    <a:pt x="24903" y="72082"/>
                    <a:pt x="30794" y="72043"/>
                  </a:cubicBezTo>
                  <a:cubicBezTo>
                    <a:pt x="39949" y="72002"/>
                    <a:pt x="49124" y="71961"/>
                    <a:pt x="58298" y="71818"/>
                  </a:cubicBezTo>
                  <a:cubicBezTo>
                    <a:pt x="58707" y="71798"/>
                    <a:pt x="58891" y="71328"/>
                    <a:pt x="58625" y="71021"/>
                  </a:cubicBezTo>
                  <a:cubicBezTo>
                    <a:pt x="58646" y="71001"/>
                    <a:pt x="58646" y="70960"/>
                    <a:pt x="58646" y="70919"/>
                  </a:cubicBezTo>
                  <a:cubicBezTo>
                    <a:pt x="57502" y="47440"/>
                    <a:pt x="55622" y="23921"/>
                    <a:pt x="53864" y="483"/>
                  </a:cubicBezTo>
                  <a:cubicBezTo>
                    <a:pt x="53844" y="164"/>
                    <a:pt x="53579" y="0"/>
                    <a:pt x="533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011;p71">
              <a:extLst>
                <a:ext uri="{FF2B5EF4-FFF2-40B4-BE49-F238E27FC236}">
                  <a16:creationId xmlns:a16="http://schemas.microsoft.com/office/drawing/2014/main" xmlns="" id="{462CBB58-E684-2877-8C3D-590D2B1E23FA}"/>
                </a:ext>
              </a:extLst>
            </p:cNvPr>
            <p:cNvSpPr/>
            <p:nvPr/>
          </p:nvSpPr>
          <p:spPr>
            <a:xfrm>
              <a:off x="1523300" y="1625300"/>
              <a:ext cx="91450" cy="1738725"/>
            </a:xfrm>
            <a:custGeom>
              <a:avLst/>
              <a:gdLst/>
              <a:ahLst/>
              <a:cxnLst/>
              <a:rect l="l" t="t" r="r" b="b"/>
              <a:pathLst>
                <a:path w="3658" h="69549" extrusionOk="0">
                  <a:moveTo>
                    <a:pt x="607" y="1"/>
                  </a:moveTo>
                  <a:cubicBezTo>
                    <a:pt x="398" y="1"/>
                    <a:pt x="225" y="184"/>
                    <a:pt x="225" y="400"/>
                  </a:cubicBezTo>
                  <a:cubicBezTo>
                    <a:pt x="0" y="12068"/>
                    <a:pt x="348" y="23776"/>
                    <a:pt x="797" y="35444"/>
                  </a:cubicBezTo>
                  <a:cubicBezTo>
                    <a:pt x="1267" y="46683"/>
                    <a:pt x="1533" y="58126"/>
                    <a:pt x="3127" y="69283"/>
                  </a:cubicBezTo>
                  <a:cubicBezTo>
                    <a:pt x="3155" y="69382"/>
                    <a:pt x="3243" y="69442"/>
                    <a:pt x="3334" y="69442"/>
                  </a:cubicBezTo>
                  <a:cubicBezTo>
                    <a:pt x="3375" y="69442"/>
                    <a:pt x="3416" y="69430"/>
                    <a:pt x="3454" y="69405"/>
                  </a:cubicBezTo>
                  <a:cubicBezTo>
                    <a:pt x="3474" y="69466"/>
                    <a:pt x="3515" y="69528"/>
                    <a:pt x="3597" y="69548"/>
                  </a:cubicBezTo>
                  <a:lnTo>
                    <a:pt x="3658" y="69119"/>
                  </a:lnTo>
                  <a:cubicBezTo>
                    <a:pt x="3617" y="69119"/>
                    <a:pt x="3597" y="69119"/>
                    <a:pt x="3576" y="69139"/>
                  </a:cubicBezTo>
                  <a:cubicBezTo>
                    <a:pt x="3290" y="57717"/>
                    <a:pt x="2105" y="46274"/>
                    <a:pt x="1655" y="34851"/>
                  </a:cubicBezTo>
                  <a:cubicBezTo>
                    <a:pt x="1206" y="23368"/>
                    <a:pt x="1165" y="11904"/>
                    <a:pt x="1042" y="400"/>
                  </a:cubicBezTo>
                  <a:cubicBezTo>
                    <a:pt x="1042" y="195"/>
                    <a:pt x="899" y="32"/>
                    <a:pt x="695" y="12"/>
                  </a:cubicBezTo>
                  <a:cubicBezTo>
                    <a:pt x="665" y="4"/>
                    <a:pt x="636" y="1"/>
                    <a:pt x="6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012;p71">
              <a:extLst>
                <a:ext uri="{FF2B5EF4-FFF2-40B4-BE49-F238E27FC236}">
                  <a16:creationId xmlns:a16="http://schemas.microsoft.com/office/drawing/2014/main" xmlns="" id="{DB5D27AC-51AD-3D45-CBFC-6385DE78DEF2}"/>
                </a:ext>
              </a:extLst>
            </p:cNvPr>
            <p:cNvSpPr/>
            <p:nvPr/>
          </p:nvSpPr>
          <p:spPr>
            <a:xfrm>
              <a:off x="1331225" y="1409500"/>
              <a:ext cx="1830400" cy="2324500"/>
            </a:xfrm>
            <a:custGeom>
              <a:avLst/>
              <a:gdLst/>
              <a:ahLst/>
              <a:cxnLst/>
              <a:rect l="l" t="t" r="r" b="b"/>
              <a:pathLst>
                <a:path w="73216" h="92980" extrusionOk="0">
                  <a:moveTo>
                    <a:pt x="57632" y="1095"/>
                  </a:moveTo>
                  <a:cubicBezTo>
                    <a:pt x="59347" y="1095"/>
                    <a:pt x="61020" y="1226"/>
                    <a:pt x="62549" y="1635"/>
                  </a:cubicBezTo>
                  <a:cubicBezTo>
                    <a:pt x="67759" y="3065"/>
                    <a:pt x="67392" y="12506"/>
                    <a:pt x="67759" y="16776"/>
                  </a:cubicBezTo>
                  <a:cubicBezTo>
                    <a:pt x="68577" y="26237"/>
                    <a:pt x="68985" y="35739"/>
                    <a:pt x="69558" y="45220"/>
                  </a:cubicBezTo>
                  <a:cubicBezTo>
                    <a:pt x="70171" y="55233"/>
                    <a:pt x="70743" y="65245"/>
                    <a:pt x="71315" y="75258"/>
                  </a:cubicBezTo>
                  <a:cubicBezTo>
                    <a:pt x="71540" y="78936"/>
                    <a:pt x="73195" y="85659"/>
                    <a:pt x="70498" y="88642"/>
                  </a:cubicBezTo>
                  <a:cubicBezTo>
                    <a:pt x="68600" y="90744"/>
                    <a:pt x="64995" y="91107"/>
                    <a:pt x="61569" y="91107"/>
                  </a:cubicBezTo>
                  <a:cubicBezTo>
                    <a:pt x="59761" y="91107"/>
                    <a:pt x="58003" y="91006"/>
                    <a:pt x="56571" y="91006"/>
                  </a:cubicBezTo>
                  <a:cubicBezTo>
                    <a:pt x="56363" y="91006"/>
                    <a:pt x="56162" y="91008"/>
                    <a:pt x="55969" y="91013"/>
                  </a:cubicBezTo>
                  <a:cubicBezTo>
                    <a:pt x="46426" y="91237"/>
                    <a:pt x="36884" y="91380"/>
                    <a:pt x="27361" y="91421"/>
                  </a:cubicBezTo>
                  <a:cubicBezTo>
                    <a:pt x="24383" y="91434"/>
                    <a:pt x="21413" y="91463"/>
                    <a:pt x="18446" y="91463"/>
                  </a:cubicBezTo>
                  <a:cubicBezTo>
                    <a:pt x="16649" y="91463"/>
                    <a:pt x="14853" y="91452"/>
                    <a:pt x="13057" y="91421"/>
                  </a:cubicBezTo>
                  <a:lnTo>
                    <a:pt x="13057" y="91442"/>
                  </a:lnTo>
                  <a:cubicBezTo>
                    <a:pt x="10319" y="91380"/>
                    <a:pt x="7356" y="91217"/>
                    <a:pt x="5946" y="88458"/>
                  </a:cubicBezTo>
                  <a:cubicBezTo>
                    <a:pt x="4802" y="86170"/>
                    <a:pt x="4945" y="83289"/>
                    <a:pt x="4802" y="80796"/>
                  </a:cubicBezTo>
                  <a:cubicBezTo>
                    <a:pt x="3617" y="58891"/>
                    <a:pt x="2616" y="36965"/>
                    <a:pt x="1124" y="15060"/>
                  </a:cubicBezTo>
                  <a:cubicBezTo>
                    <a:pt x="1267" y="14998"/>
                    <a:pt x="1349" y="14855"/>
                    <a:pt x="1349" y="14692"/>
                  </a:cubicBezTo>
                  <a:cubicBezTo>
                    <a:pt x="1287" y="12342"/>
                    <a:pt x="1247" y="9992"/>
                    <a:pt x="1185" y="7642"/>
                  </a:cubicBezTo>
                  <a:cubicBezTo>
                    <a:pt x="1124" y="4741"/>
                    <a:pt x="1185" y="2370"/>
                    <a:pt x="4761" y="2146"/>
                  </a:cubicBezTo>
                  <a:cubicBezTo>
                    <a:pt x="7326" y="1972"/>
                    <a:pt x="9921" y="1936"/>
                    <a:pt x="12521" y="1936"/>
                  </a:cubicBezTo>
                  <a:cubicBezTo>
                    <a:pt x="14341" y="1936"/>
                    <a:pt x="16164" y="1954"/>
                    <a:pt x="17980" y="1954"/>
                  </a:cubicBezTo>
                  <a:cubicBezTo>
                    <a:pt x="18759" y="1954"/>
                    <a:pt x="19536" y="1950"/>
                    <a:pt x="20312" y="1941"/>
                  </a:cubicBezTo>
                  <a:cubicBezTo>
                    <a:pt x="29875" y="1819"/>
                    <a:pt x="39438" y="1676"/>
                    <a:pt x="49001" y="1512"/>
                  </a:cubicBezTo>
                  <a:cubicBezTo>
                    <a:pt x="51677" y="1474"/>
                    <a:pt x="54717" y="1095"/>
                    <a:pt x="57632" y="1095"/>
                  </a:cubicBezTo>
                  <a:close/>
                  <a:moveTo>
                    <a:pt x="59237" y="1"/>
                  </a:moveTo>
                  <a:cubicBezTo>
                    <a:pt x="57954" y="1"/>
                    <a:pt x="56689" y="88"/>
                    <a:pt x="55581" y="102"/>
                  </a:cubicBezTo>
                  <a:cubicBezTo>
                    <a:pt x="42626" y="307"/>
                    <a:pt x="29670" y="552"/>
                    <a:pt x="16715" y="817"/>
                  </a:cubicBezTo>
                  <a:cubicBezTo>
                    <a:pt x="13527" y="879"/>
                    <a:pt x="10319" y="940"/>
                    <a:pt x="7132" y="1001"/>
                  </a:cubicBezTo>
                  <a:cubicBezTo>
                    <a:pt x="6997" y="1005"/>
                    <a:pt x="6857" y="1006"/>
                    <a:pt x="6714" y="1006"/>
                  </a:cubicBezTo>
                  <a:cubicBezTo>
                    <a:pt x="6259" y="1006"/>
                    <a:pt x="5767" y="993"/>
                    <a:pt x="5265" y="993"/>
                  </a:cubicBezTo>
                  <a:cubicBezTo>
                    <a:pt x="4018" y="993"/>
                    <a:pt x="2705" y="1073"/>
                    <a:pt x="1717" y="1635"/>
                  </a:cubicBezTo>
                  <a:cubicBezTo>
                    <a:pt x="409" y="2350"/>
                    <a:pt x="123" y="3494"/>
                    <a:pt x="82" y="4904"/>
                  </a:cubicBezTo>
                  <a:cubicBezTo>
                    <a:pt x="0" y="7867"/>
                    <a:pt x="286" y="10912"/>
                    <a:pt x="429" y="13875"/>
                  </a:cubicBezTo>
                  <a:cubicBezTo>
                    <a:pt x="245" y="13936"/>
                    <a:pt x="123" y="14120"/>
                    <a:pt x="143" y="14304"/>
                  </a:cubicBezTo>
                  <a:cubicBezTo>
                    <a:pt x="593" y="25992"/>
                    <a:pt x="1287" y="37680"/>
                    <a:pt x="1900" y="49368"/>
                  </a:cubicBezTo>
                  <a:cubicBezTo>
                    <a:pt x="2513" y="60913"/>
                    <a:pt x="2861" y="72500"/>
                    <a:pt x="3760" y="84045"/>
                  </a:cubicBezTo>
                  <a:cubicBezTo>
                    <a:pt x="3985" y="87110"/>
                    <a:pt x="4659" y="90379"/>
                    <a:pt x="7704" y="91850"/>
                  </a:cubicBezTo>
                  <a:cubicBezTo>
                    <a:pt x="9613" y="92750"/>
                    <a:pt x="11932" y="92980"/>
                    <a:pt x="14292" y="92980"/>
                  </a:cubicBezTo>
                  <a:cubicBezTo>
                    <a:pt x="16757" y="92980"/>
                    <a:pt x="19265" y="92729"/>
                    <a:pt x="21395" y="92729"/>
                  </a:cubicBezTo>
                  <a:cubicBezTo>
                    <a:pt x="32919" y="92729"/>
                    <a:pt x="44424" y="92606"/>
                    <a:pt x="55949" y="92361"/>
                  </a:cubicBezTo>
                  <a:cubicBezTo>
                    <a:pt x="56290" y="92353"/>
                    <a:pt x="56640" y="92350"/>
                    <a:pt x="56996" y="92350"/>
                  </a:cubicBezTo>
                  <a:cubicBezTo>
                    <a:pt x="58302" y="92350"/>
                    <a:pt x="59692" y="92394"/>
                    <a:pt x="61097" y="92394"/>
                  </a:cubicBezTo>
                  <a:cubicBezTo>
                    <a:pt x="63971" y="92394"/>
                    <a:pt x="66906" y="92208"/>
                    <a:pt x="69312" y="91074"/>
                  </a:cubicBezTo>
                  <a:cubicBezTo>
                    <a:pt x="72664" y="89521"/>
                    <a:pt x="73215" y="86292"/>
                    <a:pt x="73072" y="82921"/>
                  </a:cubicBezTo>
                  <a:cubicBezTo>
                    <a:pt x="72541" y="71355"/>
                    <a:pt x="71642" y="59790"/>
                    <a:pt x="70947" y="48244"/>
                  </a:cubicBezTo>
                  <a:cubicBezTo>
                    <a:pt x="70273" y="36822"/>
                    <a:pt x="69987" y="25297"/>
                    <a:pt x="68740" y="13936"/>
                  </a:cubicBezTo>
                  <a:cubicBezTo>
                    <a:pt x="68352" y="10340"/>
                    <a:pt x="68413" y="4986"/>
                    <a:pt x="65880" y="2146"/>
                  </a:cubicBezTo>
                  <a:cubicBezTo>
                    <a:pt x="64264" y="328"/>
                    <a:pt x="61716" y="1"/>
                    <a:pt x="5923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 name="Google Shape;2013;p71">
            <a:extLst>
              <a:ext uri="{FF2B5EF4-FFF2-40B4-BE49-F238E27FC236}">
                <a16:creationId xmlns:a16="http://schemas.microsoft.com/office/drawing/2014/main" xmlns="" id="{F8F4C0CD-39C0-63A5-242F-51133EBEE3EC}"/>
              </a:ext>
            </a:extLst>
          </p:cNvPr>
          <p:cNvGrpSpPr/>
          <p:nvPr/>
        </p:nvGrpSpPr>
        <p:grpSpPr>
          <a:xfrm rot="3164771" flipH="1">
            <a:off x="2698713" y="1440527"/>
            <a:ext cx="808237" cy="1469411"/>
            <a:chOff x="1474325" y="858525"/>
            <a:chExt cx="808300" cy="1469525"/>
          </a:xfrm>
        </p:grpSpPr>
        <p:sp>
          <p:nvSpPr>
            <p:cNvPr id="11" name="Google Shape;2014;p71">
              <a:extLst>
                <a:ext uri="{FF2B5EF4-FFF2-40B4-BE49-F238E27FC236}">
                  <a16:creationId xmlns:a16="http://schemas.microsoft.com/office/drawing/2014/main" xmlns="" id="{513B9DB4-0169-96F5-7A3C-6D380ECD5EE9}"/>
                </a:ext>
              </a:extLst>
            </p:cNvPr>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015;p71">
              <a:extLst>
                <a:ext uri="{FF2B5EF4-FFF2-40B4-BE49-F238E27FC236}">
                  <a16:creationId xmlns:a16="http://schemas.microsoft.com/office/drawing/2014/main" xmlns="" id="{7905BB68-774D-FC56-A0BA-8F767E95EB5C}"/>
                </a:ext>
              </a:extLst>
            </p:cNvPr>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16;p71">
              <a:extLst>
                <a:ext uri="{FF2B5EF4-FFF2-40B4-BE49-F238E27FC236}">
                  <a16:creationId xmlns:a16="http://schemas.microsoft.com/office/drawing/2014/main" xmlns="" id="{E588EAEB-125F-4DB1-D63C-0A5E719BA4E8}"/>
                </a:ext>
              </a:extLst>
            </p:cNvPr>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 name="Google Shape;2017;p71">
              <a:extLst>
                <a:ext uri="{FF2B5EF4-FFF2-40B4-BE49-F238E27FC236}">
                  <a16:creationId xmlns:a16="http://schemas.microsoft.com/office/drawing/2014/main" xmlns="" id="{6443A7EA-E840-7821-29F4-C1CEFBD6CE2D}"/>
                </a:ext>
              </a:extLst>
            </p:cNvPr>
            <p:cNvGrpSpPr/>
            <p:nvPr/>
          </p:nvGrpSpPr>
          <p:grpSpPr>
            <a:xfrm>
              <a:off x="1474325" y="858525"/>
              <a:ext cx="808300" cy="1469525"/>
              <a:chOff x="1474325" y="858525"/>
              <a:chExt cx="808300" cy="1469525"/>
            </a:xfrm>
          </p:grpSpPr>
          <p:sp>
            <p:nvSpPr>
              <p:cNvPr id="15" name="Google Shape;2018;p71">
                <a:extLst>
                  <a:ext uri="{FF2B5EF4-FFF2-40B4-BE49-F238E27FC236}">
                    <a16:creationId xmlns:a16="http://schemas.microsoft.com/office/drawing/2014/main" xmlns="" id="{F5148FEB-DB8D-556E-C08C-44F8BC618EAC}"/>
                  </a:ext>
                </a:extLst>
              </p:cNvPr>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 name="Google Shape;2019;p71">
                <a:extLst>
                  <a:ext uri="{FF2B5EF4-FFF2-40B4-BE49-F238E27FC236}">
                    <a16:creationId xmlns:a16="http://schemas.microsoft.com/office/drawing/2014/main" xmlns="" id="{FB704143-AF9E-96FD-6CBE-019C4876F178}"/>
                  </a:ext>
                </a:extLst>
              </p:cNvPr>
              <p:cNvGrpSpPr/>
              <p:nvPr/>
            </p:nvGrpSpPr>
            <p:grpSpPr>
              <a:xfrm>
                <a:off x="1474325" y="1168675"/>
                <a:ext cx="407425" cy="1159375"/>
                <a:chOff x="1474325" y="1168675"/>
                <a:chExt cx="407425" cy="1159375"/>
              </a:xfrm>
            </p:grpSpPr>
            <p:sp>
              <p:nvSpPr>
                <p:cNvPr id="17" name="Google Shape;2020;p71">
                  <a:extLst>
                    <a:ext uri="{FF2B5EF4-FFF2-40B4-BE49-F238E27FC236}">
                      <a16:creationId xmlns:a16="http://schemas.microsoft.com/office/drawing/2014/main" xmlns="" id="{928A74E2-035A-3709-B56B-D2555AA03694}"/>
                    </a:ext>
                  </a:extLst>
                </p:cNvPr>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21;p71">
                  <a:extLst>
                    <a:ext uri="{FF2B5EF4-FFF2-40B4-BE49-F238E27FC236}">
                      <a16:creationId xmlns:a16="http://schemas.microsoft.com/office/drawing/2014/main" xmlns="" id="{91ACA4FF-B2F2-946D-15AE-E5F1DCA19D24}"/>
                    </a:ext>
                  </a:extLst>
                </p:cNvPr>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22;p71">
                  <a:extLst>
                    <a:ext uri="{FF2B5EF4-FFF2-40B4-BE49-F238E27FC236}">
                      <a16:creationId xmlns:a16="http://schemas.microsoft.com/office/drawing/2014/main" xmlns="" id="{299D8EC7-8AC5-02F5-0491-2DD5E421A20F}"/>
                    </a:ext>
                  </a:extLst>
                </p:cNvPr>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23;p71">
                  <a:extLst>
                    <a:ext uri="{FF2B5EF4-FFF2-40B4-BE49-F238E27FC236}">
                      <a16:creationId xmlns:a16="http://schemas.microsoft.com/office/drawing/2014/main" xmlns="" id="{78EEB1C1-2F53-3B82-A363-6FC9C4A7451A}"/>
                    </a:ext>
                  </a:extLst>
                </p:cNvPr>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24;p71">
                  <a:extLst>
                    <a:ext uri="{FF2B5EF4-FFF2-40B4-BE49-F238E27FC236}">
                      <a16:creationId xmlns:a16="http://schemas.microsoft.com/office/drawing/2014/main" xmlns="" id="{7DFCBC7F-46D1-215B-6928-56FE9E21CFE5}"/>
                    </a:ext>
                  </a:extLst>
                </p:cNvPr>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25;p71">
                  <a:extLst>
                    <a:ext uri="{FF2B5EF4-FFF2-40B4-BE49-F238E27FC236}">
                      <a16:creationId xmlns:a16="http://schemas.microsoft.com/office/drawing/2014/main" xmlns="" id="{F5A60BD6-F70B-EC75-C1D7-688E3A45188B}"/>
                    </a:ext>
                  </a:extLst>
                </p:cNvPr>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26;p71">
                  <a:extLst>
                    <a:ext uri="{FF2B5EF4-FFF2-40B4-BE49-F238E27FC236}">
                      <a16:creationId xmlns:a16="http://schemas.microsoft.com/office/drawing/2014/main" xmlns="" id="{D59C41BF-7B69-F7F0-74FD-475AECF95462}"/>
                    </a:ext>
                  </a:extLst>
                </p:cNvPr>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27;p71">
                  <a:extLst>
                    <a:ext uri="{FF2B5EF4-FFF2-40B4-BE49-F238E27FC236}">
                      <a16:creationId xmlns:a16="http://schemas.microsoft.com/office/drawing/2014/main" xmlns="" id="{CE7B028B-173F-23F1-1FAE-69FE5A836067}"/>
                    </a:ext>
                  </a:extLst>
                </p:cNvPr>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28;p71">
                  <a:extLst>
                    <a:ext uri="{FF2B5EF4-FFF2-40B4-BE49-F238E27FC236}">
                      <a16:creationId xmlns:a16="http://schemas.microsoft.com/office/drawing/2014/main" xmlns="" id="{8B43BC5D-EB3A-3345-25E0-7787A346B139}"/>
                    </a:ext>
                  </a:extLst>
                </p:cNvPr>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29;p71">
                  <a:extLst>
                    <a:ext uri="{FF2B5EF4-FFF2-40B4-BE49-F238E27FC236}">
                      <a16:creationId xmlns:a16="http://schemas.microsoft.com/office/drawing/2014/main" xmlns="" id="{09CB9B90-7478-00D4-11F5-69BD4D7D1CCE}"/>
                    </a:ext>
                  </a:extLst>
                </p:cNvPr>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30;p71">
                  <a:extLst>
                    <a:ext uri="{FF2B5EF4-FFF2-40B4-BE49-F238E27FC236}">
                      <a16:creationId xmlns:a16="http://schemas.microsoft.com/office/drawing/2014/main" xmlns="" id="{786A4BE9-19DF-B144-F315-98D8F205391A}"/>
                    </a:ext>
                  </a:extLst>
                </p:cNvPr>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31;p71">
                  <a:extLst>
                    <a:ext uri="{FF2B5EF4-FFF2-40B4-BE49-F238E27FC236}">
                      <a16:creationId xmlns:a16="http://schemas.microsoft.com/office/drawing/2014/main" xmlns="" id="{081EAE34-0D47-C3FB-8002-15AA69C00D92}"/>
                    </a:ext>
                  </a:extLst>
                </p:cNvPr>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32;p71">
                  <a:extLst>
                    <a:ext uri="{FF2B5EF4-FFF2-40B4-BE49-F238E27FC236}">
                      <a16:creationId xmlns:a16="http://schemas.microsoft.com/office/drawing/2014/main" xmlns="" id="{9A72EE6B-3F9D-484F-3C23-B31BF45604FB}"/>
                    </a:ext>
                  </a:extLst>
                </p:cNvPr>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33;p71">
                  <a:extLst>
                    <a:ext uri="{FF2B5EF4-FFF2-40B4-BE49-F238E27FC236}">
                      <a16:creationId xmlns:a16="http://schemas.microsoft.com/office/drawing/2014/main" xmlns="" id="{7D23E99E-B089-CF48-5D79-66BC6DA793E9}"/>
                    </a:ext>
                  </a:extLst>
                </p:cNvPr>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34;p71">
                  <a:extLst>
                    <a:ext uri="{FF2B5EF4-FFF2-40B4-BE49-F238E27FC236}">
                      <a16:creationId xmlns:a16="http://schemas.microsoft.com/office/drawing/2014/main" xmlns="" id="{F12E5D0D-0545-7AC2-165A-C868943B6C44}"/>
                    </a:ext>
                  </a:extLst>
                </p:cNvPr>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035;p71">
                  <a:extLst>
                    <a:ext uri="{FF2B5EF4-FFF2-40B4-BE49-F238E27FC236}">
                      <a16:creationId xmlns:a16="http://schemas.microsoft.com/office/drawing/2014/main" xmlns="" id="{ECD57861-4483-92E2-1236-A3A0DAF22F45}"/>
                    </a:ext>
                  </a:extLst>
                </p:cNvPr>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97" name="Rectangle: Rounded Corners 96">
            <a:extLst>
              <a:ext uri="{FF2B5EF4-FFF2-40B4-BE49-F238E27FC236}">
                <a16:creationId xmlns:a16="http://schemas.microsoft.com/office/drawing/2014/main" xmlns="" id="{B557EDFE-4ECC-3C05-CF4F-D22ECB41C7F6}"/>
              </a:ext>
            </a:extLst>
          </p:cNvPr>
          <p:cNvSpPr/>
          <p:nvPr/>
        </p:nvSpPr>
        <p:spPr>
          <a:xfrm>
            <a:off x="4186695" y="1708875"/>
            <a:ext cx="6810375" cy="133919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0" i="0" dirty="0" err="1">
                <a:solidFill>
                  <a:srgbClr val="333333"/>
                </a:solidFill>
                <a:effectLst/>
                <a:latin typeface="Times New Roman" panose="02020603050405020304" pitchFamily="18" charset="0"/>
                <a:cs typeface="Times New Roman" panose="02020603050405020304" pitchFamily="18" charset="0"/>
              </a:rPr>
              <a:t>Lựa</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chọn</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biện</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pháp</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góp</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phần</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phát</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triển</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kinh</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tế</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mà</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em</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cho</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là</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phù</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hợp</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với</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gia</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đình</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mình</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và</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cho</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biết</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lí</a:t>
            </a:r>
            <a:r>
              <a:rPr lang="en-US" sz="2600" b="0" i="0" dirty="0">
                <a:solidFill>
                  <a:srgbClr val="333333"/>
                </a:solidFill>
                <a:effectLst/>
                <a:latin typeface="Times New Roman" panose="02020603050405020304" pitchFamily="18" charset="0"/>
                <a:cs typeface="Times New Roman" panose="02020603050405020304" pitchFamily="18" charset="0"/>
              </a:rPr>
              <a:t> do? </a:t>
            </a:r>
            <a:endParaRPr lang="en-US" sz="2600" dirty="0">
              <a:solidFill>
                <a:schemeClr val="tx1"/>
              </a:solidFill>
              <a:latin typeface="Times New Roman" panose="02020603050405020304" pitchFamily="18" charset="0"/>
              <a:cs typeface="Times New Roman" panose="02020603050405020304" pitchFamily="18" charset="0"/>
            </a:endParaRPr>
          </a:p>
        </p:txBody>
      </p:sp>
      <p:pic>
        <p:nvPicPr>
          <p:cNvPr id="99" name="Picture 98">
            <a:extLst>
              <a:ext uri="{FF2B5EF4-FFF2-40B4-BE49-F238E27FC236}">
                <a16:creationId xmlns:a16="http://schemas.microsoft.com/office/drawing/2014/main" xmlns="" id="{C35759D4-92A9-A5FA-74F7-780DCEAEC2E8}"/>
              </a:ext>
            </a:extLst>
          </p:cNvPr>
          <p:cNvPicPr>
            <a:picLocks noChangeAspect="1"/>
          </p:cNvPicPr>
          <p:nvPr/>
        </p:nvPicPr>
        <p:blipFill rotWithShape="1">
          <a:blip r:embed="rId3">
            <a:extLst>
              <a:ext uri="{28A0092B-C50C-407E-A947-70E740481C1C}">
                <a14:useLocalDpi xmlns:a14="http://schemas.microsoft.com/office/drawing/2010/main" val="0"/>
              </a:ext>
            </a:extLst>
          </a:blip>
          <a:srcRect l="59219" t="29983" r="13281" b="46944"/>
          <a:stretch/>
        </p:blipFill>
        <p:spPr>
          <a:xfrm>
            <a:off x="4614274" y="3269605"/>
            <a:ext cx="5955216" cy="2810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572592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right)">
                                      <p:cBhvr>
                                        <p:cTn id="7" dur="500"/>
                                        <p:tgtEl>
                                          <p:spTgt spid="97"/>
                                        </p:tgtEl>
                                      </p:cBhvr>
                                    </p:animEffect>
                                  </p:childTnLst>
                                </p:cTn>
                              </p:par>
                              <p:par>
                                <p:cTn id="8" presetID="22" presetClass="entr" presetSubtype="2" fill="hold"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wipe(right)">
                                      <p:cBhvr>
                                        <p:cTn id="1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xmlns="" id="{DFD40FB8-521B-D142-3273-215E932F7D10}"/>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lang="en-US" sz="25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4</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Thuyết</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phục</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hiện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những</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biện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pháp</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góp</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phần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phát</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triển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kinh</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tế</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endPar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7" name="TextBox 106">
            <a:extLst>
              <a:ext uri="{FF2B5EF4-FFF2-40B4-BE49-F238E27FC236}">
                <a16:creationId xmlns:a16="http://schemas.microsoft.com/office/drawing/2014/main" xmlns="" id="{FF207C90-B176-9EA2-F695-15B73768CF1D}"/>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2" name="Picture 1">
            <a:extLst>
              <a:ext uri="{FF2B5EF4-FFF2-40B4-BE49-F238E27FC236}">
                <a16:creationId xmlns:a16="http://schemas.microsoft.com/office/drawing/2014/main" xmlns="" id="{F9958F12-46F1-D747-990B-E57AC8E12CF1}"/>
              </a:ext>
            </a:extLst>
          </p:cNvPr>
          <p:cNvPicPr>
            <a:picLocks noChangeAspect="1"/>
          </p:cNvPicPr>
          <p:nvPr/>
        </p:nvPicPr>
        <p:blipFill>
          <a:blip r:embed="rId2"/>
          <a:stretch>
            <a:fillRect/>
          </a:stretch>
        </p:blipFill>
        <p:spPr>
          <a:xfrm>
            <a:off x="733425" y="2885613"/>
            <a:ext cx="2205609" cy="1667337"/>
          </a:xfrm>
          <a:prstGeom prst="hexagon">
            <a:avLst/>
          </a:prstGeom>
        </p:spPr>
      </p:pic>
      <p:sp>
        <p:nvSpPr>
          <p:cNvPr id="3" name="TextBox 2">
            <a:extLst>
              <a:ext uri="{FF2B5EF4-FFF2-40B4-BE49-F238E27FC236}">
                <a16:creationId xmlns:a16="http://schemas.microsoft.com/office/drawing/2014/main" xmlns="" id="{3E8261EF-6355-20AB-FBBB-63D4B2F49CA3}"/>
              </a:ext>
            </a:extLst>
          </p:cNvPr>
          <p:cNvSpPr txBox="1"/>
          <p:nvPr/>
        </p:nvSpPr>
        <p:spPr>
          <a:xfrm>
            <a:off x="419726" y="1755590"/>
            <a:ext cx="3387860" cy="861774"/>
          </a:xfrm>
          <a:prstGeom prst="rect">
            <a:avLst/>
          </a:prstGeom>
          <a:solidFill>
            <a:schemeClr val="accent5">
              <a:lumMod val="20000"/>
              <a:lumOff val="80000"/>
            </a:schemeClr>
          </a:solidFill>
        </p:spPr>
        <p:txBody>
          <a:bodyPr wrap="square" rtlCol="0">
            <a:spAutoFit/>
          </a:bodyPr>
          <a:lstStyle/>
          <a:p>
            <a:pPr lvl="0" algn="ct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a:t>
            </a:r>
            <a:r>
              <a:rPr lang="en-US" sz="2500" b="1" dirty="0">
                <a:solidFill>
                  <a:prstClr val="black"/>
                </a:solidFill>
                <a:latin typeface="Times New Roman" panose="02020603050405020304" pitchFamily="18" charset="0"/>
                <a:cs typeface="Times New Roman" panose="02020603050405020304" pitchFamily="18" charset="0"/>
              </a:rPr>
              <a:t>NHÓM 3 HỌC SINH</a:t>
            </a:r>
            <a:endPar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1573096B-3AEB-41C4-F0CA-7E4B8C6470C1}"/>
              </a:ext>
            </a:extLst>
          </p:cNvPr>
          <p:cNvSpPr/>
          <p:nvPr/>
        </p:nvSpPr>
        <p:spPr>
          <a:xfrm>
            <a:off x="4979228" y="1755590"/>
            <a:ext cx="6810375" cy="237249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333333"/>
                </a:solidFill>
                <a:latin typeface="Times New Roman" panose="02020603050405020304" pitchFamily="18" charset="0"/>
                <a:cs typeface="Times New Roman" panose="02020603050405020304" pitchFamily="18" charset="0"/>
              </a:rPr>
              <a:t>Đóng</a:t>
            </a:r>
            <a:r>
              <a:rPr lang="en-US" sz="2600" b="1" dirty="0">
                <a:solidFill>
                  <a:srgbClr val="333333"/>
                </a:solidFill>
                <a:latin typeface="Times New Roman" panose="02020603050405020304" pitchFamily="18" charset="0"/>
                <a:cs typeface="Times New Roman" panose="02020603050405020304" pitchFamily="18" charset="0"/>
              </a:rPr>
              <a:t> </a:t>
            </a:r>
            <a:r>
              <a:rPr lang="en-US" sz="2600" b="1" dirty="0" err="1">
                <a:solidFill>
                  <a:srgbClr val="333333"/>
                </a:solidFill>
                <a:latin typeface="Times New Roman" panose="02020603050405020304" pitchFamily="18" charset="0"/>
                <a:cs typeface="Times New Roman" panose="02020603050405020304" pitchFamily="18" charset="0"/>
              </a:rPr>
              <a:t>vai</a:t>
            </a:r>
            <a:endParaRPr lang="en-US" sz="2600" b="1" dirty="0">
              <a:solidFill>
                <a:srgbClr val="333333"/>
              </a:solidFill>
              <a:latin typeface="Times New Roman" panose="02020603050405020304" pitchFamily="18" charset="0"/>
              <a:cs typeface="Times New Roman" panose="02020603050405020304" pitchFamily="18" charset="0"/>
            </a:endParaRPr>
          </a:p>
          <a:p>
            <a:pPr algn="ctr"/>
            <a:r>
              <a:rPr lang="en-US" sz="2600" dirty="0" err="1">
                <a:solidFill>
                  <a:srgbClr val="333333"/>
                </a:solidFill>
                <a:latin typeface="Times New Roman" panose="02020603050405020304" pitchFamily="18" charset="0"/>
                <a:cs typeface="Times New Roman" panose="02020603050405020304" pitchFamily="18" charset="0"/>
              </a:rPr>
              <a:t>Thuyết</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phục</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bố</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mẹ</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thực</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hiện</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các</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biện</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pháp</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góp</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phần</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phát</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triền</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kinh</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tế</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gia</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đình</a:t>
            </a:r>
            <a:r>
              <a:rPr lang="en-US" sz="2600" dirty="0">
                <a:solidFill>
                  <a:srgbClr val="333333"/>
                </a:solidFill>
                <a:latin typeface="Times New Roman" panose="02020603050405020304" pitchFamily="18" charset="0"/>
                <a:cs typeface="Times New Roman" panose="02020603050405020304" pitchFamily="18" charset="0"/>
              </a:rPr>
              <a:t>.</a:t>
            </a:r>
          </a:p>
          <a:p>
            <a:pPr marL="457200" indent="-457200" algn="just">
              <a:buFontTx/>
              <a:buChar char="-"/>
            </a:pPr>
            <a:r>
              <a:rPr lang="en-US" sz="2600" dirty="0">
                <a:solidFill>
                  <a:schemeClr val="tx1"/>
                </a:solidFill>
                <a:latin typeface="Times New Roman" panose="02020603050405020304" pitchFamily="18" charset="0"/>
                <a:cs typeface="Times New Roman" panose="02020603050405020304" pitchFamily="18" charset="0"/>
              </a:rPr>
              <a:t>1 </a:t>
            </a:r>
            <a:r>
              <a:rPr lang="en-US" sz="2600" dirty="0" err="1">
                <a:solidFill>
                  <a:schemeClr val="tx1"/>
                </a:solidFill>
                <a:latin typeface="Times New Roman" panose="02020603050405020304" pitchFamily="18" charset="0"/>
                <a:cs typeface="Times New Roman" panose="02020603050405020304" pitchFamily="18" charset="0"/>
              </a:rPr>
              <a:t>bạn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đóng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vai</a:t>
            </a:r>
            <a:r>
              <a:rPr lang="en-US" sz="2600" dirty="0">
                <a:solidFill>
                  <a:schemeClr val="tx1"/>
                </a:solidFill>
                <a:latin typeface="Times New Roman" panose="02020603050405020304" pitchFamily="18" charset="0"/>
                <a:cs typeface="Times New Roman" panose="02020603050405020304" pitchFamily="18" charset="0"/>
              </a:rPr>
              <a:t> HS </a:t>
            </a:r>
            <a:r>
              <a:rPr lang="en-US" sz="2600" dirty="0" err="1">
                <a:solidFill>
                  <a:schemeClr val="tx1"/>
                </a:solidFill>
                <a:latin typeface="Times New Roman" panose="02020603050405020304" pitchFamily="18" charset="0"/>
                <a:cs typeface="Times New Roman" panose="02020603050405020304" pitchFamily="18" charset="0"/>
              </a:rPr>
              <a:t>lớp</a:t>
            </a:r>
            <a:r>
              <a:rPr lang="en-US" sz="2600" dirty="0">
                <a:solidFill>
                  <a:schemeClr val="tx1"/>
                </a:solidFill>
                <a:latin typeface="Times New Roman" panose="02020603050405020304" pitchFamily="18" charset="0"/>
                <a:cs typeface="Times New Roman" panose="02020603050405020304" pitchFamily="18" charset="0"/>
              </a:rPr>
              <a:t> 9.</a:t>
            </a:r>
          </a:p>
          <a:p>
            <a:pPr marL="457200" indent="-457200" algn="just">
              <a:buFontTx/>
              <a:buChar char="-"/>
            </a:pPr>
            <a:r>
              <a:rPr lang="en-US" sz="2600" dirty="0">
                <a:solidFill>
                  <a:schemeClr val="tx1"/>
                </a:solidFill>
                <a:latin typeface="Times New Roman" panose="02020603050405020304" pitchFamily="18" charset="0"/>
                <a:cs typeface="Times New Roman" panose="02020603050405020304" pitchFamily="18" charset="0"/>
              </a:rPr>
              <a:t>2 </a:t>
            </a:r>
            <a:r>
              <a:rPr lang="en-US" sz="2600" dirty="0" err="1">
                <a:solidFill>
                  <a:schemeClr val="tx1"/>
                </a:solidFill>
                <a:latin typeface="Times New Roman" panose="02020603050405020304" pitchFamily="18" charset="0"/>
                <a:cs typeface="Times New Roman" panose="02020603050405020304" pitchFamily="18" charset="0"/>
              </a:rPr>
              <a:t>bạn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còn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lại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đóng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vai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bố</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mẹ</a:t>
            </a:r>
            <a:r>
              <a:rPr lang="en-US" sz="2600" dirty="0">
                <a:solidFill>
                  <a:schemeClr val="tx1"/>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xmlns="" id="{11BA4435-BD98-AAF1-DCF0-F2990EB398DD}"/>
              </a:ext>
            </a:extLst>
          </p:cNvPr>
          <p:cNvPicPr>
            <a:picLocks noChangeAspect="1"/>
          </p:cNvPicPr>
          <p:nvPr/>
        </p:nvPicPr>
        <p:blipFill rotWithShape="1">
          <a:blip r:embed="rId3">
            <a:extLst>
              <a:ext uri="{28A0092B-C50C-407E-A947-70E740481C1C}">
                <a14:useLocalDpi xmlns:a14="http://schemas.microsoft.com/office/drawing/2010/main" val="0"/>
              </a:ext>
            </a:extLst>
          </a:blip>
          <a:srcRect l="60156" t="64799" r="12813" b="10889"/>
          <a:stretch/>
        </p:blipFill>
        <p:spPr>
          <a:xfrm>
            <a:off x="5905499" y="4190998"/>
            <a:ext cx="5057775" cy="2558832"/>
          </a:xfrm>
          <a:prstGeom prst="rect">
            <a:avLst/>
          </a:prstGeom>
          <a:ln>
            <a:noFill/>
          </a:ln>
          <a:effectLst>
            <a:softEdge rad="112500"/>
          </a:effectLst>
        </p:spPr>
      </p:pic>
    </p:spTree>
    <p:extLst>
      <p:ext uri="{BB962C8B-B14F-4D97-AF65-F5344CB8AC3E}">
        <p14:creationId xmlns:p14="http://schemas.microsoft.com/office/powerpoint/2010/main" val="5480736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xmlns="" id="{DFD40FB8-521B-D142-3273-215E932F7D10}"/>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4.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Thuyết</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phục</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hiện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những</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biện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pháp</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góp</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phần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phát</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triển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kinh</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tế</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endPar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7" name="TextBox 106">
            <a:extLst>
              <a:ext uri="{FF2B5EF4-FFF2-40B4-BE49-F238E27FC236}">
                <a16:creationId xmlns:a16="http://schemas.microsoft.com/office/drawing/2014/main" xmlns="" id="{FF207C90-B176-9EA2-F695-15B73768CF1D}"/>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2" name="Picture 1">
            <a:extLst>
              <a:ext uri="{FF2B5EF4-FFF2-40B4-BE49-F238E27FC236}">
                <a16:creationId xmlns:a16="http://schemas.microsoft.com/office/drawing/2014/main" xmlns="" id="{F807C2D3-7B51-7AEB-E01E-FCFC8723A30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13" b="94688" l="10000" r="90000">
                        <a14:foregroundMark x1="35313" y1="9844" x2="35313" y2="9844"/>
                        <a14:foregroundMark x1="35313" y1="9531" x2="35938" y2="9375"/>
                        <a14:foregroundMark x1="36406" y1="8906" x2="37656" y2="8594"/>
                        <a14:foregroundMark x1="38125" y1="8594" x2="38750" y2="8594"/>
                        <a14:foregroundMark x1="46719" y1="6094" x2="46719" y2="6094"/>
                        <a14:foregroundMark x1="49844" y1="5313" x2="49844" y2="5313"/>
                        <a14:foregroundMark x1="47031" y1="52500" x2="47031" y2="52500"/>
                        <a14:foregroundMark x1="46719" y1="51719" x2="46719" y2="51719"/>
                        <a14:foregroundMark x1="45313" y1="49688" x2="45313" y2="49688"/>
                        <a14:foregroundMark x1="44688" y1="48438" x2="44688" y2="48438"/>
                        <a14:foregroundMark x1="44375" y1="47500" x2="44375" y2="47500"/>
                        <a14:foregroundMark x1="44219" y1="46563" x2="44219" y2="46563"/>
                        <a14:foregroundMark x1="44219" y1="46406" x2="44219" y2="46406"/>
                        <a14:foregroundMark x1="44219" y1="46406" x2="44219" y2="46406"/>
                        <a14:foregroundMark x1="46719" y1="49688" x2="46719" y2="49688"/>
                        <a14:foregroundMark x1="46719" y1="49688" x2="47188" y2="51094"/>
                        <a14:foregroundMark x1="47500" y1="51563" x2="49375" y2="53906"/>
                        <a14:foregroundMark x1="49375" y1="53906" x2="49375" y2="53906"/>
                        <a14:foregroundMark x1="53281" y1="57656" x2="53281" y2="57656"/>
                        <a14:foregroundMark x1="53281" y1="57656" x2="53281" y2="57656"/>
                        <a14:foregroundMark x1="53281" y1="57656" x2="54219" y2="57656"/>
                        <a14:foregroundMark x1="55625" y1="50625" x2="55625" y2="50625"/>
                        <a14:foregroundMark x1="55625" y1="50625" x2="55625" y2="50625"/>
                        <a14:foregroundMark x1="65781" y1="86406" x2="65781" y2="86406"/>
                        <a14:foregroundMark x1="66250" y1="86250" x2="66250" y2="86250"/>
                        <a14:foregroundMark x1="66250" y1="85469" x2="66250" y2="85469"/>
                        <a14:foregroundMark x1="65938" y1="82969" x2="65938" y2="82969"/>
                        <a14:foregroundMark x1="65313" y1="81250" x2="65313" y2="90469"/>
                        <a14:foregroundMark x1="65313" y1="90469" x2="65313" y2="90469"/>
                        <a14:foregroundMark x1="65000" y1="90469" x2="65000" y2="90469"/>
                        <a14:foregroundMark x1="65000" y1="90469" x2="65000" y2="90469"/>
                        <a14:foregroundMark x1="67656" y1="92813" x2="67656" y2="92813"/>
                        <a14:foregroundMark x1="67813" y1="92969" x2="67813" y2="92969"/>
                        <a14:foregroundMark x1="68750" y1="94688" x2="68750" y2="94688"/>
                      </a14:backgroundRemoval>
                    </a14:imgEffect>
                  </a14:imgLayer>
                </a14:imgProps>
              </a:ext>
            </a:extLst>
          </a:blip>
          <a:stretch>
            <a:fillRect/>
          </a:stretch>
        </p:blipFill>
        <p:spPr>
          <a:xfrm>
            <a:off x="1608881" y="4332634"/>
            <a:ext cx="2633377" cy="2633377"/>
          </a:xfrm>
          <a:prstGeom prst="rect">
            <a:avLst/>
          </a:prstGeom>
        </p:spPr>
      </p:pic>
      <p:sp>
        <p:nvSpPr>
          <p:cNvPr id="3" name="Thought Bubble: Cloud 2">
            <a:extLst>
              <a:ext uri="{FF2B5EF4-FFF2-40B4-BE49-F238E27FC236}">
                <a16:creationId xmlns:a16="http://schemas.microsoft.com/office/drawing/2014/main" xmlns="" id="{5B81AC87-D739-8B68-21BC-BA4BC821F17A}"/>
              </a:ext>
            </a:extLst>
          </p:cNvPr>
          <p:cNvSpPr/>
          <p:nvPr/>
        </p:nvSpPr>
        <p:spPr>
          <a:xfrm>
            <a:off x="2274313" y="2040151"/>
            <a:ext cx="6042084" cy="2552700"/>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Times New Roman" panose="02020603050405020304" pitchFamily="18" charset="0"/>
                <a:cs typeface="Times New Roman" panose="02020603050405020304" pitchFamily="18" charset="0"/>
              </a:rPr>
              <a:t>Chia </a:t>
            </a:r>
            <a:r>
              <a:rPr lang="en-US" sz="3000" dirty="0" err="1">
                <a:solidFill>
                  <a:schemeClr val="tx1"/>
                </a:solidFill>
                <a:latin typeface="Times New Roman" panose="02020603050405020304" pitchFamily="18" charset="0"/>
                <a:cs typeface="Times New Roman" panose="02020603050405020304" pitchFamily="18" charset="0"/>
              </a:rPr>
              <a:t>sẻ</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cách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các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em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thuyết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phục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quả</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thuyết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phục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bố</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mẹ</a:t>
            </a:r>
            <a:endParaRPr lang="en-US" sz="3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672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5</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12" name="TextBox 11">
            <a:extLst>
              <a:ext uri="{FF2B5EF4-FFF2-40B4-BE49-F238E27FC236}">
                <a16:creationId xmlns:a16="http://schemas.microsoft.com/office/drawing/2014/main" xmlns="" id="{5430C714-027F-FFC6-C549-AC30BDD1D606}"/>
              </a:ext>
            </a:extLst>
          </p:cNvPr>
          <p:cNvSpPr txBox="1"/>
          <p:nvPr/>
        </p:nvSpPr>
        <p:spPr>
          <a:xfrm>
            <a:off x="8325476" y="1346615"/>
            <a:ext cx="3387860" cy="861774"/>
          </a:xfrm>
          <a:prstGeom prst="rect">
            <a:avLst/>
          </a:prstGeom>
          <a:solidFill>
            <a:schemeClr val="accent5">
              <a:lumMod val="20000"/>
              <a:lumOff val="80000"/>
            </a:schemeClr>
          </a:solidFill>
        </p:spPr>
        <p:txBody>
          <a:bodyPr wrap="square" rtlCol="0">
            <a:spAutoFit/>
          </a:bodyPr>
          <a:lstStyle/>
          <a:p>
            <a:pPr lvl="0" algn="ct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a:t>
            </a:r>
            <a:r>
              <a:rPr lang="en-US" sz="2500" b="1" dirty="0">
                <a:solidFill>
                  <a:prstClr val="black"/>
                </a:solidFill>
                <a:latin typeface="Times New Roman" panose="02020603050405020304" pitchFamily="18" charset="0"/>
                <a:cs typeface="Times New Roman" panose="02020603050405020304" pitchFamily="18" charset="0"/>
              </a:rPr>
              <a:t>NHÓM 4 HỌC SINH</a:t>
            </a:r>
            <a:endPar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10CF2676-20D3-533F-85D9-345C26948B81}"/>
              </a:ext>
            </a:extLst>
          </p:cNvPr>
          <p:cNvPicPr>
            <a:picLocks noChangeAspect="1"/>
          </p:cNvPicPr>
          <p:nvPr/>
        </p:nvPicPr>
        <p:blipFill>
          <a:blip r:embed="rId2"/>
          <a:stretch>
            <a:fillRect/>
          </a:stretch>
        </p:blipFill>
        <p:spPr>
          <a:xfrm>
            <a:off x="8727915" y="2347659"/>
            <a:ext cx="2876550" cy="2145360"/>
          </a:xfrm>
          <a:prstGeom prst="rect">
            <a:avLst/>
          </a:prstGeom>
        </p:spPr>
      </p:pic>
      <p:sp>
        <p:nvSpPr>
          <p:cNvPr id="14" name="Cloud 13">
            <a:extLst>
              <a:ext uri="{FF2B5EF4-FFF2-40B4-BE49-F238E27FC236}">
                <a16:creationId xmlns:a16="http://schemas.microsoft.com/office/drawing/2014/main" xmlns="" id="{7F772212-4278-6251-2B16-595CE1F185C9}"/>
              </a:ext>
            </a:extLst>
          </p:cNvPr>
          <p:cNvSpPr/>
          <p:nvPr/>
        </p:nvSpPr>
        <p:spPr>
          <a:xfrm rot="468574">
            <a:off x="990204" y="1600100"/>
            <a:ext cx="6866935" cy="3038475"/>
          </a:xfrm>
          <a:prstGeom prst="cloud">
            <a:avLst/>
          </a:prstGeom>
          <a:solidFill>
            <a:schemeClr val="accent5">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DC971FF-5E6F-7B63-1F59-F1413EE55AF7}"/>
              </a:ext>
            </a:extLst>
          </p:cNvPr>
          <p:cNvSpPr txBox="1"/>
          <p:nvPr/>
        </p:nvSpPr>
        <p:spPr>
          <a:xfrm>
            <a:off x="1952016" y="2079548"/>
            <a:ext cx="5191125" cy="1815882"/>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xmlns="" id="{48C7C2C6-914E-3B3E-F2F0-A0093EC85031}"/>
              </a:ext>
            </a:extLst>
          </p:cNvPr>
          <p:cNvPicPr>
            <a:picLocks noChangeAspect="1"/>
          </p:cNvPicPr>
          <p:nvPr/>
        </p:nvPicPr>
        <p:blipFill rotWithShape="1">
          <a:blip r:embed="rId3">
            <a:extLst>
              <a:ext uri="{28A0092B-C50C-407E-A947-70E740481C1C}">
                <a14:useLocalDpi xmlns:a14="http://schemas.microsoft.com/office/drawing/2010/main" val="0"/>
              </a:ext>
            </a:extLst>
          </a:blip>
          <a:srcRect l="26719" t="57778" r="32188" b="19861"/>
          <a:stretch/>
        </p:blipFill>
        <p:spPr>
          <a:xfrm>
            <a:off x="2609850" y="4726557"/>
            <a:ext cx="6611690" cy="2023730"/>
          </a:xfrm>
          <a:prstGeom prst="rect">
            <a:avLst/>
          </a:prstGeom>
        </p:spPr>
      </p:pic>
    </p:spTree>
    <p:extLst>
      <p:ext uri="{BB962C8B-B14F-4D97-AF65-F5344CB8AC3E}">
        <p14:creationId xmlns:p14="http://schemas.microsoft.com/office/powerpoint/2010/main" val="8503516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F978E45-FA96-4971-813D-A3DDD03A5A88}"/>
              </a:ext>
            </a:extLst>
          </p:cNvPr>
          <p:cNvSpPr txBox="1"/>
          <p:nvPr/>
        </p:nvSpPr>
        <p:spPr>
          <a:xfrm>
            <a:off x="389614" y="1572282"/>
            <a:ext cx="5390984" cy="2958502"/>
          </a:xfrm>
          <a:prstGeom prst="rect">
            <a:avLst/>
          </a:prstGeom>
          <a:noFill/>
        </p:spPr>
        <p:txBody>
          <a:bodyPr wrap="square" rtlCol="0">
            <a:spAutoFit/>
          </a:bodyPr>
          <a:lstStyle/>
          <a:p>
            <a:pPr algn="ctr">
              <a:lnSpc>
                <a:spcPct val="150000"/>
              </a:lnSpc>
            </a:pPr>
            <a:r>
              <a:rPr lang="en-US" sz="3200" b="1" dirty="0">
                <a:solidFill>
                  <a:srgbClr val="C00000"/>
                </a:solidFill>
                <a:latin typeface="Times New Roman" panose="02020603050405020304" pitchFamily="18" charset="0"/>
                <a:cs typeface="Times New Roman" panose="02020603050405020304" pitchFamily="18" charset="0"/>
              </a:rPr>
              <a:t>CHỦ ĐỀ 05: XÂY DỰNG NGÂN SÁCH CÁ NHÂN VÀ GÓP PHẦN PHÁT TRIỂN KINH TẾ GIA ĐÌNH </a:t>
            </a:r>
          </a:p>
        </p:txBody>
      </p:sp>
      <p:pic>
        <p:nvPicPr>
          <p:cNvPr id="7" name="Google Shape;112;p41">
            <a:extLst>
              <a:ext uri="{FF2B5EF4-FFF2-40B4-BE49-F238E27FC236}">
                <a16:creationId xmlns:a16="http://schemas.microsoft.com/office/drawing/2014/main" xmlns="" id="{FA2D52D2-8683-48A5-A284-3B780A389EE6}"/>
              </a:ext>
            </a:extLst>
          </p:cNvPr>
          <p:cNvPicPr preferRelativeResize="0"/>
          <p:nvPr/>
        </p:nvPicPr>
        <p:blipFill rotWithShape="1">
          <a:blip r:embed="rId2">
            <a:alphaModFix/>
          </a:blip>
          <a:srcRect/>
          <a:stretch/>
        </p:blipFill>
        <p:spPr>
          <a:xfrm>
            <a:off x="92600" y="0"/>
            <a:ext cx="1428750" cy="1105535"/>
          </a:xfrm>
          <a:prstGeom prst="rect">
            <a:avLst/>
          </a:prstGeom>
          <a:noFill/>
          <a:ln>
            <a:noFill/>
          </a:ln>
        </p:spPr>
      </p:pic>
      <p:pic>
        <p:nvPicPr>
          <p:cNvPr id="3" name="Picture 2">
            <a:extLst>
              <a:ext uri="{FF2B5EF4-FFF2-40B4-BE49-F238E27FC236}">
                <a16:creationId xmlns:a16="http://schemas.microsoft.com/office/drawing/2014/main" xmlns="" id="{7DAB6AD7-CE16-2AE4-2D9E-67758B3847A8}"/>
              </a:ext>
            </a:extLst>
          </p:cNvPr>
          <p:cNvPicPr>
            <a:picLocks noChangeAspect="1"/>
          </p:cNvPicPr>
          <p:nvPr/>
        </p:nvPicPr>
        <p:blipFill rotWithShape="1">
          <a:blip r:embed="rId3">
            <a:extLst>
              <a:ext uri="{28A0092B-C50C-407E-A947-70E740481C1C}">
                <a14:useLocalDpi xmlns:a14="http://schemas.microsoft.com/office/drawing/2010/main" val="0"/>
              </a:ext>
            </a:extLst>
          </a:blip>
          <a:srcRect l="16761" t="14262" r="40326" b="15130"/>
          <a:stretch/>
        </p:blipFill>
        <p:spPr>
          <a:xfrm>
            <a:off x="6321285" y="552767"/>
            <a:ext cx="5231959" cy="4842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44015852"/>
      </p:ext>
    </p:extLst>
  </p:cSld>
  <p:clrMapOvr>
    <a:masterClrMapping/>
  </p:clrMapOvr>
  <p:transition spd="slow" advClick="0">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5.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12" name="TextBox 11">
            <a:extLst>
              <a:ext uri="{FF2B5EF4-FFF2-40B4-BE49-F238E27FC236}">
                <a16:creationId xmlns:a16="http://schemas.microsoft.com/office/drawing/2014/main" xmlns="" id="{5430C714-027F-FFC6-C549-AC30BDD1D606}"/>
              </a:ext>
            </a:extLst>
          </p:cNvPr>
          <p:cNvSpPr txBox="1"/>
          <p:nvPr/>
        </p:nvSpPr>
        <p:spPr>
          <a:xfrm>
            <a:off x="8325476" y="1346615"/>
            <a:ext cx="3387860" cy="861774"/>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NHÓM 4 HỌC SINH</a:t>
            </a:r>
          </a:p>
        </p:txBody>
      </p:sp>
      <p:pic>
        <p:nvPicPr>
          <p:cNvPr id="13" name="Picture 12">
            <a:extLst>
              <a:ext uri="{FF2B5EF4-FFF2-40B4-BE49-F238E27FC236}">
                <a16:creationId xmlns:a16="http://schemas.microsoft.com/office/drawing/2014/main" xmlns="" id="{10CF2676-20D3-533F-85D9-345C26948B81}"/>
              </a:ext>
            </a:extLst>
          </p:cNvPr>
          <p:cNvPicPr>
            <a:picLocks noChangeAspect="1"/>
          </p:cNvPicPr>
          <p:nvPr/>
        </p:nvPicPr>
        <p:blipFill>
          <a:blip r:embed="rId2"/>
          <a:stretch>
            <a:fillRect/>
          </a:stretch>
        </p:blipFill>
        <p:spPr>
          <a:xfrm>
            <a:off x="8727915" y="2347659"/>
            <a:ext cx="2876550" cy="2145360"/>
          </a:xfrm>
          <a:prstGeom prst="rect">
            <a:avLst/>
          </a:prstGeom>
        </p:spPr>
      </p:pic>
      <p:sp>
        <p:nvSpPr>
          <p:cNvPr id="14" name="Cloud 13">
            <a:extLst>
              <a:ext uri="{FF2B5EF4-FFF2-40B4-BE49-F238E27FC236}">
                <a16:creationId xmlns:a16="http://schemas.microsoft.com/office/drawing/2014/main" xmlns="" id="{7F772212-4278-6251-2B16-595CE1F185C9}"/>
              </a:ext>
            </a:extLst>
          </p:cNvPr>
          <p:cNvSpPr/>
          <p:nvPr/>
        </p:nvSpPr>
        <p:spPr>
          <a:xfrm rot="468574">
            <a:off x="990204" y="1600100"/>
            <a:ext cx="6866935" cy="3038475"/>
          </a:xfrm>
          <a:prstGeom prst="cloud">
            <a:avLst/>
          </a:prstGeom>
          <a:solidFill>
            <a:schemeClr val="accent5">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xmlns="" id="{FDC971FF-5E6F-7B63-1F59-F1413EE55AF7}"/>
              </a:ext>
            </a:extLst>
          </p:cNvPr>
          <p:cNvSpPr txBox="1"/>
          <p:nvPr/>
        </p:nvSpPr>
        <p:spPr>
          <a:xfrm>
            <a:off x="1828108" y="2338134"/>
            <a:ext cx="519112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sẻ</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aseline="0" dirty="0">
                <a:solidFill>
                  <a:prstClr val="black"/>
                </a:solidFill>
                <a:latin typeface="Times New Roman" panose="02020603050405020304" pitchFamily="18" charset="0"/>
                <a:cs typeface="Times New Roman" panose="02020603050405020304" pitchFamily="18" charset="0"/>
              </a:rPr>
              <a:t>“</a:t>
            </a:r>
            <a:r>
              <a:rPr lang="en-US" sz="2800" i="1" baseline="0" dirty="0" err="1">
                <a:solidFill>
                  <a:prstClr val="black"/>
                </a:solidFill>
                <a:latin typeface="Times New Roman" panose="02020603050405020304" pitchFamily="18" charset="0"/>
                <a:cs typeface="Times New Roman" panose="02020603050405020304" pitchFamily="18" charset="0"/>
              </a:rPr>
              <a:t>Tôi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mong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bạn</a:t>
            </a:r>
            <a:r>
              <a:rPr lang="en-US" sz="2800" i="1"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49446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5.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Rectangle 2">
            <a:extLst>
              <a:ext uri="{FF2B5EF4-FFF2-40B4-BE49-F238E27FC236}">
                <a16:creationId xmlns:a16="http://schemas.microsoft.com/office/drawing/2014/main" xmlns="" id="{B12BD5B3-3AD2-7F6F-BB35-AABDE0041B9D}"/>
              </a:ext>
            </a:extLst>
          </p:cNvPr>
          <p:cNvSpPr/>
          <p:nvPr/>
        </p:nvSpPr>
        <p:spPr>
          <a:xfrm>
            <a:off x="370793" y="1678210"/>
            <a:ext cx="3753505" cy="144598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05. </a:t>
            </a:r>
          </a:p>
        </p:txBody>
      </p:sp>
      <p:sp>
        <p:nvSpPr>
          <p:cNvPr id="5" name="Rectangle 4">
            <a:extLst>
              <a:ext uri="{FF2B5EF4-FFF2-40B4-BE49-F238E27FC236}">
                <a16:creationId xmlns:a16="http://schemas.microsoft.com/office/drawing/2014/main" xmlns="" id="{08549B42-D671-3742-3799-4CCAB68E75E0}"/>
              </a:ext>
            </a:extLst>
          </p:cNvPr>
          <p:cNvSpPr/>
          <p:nvPr/>
        </p:nvSpPr>
        <p:spPr>
          <a:xfrm>
            <a:off x="370793" y="4269010"/>
            <a:ext cx="3728103" cy="152218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a:t>
            </a:r>
          </a:p>
        </p:txBody>
      </p:sp>
      <p:cxnSp>
        <p:nvCxnSpPr>
          <p:cNvPr id="6" name="Connector: Curved 5">
            <a:extLst>
              <a:ext uri="{FF2B5EF4-FFF2-40B4-BE49-F238E27FC236}">
                <a16:creationId xmlns:a16="http://schemas.microsoft.com/office/drawing/2014/main" xmlns="" id="{D5B43288-8D77-4955-59E3-B6210FD69E73}"/>
              </a:ext>
            </a:extLst>
          </p:cNvPr>
          <p:cNvCxnSpPr>
            <a:cxnSpLocks/>
          </p:cNvCxnSpPr>
          <p:nvPr/>
        </p:nvCxnSpPr>
        <p:spPr>
          <a:xfrm rot="5400000">
            <a:off x="2183065" y="4262660"/>
            <a:ext cx="4429125" cy="12700"/>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A5AF1C1D-36AF-F3A6-57D2-4728AA5C2415}"/>
              </a:ext>
            </a:extLst>
          </p:cNvPr>
          <p:cNvSpPr txBox="1"/>
          <p:nvPr/>
        </p:nvSpPr>
        <p:spPr>
          <a:xfrm>
            <a:off x="4749739" y="2885672"/>
            <a:ext cx="1689155" cy="477054"/>
          </a:xfrm>
          <a:prstGeom prst="rect">
            <a:avLst/>
          </a:prstGeom>
          <a:solidFill>
            <a:schemeClr val="accent6">
              <a:lumMod val="20000"/>
              <a:lumOff val="8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Mức</a:t>
            </a:r>
            <a:r>
              <a:rPr lang="en-US" sz="2500" dirty="0">
                <a:latin typeface="Times New Roman" panose="02020603050405020304" pitchFamily="18" charset="0"/>
                <a:cs typeface="Times New Roman" panose="02020603050405020304" pitchFamily="18" charset="0"/>
              </a:rPr>
              <a:t> 1: </a:t>
            </a:r>
            <a:r>
              <a:rPr lang="en-US" sz="2500" dirty="0" err="1">
                <a:latin typeface="Times New Roman" panose="02020603050405020304" pitchFamily="18" charset="0"/>
                <a:cs typeface="Times New Roman" panose="02020603050405020304" pitchFamily="18" charset="0"/>
              </a:rPr>
              <a:t>Tốt</a:t>
            </a:r>
            <a:endParaRPr lang="en-US" sz="25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62AF80EE-D369-AC2D-B166-07AA38F24F39}"/>
              </a:ext>
            </a:extLst>
          </p:cNvPr>
          <p:cNvSpPr txBox="1"/>
          <p:nvPr/>
        </p:nvSpPr>
        <p:spPr>
          <a:xfrm>
            <a:off x="4749739" y="3741045"/>
            <a:ext cx="1714559" cy="477054"/>
          </a:xfrm>
          <a:prstGeom prst="rect">
            <a:avLst/>
          </a:prstGeom>
          <a:solidFill>
            <a:schemeClr val="accent6">
              <a:lumMod val="20000"/>
              <a:lumOff val="8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Mức</a:t>
            </a:r>
            <a:r>
              <a:rPr lang="en-US" sz="2500" dirty="0">
                <a:latin typeface="Times New Roman" panose="02020603050405020304" pitchFamily="18" charset="0"/>
                <a:cs typeface="Times New Roman" panose="02020603050405020304" pitchFamily="18" charset="0"/>
              </a:rPr>
              <a:t> 2: </a:t>
            </a:r>
            <a:r>
              <a:rPr lang="en-US" sz="2500" dirty="0" err="1">
                <a:latin typeface="Times New Roman" panose="02020603050405020304" pitchFamily="18" charset="0"/>
                <a:cs typeface="Times New Roman" panose="02020603050405020304" pitchFamily="18" charset="0"/>
              </a:rPr>
              <a:t>Đạt</a:t>
            </a:r>
            <a:endParaRPr lang="en-US" sz="25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A9DE31E1-13DD-7331-CF55-CCDC077C7E9F}"/>
              </a:ext>
            </a:extLst>
          </p:cNvPr>
          <p:cNvSpPr txBox="1"/>
          <p:nvPr/>
        </p:nvSpPr>
        <p:spPr>
          <a:xfrm>
            <a:off x="4749739" y="4596418"/>
            <a:ext cx="1676453" cy="477054"/>
          </a:xfrm>
          <a:prstGeom prst="rect">
            <a:avLst/>
          </a:prstGeom>
          <a:solidFill>
            <a:schemeClr val="accent6">
              <a:lumMod val="20000"/>
              <a:lumOff val="8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Mức</a:t>
            </a:r>
            <a:r>
              <a:rPr lang="en-US" sz="2500" dirty="0">
                <a:latin typeface="Times New Roman" panose="02020603050405020304" pitchFamily="18" charset="0"/>
                <a:cs typeface="Times New Roman" panose="02020603050405020304" pitchFamily="18" charset="0"/>
              </a:rPr>
              <a:t> 3: CĐ</a:t>
            </a:r>
          </a:p>
        </p:txBody>
      </p:sp>
      <p:pic>
        <p:nvPicPr>
          <p:cNvPr id="11" name="Picture 10">
            <a:extLst>
              <a:ext uri="{FF2B5EF4-FFF2-40B4-BE49-F238E27FC236}">
                <a16:creationId xmlns:a16="http://schemas.microsoft.com/office/drawing/2014/main" xmlns="" id="{B821318C-66B4-4338-50FD-92663C534942}"/>
              </a:ext>
            </a:extLst>
          </p:cNvPr>
          <p:cNvPicPr>
            <a:picLocks noChangeAspect="1"/>
          </p:cNvPicPr>
          <p:nvPr/>
        </p:nvPicPr>
        <p:blipFill rotWithShape="1">
          <a:blip r:embed="rId2">
            <a:extLst>
              <a:ext uri="{28A0092B-C50C-407E-A947-70E740481C1C}">
                <a14:useLocalDpi xmlns:a14="http://schemas.microsoft.com/office/drawing/2010/main" val="0"/>
              </a:ext>
            </a:extLst>
          </a:blip>
          <a:srcRect l="15990" t="39584" r="51250" b="17083"/>
          <a:stretch/>
        </p:blipFill>
        <p:spPr>
          <a:xfrm>
            <a:off x="6550455" y="1748905"/>
            <a:ext cx="5599939" cy="4166582"/>
          </a:xfrm>
          <a:prstGeom prst="rect">
            <a:avLst/>
          </a:prstGeom>
        </p:spPr>
      </p:pic>
    </p:spTree>
    <p:extLst>
      <p:ext uri="{BB962C8B-B14F-4D97-AF65-F5344CB8AC3E}">
        <p14:creationId xmlns:p14="http://schemas.microsoft.com/office/powerpoint/2010/main" val="3883112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grpSp>
        <p:nvGrpSpPr>
          <p:cNvPr id="10" name="Group 9">
            <a:extLst>
              <a:ext uri="{FF2B5EF4-FFF2-40B4-BE49-F238E27FC236}">
                <a16:creationId xmlns:a16="http://schemas.microsoft.com/office/drawing/2014/main" xmlns="" id="{E688C185-E799-22B0-12A7-ABEB1768CDBC}"/>
              </a:ext>
            </a:extLst>
          </p:cNvPr>
          <p:cNvGrpSpPr/>
          <p:nvPr/>
        </p:nvGrpSpPr>
        <p:grpSpPr>
          <a:xfrm>
            <a:off x="1109454" y="1487342"/>
            <a:ext cx="10196721" cy="4989658"/>
            <a:chOff x="-113416" y="656521"/>
            <a:chExt cx="7468320" cy="4433567"/>
          </a:xfrm>
        </p:grpSpPr>
        <p:pic>
          <p:nvPicPr>
            <p:cNvPr id="12" name="Picture 11">
              <a:extLst>
                <a:ext uri="{FF2B5EF4-FFF2-40B4-BE49-F238E27FC236}">
                  <a16:creationId xmlns:a16="http://schemas.microsoft.com/office/drawing/2014/main" xmlns="" id="{17D443CA-A379-DEBA-D5B9-ACE3B65CFF32}"/>
                </a:ext>
              </a:extLst>
            </p:cNvPr>
            <p:cNvPicPr>
              <a:picLocks noChangeAspect="1"/>
            </p:cNvPicPr>
            <p:nvPr/>
          </p:nvPicPr>
          <p:blipFill>
            <a:blip r:embed="rId2"/>
            <a:stretch>
              <a:fillRect/>
            </a:stretch>
          </p:blipFill>
          <p:spPr>
            <a:xfrm>
              <a:off x="-113416" y="1051488"/>
              <a:ext cx="7468320" cy="4038600"/>
            </a:xfrm>
            <a:prstGeom prst="rect">
              <a:avLst/>
            </a:prstGeom>
          </p:spPr>
        </p:pic>
        <p:pic>
          <p:nvPicPr>
            <p:cNvPr id="13" name="Picture 12">
              <a:extLst>
                <a:ext uri="{FF2B5EF4-FFF2-40B4-BE49-F238E27FC236}">
                  <a16:creationId xmlns:a16="http://schemas.microsoft.com/office/drawing/2014/main" xmlns="" id="{FD94155B-6DC3-E4DF-79CB-70A7EA041036}"/>
                </a:ext>
              </a:extLst>
            </p:cNvPr>
            <p:cNvPicPr>
              <a:picLocks noChangeAspect="1"/>
            </p:cNvPicPr>
            <p:nvPr/>
          </p:nvPicPr>
          <p:blipFill>
            <a:blip r:embed="rId3"/>
            <a:stretch>
              <a:fillRect/>
            </a:stretch>
          </p:blipFill>
          <p:spPr>
            <a:xfrm>
              <a:off x="1404448" y="656521"/>
              <a:ext cx="4432594" cy="768602"/>
            </a:xfrm>
            <a:prstGeom prst="rect">
              <a:avLst/>
            </a:prstGeom>
          </p:spPr>
        </p:pic>
        <p:sp>
          <p:nvSpPr>
            <p:cNvPr id="14" name="TextBox 13">
              <a:extLst>
                <a:ext uri="{FF2B5EF4-FFF2-40B4-BE49-F238E27FC236}">
                  <a16:creationId xmlns:a16="http://schemas.microsoft.com/office/drawing/2014/main" xmlns="" id="{B342CA55-0DA2-615E-F374-9D6AF5E802B5}"/>
                </a:ext>
              </a:extLst>
            </p:cNvPr>
            <p:cNvSpPr txBox="1"/>
            <p:nvPr/>
          </p:nvSpPr>
          <p:spPr>
            <a:xfrm>
              <a:off x="2622354" y="729794"/>
              <a:ext cx="2318460" cy="549089"/>
            </a:xfrm>
            <a:prstGeom prst="rect">
              <a:avLst/>
            </a:prstGeom>
            <a:noFill/>
          </p:spPr>
          <p:txBody>
            <a:bodyPr wrap="none" rtlCol="0">
              <a:spAutoFit/>
            </a:bodyPr>
            <a:lstStyle/>
            <a:p>
              <a:pPr algn="ctr">
                <a:defRPr/>
              </a:pPr>
              <a:r>
                <a:rPr lang="en-US" sz="4000" b="1" dirty="0">
                  <a:solidFill>
                    <a:prstClr val="white"/>
                  </a:solidFill>
                  <a:latin typeface="Times New Roman" panose="02020603050405020304" pitchFamily="18" charset="0"/>
                  <a:cs typeface="Times New Roman" panose="02020603050405020304" pitchFamily="18" charset="0"/>
                </a:rPr>
                <a:t>LUẬT CHƠI</a:t>
              </a:r>
            </a:p>
          </p:txBody>
        </p:sp>
      </p:grpSp>
      <p:sp>
        <p:nvSpPr>
          <p:cNvPr id="15" name="TextBox 14">
            <a:extLst>
              <a:ext uri="{FF2B5EF4-FFF2-40B4-BE49-F238E27FC236}">
                <a16:creationId xmlns:a16="http://schemas.microsoft.com/office/drawing/2014/main" xmlns="" id="{7A935EC6-A4AE-46FB-37FB-2E74F3B63D1F}"/>
              </a:ext>
            </a:extLst>
          </p:cNvPr>
          <p:cNvSpPr txBox="1"/>
          <p:nvPr/>
        </p:nvSpPr>
        <p:spPr>
          <a:xfrm>
            <a:off x="1790291" y="2468389"/>
            <a:ext cx="8835045" cy="3447098"/>
          </a:xfrm>
          <a:prstGeom prst="rect">
            <a:avLst/>
          </a:prstGeom>
          <a:noFill/>
        </p:spPr>
        <p:txBody>
          <a:bodyPr wrap="square" lIns="0" tIns="0" rIns="0" bIns="0" rtlCol="0">
            <a:spAutoFit/>
          </a:bodyPr>
          <a:lstStyle/>
          <a:p>
            <a:pPr algn="just">
              <a:defRPr/>
            </a:pPr>
            <a:r>
              <a:rPr lang="en-US" sz="2800" b="1"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Luật</a:t>
            </a:r>
            <a:r>
              <a:rPr lang="en-US" sz="2800" b="1"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ch</a:t>
            </a:r>
            <a:r>
              <a:rPr lang="vi-VN" sz="2800" b="1" kern="0" dirty="0">
                <a:solidFill>
                  <a:prstClr val="black"/>
                </a:solidFill>
                <a:latin typeface="Times New Roman" panose="02020603050405020304" pitchFamily="18" charset="0"/>
                <a:ea typeface="微软雅黑"/>
                <a:cs typeface="Times New Roman" panose="02020603050405020304" pitchFamily="18" charset="0"/>
              </a:rPr>
              <a:t>ơ</a:t>
            </a:r>
            <a:r>
              <a:rPr lang="en-US" sz="2800" b="1" kern="0" dirty="0">
                <a:solidFill>
                  <a:prstClr val="black"/>
                </a:solidFill>
                <a:latin typeface="Times New Roman" panose="02020603050405020304" pitchFamily="18" charset="0"/>
                <a:ea typeface="微软雅黑"/>
                <a:cs typeface="Times New Roman" panose="02020603050405020304" pitchFamily="18" charset="0"/>
              </a:rPr>
              <a:t>i: </a:t>
            </a:r>
            <a:r>
              <a:rPr lang="en-US" sz="2800" kern="0" dirty="0">
                <a:solidFill>
                  <a:prstClr val="black"/>
                </a:solidFill>
                <a:latin typeface="Times New Roman" panose="02020603050405020304" pitchFamily="18" charset="0"/>
                <a:ea typeface="微软雅黑"/>
                <a:cs typeface="Times New Roman" panose="02020603050405020304" pitchFamily="18" charset="0"/>
              </a:rPr>
              <a:t>Sau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khi</a:t>
            </a:r>
            <a:r>
              <a:rPr lang="en-US" sz="2800" kern="0" dirty="0">
                <a:solidFill>
                  <a:prstClr val="black"/>
                </a:solidFill>
                <a:latin typeface="Times New Roman" panose="02020603050405020304" pitchFamily="18" charset="0"/>
                <a:ea typeface="微软雅黑"/>
                <a:cs typeface="Times New Roman" panose="02020603050405020304" pitchFamily="18" charset="0"/>
              </a:rPr>
              <a:t> GV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chiếu</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câu</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hỏi</a:t>
            </a:r>
            <a:r>
              <a:rPr lang="en-US" sz="2800" kern="0" dirty="0">
                <a:solidFill>
                  <a:prstClr val="black"/>
                </a:solidFill>
                <a:latin typeface="Times New Roman" panose="02020603050405020304" pitchFamily="18" charset="0"/>
                <a:ea typeface="微软雅黑"/>
                <a:cs typeface="Times New Roman" panose="02020603050405020304" pitchFamily="18" charset="0"/>
              </a:rPr>
              <a:t>, HS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mỗi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nhóm</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sẽ</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giơ</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đáp</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án</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theo</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hình</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thể</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quy</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ước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p>
          <a:p>
            <a:pPr algn="just">
              <a:defRPr/>
            </a:pP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Những</a:t>
            </a:r>
            <a:r>
              <a:rPr lang="en-US" sz="2800" kern="0" dirty="0">
                <a:solidFill>
                  <a:prstClr val="black"/>
                </a:solidFill>
                <a:latin typeface="Times New Roman" panose="02020603050405020304" pitchFamily="18" charset="0"/>
                <a:ea typeface="微软雅黑"/>
                <a:cs typeface="Times New Roman" panose="02020603050405020304" pitchFamily="18" charset="0"/>
              </a:rPr>
              <a:t> HS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nào</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trả</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lời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đúng</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sẽ</a:t>
            </a:r>
            <a:r>
              <a:rPr lang="en-US" sz="2800" kern="0" dirty="0">
                <a:solidFill>
                  <a:prstClr val="black"/>
                </a:solidFill>
                <a:latin typeface="Times New Roman" panose="02020603050405020304" pitchFamily="18" charset="0"/>
                <a:ea typeface="微软雅黑"/>
                <a:cs typeface="Times New Roman" panose="02020603050405020304" pitchFamily="18" charset="0"/>
              </a:rPr>
              <a:t> đ</a:t>
            </a:r>
            <a:r>
              <a:rPr lang="vi-VN" sz="2800" kern="0" dirty="0">
                <a:solidFill>
                  <a:prstClr val="black"/>
                </a:solidFill>
                <a:latin typeface="Times New Roman" panose="02020603050405020304" pitchFamily="18" charset="0"/>
                <a:ea typeface="微软雅黑"/>
                <a:cs typeface="Times New Roman" panose="02020603050405020304" pitchFamily="18" charset="0"/>
              </a:rPr>
              <a:t>ược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tham</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gia</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câu</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hỏi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tiếp</a:t>
            </a:r>
            <a:r>
              <a:rPr lang="en-US" sz="2800" b="1"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theo</a:t>
            </a:r>
            <a:r>
              <a:rPr lang="en-US" sz="2800" kern="0" dirty="0" err="1">
                <a:solidFill>
                  <a:prstClr val="black"/>
                </a:solidFill>
                <a:latin typeface="Times New Roman" panose="02020603050405020304" pitchFamily="18" charset="0"/>
                <a:ea typeface="微软雅黑"/>
                <a:cs typeface="Times New Roman" panose="02020603050405020304" pitchFamily="18" charset="0"/>
              </a:rPr>
              <a:t>.</a:t>
            </a:r>
            <a:endParaRPr lang="en-US" sz="2800" kern="0" dirty="0">
              <a:solidFill>
                <a:prstClr val="black"/>
              </a:solidFill>
              <a:latin typeface="Times New Roman" panose="02020603050405020304" pitchFamily="18" charset="0"/>
              <a:ea typeface="微软雅黑"/>
              <a:cs typeface="Times New Roman" panose="02020603050405020304" pitchFamily="18" charset="0"/>
            </a:endParaRPr>
          </a:p>
          <a:p>
            <a:pPr algn="just">
              <a:defRPr/>
            </a:pPr>
            <a:r>
              <a:rPr lang="en-US" sz="2800" kern="0" dirty="0">
                <a:solidFill>
                  <a:prstClr val="black"/>
                </a:solidFill>
                <a:latin typeface="Times New Roman" panose="02020603050405020304" pitchFamily="18" charset="0"/>
                <a:ea typeface="微软雅黑"/>
                <a:cs typeface="Times New Roman" panose="02020603050405020304" pitchFamily="18" charset="0"/>
              </a:rPr>
              <a:t>- HS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nào</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trả</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lời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sai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sẽ</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dừng</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cuộc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ch</a:t>
            </a:r>
            <a:r>
              <a:rPr lang="vi-VN" sz="2800" kern="0" dirty="0">
                <a:solidFill>
                  <a:prstClr val="black"/>
                </a:solidFill>
                <a:latin typeface="Times New Roman" panose="02020603050405020304" pitchFamily="18" charset="0"/>
                <a:ea typeface="微软雅黑"/>
                <a:cs typeface="Times New Roman" panose="02020603050405020304" pitchFamily="18" charset="0"/>
              </a:rPr>
              <a:t>ơ</a:t>
            </a:r>
            <a:r>
              <a:rPr lang="en-US" sz="2800" kern="0" dirty="0" err="1">
                <a:solidFill>
                  <a:prstClr val="black"/>
                </a:solidFill>
                <a:latin typeface="Times New Roman" panose="02020603050405020304" pitchFamily="18" charset="0"/>
                <a:ea typeface="微软雅黑"/>
                <a:cs typeface="Times New Roman" panose="02020603050405020304" pitchFamily="18" charset="0"/>
              </a:rPr>
              <a:t>i</a:t>
            </a:r>
            <a:endParaRPr lang="en-US" sz="2800" kern="0" dirty="0">
              <a:solidFill>
                <a:prstClr val="black"/>
              </a:solidFill>
              <a:latin typeface="Times New Roman" panose="02020603050405020304" pitchFamily="18" charset="0"/>
              <a:ea typeface="微软雅黑"/>
              <a:cs typeface="Times New Roman" panose="02020603050405020304" pitchFamily="18" charset="0"/>
            </a:endParaRPr>
          </a:p>
          <a:p>
            <a:pPr algn="just">
              <a:defRPr/>
            </a:pPr>
            <a:r>
              <a:rPr lang="en-US" sz="2800" kern="0" dirty="0" err="1">
                <a:solidFill>
                  <a:prstClr val="black"/>
                </a:solidFill>
                <a:latin typeface="Times New Roman" panose="02020603050405020304" pitchFamily="18" charset="0"/>
                <a:ea typeface="微软雅黑"/>
                <a:cs typeface="Times New Roman" panose="02020603050405020304" pitchFamily="18" charset="0"/>
              </a:rPr>
              <a:t>Mỗi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câu</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hỏi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có</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a:solidFill>
                  <a:prstClr val="black"/>
                </a:solidFill>
                <a:latin typeface="Times New Roman" panose="02020603050405020304" pitchFamily="18" charset="0"/>
                <a:ea typeface="微软雅黑"/>
                <a:cs typeface="Times New Roman" panose="02020603050405020304" pitchFamily="18" charset="0"/>
              </a:rPr>
              <a:t>10s</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để</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gi</a:t>
            </a:r>
            <a:r>
              <a:rPr lang="vi-VN" sz="2800" kern="0" dirty="0">
                <a:solidFill>
                  <a:prstClr val="black"/>
                </a:solidFill>
                <a:latin typeface="Times New Roman" panose="02020603050405020304" pitchFamily="18" charset="0"/>
                <a:ea typeface="微软雅黑"/>
                <a:cs typeface="Times New Roman" panose="02020603050405020304" pitchFamily="18" charset="0"/>
              </a:rPr>
              <a:t>ơ</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đáp</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án</a:t>
            </a:r>
            <a:r>
              <a:rPr lang="en-US" sz="2800" kern="0" dirty="0">
                <a:solidFill>
                  <a:prstClr val="black"/>
                </a:solidFill>
                <a:latin typeface="Times New Roman" panose="02020603050405020304" pitchFamily="18" charset="0"/>
                <a:ea typeface="微软雅黑"/>
                <a:cs typeface="Times New Roman" panose="02020603050405020304" pitchFamily="18" charset="0"/>
              </a:rPr>
              <a:t>.</a:t>
            </a:r>
          </a:p>
          <a:p>
            <a:pPr algn="just">
              <a:defRPr/>
            </a:pP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Kết</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thúc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cuộc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ch</a:t>
            </a:r>
            <a:r>
              <a:rPr lang="vi-VN" sz="2800" kern="0" dirty="0">
                <a:solidFill>
                  <a:prstClr val="black"/>
                </a:solidFill>
                <a:latin typeface="Times New Roman" panose="02020603050405020304" pitchFamily="18" charset="0"/>
                <a:ea typeface="微软雅黑"/>
                <a:cs typeface="Times New Roman" panose="02020603050405020304" pitchFamily="18" charset="0"/>
              </a:rPr>
              <a:t>ơ</a:t>
            </a:r>
            <a:r>
              <a:rPr lang="en-US" sz="2800" kern="0" dirty="0" err="1">
                <a:solidFill>
                  <a:prstClr val="black"/>
                </a:solidFill>
                <a:latin typeface="Times New Roman" panose="02020603050405020304" pitchFamily="18" charset="0"/>
                <a:ea typeface="微软雅黑"/>
                <a:cs typeface="Times New Roman" panose="02020603050405020304" pitchFamily="18" charset="0"/>
              </a:rPr>
              <a:t>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nhóm</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lớn</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nào</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còn</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lại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nhiều</a:t>
            </a:r>
            <a:r>
              <a:rPr lang="en-US" sz="2800" kern="0" dirty="0">
                <a:solidFill>
                  <a:prstClr val="black"/>
                </a:solidFill>
                <a:latin typeface="Times New Roman" panose="02020603050405020304" pitchFamily="18" charset="0"/>
                <a:ea typeface="微软雅黑"/>
                <a:cs typeface="Times New Roman" panose="02020603050405020304" pitchFamily="18" charset="0"/>
              </a:rPr>
              <a:t> HS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nhất</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sẽ</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nhận</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được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quà</a:t>
            </a:r>
            <a:r>
              <a:rPr lang="en-US" sz="2800" kern="0" dirty="0">
                <a:solidFill>
                  <a:prstClr val="black"/>
                </a:solidFill>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29766246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1017394"/>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Scroll: Horizontal 2">
            <a:extLst>
              <a:ext uri="{FF2B5EF4-FFF2-40B4-BE49-F238E27FC236}">
                <a16:creationId xmlns:a16="http://schemas.microsoft.com/office/drawing/2014/main" xmlns="" id="{7C0118F7-5A9C-6BB0-D96E-0185A06DB80E}"/>
              </a:ext>
            </a:extLst>
          </p:cNvPr>
          <p:cNvSpPr/>
          <p:nvPr/>
        </p:nvSpPr>
        <p:spPr>
          <a:xfrm>
            <a:off x="3439320" y="1292680"/>
            <a:ext cx="8377238" cy="4098470"/>
          </a:xfrm>
          <a:prstGeom prst="horizontalScroll">
            <a:avLst/>
          </a:prstGeom>
          <a:solidFill>
            <a:srgbClr val="4472C4"/>
          </a:solidFill>
          <a:ln w="12700" cap="flat" cmpd="sng" algn="ctr">
            <a:solidFill>
              <a:srgbClr val="4472C4">
                <a:shade val="15000"/>
              </a:srgbClr>
            </a:solidFill>
            <a:prstDash val="solid"/>
            <a:miter lim="800000"/>
          </a:ln>
          <a:effectLst/>
        </p:spPr>
        <p:txBody>
          <a:bodyPr rtlCol="0" anchor="ctr"/>
          <a:lstStyle/>
          <a:p>
            <a:pPr algn="just">
              <a:defRPr/>
            </a:pP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1: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Làm</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thế</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nào</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để</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giảm</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thiểu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chi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tiêu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cần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thiết</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a:t>
            </a:r>
          </a:p>
          <a:p>
            <a:pPr algn="just">
              <a:defRPr/>
            </a:pPr>
            <a:r>
              <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A.</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Mua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sắm</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dựa</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trên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xúc</a:t>
            </a:r>
            <a:endPar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algn="just">
              <a:defRPr/>
            </a:pPr>
            <a:r>
              <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Xác</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định</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ưu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tiên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ưu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tiên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nhu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thực</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sự</a:t>
            </a:r>
            <a:endPar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algn="just">
              <a:defRPr/>
            </a:pPr>
            <a:r>
              <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C.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cần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quản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lí</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chi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tiêu</a:t>
            </a:r>
            <a:endPar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algn="just">
              <a:defRPr/>
            </a:pPr>
            <a:r>
              <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D.</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Mua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thứ</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mình</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mong</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muốn</a:t>
            </a:r>
            <a:endPar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Đồng hồ đếm ngược từ 10 có âm thanh (1)">
            <a:hlinkClick r:id="" action="ppaction://media"/>
            <a:extLst>
              <a:ext uri="{FF2B5EF4-FFF2-40B4-BE49-F238E27FC236}">
                <a16:creationId xmlns:a16="http://schemas.microsoft.com/office/drawing/2014/main" xmlns="" id="{66034395-3D7E-D264-D33B-DE63BC5CADB5}"/>
              </a:ext>
            </a:extLst>
          </p:cNvPr>
          <p:cNvPicPr>
            <a:picLocks noChangeAspect="1"/>
          </p:cNvPicPr>
          <p:nvPr>
            <a:videoFile r:link="rId1"/>
            <p:extLst>
              <p:ext uri="{DAA4B4D4-6D71-4841-9C94-3DE7FCFB9230}">
                <p14:media xmlns:p14="http://schemas.microsoft.com/office/powerpoint/2010/main" r:embed="rId2">
                  <p14:trim st="832" end="4110"/>
                </p14:media>
              </p:ext>
            </p:extLst>
          </p:nvPr>
        </p:nvPicPr>
        <p:blipFill>
          <a:blip r:embed="rId4"/>
          <a:stretch>
            <a:fillRect/>
          </a:stretch>
        </p:blipFill>
        <p:spPr>
          <a:xfrm>
            <a:off x="541882" y="3732440"/>
            <a:ext cx="2597150" cy="2367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xmlns="" id="{56B59073-E575-061E-ED92-F166F68ECBD2}"/>
              </a:ext>
            </a:extLst>
          </p:cNvPr>
          <p:cNvSpPr/>
          <p:nvPr/>
        </p:nvSpPr>
        <p:spPr>
          <a:xfrm>
            <a:off x="3949337" y="3359605"/>
            <a:ext cx="457200" cy="390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7" name="Picture 6">
            <a:extLst>
              <a:ext uri="{FF2B5EF4-FFF2-40B4-BE49-F238E27FC236}">
                <a16:creationId xmlns:a16="http://schemas.microsoft.com/office/drawing/2014/main" xmlns="" id="{C8D4B7FE-3A7D-5F3B-3E7C-E5F124B594BA}"/>
              </a:ext>
            </a:extLst>
          </p:cNvPr>
          <p:cNvPicPr>
            <a:picLocks noChangeAspect="1"/>
          </p:cNvPicPr>
          <p:nvPr/>
        </p:nvPicPr>
        <p:blipFill>
          <a:blip r:embed="rId5"/>
          <a:stretch>
            <a:fillRect/>
          </a:stretch>
        </p:blipFill>
        <p:spPr>
          <a:xfrm>
            <a:off x="1009784" y="1812034"/>
            <a:ext cx="1828959" cy="1920406"/>
          </a:xfrm>
          <a:prstGeom prst="rect">
            <a:avLst/>
          </a:prstGeom>
        </p:spPr>
      </p:pic>
    </p:spTree>
    <p:extLst>
      <p:ext uri="{BB962C8B-B14F-4D97-AF65-F5344CB8AC3E}">
        <p14:creationId xmlns:p14="http://schemas.microsoft.com/office/powerpoint/2010/main" val="12019546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1017394"/>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Scroll: Horizontal 2">
            <a:extLst>
              <a:ext uri="{FF2B5EF4-FFF2-40B4-BE49-F238E27FC236}">
                <a16:creationId xmlns:a16="http://schemas.microsoft.com/office/drawing/2014/main" xmlns="" id="{7C0118F7-5A9C-6BB0-D96E-0185A06DB80E}"/>
              </a:ext>
            </a:extLst>
          </p:cNvPr>
          <p:cNvSpPr/>
          <p:nvPr/>
        </p:nvSpPr>
        <p:spPr>
          <a:xfrm>
            <a:off x="3439320" y="1292680"/>
            <a:ext cx="8377238" cy="4098470"/>
          </a:xfrm>
          <a:prstGeom prst="horizontalScroll">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2: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Bước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đầu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lập</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sách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cá</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nhân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Xác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thường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xuyên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sinh</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Xác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mục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kiệm</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Xác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thu</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đối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bằng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chia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tỉ</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lệ</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Đồng hồ đếm ngược từ 10 có âm thanh (1)">
            <a:hlinkClick r:id="" action="ppaction://media"/>
            <a:extLst>
              <a:ext uri="{FF2B5EF4-FFF2-40B4-BE49-F238E27FC236}">
                <a16:creationId xmlns:a16="http://schemas.microsoft.com/office/drawing/2014/main" xmlns="" id="{66034395-3D7E-D264-D33B-DE63BC5CADB5}"/>
              </a:ext>
            </a:extLst>
          </p:cNvPr>
          <p:cNvPicPr>
            <a:picLocks noChangeAspect="1"/>
          </p:cNvPicPr>
          <p:nvPr>
            <a:videoFile r:link="rId1"/>
            <p:extLst>
              <p:ext uri="{DAA4B4D4-6D71-4841-9C94-3DE7FCFB9230}">
                <p14:media xmlns:p14="http://schemas.microsoft.com/office/powerpoint/2010/main" r:embed="rId2">
                  <p14:trim st="832" end="4110"/>
                </p14:media>
              </p:ext>
            </p:extLst>
          </p:nvPr>
        </p:nvPicPr>
        <p:blipFill>
          <a:blip r:embed="rId4"/>
          <a:stretch>
            <a:fillRect/>
          </a:stretch>
        </p:blipFill>
        <p:spPr>
          <a:xfrm>
            <a:off x="541882" y="3732440"/>
            <a:ext cx="2597150" cy="2367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xmlns="" id="{56B59073-E575-061E-ED92-F166F68ECBD2}"/>
              </a:ext>
            </a:extLst>
          </p:cNvPr>
          <p:cNvSpPr/>
          <p:nvPr/>
        </p:nvSpPr>
        <p:spPr>
          <a:xfrm>
            <a:off x="3968387" y="3799115"/>
            <a:ext cx="457200" cy="390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C8D4B7FE-3A7D-5F3B-3E7C-E5F124B594BA}"/>
              </a:ext>
            </a:extLst>
          </p:cNvPr>
          <p:cNvPicPr>
            <a:picLocks noChangeAspect="1"/>
          </p:cNvPicPr>
          <p:nvPr/>
        </p:nvPicPr>
        <p:blipFill>
          <a:blip r:embed="rId5"/>
          <a:stretch>
            <a:fillRect/>
          </a:stretch>
        </p:blipFill>
        <p:spPr>
          <a:xfrm>
            <a:off x="1009784" y="1812034"/>
            <a:ext cx="1828959" cy="1920406"/>
          </a:xfrm>
          <a:prstGeom prst="rect">
            <a:avLst/>
          </a:prstGeom>
        </p:spPr>
      </p:pic>
    </p:spTree>
    <p:extLst>
      <p:ext uri="{BB962C8B-B14F-4D97-AF65-F5344CB8AC3E}">
        <p14:creationId xmlns:p14="http://schemas.microsoft.com/office/powerpoint/2010/main" val="4104474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1017394"/>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Scroll: Horizontal 2">
            <a:extLst>
              <a:ext uri="{FF2B5EF4-FFF2-40B4-BE49-F238E27FC236}">
                <a16:creationId xmlns:a16="http://schemas.microsoft.com/office/drawing/2014/main" xmlns="" id="{7C0118F7-5A9C-6BB0-D96E-0185A06DB80E}"/>
              </a:ext>
            </a:extLst>
          </p:cNvPr>
          <p:cNvSpPr/>
          <p:nvPr/>
        </p:nvSpPr>
        <p:spPr>
          <a:xfrm>
            <a:off x="3439320" y="1292680"/>
            <a:ext cx="8377238" cy="4098470"/>
          </a:xfrm>
          <a:prstGeom prst="horizontalScroll">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3: Khi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đối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sách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khó</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khăn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ổn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kế</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hoạch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rõ</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ràng</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Thực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theo</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kế</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hoạch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đặt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Đồng hồ đếm ngược từ 10 có âm thanh (1)">
            <a:hlinkClick r:id="" action="ppaction://media"/>
            <a:extLst>
              <a:ext uri="{FF2B5EF4-FFF2-40B4-BE49-F238E27FC236}">
                <a16:creationId xmlns:a16="http://schemas.microsoft.com/office/drawing/2014/main" xmlns="" id="{66034395-3D7E-D264-D33B-DE63BC5CADB5}"/>
              </a:ext>
            </a:extLst>
          </p:cNvPr>
          <p:cNvPicPr>
            <a:picLocks noChangeAspect="1"/>
          </p:cNvPicPr>
          <p:nvPr>
            <a:videoFile r:link="rId1"/>
            <p:extLst>
              <p:ext uri="{DAA4B4D4-6D71-4841-9C94-3DE7FCFB9230}">
                <p14:media xmlns:p14="http://schemas.microsoft.com/office/powerpoint/2010/main" r:embed="rId2">
                  <p14:trim st="832" end="4110"/>
                </p14:media>
              </p:ext>
            </p:extLst>
          </p:nvPr>
        </p:nvPicPr>
        <p:blipFill>
          <a:blip r:embed="rId4"/>
          <a:stretch>
            <a:fillRect/>
          </a:stretch>
        </p:blipFill>
        <p:spPr>
          <a:xfrm>
            <a:off x="541882" y="3732440"/>
            <a:ext cx="2597150" cy="2367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xmlns="" id="{56B59073-E575-061E-ED92-F166F68ECBD2}"/>
              </a:ext>
            </a:extLst>
          </p:cNvPr>
          <p:cNvSpPr/>
          <p:nvPr/>
        </p:nvSpPr>
        <p:spPr>
          <a:xfrm>
            <a:off x="3987437" y="2951390"/>
            <a:ext cx="457200" cy="390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C8D4B7FE-3A7D-5F3B-3E7C-E5F124B594BA}"/>
              </a:ext>
            </a:extLst>
          </p:cNvPr>
          <p:cNvPicPr>
            <a:picLocks noChangeAspect="1"/>
          </p:cNvPicPr>
          <p:nvPr/>
        </p:nvPicPr>
        <p:blipFill>
          <a:blip r:embed="rId5"/>
          <a:stretch>
            <a:fillRect/>
          </a:stretch>
        </p:blipFill>
        <p:spPr>
          <a:xfrm>
            <a:off x="1009784" y="1812034"/>
            <a:ext cx="1828959" cy="1920406"/>
          </a:xfrm>
          <a:prstGeom prst="rect">
            <a:avLst/>
          </a:prstGeom>
        </p:spPr>
      </p:pic>
    </p:spTree>
    <p:extLst>
      <p:ext uri="{BB962C8B-B14F-4D97-AF65-F5344CB8AC3E}">
        <p14:creationId xmlns:p14="http://schemas.microsoft.com/office/powerpoint/2010/main" val="8757477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1017394"/>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Scroll: Horizontal 2">
            <a:extLst>
              <a:ext uri="{FF2B5EF4-FFF2-40B4-BE49-F238E27FC236}">
                <a16:creationId xmlns:a16="http://schemas.microsoft.com/office/drawing/2014/main" xmlns="" id="{7C0118F7-5A9C-6BB0-D96E-0185A06DB80E}"/>
              </a:ext>
            </a:extLst>
          </p:cNvPr>
          <p:cNvSpPr/>
          <p:nvPr/>
        </p:nvSpPr>
        <p:spPr>
          <a:xfrm>
            <a:off x="3439320" y="1292680"/>
            <a:ext cx="8377238" cy="4098470"/>
          </a:xfrm>
          <a:prstGeom prst="horizontalScroll">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4: </a:t>
            </a:r>
            <a:r>
              <a:rPr lang="en-US" sz="2800" b="1" i="0" dirty="0" err="1">
                <a:solidFill>
                  <a:srgbClr val="FFFF00"/>
                </a:solidFill>
                <a:effectLst/>
                <a:latin typeface="Times New Roman" panose="02020603050405020304" pitchFamily="18" charset="0"/>
                <a:cs typeface="Times New Roman" panose="02020603050405020304" pitchFamily="18" charset="0"/>
              </a:rPr>
              <a:t>Đâu</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là</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lợi</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ích</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của</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xây</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dựng</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ngân</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sách</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cá</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nhân</a:t>
            </a:r>
            <a:r>
              <a:rPr lang="en-US" sz="2800" b="1" i="0" dirty="0">
                <a:solidFill>
                  <a:srgbClr val="FFFF00"/>
                </a:solidFill>
                <a:effectLst/>
                <a:latin typeface="Times New Roman" panose="02020603050405020304" pitchFamily="18" charset="0"/>
                <a:cs typeface="Times New Roman" panose="02020603050405020304" pitchFamily="18" charset="0"/>
              </a:rPr>
              <a:t>?</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Gò</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bó</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ép</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buộc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hằng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ngày</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Thụ</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động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việc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cá</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nhân</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kiệm</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tiền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mua</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sắm</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nguồn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ổn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Đồng hồ đếm ngược từ 10 có âm thanh (1)">
            <a:hlinkClick r:id="" action="ppaction://media"/>
            <a:extLst>
              <a:ext uri="{FF2B5EF4-FFF2-40B4-BE49-F238E27FC236}">
                <a16:creationId xmlns:a16="http://schemas.microsoft.com/office/drawing/2014/main" xmlns="" id="{66034395-3D7E-D264-D33B-DE63BC5CADB5}"/>
              </a:ext>
            </a:extLst>
          </p:cNvPr>
          <p:cNvPicPr>
            <a:picLocks noChangeAspect="1"/>
          </p:cNvPicPr>
          <p:nvPr>
            <a:videoFile r:link="rId1"/>
            <p:extLst>
              <p:ext uri="{DAA4B4D4-6D71-4841-9C94-3DE7FCFB9230}">
                <p14:media xmlns:p14="http://schemas.microsoft.com/office/powerpoint/2010/main" r:embed="rId2">
                  <p14:trim st="832" end="4110"/>
                </p14:media>
              </p:ext>
            </p:extLst>
          </p:nvPr>
        </p:nvPicPr>
        <p:blipFill>
          <a:blip r:embed="rId4"/>
          <a:stretch>
            <a:fillRect/>
          </a:stretch>
        </p:blipFill>
        <p:spPr>
          <a:xfrm>
            <a:off x="541882" y="3732440"/>
            <a:ext cx="2597150" cy="2367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xmlns="" id="{56B59073-E575-061E-ED92-F166F68ECBD2}"/>
              </a:ext>
            </a:extLst>
          </p:cNvPr>
          <p:cNvSpPr/>
          <p:nvPr/>
        </p:nvSpPr>
        <p:spPr>
          <a:xfrm>
            <a:off x="3949337" y="4246790"/>
            <a:ext cx="457200" cy="390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C8D4B7FE-3A7D-5F3B-3E7C-E5F124B594BA}"/>
              </a:ext>
            </a:extLst>
          </p:cNvPr>
          <p:cNvPicPr>
            <a:picLocks noChangeAspect="1"/>
          </p:cNvPicPr>
          <p:nvPr/>
        </p:nvPicPr>
        <p:blipFill>
          <a:blip r:embed="rId5"/>
          <a:stretch>
            <a:fillRect/>
          </a:stretch>
        </p:blipFill>
        <p:spPr>
          <a:xfrm>
            <a:off x="1009784" y="1812034"/>
            <a:ext cx="1828959" cy="1920406"/>
          </a:xfrm>
          <a:prstGeom prst="rect">
            <a:avLst/>
          </a:prstGeom>
        </p:spPr>
      </p:pic>
    </p:spTree>
    <p:extLst>
      <p:ext uri="{BB962C8B-B14F-4D97-AF65-F5344CB8AC3E}">
        <p14:creationId xmlns:p14="http://schemas.microsoft.com/office/powerpoint/2010/main" val="8811853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1017394"/>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Scroll: Horizontal 2">
            <a:extLst>
              <a:ext uri="{FF2B5EF4-FFF2-40B4-BE49-F238E27FC236}">
                <a16:creationId xmlns:a16="http://schemas.microsoft.com/office/drawing/2014/main" xmlns="" id="{7C0118F7-5A9C-6BB0-D96E-0185A06DB80E}"/>
              </a:ext>
            </a:extLst>
          </p:cNvPr>
          <p:cNvSpPr/>
          <p:nvPr/>
        </p:nvSpPr>
        <p:spPr>
          <a:xfrm>
            <a:off x="3306645" y="1292679"/>
            <a:ext cx="8818679" cy="5289095"/>
          </a:xfrm>
          <a:prstGeom prst="horizontalScroll">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5: </a:t>
            </a:r>
            <a:r>
              <a:rPr lang="vi-VN" sz="2800" b="1" i="0" dirty="0">
                <a:solidFill>
                  <a:srgbClr val="FFFF00"/>
                </a:solidFill>
                <a:effectLst/>
                <a:latin typeface="+mj-lt"/>
              </a:rPr>
              <a:t>Anh Phúc đi làm công ăn lương, anh muốn việc chi tiêu tiền của bản thân được hợp lí, đồng thời có thêm khoản tiết kiệm cho tương lai. Trong trường hợp này, anh Phúc cần phải làm gì sau đây?</a:t>
            </a:r>
            <a:endParaRPr kumimoji="0" lang="en-US" sz="2800" b="1" i="0" u="none" strike="noStrike" kern="0" cap="none" spc="0" normalizeH="0" baseline="0" noProof="0" dirty="0">
              <a:ln>
                <a:noFill/>
              </a:ln>
              <a:solidFill>
                <a:srgbClr val="FFFF00"/>
              </a:solidFill>
              <a:effectLst/>
              <a:uLnTx/>
              <a:uFillTx/>
              <a:latin typeface="+mj-lt"/>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Lập</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kế</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hoạch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Nhờ</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giữ</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hộ</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tiền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lương</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thoải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mái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tiền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kiếm</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Lên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kế</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hoạch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gửi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kiệm</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hàng</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Đồng hồ đếm ngược từ 10 có âm thanh (1)">
            <a:hlinkClick r:id="" action="ppaction://media"/>
            <a:extLst>
              <a:ext uri="{FF2B5EF4-FFF2-40B4-BE49-F238E27FC236}">
                <a16:creationId xmlns:a16="http://schemas.microsoft.com/office/drawing/2014/main" xmlns="" id="{66034395-3D7E-D264-D33B-DE63BC5CADB5}"/>
              </a:ext>
            </a:extLst>
          </p:cNvPr>
          <p:cNvPicPr>
            <a:picLocks noChangeAspect="1"/>
          </p:cNvPicPr>
          <p:nvPr>
            <a:videoFile r:link="rId1"/>
            <p:extLst>
              <p:ext uri="{DAA4B4D4-6D71-4841-9C94-3DE7FCFB9230}">
                <p14:media xmlns:p14="http://schemas.microsoft.com/office/powerpoint/2010/main" r:embed="rId2">
                  <p14:trim st="832" end="4110"/>
                </p14:media>
              </p:ext>
            </p:extLst>
          </p:nvPr>
        </p:nvPicPr>
        <p:blipFill>
          <a:blip r:embed="rId4"/>
          <a:stretch>
            <a:fillRect/>
          </a:stretch>
        </p:blipFill>
        <p:spPr>
          <a:xfrm>
            <a:off x="541882" y="3732440"/>
            <a:ext cx="2597150" cy="2367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xmlns="" id="{56B59073-E575-061E-ED92-F166F68ECBD2}"/>
              </a:ext>
            </a:extLst>
          </p:cNvPr>
          <p:cNvSpPr/>
          <p:nvPr/>
        </p:nvSpPr>
        <p:spPr>
          <a:xfrm>
            <a:off x="3987437" y="4208690"/>
            <a:ext cx="457200" cy="390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C8D4B7FE-3A7D-5F3B-3E7C-E5F124B594BA}"/>
              </a:ext>
            </a:extLst>
          </p:cNvPr>
          <p:cNvPicPr>
            <a:picLocks noChangeAspect="1"/>
          </p:cNvPicPr>
          <p:nvPr/>
        </p:nvPicPr>
        <p:blipFill>
          <a:blip r:embed="rId5"/>
          <a:stretch>
            <a:fillRect/>
          </a:stretch>
        </p:blipFill>
        <p:spPr>
          <a:xfrm>
            <a:off x="1009784" y="1812034"/>
            <a:ext cx="1828959" cy="1920406"/>
          </a:xfrm>
          <a:prstGeom prst="rect">
            <a:avLst/>
          </a:prstGeom>
        </p:spPr>
      </p:pic>
    </p:spTree>
    <p:extLst>
      <p:ext uri="{BB962C8B-B14F-4D97-AF65-F5344CB8AC3E}">
        <p14:creationId xmlns:p14="http://schemas.microsoft.com/office/powerpoint/2010/main" val="10986786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30+ Hình ảnh nền đẹp về &quot;Thank You For Listening&quot;,&quot;Cảm ơn&quot; Không nên bỏ  qua 21 | Hình ảnh, Hình nền, Cám ơn">
            <a:extLst>
              <a:ext uri="{FF2B5EF4-FFF2-40B4-BE49-F238E27FC236}">
                <a16:creationId xmlns:a16="http://schemas.microsoft.com/office/drawing/2014/main" xmlns="" id="{2C95C8F0-012D-7E69-6457-0313A1A82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5879"/>
            <a:ext cx="12192000" cy="878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7711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994B8D1-1DD0-C40E-6269-76ED2CE3E0AA}"/>
              </a:ext>
            </a:extLst>
          </p:cNvPr>
          <p:cNvPicPr>
            <a:picLocks noChangeAspect="1"/>
          </p:cNvPicPr>
          <p:nvPr/>
        </p:nvPicPr>
        <p:blipFill rotWithShape="1">
          <a:blip r:embed="rId2">
            <a:extLst>
              <a:ext uri="{28A0092B-C50C-407E-A947-70E740481C1C}">
                <a14:useLocalDpi xmlns:a14="http://schemas.microsoft.com/office/drawing/2010/main" val="0"/>
              </a:ext>
            </a:extLst>
          </a:blip>
          <a:srcRect l="28370" t="37565" r="31522" b="29276"/>
          <a:stretch/>
        </p:blipFill>
        <p:spPr>
          <a:xfrm>
            <a:off x="5354144" y="3011609"/>
            <a:ext cx="6715936" cy="3123183"/>
          </a:xfrm>
          <a:prstGeom prst="rect">
            <a:avLst/>
          </a:prstGeom>
        </p:spPr>
      </p:pic>
      <p:sp>
        <p:nvSpPr>
          <p:cNvPr id="2" name="TextBox 1">
            <a:extLst>
              <a:ext uri="{FF2B5EF4-FFF2-40B4-BE49-F238E27FC236}">
                <a16:creationId xmlns:a16="http://schemas.microsoft.com/office/drawing/2014/main" xmlns=""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a:lnSpc>
                <a:spcPct val="150000"/>
              </a:lnSpc>
              <a:spcBef>
                <a:spcPts val="600"/>
              </a:spcBef>
              <a:spcAft>
                <a:spcPts val="600"/>
              </a:spcAft>
              <a:defRPr/>
            </a:pP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xmlns=""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algn="ctr">
              <a:spcBef>
                <a:spcPts val="600"/>
              </a:spcBef>
              <a:spcAft>
                <a:spcPts val="600"/>
              </a:spcAft>
              <a:defRPr/>
            </a:pP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9" name="Thought Bubble: Cloud 8">
            <a:extLst>
              <a:ext uri="{FF2B5EF4-FFF2-40B4-BE49-F238E27FC236}">
                <a16:creationId xmlns:a16="http://schemas.microsoft.com/office/drawing/2014/main" xmlns="" id="{2833D45D-FBDD-44B4-9A1A-357A2817CC6B}"/>
              </a:ext>
            </a:extLst>
          </p:cNvPr>
          <p:cNvSpPr/>
          <p:nvPr/>
        </p:nvSpPr>
        <p:spPr>
          <a:xfrm>
            <a:off x="662452" y="1554290"/>
            <a:ext cx="6004355" cy="2425157"/>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xmlns="" id="{E2A38C13-3288-4769-BE81-2155583E44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67" b="94750" l="10000" r="90000">
                        <a14:foregroundMark x1="36083" y1="9750" x2="36083" y2="9750"/>
                        <a14:foregroundMark x1="36083" y1="9750" x2="36083" y2="9750"/>
                        <a14:foregroundMark x1="34417" y1="6250" x2="34417" y2="6250"/>
                        <a14:foregroundMark x1="35250" y1="5667" x2="35250" y2="5667"/>
                        <a14:foregroundMark x1="42333" y1="94750" x2="42333" y2="94750"/>
                        <a14:foregroundMark x1="42083" y1="94750" x2="42083" y2="94750"/>
                        <a14:foregroundMark x1="41250" y1="93583" x2="41250" y2="93583"/>
                        <a14:foregroundMark x1="41250" y1="93583" x2="41250" y2="93583"/>
                      </a14:backgroundRemoval>
                    </a14:imgEffect>
                  </a14:imgLayer>
                </a14:imgProps>
              </a:ext>
            </a:extLst>
          </a:blip>
          <a:srcRect l="23380" r="21929"/>
          <a:stretch/>
        </p:blipFill>
        <p:spPr>
          <a:xfrm>
            <a:off x="349135" y="3429000"/>
            <a:ext cx="1953491" cy="3495676"/>
          </a:xfrm>
          <a:prstGeom prst="rect">
            <a:avLst/>
          </a:prstGeom>
        </p:spPr>
      </p:pic>
    </p:spTree>
    <p:extLst>
      <p:ext uri="{BB962C8B-B14F-4D97-AF65-F5344CB8AC3E}">
        <p14:creationId xmlns:p14="http://schemas.microsoft.com/office/powerpoint/2010/main" val="11391701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994B8D1-1DD0-C40E-6269-76ED2CE3E0AA}"/>
              </a:ext>
            </a:extLst>
          </p:cNvPr>
          <p:cNvPicPr>
            <a:picLocks noChangeAspect="1"/>
          </p:cNvPicPr>
          <p:nvPr/>
        </p:nvPicPr>
        <p:blipFill rotWithShape="1">
          <a:blip r:embed="rId2">
            <a:extLst>
              <a:ext uri="{28A0092B-C50C-407E-A947-70E740481C1C}">
                <a14:useLocalDpi xmlns:a14="http://schemas.microsoft.com/office/drawing/2010/main" val="0"/>
              </a:ext>
            </a:extLst>
          </a:blip>
          <a:srcRect l="28370" t="37565" r="31522" b="29276"/>
          <a:stretch/>
        </p:blipFill>
        <p:spPr>
          <a:xfrm>
            <a:off x="5404020" y="2503478"/>
            <a:ext cx="6715936" cy="3123183"/>
          </a:xfrm>
          <a:prstGeom prst="rect">
            <a:avLst/>
          </a:prstGeom>
        </p:spPr>
      </p:pic>
      <p:sp>
        <p:nvSpPr>
          <p:cNvPr id="2" name="TextBox 1">
            <a:extLst>
              <a:ext uri="{FF2B5EF4-FFF2-40B4-BE49-F238E27FC236}">
                <a16:creationId xmlns:a16="http://schemas.microsoft.com/office/drawing/2014/main" xmlns=""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xmlns=""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TextBox 2">
            <a:extLst>
              <a:ext uri="{FF2B5EF4-FFF2-40B4-BE49-F238E27FC236}">
                <a16:creationId xmlns:a16="http://schemas.microsoft.com/office/drawing/2014/main" xmlns="" id="{F44457F6-0787-05D3-DC75-88399EA136BD}"/>
              </a:ext>
            </a:extLst>
          </p:cNvPr>
          <p:cNvSpPr txBox="1"/>
          <p:nvPr/>
        </p:nvSpPr>
        <p:spPr>
          <a:xfrm>
            <a:off x="2650651" y="1998968"/>
            <a:ext cx="2104229" cy="861774"/>
          </a:xfrm>
          <a:prstGeom prst="rect">
            <a:avLst/>
          </a:prstGeom>
          <a:solidFill>
            <a:schemeClr val="accent4">
              <a:lumMod val="40000"/>
              <a:lumOff val="6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Kiểm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soát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chính</a:t>
            </a:r>
            <a:endParaRPr lang="en-US" sz="25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CFF13890-491C-98FB-2951-45209FDB6DBC}"/>
              </a:ext>
            </a:extLst>
          </p:cNvPr>
          <p:cNvSpPr txBox="1"/>
          <p:nvPr/>
        </p:nvSpPr>
        <p:spPr>
          <a:xfrm>
            <a:off x="2650650" y="3281899"/>
            <a:ext cx="2453365" cy="1631216"/>
          </a:xfrm>
          <a:prstGeom prst="rect">
            <a:avLst/>
          </a:prstGeom>
          <a:solidFill>
            <a:srgbClr val="7030A0"/>
          </a:solidFill>
        </p:spPr>
        <p:txBody>
          <a:bodyPr wrap="square" rtlCol="0">
            <a:spAutoFit/>
          </a:bodyPr>
          <a:lstStyle/>
          <a:p>
            <a:pPr algn="ctr"/>
            <a:r>
              <a:rPr lang="en-US" sz="2500" dirty="0" err="1">
                <a:solidFill>
                  <a:schemeClr val="bg1"/>
                </a:solidFill>
                <a:latin typeface="Times New Roman" panose="02020603050405020304" pitchFamily="18" charset="0"/>
                <a:cs typeface="Times New Roman" panose="02020603050405020304" pitchFamily="18" charset="0"/>
              </a:rPr>
              <a:t>Kế</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hoạch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tài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chính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cân</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đối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hợp</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lí</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smtClean="0">
                <a:solidFill>
                  <a:schemeClr val="bg1"/>
                </a:solidFill>
                <a:latin typeface="Times New Roman" panose="02020603050405020304" pitchFamily="18" charset="0"/>
                <a:cs typeface="Times New Roman" panose="02020603050405020304" pitchFamily="18" charset="0"/>
              </a:rPr>
              <a:t>các</a:t>
            </a:r>
            <a:r>
              <a:rPr lang="en-US" sz="2500" dirty="0" smtClean="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khoản</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thu</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và</a:t>
            </a:r>
            <a:r>
              <a:rPr lang="en-US" sz="2500" dirty="0">
                <a:solidFill>
                  <a:schemeClr val="bg1"/>
                </a:solidFill>
                <a:latin typeface="Times New Roman" panose="02020603050405020304" pitchFamily="18" charset="0"/>
                <a:cs typeface="Times New Roman" panose="02020603050405020304" pitchFamily="18" charset="0"/>
              </a:rPr>
              <a:t> chi.</a:t>
            </a:r>
          </a:p>
        </p:txBody>
      </p:sp>
      <p:sp>
        <p:nvSpPr>
          <p:cNvPr id="6" name="TextBox 5">
            <a:extLst>
              <a:ext uri="{FF2B5EF4-FFF2-40B4-BE49-F238E27FC236}">
                <a16:creationId xmlns:a16="http://schemas.microsoft.com/office/drawing/2014/main" xmlns="" id="{095908AE-8833-4649-411B-7CBA1E835927}"/>
              </a:ext>
            </a:extLst>
          </p:cNvPr>
          <p:cNvSpPr txBox="1"/>
          <p:nvPr/>
        </p:nvSpPr>
        <p:spPr>
          <a:xfrm>
            <a:off x="2650651" y="5334272"/>
            <a:ext cx="2104229" cy="861774"/>
          </a:xfrm>
          <a:prstGeom prst="rect">
            <a:avLst/>
          </a:prstGeom>
          <a:solidFill>
            <a:schemeClr val="accent5">
              <a:lumMod val="60000"/>
              <a:lumOff val="40000"/>
            </a:schemeClr>
          </a:solidFill>
        </p:spPr>
        <p:txBody>
          <a:bodyPr wrap="square" rtlCol="0">
            <a:spAutoFit/>
          </a:bodyPr>
          <a:lstStyle/>
          <a:p>
            <a:pPr algn="ctr"/>
            <a:r>
              <a:rPr lang="en-US" sz="2500" dirty="0" err="1">
                <a:solidFill>
                  <a:srgbClr val="FF0000"/>
                </a:solidFill>
                <a:latin typeface="Times New Roman" panose="02020603050405020304" pitchFamily="18" charset="0"/>
                <a:cs typeface="Times New Roman" panose="02020603050405020304" pitchFamily="18" charset="0"/>
              </a:rPr>
              <a:t>Dự</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báo</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các</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khoản</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thu</a:t>
            </a:r>
            <a:r>
              <a:rPr lang="en-US" sz="2500" dirty="0">
                <a:solidFill>
                  <a:srgbClr val="FF0000"/>
                </a:solidFill>
                <a:latin typeface="Times New Roman" panose="02020603050405020304" pitchFamily="18" charset="0"/>
                <a:cs typeface="Times New Roman" panose="02020603050405020304" pitchFamily="18" charset="0"/>
              </a:rPr>
              <a:t>, chi</a:t>
            </a:r>
          </a:p>
        </p:txBody>
      </p:sp>
      <p:sp>
        <p:nvSpPr>
          <p:cNvPr id="7" name="Oval 6">
            <a:extLst>
              <a:ext uri="{FF2B5EF4-FFF2-40B4-BE49-F238E27FC236}">
                <a16:creationId xmlns:a16="http://schemas.microsoft.com/office/drawing/2014/main" xmlns="" id="{4BCBE261-487F-4B28-1B4D-B39F67954CF7}"/>
              </a:ext>
            </a:extLst>
          </p:cNvPr>
          <p:cNvSpPr/>
          <p:nvPr/>
        </p:nvSpPr>
        <p:spPr>
          <a:xfrm>
            <a:off x="274320" y="3217025"/>
            <a:ext cx="1662545" cy="16312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7B9BCB24-2C72-8162-90AE-1301AECEBF26}"/>
              </a:ext>
            </a:extLst>
          </p:cNvPr>
          <p:cNvSpPr txBox="1"/>
          <p:nvPr/>
        </p:nvSpPr>
        <p:spPr>
          <a:xfrm>
            <a:off x="548639" y="3409385"/>
            <a:ext cx="1113906" cy="1246495"/>
          </a:xfrm>
          <a:prstGeom prst="rect">
            <a:avLst/>
          </a:prstGeom>
          <a:no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Ngân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endParaRPr lang="en-US" sz="2500" dirty="0">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xmlns="" id="{C1443F56-151E-9F88-3AF6-0FAA834BCD56}"/>
              </a:ext>
            </a:extLst>
          </p:cNvPr>
          <p:cNvCxnSpPr>
            <a:cxnSpLocks/>
            <a:stCxn id="7" idx="6"/>
            <a:endCxn id="3" idx="1"/>
          </p:cNvCxnSpPr>
          <p:nvPr/>
        </p:nvCxnSpPr>
        <p:spPr>
          <a:xfrm flipV="1">
            <a:off x="1936865" y="2429855"/>
            <a:ext cx="713786" cy="1602778"/>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40048079-6D88-6ABD-9E69-5E8B6968F017}"/>
              </a:ext>
            </a:extLst>
          </p:cNvPr>
          <p:cNvCxnSpPr>
            <a:cxnSpLocks/>
            <a:stCxn id="7" idx="6"/>
            <a:endCxn id="5" idx="1"/>
          </p:cNvCxnSpPr>
          <p:nvPr/>
        </p:nvCxnSpPr>
        <p:spPr>
          <a:xfrm>
            <a:off x="1936865" y="4032633"/>
            <a:ext cx="713785" cy="64874"/>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1578E7FF-63D3-0B39-665C-92A4A91AF90A}"/>
              </a:ext>
            </a:extLst>
          </p:cNvPr>
          <p:cNvCxnSpPr>
            <a:cxnSpLocks/>
            <a:stCxn id="7" idx="6"/>
            <a:endCxn id="6" idx="1"/>
          </p:cNvCxnSpPr>
          <p:nvPr/>
        </p:nvCxnSpPr>
        <p:spPr>
          <a:xfrm>
            <a:off x="1936865" y="4032633"/>
            <a:ext cx="713786" cy="1732526"/>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9893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xmlns=""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9" name="Picture 8">
            <a:extLst>
              <a:ext uri="{FF2B5EF4-FFF2-40B4-BE49-F238E27FC236}">
                <a16:creationId xmlns:a16="http://schemas.microsoft.com/office/drawing/2014/main" xmlns="" id="{9B6DE5DA-06B0-5612-90CE-56C6DCE9A4E8}"/>
              </a:ext>
            </a:extLst>
          </p:cNvPr>
          <p:cNvPicPr>
            <a:picLocks noChangeAspect="1"/>
          </p:cNvPicPr>
          <p:nvPr/>
        </p:nvPicPr>
        <p:blipFill>
          <a:blip r:embed="rId2"/>
          <a:stretch>
            <a:fillRect/>
          </a:stretch>
        </p:blipFill>
        <p:spPr>
          <a:xfrm>
            <a:off x="9567768" y="2933700"/>
            <a:ext cx="2075594" cy="3924300"/>
          </a:xfrm>
          <a:prstGeom prst="rect">
            <a:avLst/>
          </a:prstGeom>
        </p:spPr>
      </p:pic>
      <p:sp>
        <p:nvSpPr>
          <p:cNvPr id="10" name="TextBox 9">
            <a:extLst>
              <a:ext uri="{FF2B5EF4-FFF2-40B4-BE49-F238E27FC236}">
                <a16:creationId xmlns:a16="http://schemas.microsoft.com/office/drawing/2014/main" xmlns="" id="{0E70B34C-F9C5-3BD7-7273-2A2A54BB9830}"/>
              </a:ext>
            </a:extLst>
          </p:cNvPr>
          <p:cNvSpPr txBox="1"/>
          <p:nvPr/>
        </p:nvSpPr>
        <p:spPr>
          <a:xfrm>
            <a:off x="1162050" y="2076450"/>
            <a:ext cx="8077200" cy="2785378"/>
          </a:xfrm>
          <a:prstGeom prst="rect">
            <a:avLst/>
          </a:prstGeom>
          <a:solidFill>
            <a:schemeClr val="accent6">
              <a:lumMod val="20000"/>
              <a:lumOff val="80000"/>
            </a:schemeClr>
          </a:solidFill>
          <a:ln w="12700">
            <a:solidFill>
              <a:schemeClr val="tx1"/>
            </a:solidFill>
            <a:prstDash val="lgDashDotDot"/>
          </a:ln>
        </p:spPr>
        <p:txBody>
          <a:bodyPr wrap="square" rtlCol="0">
            <a:spAutoFit/>
          </a:bodyPr>
          <a:lstStyle/>
          <a:p>
            <a:pPr algn="just"/>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kế</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chính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phục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vụ</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bao </a:t>
            </a:r>
            <a:r>
              <a:rPr lang="en-US" sz="2500" dirty="0" err="1">
                <a:latin typeface="Times New Roman" panose="02020603050405020304" pitchFamily="18" charset="0"/>
                <a:cs typeface="Times New Roman" panose="02020603050405020304" pitchFamily="18" charset="0"/>
              </a:rPr>
              <a:t>gồm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khoản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chi. </a:t>
            </a:r>
            <a:r>
              <a:rPr lang="en-US" sz="2500" dirty="0" err="1">
                <a:latin typeface="Times New Roman" panose="02020603050405020304" pitchFamily="18" charset="0"/>
                <a:cs typeface="Times New Roman" panose="02020603050405020304" pitchFamily="18" charset="0"/>
              </a:rPr>
              <a:t>Hiểu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kế</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hoạch</a:t>
            </a:r>
            <a:r>
              <a:rPr lang="en-US" sz="2500" dirty="0">
                <a:latin typeface="Times New Roman" panose="02020603050405020304" pitchFamily="18" charset="0"/>
                <a:cs typeface="Times New Roman" panose="02020603050405020304" pitchFamily="18" charset="0"/>
              </a:rPr>
              <a:t> bao </a:t>
            </a:r>
            <a:r>
              <a:rPr lang="en-US" sz="2500" dirty="0" err="1">
                <a:latin typeface="Times New Roman" panose="02020603050405020304" pitchFamily="18" charset="0"/>
                <a:cs typeface="Times New Roman" panose="02020603050405020304" pitchFamily="18" charset="0"/>
              </a:rPr>
              <a:t>gồm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cả</a:t>
            </a:r>
            <a:r>
              <a:rPr lang="en-US" sz="2500" dirty="0">
                <a:latin typeface="Times New Roman" panose="02020603050405020304" pitchFamily="18" charset="0"/>
                <a:cs typeface="Times New Roman" panose="02020603050405020304" pitchFamily="18" charset="0"/>
              </a:rPr>
              <a:t> chi </a:t>
            </a:r>
            <a:r>
              <a:rPr lang="en-US" sz="2500" dirty="0" err="1">
                <a:latin typeface="Times New Roman" panose="02020603050405020304" pitchFamily="18" charset="0"/>
                <a:cs typeface="Times New Roman" panose="02020603050405020304" pitchFamily="18" charset="0"/>
              </a:rPr>
              <a:t>tiêu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kiệm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Dựa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em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sẽ</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kiểm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soát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dòng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chính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hiệu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Mục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đích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dự</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báo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ước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lượng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khoản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chi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thân</a:t>
            </a:r>
            <a:r>
              <a:rPr lang="en-US" sz="25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120997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xmlns=""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TextBox 2">
            <a:extLst>
              <a:ext uri="{FF2B5EF4-FFF2-40B4-BE49-F238E27FC236}">
                <a16:creationId xmlns:a16="http://schemas.microsoft.com/office/drawing/2014/main" xmlns="" id="{06891CC9-EE9C-7D4C-279C-96EE054FA685}"/>
              </a:ext>
            </a:extLst>
          </p:cNvPr>
          <p:cNvSpPr txBox="1"/>
          <p:nvPr/>
        </p:nvSpPr>
        <p:spPr>
          <a:xfrm>
            <a:off x="591848" y="2638672"/>
            <a:ext cx="3602759" cy="477054"/>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CẶP ĐÔI</a:t>
            </a:r>
          </a:p>
        </p:txBody>
      </p:sp>
      <p:pic>
        <p:nvPicPr>
          <p:cNvPr id="5" name="Picture 4">
            <a:extLst>
              <a:ext uri="{FF2B5EF4-FFF2-40B4-BE49-F238E27FC236}">
                <a16:creationId xmlns:a16="http://schemas.microsoft.com/office/drawing/2014/main" xmlns="" id="{3BE2B6ED-973A-222E-E060-A8F41A1C112C}"/>
              </a:ext>
            </a:extLst>
          </p:cNvPr>
          <p:cNvPicPr>
            <a:picLocks noChangeAspect="1"/>
          </p:cNvPicPr>
          <p:nvPr/>
        </p:nvPicPr>
        <p:blipFill>
          <a:blip r:embed="rId2"/>
          <a:stretch>
            <a:fillRect/>
          </a:stretch>
        </p:blipFill>
        <p:spPr>
          <a:xfrm>
            <a:off x="1009246" y="3343929"/>
            <a:ext cx="2767965" cy="1451205"/>
          </a:xfrm>
          <a:prstGeom prst="rect">
            <a:avLst/>
          </a:prstGeom>
        </p:spPr>
      </p:pic>
      <p:sp>
        <p:nvSpPr>
          <p:cNvPr id="6" name="Rectangle: Rounded Corners 5">
            <a:extLst>
              <a:ext uri="{FF2B5EF4-FFF2-40B4-BE49-F238E27FC236}">
                <a16:creationId xmlns:a16="http://schemas.microsoft.com/office/drawing/2014/main" xmlns="" id="{E33668EF-D563-C9EF-8CB9-AB7E16EBB40D}"/>
              </a:ext>
            </a:extLst>
          </p:cNvPr>
          <p:cNvSpPr/>
          <p:nvPr/>
        </p:nvSpPr>
        <p:spPr>
          <a:xfrm>
            <a:off x="4991101" y="2877199"/>
            <a:ext cx="6609051" cy="133833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sẻ</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cxnSp>
        <p:nvCxnSpPr>
          <p:cNvPr id="7" name="Straight Connector 6">
            <a:extLst>
              <a:ext uri="{FF2B5EF4-FFF2-40B4-BE49-F238E27FC236}">
                <a16:creationId xmlns:a16="http://schemas.microsoft.com/office/drawing/2014/main" xmlns="" id="{B2489592-D532-9F52-91E6-804AFB12A94A}"/>
              </a:ext>
            </a:extLst>
          </p:cNvPr>
          <p:cNvCxnSpPr/>
          <p:nvPr/>
        </p:nvCxnSpPr>
        <p:spPr>
          <a:xfrm>
            <a:off x="4500438" y="1471321"/>
            <a:ext cx="0" cy="4780883"/>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9202295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B2489592-D532-9F52-91E6-804AFB12A94A}"/>
              </a:ext>
            </a:extLst>
          </p:cNvPr>
          <p:cNvCxnSpPr/>
          <p:nvPr/>
        </p:nvCxnSpPr>
        <p:spPr>
          <a:xfrm>
            <a:off x="6891213" y="1823746"/>
            <a:ext cx="0" cy="4780883"/>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extBox 1">
            <a:extLst>
              <a:ext uri="{FF2B5EF4-FFF2-40B4-BE49-F238E27FC236}">
                <a16:creationId xmlns:a16="http://schemas.microsoft.com/office/drawing/2014/main" xmlns=""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xmlns=""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6" name="Rectangle: Rounded Corners 5">
            <a:extLst>
              <a:ext uri="{FF2B5EF4-FFF2-40B4-BE49-F238E27FC236}">
                <a16:creationId xmlns:a16="http://schemas.microsoft.com/office/drawing/2014/main" xmlns="" id="{E33668EF-D563-C9EF-8CB9-AB7E16EBB40D}"/>
              </a:ext>
            </a:extLst>
          </p:cNvPr>
          <p:cNvSpPr/>
          <p:nvPr/>
        </p:nvSpPr>
        <p:spPr>
          <a:xfrm>
            <a:off x="3276601" y="1592088"/>
            <a:ext cx="6609051" cy="87586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0FF7A411-6D98-D928-B362-48422FA08FC3}"/>
              </a:ext>
            </a:extLst>
          </p:cNvPr>
          <p:cNvPicPr>
            <a:picLocks noChangeAspect="1"/>
          </p:cNvPicPr>
          <p:nvPr/>
        </p:nvPicPr>
        <p:blipFill rotWithShape="1">
          <a:blip r:embed="rId2">
            <a:extLst>
              <a:ext uri="{28A0092B-C50C-407E-A947-70E740481C1C}">
                <a14:useLocalDpi xmlns:a14="http://schemas.microsoft.com/office/drawing/2010/main" val="0"/>
              </a:ext>
            </a:extLst>
          </a:blip>
          <a:srcRect l="10234" t="30417" r="41797" b="17500"/>
          <a:stretch/>
        </p:blipFill>
        <p:spPr>
          <a:xfrm>
            <a:off x="933460" y="2885065"/>
            <a:ext cx="5333688" cy="3257551"/>
          </a:xfrm>
          <a:prstGeom prst="rect">
            <a:avLst/>
          </a:prstGeom>
        </p:spPr>
      </p:pic>
      <p:pic>
        <p:nvPicPr>
          <p:cNvPr id="11" name="Picture 10">
            <a:extLst>
              <a:ext uri="{FF2B5EF4-FFF2-40B4-BE49-F238E27FC236}">
                <a16:creationId xmlns:a16="http://schemas.microsoft.com/office/drawing/2014/main" xmlns="" id="{B2D1E9C5-149D-1F37-3EA6-4DA62A135BC3}"/>
              </a:ext>
            </a:extLst>
          </p:cNvPr>
          <p:cNvPicPr>
            <a:picLocks noChangeAspect="1"/>
          </p:cNvPicPr>
          <p:nvPr/>
        </p:nvPicPr>
        <p:blipFill rotWithShape="1">
          <a:blip r:embed="rId3">
            <a:extLst>
              <a:ext uri="{28A0092B-C50C-407E-A947-70E740481C1C}">
                <a14:useLocalDpi xmlns:a14="http://schemas.microsoft.com/office/drawing/2010/main" val="0"/>
              </a:ext>
            </a:extLst>
          </a:blip>
          <a:srcRect l="35156" t="13743" r="30234" b="38056"/>
          <a:stretch/>
        </p:blipFill>
        <p:spPr>
          <a:xfrm>
            <a:off x="7357813" y="2861023"/>
            <a:ext cx="4219575" cy="3305637"/>
          </a:xfrm>
          <a:prstGeom prst="rect">
            <a:avLst/>
          </a:prstGeom>
        </p:spPr>
      </p:pic>
    </p:spTree>
    <p:extLst>
      <p:ext uri="{BB962C8B-B14F-4D97-AF65-F5344CB8AC3E}">
        <p14:creationId xmlns:p14="http://schemas.microsoft.com/office/powerpoint/2010/main" val="13901869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xmlns=""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TextBox 2">
            <a:extLst>
              <a:ext uri="{FF2B5EF4-FFF2-40B4-BE49-F238E27FC236}">
                <a16:creationId xmlns:a16="http://schemas.microsoft.com/office/drawing/2014/main" xmlns="" id="{8D55BB1A-168E-A510-833E-06E84583B35E}"/>
              </a:ext>
            </a:extLst>
          </p:cNvPr>
          <p:cNvSpPr txBox="1"/>
          <p:nvPr/>
        </p:nvSpPr>
        <p:spPr>
          <a:xfrm>
            <a:off x="591848" y="2638672"/>
            <a:ext cx="3602759" cy="477054"/>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CẶP ĐÔI</a:t>
            </a:r>
          </a:p>
        </p:txBody>
      </p:sp>
      <p:pic>
        <p:nvPicPr>
          <p:cNvPr id="5" name="Picture 4">
            <a:extLst>
              <a:ext uri="{FF2B5EF4-FFF2-40B4-BE49-F238E27FC236}">
                <a16:creationId xmlns:a16="http://schemas.microsoft.com/office/drawing/2014/main" xmlns="" id="{836DEBB1-5CC8-ADD3-9A53-338B854C895B}"/>
              </a:ext>
            </a:extLst>
          </p:cNvPr>
          <p:cNvPicPr>
            <a:picLocks noChangeAspect="1"/>
          </p:cNvPicPr>
          <p:nvPr/>
        </p:nvPicPr>
        <p:blipFill>
          <a:blip r:embed="rId2"/>
          <a:stretch>
            <a:fillRect/>
          </a:stretch>
        </p:blipFill>
        <p:spPr>
          <a:xfrm>
            <a:off x="1009246" y="3343929"/>
            <a:ext cx="2767965" cy="1451205"/>
          </a:xfrm>
          <a:prstGeom prst="rect">
            <a:avLst/>
          </a:prstGeom>
        </p:spPr>
      </p:pic>
      <p:sp>
        <p:nvSpPr>
          <p:cNvPr id="8" name="Rectangle: Rounded Corners 7">
            <a:extLst>
              <a:ext uri="{FF2B5EF4-FFF2-40B4-BE49-F238E27FC236}">
                <a16:creationId xmlns:a16="http://schemas.microsoft.com/office/drawing/2014/main" xmlns="" id="{19D54D5C-594A-B897-8E9A-71FB106B2814}"/>
              </a:ext>
            </a:extLst>
          </p:cNvPr>
          <p:cNvSpPr/>
          <p:nvPr/>
        </p:nvSpPr>
        <p:spPr>
          <a:xfrm>
            <a:off x="4991101" y="2877199"/>
            <a:ext cx="6609051" cy="133833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Trao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E9A68763-FD00-317F-5028-1A57E1E65D84}"/>
              </a:ext>
            </a:extLst>
          </p:cNvPr>
          <p:cNvCxnSpPr/>
          <p:nvPr/>
        </p:nvCxnSpPr>
        <p:spPr>
          <a:xfrm>
            <a:off x="4500438" y="1471321"/>
            <a:ext cx="0" cy="4780883"/>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1861677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16119CF-0C16-4E51-80C8-9749D720745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1395" l="10000" r="90000">
                        <a14:foregroundMark x1="53140" y1="12674" x2="53140" y2="12674"/>
                        <a14:foregroundMark x1="53140" y1="12674" x2="53140" y2="12674"/>
                        <a14:foregroundMark x1="53140" y1="12674" x2="53140" y2="12674"/>
                        <a14:foregroundMark x1="50465" y1="90930" x2="50465" y2="90930"/>
                        <a14:foregroundMark x1="50465" y1="90930" x2="50465" y2="90930"/>
                        <a14:foregroundMark x1="50000" y1="91163" x2="50000" y2="91163"/>
                        <a14:foregroundMark x1="49884" y1="91395" x2="49884" y2="91395"/>
                      </a14:backgroundRemoval>
                    </a14:imgEffect>
                  </a14:imgLayer>
                </a14:imgProps>
              </a:ext>
            </a:extLst>
          </a:blip>
          <a:srcRect l="27530" r="27368"/>
          <a:stretch/>
        </p:blipFill>
        <p:spPr>
          <a:xfrm>
            <a:off x="237276" y="2117592"/>
            <a:ext cx="1762974" cy="4730152"/>
          </a:xfrm>
          <a:prstGeom prst="rect">
            <a:avLst/>
          </a:prstGeom>
        </p:spPr>
      </p:pic>
      <p:sp>
        <p:nvSpPr>
          <p:cNvPr id="2" name="TextBox 1">
            <a:extLst>
              <a:ext uri="{FF2B5EF4-FFF2-40B4-BE49-F238E27FC236}">
                <a16:creationId xmlns:a16="http://schemas.microsoft.com/office/drawing/2014/main" xmlns="" id="{0E62668B-307E-93E9-2B08-8528EBBAE67D}"/>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3" name="TextBox 2">
            <a:extLst>
              <a:ext uri="{FF2B5EF4-FFF2-40B4-BE49-F238E27FC236}">
                <a16:creationId xmlns:a16="http://schemas.microsoft.com/office/drawing/2014/main" xmlns="" id="{22CC4CF0-B05D-DCF5-D24E-87C4C45757F5}"/>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8" name="Double Wave 7">
            <a:extLst>
              <a:ext uri="{FF2B5EF4-FFF2-40B4-BE49-F238E27FC236}">
                <a16:creationId xmlns:a16="http://schemas.microsoft.com/office/drawing/2014/main" xmlns="" id="{5F8D5208-78B0-2ED2-1623-5DEAA356AB2F}"/>
              </a:ext>
            </a:extLst>
          </p:cNvPr>
          <p:cNvSpPr/>
          <p:nvPr/>
        </p:nvSpPr>
        <p:spPr>
          <a:xfrm>
            <a:off x="2000250" y="1749804"/>
            <a:ext cx="4250654" cy="1390650"/>
          </a:xfrm>
          <a:prstGeom prst="doubleWave">
            <a:avLst>
              <a:gd name="adj1" fmla="val 6250"/>
              <a:gd name="adj2" fmla="val -108"/>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Lợi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ích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xây</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dựng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sách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nhân</a:t>
            </a:r>
            <a:r>
              <a:rPr lang="en-US" sz="3000" dirty="0">
                <a:solidFill>
                  <a:prstClr val="black"/>
                </a:solidFill>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14E5BD4E-AA16-0116-BA78-915975001157}"/>
              </a:ext>
            </a:extLst>
          </p:cNvPr>
          <p:cNvPicPr>
            <a:picLocks noChangeAspect="1"/>
          </p:cNvPicPr>
          <p:nvPr/>
        </p:nvPicPr>
        <p:blipFill rotWithShape="1">
          <a:blip r:embed="rId4">
            <a:extLst>
              <a:ext uri="{28A0092B-C50C-407E-A947-70E740481C1C}">
                <a14:useLocalDpi xmlns:a14="http://schemas.microsoft.com/office/drawing/2010/main" val="0"/>
              </a:ext>
            </a:extLst>
          </a:blip>
          <a:srcRect l="27657" t="49619" r="32578" b="16666"/>
          <a:stretch/>
        </p:blipFill>
        <p:spPr>
          <a:xfrm>
            <a:off x="4791075" y="3267318"/>
            <a:ext cx="7088367" cy="3380392"/>
          </a:xfrm>
          <a:prstGeom prst="rect">
            <a:avLst/>
          </a:prstGeom>
        </p:spPr>
      </p:pic>
    </p:spTree>
    <p:extLst>
      <p:ext uri="{BB962C8B-B14F-4D97-AF65-F5344CB8AC3E}">
        <p14:creationId xmlns:p14="http://schemas.microsoft.com/office/powerpoint/2010/main" val="13232599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2306</TotalTime>
  <Words>1775</Words>
  <PresentationFormat>Widescreen</PresentationFormat>
  <Paragraphs>134</Paragraphs>
  <Slides>28</Slides>
  <Notes>1</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Microsoft YaHei</vt:lpstr>
      <vt:lpstr>Microsoft YaHei</vt:lpstr>
      <vt:lpstr>Arial</vt:lpstr>
      <vt:lpstr>Barlow Medium</vt:lpstr>
      <vt:lpstr>Calibri</vt:lpstr>
      <vt:lpstr>Calibri Light</vt:lpstr>
      <vt:lpstr>Patrick Hand</vt:lpstr>
      <vt:lpstr>Tahoma</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2022-12-14T10:50:42Z</dcterms:created>
  <dcterms:modified xsi:type="dcterms:W3CDTF">2024-08-16T04:12:25Z</dcterms:modified>
</cp:coreProperties>
</file>