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9" r:id="rId1"/>
  </p:sldMasterIdLst>
  <p:notesMasterIdLst>
    <p:notesMasterId r:id="rId20"/>
  </p:notesMasterIdLst>
  <p:handoutMasterIdLst>
    <p:handoutMasterId r:id="rId21"/>
  </p:handoutMasterIdLst>
  <p:sldIdLst>
    <p:sldId id="261" r:id="rId2"/>
    <p:sldId id="316" r:id="rId3"/>
    <p:sldId id="277" r:id="rId4"/>
    <p:sldId id="317" r:id="rId5"/>
    <p:sldId id="336" r:id="rId6"/>
    <p:sldId id="290" r:id="rId7"/>
    <p:sldId id="319" r:id="rId8"/>
    <p:sldId id="320" r:id="rId9"/>
    <p:sldId id="322" r:id="rId10"/>
    <p:sldId id="345" r:id="rId11"/>
    <p:sldId id="341" r:id="rId12"/>
    <p:sldId id="343" r:id="rId13"/>
    <p:sldId id="346" r:id="rId14"/>
    <p:sldId id="327" r:id="rId15"/>
    <p:sldId id="328" r:id="rId16"/>
    <p:sldId id="330" r:id="rId17"/>
    <p:sldId id="329" r:id="rId18"/>
    <p:sldId id="331" r:id="rId1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Bamboo Trang" initials="BT" lastIdx="2" clrIdx="0">
    <p:extLst>
      <p:ext uri="{19B8F6BF-5375-455C-9EA6-DF929625EA0E}">
        <p15:presenceInfo xmlns:p15="http://schemas.microsoft.com/office/powerpoint/2012/main" userId="583d2796d1f467d0"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CDC9"/>
    <a:srgbClr val="DFDEDB"/>
    <a:srgbClr val="E9E5E0"/>
    <a:srgbClr val="D6D5D2"/>
    <a:srgbClr val="E3E2DD"/>
    <a:srgbClr val="1A0484"/>
    <a:srgbClr val="FF6600"/>
    <a:srgbClr val="BCE5E5"/>
    <a:srgbClr val="F7F7F7"/>
    <a:srgbClr val="AE44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13" autoAdjust="0"/>
    <p:restoredTop sz="94353" autoAdjust="0"/>
  </p:normalViewPr>
  <p:slideViewPr>
    <p:cSldViewPr snapToGrid="0">
      <p:cViewPr varScale="1">
        <p:scale>
          <a:sx n="65" d="100"/>
          <a:sy n="65" d="100"/>
        </p:scale>
        <p:origin x="786" y="60"/>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diagrams/_rels/data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8.svg"/><Relationship Id="rId1" Type="http://schemas.openxmlformats.org/officeDocument/2006/relationships/image" Target="../media/image9.png"/><Relationship Id="rId6" Type="http://schemas.openxmlformats.org/officeDocument/2006/relationships/image" Target="../media/image22.svg"/><Relationship Id="rId5" Type="http://schemas.openxmlformats.org/officeDocument/2006/relationships/image" Target="../media/image1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3.png"/></Relationships>
</file>

<file path=ppt/diagrams/_rels/drawing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0.png"/><Relationship Id="rId7" Type="http://schemas.openxmlformats.org/officeDocument/2006/relationships/image" Target="../media/image12.png"/><Relationship Id="rId2" Type="http://schemas.openxmlformats.org/officeDocument/2006/relationships/image" Target="../media/image18.svg"/><Relationship Id="rId1" Type="http://schemas.openxmlformats.org/officeDocument/2006/relationships/image" Target="../media/image9.png"/><Relationship Id="rId6" Type="http://schemas.openxmlformats.org/officeDocument/2006/relationships/image" Target="../media/image22.svg"/><Relationship Id="rId5" Type="http://schemas.openxmlformats.org/officeDocument/2006/relationships/image" Target="../media/image11.png"/><Relationship Id="rId10" Type="http://schemas.openxmlformats.org/officeDocument/2006/relationships/image" Target="../media/image26.svg"/><Relationship Id="rId4" Type="http://schemas.openxmlformats.org/officeDocument/2006/relationships/image" Target="../media/image20.svg"/><Relationship Id="rId9" Type="http://schemas.openxmlformats.org/officeDocument/2006/relationships/image" Target="../media/image13.pn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text_accent5_2">
  <dgm:title val=""/>
  <dgm:desc val=""/>
  <dgm:catLst>
    <dgm:cat type="accent5" pri="15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dgm:fillClrLst>
    <dgm:linClrLst meth="repeat">
      <a:schemeClr val="lt1">
        <a:alpha val="0"/>
      </a:schemeClr>
    </dgm:linClrLst>
    <dgm:effectClrLst/>
    <dgm:txLinClrLst/>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06A8415-2823-436B-9142-1DA0874C4764}"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CC0AE94E-937B-4595-92E7-3600964C0D52}">
      <dgm:prSet custT="1"/>
      <dgm:spPr/>
      <dgm:t>
        <a:bodyPr/>
        <a:lstStyle/>
        <a:p>
          <a:r>
            <a:rPr lang="en-US" sz="2400"/>
            <a:t>family </a:t>
          </a:r>
        </a:p>
      </dgm:t>
    </dgm:pt>
    <dgm:pt modelId="{A8FFFFEF-96E4-4F81-9C10-32618CA4C6A2}" type="parTrans" cxnId="{992420DC-492F-43BE-A6B8-DFE07884E656}">
      <dgm:prSet/>
      <dgm:spPr/>
      <dgm:t>
        <a:bodyPr/>
        <a:lstStyle/>
        <a:p>
          <a:endParaRPr lang="en-US" sz="3600"/>
        </a:p>
      </dgm:t>
    </dgm:pt>
    <dgm:pt modelId="{73EC9525-4822-4C42-9356-BD6EB317F426}" type="sibTrans" cxnId="{992420DC-492F-43BE-A6B8-DFE07884E656}">
      <dgm:prSet/>
      <dgm:spPr/>
      <dgm:t>
        <a:bodyPr/>
        <a:lstStyle/>
        <a:p>
          <a:endParaRPr lang="en-US" sz="3600"/>
        </a:p>
      </dgm:t>
    </dgm:pt>
    <dgm:pt modelId="{EFA845C0-E887-46DC-9FAF-5DA33D4D513F}">
      <dgm:prSet custT="1"/>
      <dgm:spPr/>
      <dgm:t>
        <a:bodyPr/>
        <a:lstStyle/>
        <a:p>
          <a:r>
            <a:rPr lang="en-US" sz="2400"/>
            <a:t>best friend </a:t>
          </a:r>
        </a:p>
      </dgm:t>
    </dgm:pt>
    <dgm:pt modelId="{5AE79167-99CC-4340-8656-BFB32DF4A230}" type="parTrans" cxnId="{3B039E63-177E-4992-9169-85A7D024F08C}">
      <dgm:prSet/>
      <dgm:spPr/>
      <dgm:t>
        <a:bodyPr/>
        <a:lstStyle/>
        <a:p>
          <a:endParaRPr lang="en-US" sz="3600"/>
        </a:p>
      </dgm:t>
    </dgm:pt>
    <dgm:pt modelId="{3C836B6F-9777-424B-AC05-A20E9CD55C57}" type="sibTrans" cxnId="{3B039E63-177E-4992-9169-85A7D024F08C}">
      <dgm:prSet/>
      <dgm:spPr/>
      <dgm:t>
        <a:bodyPr/>
        <a:lstStyle/>
        <a:p>
          <a:endParaRPr lang="en-US" sz="3600"/>
        </a:p>
      </dgm:t>
    </dgm:pt>
    <dgm:pt modelId="{7A898A8B-B9A7-4272-AA29-2483F56D1471}">
      <dgm:prSet custT="1"/>
      <dgm:spPr/>
      <dgm:t>
        <a:bodyPr/>
        <a:lstStyle/>
        <a:p>
          <a:r>
            <a:rPr lang="en-US" sz="2400"/>
            <a:t>hometown </a:t>
          </a:r>
        </a:p>
      </dgm:t>
    </dgm:pt>
    <dgm:pt modelId="{9D6FAFA2-2CED-45E7-B80D-24DAE613BEE6}" type="parTrans" cxnId="{7F1DE622-8826-4CD4-89BB-163F5A18821E}">
      <dgm:prSet/>
      <dgm:spPr/>
      <dgm:t>
        <a:bodyPr/>
        <a:lstStyle/>
        <a:p>
          <a:endParaRPr lang="en-US" sz="3600"/>
        </a:p>
      </dgm:t>
    </dgm:pt>
    <dgm:pt modelId="{96195F83-531F-4C13-B2F9-0CE6FC6FC4AF}" type="sibTrans" cxnId="{7F1DE622-8826-4CD4-89BB-163F5A18821E}">
      <dgm:prSet/>
      <dgm:spPr/>
      <dgm:t>
        <a:bodyPr/>
        <a:lstStyle/>
        <a:p>
          <a:endParaRPr lang="en-US" sz="3600"/>
        </a:p>
      </dgm:t>
    </dgm:pt>
    <dgm:pt modelId="{BE516F1E-4082-442E-8608-FD8D2E474A19}">
      <dgm:prSet custT="1"/>
      <dgm:spPr/>
      <dgm:t>
        <a:bodyPr/>
        <a:lstStyle/>
        <a:p>
          <a:r>
            <a:rPr lang="en-US" sz="2400"/>
            <a:t>your house </a:t>
          </a:r>
        </a:p>
      </dgm:t>
    </dgm:pt>
    <dgm:pt modelId="{7BB5DBE5-1097-40FF-95F0-72C47A817CDB}" type="parTrans" cxnId="{E7F8A1A2-7B46-43E4-91C7-81E97579275E}">
      <dgm:prSet/>
      <dgm:spPr/>
      <dgm:t>
        <a:bodyPr/>
        <a:lstStyle/>
        <a:p>
          <a:endParaRPr lang="en-US" sz="3600"/>
        </a:p>
      </dgm:t>
    </dgm:pt>
    <dgm:pt modelId="{91297715-835A-424E-918E-3567FAC110A3}" type="sibTrans" cxnId="{E7F8A1A2-7B46-43E4-91C7-81E97579275E}">
      <dgm:prSet/>
      <dgm:spPr/>
      <dgm:t>
        <a:bodyPr/>
        <a:lstStyle/>
        <a:p>
          <a:endParaRPr lang="en-US" sz="3600"/>
        </a:p>
      </dgm:t>
    </dgm:pt>
    <dgm:pt modelId="{0ACB2335-E5C4-4151-927A-4A114A2B4746}">
      <dgm:prSet custT="1"/>
      <dgm:spPr/>
      <dgm:t>
        <a:bodyPr/>
        <a:lstStyle/>
        <a:p>
          <a:r>
            <a:rPr lang="en-US" sz="2400"/>
            <a:t>sport </a:t>
          </a:r>
        </a:p>
      </dgm:t>
    </dgm:pt>
    <dgm:pt modelId="{87015363-7042-4C42-B424-218942CCDABF}" type="parTrans" cxnId="{6C135CDC-DC19-4D96-B93B-D6127CD08747}">
      <dgm:prSet/>
      <dgm:spPr/>
      <dgm:t>
        <a:bodyPr/>
        <a:lstStyle/>
        <a:p>
          <a:endParaRPr lang="en-US" sz="3600"/>
        </a:p>
      </dgm:t>
    </dgm:pt>
    <dgm:pt modelId="{A9F064B2-B55D-4513-99B7-794A5300823C}" type="sibTrans" cxnId="{6C135CDC-DC19-4D96-B93B-D6127CD08747}">
      <dgm:prSet/>
      <dgm:spPr/>
      <dgm:t>
        <a:bodyPr/>
        <a:lstStyle/>
        <a:p>
          <a:endParaRPr lang="en-US" sz="3600"/>
        </a:p>
      </dgm:t>
    </dgm:pt>
    <dgm:pt modelId="{99ECA600-2B40-462D-A2B8-BF55D078A82D}">
      <dgm:prSet custT="1"/>
      <dgm:spPr/>
      <dgm:t>
        <a:bodyPr/>
        <a:lstStyle/>
        <a:p>
          <a:r>
            <a:rPr lang="en-US" sz="2400"/>
            <a:t>computer </a:t>
          </a:r>
        </a:p>
      </dgm:t>
    </dgm:pt>
    <dgm:pt modelId="{02BEAE89-C52B-4F38-97CB-EEDE5D06FDB6}" type="parTrans" cxnId="{D5749E1B-FFC5-4FBB-BF0E-E629485EC017}">
      <dgm:prSet/>
      <dgm:spPr/>
      <dgm:t>
        <a:bodyPr/>
        <a:lstStyle/>
        <a:p>
          <a:endParaRPr lang="en-US" sz="3600"/>
        </a:p>
      </dgm:t>
    </dgm:pt>
    <dgm:pt modelId="{C63483C5-2FFA-4B67-82B6-19F1DABB5D3C}" type="sibTrans" cxnId="{D5749E1B-FFC5-4FBB-BF0E-E629485EC017}">
      <dgm:prSet/>
      <dgm:spPr/>
      <dgm:t>
        <a:bodyPr/>
        <a:lstStyle/>
        <a:p>
          <a:endParaRPr lang="en-US" sz="3600"/>
        </a:p>
      </dgm:t>
    </dgm:pt>
    <dgm:pt modelId="{32781D77-AEB8-4DF7-AF7B-FAAD40E7039C}">
      <dgm:prSet custT="1"/>
      <dgm:spPr/>
      <dgm:t>
        <a:bodyPr/>
        <a:lstStyle/>
        <a:p>
          <a:r>
            <a:rPr lang="en-US" sz="2400"/>
            <a:t>collecting </a:t>
          </a:r>
        </a:p>
      </dgm:t>
    </dgm:pt>
    <dgm:pt modelId="{1C2507EF-49E8-426E-B322-AD87F445039B}" type="parTrans" cxnId="{3A556EC2-22A5-49F0-9F16-11099A566763}">
      <dgm:prSet/>
      <dgm:spPr/>
      <dgm:t>
        <a:bodyPr/>
        <a:lstStyle/>
        <a:p>
          <a:endParaRPr lang="en-US" sz="3600"/>
        </a:p>
      </dgm:t>
    </dgm:pt>
    <dgm:pt modelId="{3487FE6E-2412-450E-B02B-FFC0169CE8D2}" type="sibTrans" cxnId="{3A556EC2-22A5-49F0-9F16-11099A566763}">
      <dgm:prSet/>
      <dgm:spPr/>
      <dgm:t>
        <a:bodyPr/>
        <a:lstStyle/>
        <a:p>
          <a:endParaRPr lang="en-US" sz="3600"/>
        </a:p>
      </dgm:t>
    </dgm:pt>
    <dgm:pt modelId="{637DB532-B89D-4F14-992B-B39D61C7C452}">
      <dgm:prSet custT="1"/>
      <dgm:spPr/>
      <dgm:t>
        <a:bodyPr/>
        <a:lstStyle/>
        <a:p>
          <a:r>
            <a:rPr lang="en-US" sz="2400"/>
            <a:t>music</a:t>
          </a:r>
        </a:p>
      </dgm:t>
    </dgm:pt>
    <dgm:pt modelId="{773F47A3-C2DF-4354-BE30-CC16EC120399}" type="parTrans" cxnId="{AA3C45B5-6035-47B8-975C-79F127BF2587}">
      <dgm:prSet/>
      <dgm:spPr/>
      <dgm:t>
        <a:bodyPr/>
        <a:lstStyle/>
        <a:p>
          <a:endParaRPr lang="en-US" sz="3600"/>
        </a:p>
      </dgm:t>
    </dgm:pt>
    <dgm:pt modelId="{9FF972B7-C275-46D8-B280-8ADBB4B531BD}" type="sibTrans" cxnId="{AA3C45B5-6035-47B8-975C-79F127BF2587}">
      <dgm:prSet/>
      <dgm:spPr/>
      <dgm:t>
        <a:bodyPr/>
        <a:lstStyle/>
        <a:p>
          <a:endParaRPr lang="en-US" sz="3600"/>
        </a:p>
      </dgm:t>
    </dgm:pt>
    <dgm:pt modelId="{D6E04BAB-FE88-458C-BA8B-7F458ECC3E86}" type="pres">
      <dgm:prSet presAssocID="{C06A8415-2823-436B-9142-1DA0874C4764}" presName="linear" presStyleCnt="0">
        <dgm:presLayoutVars>
          <dgm:dir/>
          <dgm:animLvl val="lvl"/>
          <dgm:resizeHandles val="exact"/>
        </dgm:presLayoutVars>
      </dgm:prSet>
      <dgm:spPr/>
      <dgm:t>
        <a:bodyPr/>
        <a:lstStyle/>
        <a:p>
          <a:endParaRPr lang="en-US"/>
        </a:p>
      </dgm:t>
    </dgm:pt>
    <dgm:pt modelId="{394C13CC-293B-45F7-82C1-02A27AE5EE70}" type="pres">
      <dgm:prSet presAssocID="{CC0AE94E-937B-4595-92E7-3600964C0D52}" presName="parentLin" presStyleCnt="0"/>
      <dgm:spPr/>
    </dgm:pt>
    <dgm:pt modelId="{3801B0BC-64F6-4CB9-899A-C1AB17E6DAB0}" type="pres">
      <dgm:prSet presAssocID="{CC0AE94E-937B-4595-92E7-3600964C0D52}" presName="parentLeftMargin" presStyleLbl="node1" presStyleIdx="0" presStyleCnt="8"/>
      <dgm:spPr/>
      <dgm:t>
        <a:bodyPr/>
        <a:lstStyle/>
        <a:p>
          <a:endParaRPr lang="en-US"/>
        </a:p>
      </dgm:t>
    </dgm:pt>
    <dgm:pt modelId="{C0C2000E-A749-4220-8E7A-6B09E2531A7A}" type="pres">
      <dgm:prSet presAssocID="{CC0AE94E-937B-4595-92E7-3600964C0D52}" presName="parentText" presStyleLbl="node1" presStyleIdx="0" presStyleCnt="8">
        <dgm:presLayoutVars>
          <dgm:chMax val="0"/>
          <dgm:bulletEnabled val="1"/>
        </dgm:presLayoutVars>
      </dgm:prSet>
      <dgm:spPr/>
      <dgm:t>
        <a:bodyPr/>
        <a:lstStyle/>
        <a:p>
          <a:endParaRPr lang="en-US"/>
        </a:p>
      </dgm:t>
    </dgm:pt>
    <dgm:pt modelId="{D2121F09-442C-4D3E-A90A-C19B8BE2D04C}" type="pres">
      <dgm:prSet presAssocID="{CC0AE94E-937B-4595-92E7-3600964C0D52}" presName="negativeSpace" presStyleCnt="0"/>
      <dgm:spPr/>
    </dgm:pt>
    <dgm:pt modelId="{DE059CFF-7DDC-4469-8196-71A8AC86D5EF}" type="pres">
      <dgm:prSet presAssocID="{CC0AE94E-937B-4595-92E7-3600964C0D52}" presName="childText" presStyleLbl="conFgAcc1" presStyleIdx="0" presStyleCnt="8">
        <dgm:presLayoutVars>
          <dgm:bulletEnabled val="1"/>
        </dgm:presLayoutVars>
      </dgm:prSet>
      <dgm:spPr/>
    </dgm:pt>
    <dgm:pt modelId="{CE904515-77D2-48B2-A585-407B00FEE3CA}" type="pres">
      <dgm:prSet presAssocID="{73EC9525-4822-4C42-9356-BD6EB317F426}" presName="spaceBetweenRectangles" presStyleCnt="0"/>
      <dgm:spPr/>
    </dgm:pt>
    <dgm:pt modelId="{46856096-CF37-4A2C-A573-C9C01A575F7C}" type="pres">
      <dgm:prSet presAssocID="{EFA845C0-E887-46DC-9FAF-5DA33D4D513F}" presName="parentLin" presStyleCnt="0"/>
      <dgm:spPr/>
    </dgm:pt>
    <dgm:pt modelId="{81459AA8-CD20-47E3-B9CC-9739AFA8A841}" type="pres">
      <dgm:prSet presAssocID="{EFA845C0-E887-46DC-9FAF-5DA33D4D513F}" presName="parentLeftMargin" presStyleLbl="node1" presStyleIdx="0" presStyleCnt="8"/>
      <dgm:spPr/>
      <dgm:t>
        <a:bodyPr/>
        <a:lstStyle/>
        <a:p>
          <a:endParaRPr lang="en-US"/>
        </a:p>
      </dgm:t>
    </dgm:pt>
    <dgm:pt modelId="{423DEB7A-64CA-4059-AFF5-801FA0862FF4}" type="pres">
      <dgm:prSet presAssocID="{EFA845C0-E887-46DC-9FAF-5DA33D4D513F}" presName="parentText" presStyleLbl="node1" presStyleIdx="1" presStyleCnt="8">
        <dgm:presLayoutVars>
          <dgm:chMax val="0"/>
          <dgm:bulletEnabled val="1"/>
        </dgm:presLayoutVars>
      </dgm:prSet>
      <dgm:spPr/>
      <dgm:t>
        <a:bodyPr/>
        <a:lstStyle/>
        <a:p>
          <a:endParaRPr lang="en-US"/>
        </a:p>
      </dgm:t>
    </dgm:pt>
    <dgm:pt modelId="{0ECBDD74-01DB-498F-BDB9-DE784AE9B630}" type="pres">
      <dgm:prSet presAssocID="{EFA845C0-E887-46DC-9FAF-5DA33D4D513F}" presName="negativeSpace" presStyleCnt="0"/>
      <dgm:spPr/>
    </dgm:pt>
    <dgm:pt modelId="{8A353DCF-D227-40AD-BF39-3581AE960D09}" type="pres">
      <dgm:prSet presAssocID="{EFA845C0-E887-46DC-9FAF-5DA33D4D513F}" presName="childText" presStyleLbl="conFgAcc1" presStyleIdx="1" presStyleCnt="8">
        <dgm:presLayoutVars>
          <dgm:bulletEnabled val="1"/>
        </dgm:presLayoutVars>
      </dgm:prSet>
      <dgm:spPr/>
    </dgm:pt>
    <dgm:pt modelId="{415071DD-49DF-4116-9A19-4061BFBCA106}" type="pres">
      <dgm:prSet presAssocID="{3C836B6F-9777-424B-AC05-A20E9CD55C57}" presName="spaceBetweenRectangles" presStyleCnt="0"/>
      <dgm:spPr/>
    </dgm:pt>
    <dgm:pt modelId="{531428E8-62A2-41B3-9DAD-A1AEF1DB93B7}" type="pres">
      <dgm:prSet presAssocID="{7A898A8B-B9A7-4272-AA29-2483F56D1471}" presName="parentLin" presStyleCnt="0"/>
      <dgm:spPr/>
    </dgm:pt>
    <dgm:pt modelId="{9BFF5816-A272-4EB3-86B6-4BCFCDC66584}" type="pres">
      <dgm:prSet presAssocID="{7A898A8B-B9A7-4272-AA29-2483F56D1471}" presName="parentLeftMargin" presStyleLbl="node1" presStyleIdx="1" presStyleCnt="8"/>
      <dgm:spPr/>
      <dgm:t>
        <a:bodyPr/>
        <a:lstStyle/>
        <a:p>
          <a:endParaRPr lang="en-US"/>
        </a:p>
      </dgm:t>
    </dgm:pt>
    <dgm:pt modelId="{5E44CDE5-688B-4FA0-9E28-85D4B447B3E9}" type="pres">
      <dgm:prSet presAssocID="{7A898A8B-B9A7-4272-AA29-2483F56D1471}" presName="parentText" presStyleLbl="node1" presStyleIdx="2" presStyleCnt="8">
        <dgm:presLayoutVars>
          <dgm:chMax val="0"/>
          <dgm:bulletEnabled val="1"/>
        </dgm:presLayoutVars>
      </dgm:prSet>
      <dgm:spPr/>
      <dgm:t>
        <a:bodyPr/>
        <a:lstStyle/>
        <a:p>
          <a:endParaRPr lang="en-US"/>
        </a:p>
      </dgm:t>
    </dgm:pt>
    <dgm:pt modelId="{9A987883-D887-4BC7-9111-3C3193A446AB}" type="pres">
      <dgm:prSet presAssocID="{7A898A8B-B9A7-4272-AA29-2483F56D1471}" presName="negativeSpace" presStyleCnt="0"/>
      <dgm:spPr/>
    </dgm:pt>
    <dgm:pt modelId="{912FD432-EDD4-4DD7-9C8F-E59FD46503B8}" type="pres">
      <dgm:prSet presAssocID="{7A898A8B-B9A7-4272-AA29-2483F56D1471}" presName="childText" presStyleLbl="conFgAcc1" presStyleIdx="2" presStyleCnt="8">
        <dgm:presLayoutVars>
          <dgm:bulletEnabled val="1"/>
        </dgm:presLayoutVars>
      </dgm:prSet>
      <dgm:spPr/>
    </dgm:pt>
    <dgm:pt modelId="{168DA9E9-BC32-40B2-B6C7-3EE0E0BAF681}" type="pres">
      <dgm:prSet presAssocID="{96195F83-531F-4C13-B2F9-0CE6FC6FC4AF}" presName="spaceBetweenRectangles" presStyleCnt="0"/>
      <dgm:spPr/>
    </dgm:pt>
    <dgm:pt modelId="{D455C923-0355-4403-B22E-4493BE1CBA96}" type="pres">
      <dgm:prSet presAssocID="{BE516F1E-4082-442E-8608-FD8D2E474A19}" presName="parentLin" presStyleCnt="0"/>
      <dgm:spPr/>
    </dgm:pt>
    <dgm:pt modelId="{E91EDADA-F3BA-4B49-9AD7-732DD1F5B584}" type="pres">
      <dgm:prSet presAssocID="{BE516F1E-4082-442E-8608-FD8D2E474A19}" presName="parentLeftMargin" presStyleLbl="node1" presStyleIdx="2" presStyleCnt="8"/>
      <dgm:spPr/>
      <dgm:t>
        <a:bodyPr/>
        <a:lstStyle/>
        <a:p>
          <a:endParaRPr lang="en-US"/>
        </a:p>
      </dgm:t>
    </dgm:pt>
    <dgm:pt modelId="{EE9EE751-3F07-4843-8529-718F32EB7DF4}" type="pres">
      <dgm:prSet presAssocID="{BE516F1E-4082-442E-8608-FD8D2E474A19}" presName="parentText" presStyleLbl="node1" presStyleIdx="3" presStyleCnt="8">
        <dgm:presLayoutVars>
          <dgm:chMax val="0"/>
          <dgm:bulletEnabled val="1"/>
        </dgm:presLayoutVars>
      </dgm:prSet>
      <dgm:spPr/>
      <dgm:t>
        <a:bodyPr/>
        <a:lstStyle/>
        <a:p>
          <a:endParaRPr lang="en-US"/>
        </a:p>
      </dgm:t>
    </dgm:pt>
    <dgm:pt modelId="{17385958-208B-4A05-8465-D3DDB224F173}" type="pres">
      <dgm:prSet presAssocID="{BE516F1E-4082-442E-8608-FD8D2E474A19}" presName="negativeSpace" presStyleCnt="0"/>
      <dgm:spPr/>
    </dgm:pt>
    <dgm:pt modelId="{1BC8BA69-9ED1-47C6-8A18-AA732877BDD9}" type="pres">
      <dgm:prSet presAssocID="{BE516F1E-4082-442E-8608-FD8D2E474A19}" presName="childText" presStyleLbl="conFgAcc1" presStyleIdx="3" presStyleCnt="8">
        <dgm:presLayoutVars>
          <dgm:bulletEnabled val="1"/>
        </dgm:presLayoutVars>
      </dgm:prSet>
      <dgm:spPr/>
    </dgm:pt>
    <dgm:pt modelId="{A11EA4C4-A798-4D1C-9020-7F5CC59E122D}" type="pres">
      <dgm:prSet presAssocID="{91297715-835A-424E-918E-3567FAC110A3}" presName="spaceBetweenRectangles" presStyleCnt="0"/>
      <dgm:spPr/>
    </dgm:pt>
    <dgm:pt modelId="{41370192-10DD-493E-BF20-2063A5AA9CE9}" type="pres">
      <dgm:prSet presAssocID="{0ACB2335-E5C4-4151-927A-4A114A2B4746}" presName="parentLin" presStyleCnt="0"/>
      <dgm:spPr/>
    </dgm:pt>
    <dgm:pt modelId="{22D7F2DB-E626-4D94-ADC8-9B49D7301F9A}" type="pres">
      <dgm:prSet presAssocID="{0ACB2335-E5C4-4151-927A-4A114A2B4746}" presName="parentLeftMargin" presStyleLbl="node1" presStyleIdx="3" presStyleCnt="8"/>
      <dgm:spPr/>
      <dgm:t>
        <a:bodyPr/>
        <a:lstStyle/>
        <a:p>
          <a:endParaRPr lang="en-US"/>
        </a:p>
      </dgm:t>
    </dgm:pt>
    <dgm:pt modelId="{24F50229-4D24-4487-A3BC-903371CD3390}" type="pres">
      <dgm:prSet presAssocID="{0ACB2335-E5C4-4151-927A-4A114A2B4746}" presName="parentText" presStyleLbl="node1" presStyleIdx="4" presStyleCnt="8">
        <dgm:presLayoutVars>
          <dgm:chMax val="0"/>
          <dgm:bulletEnabled val="1"/>
        </dgm:presLayoutVars>
      </dgm:prSet>
      <dgm:spPr/>
      <dgm:t>
        <a:bodyPr/>
        <a:lstStyle/>
        <a:p>
          <a:endParaRPr lang="en-US"/>
        </a:p>
      </dgm:t>
    </dgm:pt>
    <dgm:pt modelId="{3A4D798A-51C2-4F13-B009-73957FC4CF0D}" type="pres">
      <dgm:prSet presAssocID="{0ACB2335-E5C4-4151-927A-4A114A2B4746}" presName="negativeSpace" presStyleCnt="0"/>
      <dgm:spPr/>
    </dgm:pt>
    <dgm:pt modelId="{3AF37BC3-9488-4119-A826-AF31CB3DC14D}" type="pres">
      <dgm:prSet presAssocID="{0ACB2335-E5C4-4151-927A-4A114A2B4746}" presName="childText" presStyleLbl="conFgAcc1" presStyleIdx="4" presStyleCnt="8">
        <dgm:presLayoutVars>
          <dgm:bulletEnabled val="1"/>
        </dgm:presLayoutVars>
      </dgm:prSet>
      <dgm:spPr/>
    </dgm:pt>
    <dgm:pt modelId="{29A1322B-7BF7-4AA6-894E-699E20200BE2}" type="pres">
      <dgm:prSet presAssocID="{A9F064B2-B55D-4513-99B7-794A5300823C}" presName="spaceBetweenRectangles" presStyleCnt="0"/>
      <dgm:spPr/>
    </dgm:pt>
    <dgm:pt modelId="{A510D34F-A572-418D-B531-A12C7A4D387A}" type="pres">
      <dgm:prSet presAssocID="{99ECA600-2B40-462D-A2B8-BF55D078A82D}" presName="parentLin" presStyleCnt="0"/>
      <dgm:spPr/>
    </dgm:pt>
    <dgm:pt modelId="{37F42D50-CBE9-4074-8FD6-766537EF69A0}" type="pres">
      <dgm:prSet presAssocID="{99ECA600-2B40-462D-A2B8-BF55D078A82D}" presName="parentLeftMargin" presStyleLbl="node1" presStyleIdx="4" presStyleCnt="8"/>
      <dgm:spPr/>
      <dgm:t>
        <a:bodyPr/>
        <a:lstStyle/>
        <a:p>
          <a:endParaRPr lang="en-US"/>
        </a:p>
      </dgm:t>
    </dgm:pt>
    <dgm:pt modelId="{52A18325-7403-4752-BA0C-880C63FD513C}" type="pres">
      <dgm:prSet presAssocID="{99ECA600-2B40-462D-A2B8-BF55D078A82D}" presName="parentText" presStyleLbl="node1" presStyleIdx="5" presStyleCnt="8">
        <dgm:presLayoutVars>
          <dgm:chMax val="0"/>
          <dgm:bulletEnabled val="1"/>
        </dgm:presLayoutVars>
      </dgm:prSet>
      <dgm:spPr/>
      <dgm:t>
        <a:bodyPr/>
        <a:lstStyle/>
        <a:p>
          <a:endParaRPr lang="en-US"/>
        </a:p>
      </dgm:t>
    </dgm:pt>
    <dgm:pt modelId="{003698C1-3633-432B-B52C-3CFE57E84D8F}" type="pres">
      <dgm:prSet presAssocID="{99ECA600-2B40-462D-A2B8-BF55D078A82D}" presName="negativeSpace" presStyleCnt="0"/>
      <dgm:spPr/>
    </dgm:pt>
    <dgm:pt modelId="{0195B537-BB83-4248-9FC2-339230342A4D}" type="pres">
      <dgm:prSet presAssocID="{99ECA600-2B40-462D-A2B8-BF55D078A82D}" presName="childText" presStyleLbl="conFgAcc1" presStyleIdx="5" presStyleCnt="8">
        <dgm:presLayoutVars>
          <dgm:bulletEnabled val="1"/>
        </dgm:presLayoutVars>
      </dgm:prSet>
      <dgm:spPr/>
    </dgm:pt>
    <dgm:pt modelId="{63B028F8-1058-420B-AD08-260657869971}" type="pres">
      <dgm:prSet presAssocID="{C63483C5-2FFA-4B67-82B6-19F1DABB5D3C}" presName="spaceBetweenRectangles" presStyleCnt="0"/>
      <dgm:spPr/>
    </dgm:pt>
    <dgm:pt modelId="{22F44F3B-74BD-443A-8C61-4654521FDF0E}" type="pres">
      <dgm:prSet presAssocID="{32781D77-AEB8-4DF7-AF7B-FAAD40E7039C}" presName="parentLin" presStyleCnt="0"/>
      <dgm:spPr/>
    </dgm:pt>
    <dgm:pt modelId="{27153102-F077-4E16-895B-B743A6F050F6}" type="pres">
      <dgm:prSet presAssocID="{32781D77-AEB8-4DF7-AF7B-FAAD40E7039C}" presName="parentLeftMargin" presStyleLbl="node1" presStyleIdx="5" presStyleCnt="8"/>
      <dgm:spPr/>
      <dgm:t>
        <a:bodyPr/>
        <a:lstStyle/>
        <a:p>
          <a:endParaRPr lang="en-US"/>
        </a:p>
      </dgm:t>
    </dgm:pt>
    <dgm:pt modelId="{C5E1DAF2-95A2-476A-876D-071AA6F8B17F}" type="pres">
      <dgm:prSet presAssocID="{32781D77-AEB8-4DF7-AF7B-FAAD40E7039C}" presName="parentText" presStyleLbl="node1" presStyleIdx="6" presStyleCnt="8">
        <dgm:presLayoutVars>
          <dgm:chMax val="0"/>
          <dgm:bulletEnabled val="1"/>
        </dgm:presLayoutVars>
      </dgm:prSet>
      <dgm:spPr/>
      <dgm:t>
        <a:bodyPr/>
        <a:lstStyle/>
        <a:p>
          <a:endParaRPr lang="en-US"/>
        </a:p>
      </dgm:t>
    </dgm:pt>
    <dgm:pt modelId="{CDABA5A1-EF80-4A56-8840-AF33DC572BB9}" type="pres">
      <dgm:prSet presAssocID="{32781D77-AEB8-4DF7-AF7B-FAAD40E7039C}" presName="negativeSpace" presStyleCnt="0"/>
      <dgm:spPr/>
    </dgm:pt>
    <dgm:pt modelId="{6E814B0B-4B58-4E71-90B9-1270B0002B78}" type="pres">
      <dgm:prSet presAssocID="{32781D77-AEB8-4DF7-AF7B-FAAD40E7039C}" presName="childText" presStyleLbl="conFgAcc1" presStyleIdx="6" presStyleCnt="8">
        <dgm:presLayoutVars>
          <dgm:bulletEnabled val="1"/>
        </dgm:presLayoutVars>
      </dgm:prSet>
      <dgm:spPr/>
    </dgm:pt>
    <dgm:pt modelId="{75CC62E8-19DD-400C-B40A-DEB15766C4CB}" type="pres">
      <dgm:prSet presAssocID="{3487FE6E-2412-450E-B02B-FFC0169CE8D2}" presName="spaceBetweenRectangles" presStyleCnt="0"/>
      <dgm:spPr/>
    </dgm:pt>
    <dgm:pt modelId="{741FD81A-B05B-4448-B4B7-30947AB284E2}" type="pres">
      <dgm:prSet presAssocID="{637DB532-B89D-4F14-992B-B39D61C7C452}" presName="parentLin" presStyleCnt="0"/>
      <dgm:spPr/>
    </dgm:pt>
    <dgm:pt modelId="{F9B43A98-82DB-46B8-976E-1038F044B4C0}" type="pres">
      <dgm:prSet presAssocID="{637DB532-B89D-4F14-992B-B39D61C7C452}" presName="parentLeftMargin" presStyleLbl="node1" presStyleIdx="6" presStyleCnt="8"/>
      <dgm:spPr/>
      <dgm:t>
        <a:bodyPr/>
        <a:lstStyle/>
        <a:p>
          <a:endParaRPr lang="en-US"/>
        </a:p>
      </dgm:t>
    </dgm:pt>
    <dgm:pt modelId="{6255FBB5-413C-4696-A798-693F17A45731}" type="pres">
      <dgm:prSet presAssocID="{637DB532-B89D-4F14-992B-B39D61C7C452}" presName="parentText" presStyleLbl="node1" presStyleIdx="7" presStyleCnt="8">
        <dgm:presLayoutVars>
          <dgm:chMax val="0"/>
          <dgm:bulletEnabled val="1"/>
        </dgm:presLayoutVars>
      </dgm:prSet>
      <dgm:spPr/>
      <dgm:t>
        <a:bodyPr/>
        <a:lstStyle/>
        <a:p>
          <a:endParaRPr lang="en-US"/>
        </a:p>
      </dgm:t>
    </dgm:pt>
    <dgm:pt modelId="{11018E79-C7A3-497D-BC68-45ABAE06444C}" type="pres">
      <dgm:prSet presAssocID="{637DB532-B89D-4F14-992B-B39D61C7C452}" presName="negativeSpace" presStyleCnt="0"/>
      <dgm:spPr/>
    </dgm:pt>
    <dgm:pt modelId="{C21165E4-EB2B-486F-AC32-7CB6405001F0}" type="pres">
      <dgm:prSet presAssocID="{637DB532-B89D-4F14-992B-B39D61C7C452}" presName="childText" presStyleLbl="conFgAcc1" presStyleIdx="7" presStyleCnt="8">
        <dgm:presLayoutVars>
          <dgm:bulletEnabled val="1"/>
        </dgm:presLayoutVars>
      </dgm:prSet>
      <dgm:spPr/>
    </dgm:pt>
  </dgm:ptLst>
  <dgm:cxnLst>
    <dgm:cxn modelId="{6C135CDC-DC19-4D96-B93B-D6127CD08747}" srcId="{C06A8415-2823-436B-9142-1DA0874C4764}" destId="{0ACB2335-E5C4-4151-927A-4A114A2B4746}" srcOrd="4" destOrd="0" parTransId="{87015363-7042-4C42-B424-218942CCDABF}" sibTransId="{A9F064B2-B55D-4513-99B7-794A5300823C}"/>
    <dgm:cxn modelId="{CD60015F-96F7-4C5A-B484-820D1EF89625}" type="presOf" srcId="{0ACB2335-E5C4-4151-927A-4A114A2B4746}" destId="{24F50229-4D24-4487-A3BC-903371CD3390}" srcOrd="1" destOrd="0" presId="urn:microsoft.com/office/officeart/2005/8/layout/list1"/>
    <dgm:cxn modelId="{2838C26E-0016-41FC-B657-BD5B75458FBF}" type="presOf" srcId="{99ECA600-2B40-462D-A2B8-BF55D078A82D}" destId="{52A18325-7403-4752-BA0C-880C63FD513C}" srcOrd="1" destOrd="0" presId="urn:microsoft.com/office/officeart/2005/8/layout/list1"/>
    <dgm:cxn modelId="{3B039E63-177E-4992-9169-85A7D024F08C}" srcId="{C06A8415-2823-436B-9142-1DA0874C4764}" destId="{EFA845C0-E887-46DC-9FAF-5DA33D4D513F}" srcOrd="1" destOrd="0" parTransId="{5AE79167-99CC-4340-8656-BFB32DF4A230}" sibTransId="{3C836B6F-9777-424B-AC05-A20E9CD55C57}"/>
    <dgm:cxn modelId="{E7F8A1A2-7B46-43E4-91C7-81E97579275E}" srcId="{C06A8415-2823-436B-9142-1DA0874C4764}" destId="{BE516F1E-4082-442E-8608-FD8D2E474A19}" srcOrd="3" destOrd="0" parTransId="{7BB5DBE5-1097-40FF-95F0-72C47A817CDB}" sibTransId="{91297715-835A-424E-918E-3567FAC110A3}"/>
    <dgm:cxn modelId="{B428EF18-3604-451E-9412-EA890E34DAD9}" type="presOf" srcId="{EFA845C0-E887-46DC-9FAF-5DA33D4D513F}" destId="{81459AA8-CD20-47E3-B9CC-9739AFA8A841}" srcOrd="0" destOrd="0" presId="urn:microsoft.com/office/officeart/2005/8/layout/list1"/>
    <dgm:cxn modelId="{A83C41A7-08BC-4F69-A6CC-57D18BC72C81}" type="presOf" srcId="{637DB532-B89D-4F14-992B-B39D61C7C452}" destId="{F9B43A98-82DB-46B8-976E-1038F044B4C0}" srcOrd="0" destOrd="0" presId="urn:microsoft.com/office/officeart/2005/8/layout/list1"/>
    <dgm:cxn modelId="{89257732-24E7-41FC-9589-6913994135A8}" type="presOf" srcId="{EFA845C0-E887-46DC-9FAF-5DA33D4D513F}" destId="{423DEB7A-64CA-4059-AFF5-801FA0862FF4}" srcOrd="1" destOrd="0" presId="urn:microsoft.com/office/officeart/2005/8/layout/list1"/>
    <dgm:cxn modelId="{AA3C45B5-6035-47B8-975C-79F127BF2587}" srcId="{C06A8415-2823-436B-9142-1DA0874C4764}" destId="{637DB532-B89D-4F14-992B-B39D61C7C452}" srcOrd="7" destOrd="0" parTransId="{773F47A3-C2DF-4354-BE30-CC16EC120399}" sibTransId="{9FF972B7-C275-46D8-B280-8ADBB4B531BD}"/>
    <dgm:cxn modelId="{3A556EC2-22A5-49F0-9F16-11099A566763}" srcId="{C06A8415-2823-436B-9142-1DA0874C4764}" destId="{32781D77-AEB8-4DF7-AF7B-FAAD40E7039C}" srcOrd="6" destOrd="0" parTransId="{1C2507EF-49E8-426E-B322-AD87F445039B}" sibTransId="{3487FE6E-2412-450E-B02B-FFC0169CE8D2}"/>
    <dgm:cxn modelId="{F1CFC75C-895E-4102-AE2D-F4DC932E0360}" type="presOf" srcId="{BE516F1E-4082-442E-8608-FD8D2E474A19}" destId="{EE9EE751-3F07-4843-8529-718F32EB7DF4}" srcOrd="1" destOrd="0" presId="urn:microsoft.com/office/officeart/2005/8/layout/list1"/>
    <dgm:cxn modelId="{0EF289A7-A5EA-403A-BA98-1760008FDD5F}" type="presOf" srcId="{7A898A8B-B9A7-4272-AA29-2483F56D1471}" destId="{9BFF5816-A272-4EB3-86B6-4BCFCDC66584}" srcOrd="0" destOrd="0" presId="urn:microsoft.com/office/officeart/2005/8/layout/list1"/>
    <dgm:cxn modelId="{7F1DE622-8826-4CD4-89BB-163F5A18821E}" srcId="{C06A8415-2823-436B-9142-1DA0874C4764}" destId="{7A898A8B-B9A7-4272-AA29-2483F56D1471}" srcOrd="2" destOrd="0" parTransId="{9D6FAFA2-2CED-45E7-B80D-24DAE613BEE6}" sibTransId="{96195F83-531F-4C13-B2F9-0CE6FC6FC4AF}"/>
    <dgm:cxn modelId="{A8DDF631-6A05-459F-A31A-8891424DA05F}" type="presOf" srcId="{CC0AE94E-937B-4595-92E7-3600964C0D52}" destId="{C0C2000E-A749-4220-8E7A-6B09E2531A7A}" srcOrd="1" destOrd="0" presId="urn:microsoft.com/office/officeart/2005/8/layout/list1"/>
    <dgm:cxn modelId="{BF5D8EDE-077B-4F8A-ABAE-F0ED394C8C5F}" type="presOf" srcId="{C06A8415-2823-436B-9142-1DA0874C4764}" destId="{D6E04BAB-FE88-458C-BA8B-7F458ECC3E86}" srcOrd="0" destOrd="0" presId="urn:microsoft.com/office/officeart/2005/8/layout/list1"/>
    <dgm:cxn modelId="{D42D775B-89C4-423D-B7C1-C8CDD07F2653}" type="presOf" srcId="{7A898A8B-B9A7-4272-AA29-2483F56D1471}" destId="{5E44CDE5-688B-4FA0-9E28-85D4B447B3E9}" srcOrd="1" destOrd="0" presId="urn:microsoft.com/office/officeart/2005/8/layout/list1"/>
    <dgm:cxn modelId="{FB36357A-FE28-48D1-8467-03DB7ED4A701}" type="presOf" srcId="{32781D77-AEB8-4DF7-AF7B-FAAD40E7039C}" destId="{C5E1DAF2-95A2-476A-876D-071AA6F8B17F}" srcOrd="1" destOrd="0" presId="urn:microsoft.com/office/officeart/2005/8/layout/list1"/>
    <dgm:cxn modelId="{992420DC-492F-43BE-A6B8-DFE07884E656}" srcId="{C06A8415-2823-436B-9142-1DA0874C4764}" destId="{CC0AE94E-937B-4595-92E7-3600964C0D52}" srcOrd="0" destOrd="0" parTransId="{A8FFFFEF-96E4-4F81-9C10-32618CA4C6A2}" sibTransId="{73EC9525-4822-4C42-9356-BD6EB317F426}"/>
    <dgm:cxn modelId="{F82FE2C4-5271-4EDF-84A9-E6BB7DD270EB}" type="presOf" srcId="{32781D77-AEB8-4DF7-AF7B-FAAD40E7039C}" destId="{27153102-F077-4E16-895B-B743A6F050F6}" srcOrd="0" destOrd="0" presId="urn:microsoft.com/office/officeart/2005/8/layout/list1"/>
    <dgm:cxn modelId="{D6DDD753-155E-46E9-B72D-E080706154F3}" type="presOf" srcId="{99ECA600-2B40-462D-A2B8-BF55D078A82D}" destId="{37F42D50-CBE9-4074-8FD6-766537EF69A0}" srcOrd="0" destOrd="0" presId="urn:microsoft.com/office/officeart/2005/8/layout/list1"/>
    <dgm:cxn modelId="{45EB3369-1022-42A2-8102-CCDB53C0FA23}" type="presOf" srcId="{BE516F1E-4082-442E-8608-FD8D2E474A19}" destId="{E91EDADA-F3BA-4B49-9AD7-732DD1F5B584}" srcOrd="0" destOrd="0" presId="urn:microsoft.com/office/officeart/2005/8/layout/list1"/>
    <dgm:cxn modelId="{8B249F3E-07D6-4CB1-BFAE-F617CAB0B8B5}" type="presOf" srcId="{0ACB2335-E5C4-4151-927A-4A114A2B4746}" destId="{22D7F2DB-E626-4D94-ADC8-9B49D7301F9A}" srcOrd="0" destOrd="0" presId="urn:microsoft.com/office/officeart/2005/8/layout/list1"/>
    <dgm:cxn modelId="{D5749E1B-FFC5-4FBB-BF0E-E629485EC017}" srcId="{C06A8415-2823-436B-9142-1DA0874C4764}" destId="{99ECA600-2B40-462D-A2B8-BF55D078A82D}" srcOrd="5" destOrd="0" parTransId="{02BEAE89-C52B-4F38-97CB-EEDE5D06FDB6}" sibTransId="{C63483C5-2FFA-4B67-82B6-19F1DABB5D3C}"/>
    <dgm:cxn modelId="{4DB4D13F-514A-41EC-9FDE-948410450DB0}" type="presOf" srcId="{637DB532-B89D-4F14-992B-B39D61C7C452}" destId="{6255FBB5-413C-4696-A798-693F17A45731}" srcOrd="1" destOrd="0" presId="urn:microsoft.com/office/officeart/2005/8/layout/list1"/>
    <dgm:cxn modelId="{046B53D8-6E9B-425C-8992-751B3E4DADB0}" type="presOf" srcId="{CC0AE94E-937B-4595-92E7-3600964C0D52}" destId="{3801B0BC-64F6-4CB9-899A-C1AB17E6DAB0}" srcOrd="0" destOrd="0" presId="urn:microsoft.com/office/officeart/2005/8/layout/list1"/>
    <dgm:cxn modelId="{E349B3B1-300D-4979-BC10-0F13CC61CE45}" type="presParOf" srcId="{D6E04BAB-FE88-458C-BA8B-7F458ECC3E86}" destId="{394C13CC-293B-45F7-82C1-02A27AE5EE70}" srcOrd="0" destOrd="0" presId="urn:microsoft.com/office/officeart/2005/8/layout/list1"/>
    <dgm:cxn modelId="{7C96D1C6-5E43-40A9-A68E-932DB2A52E09}" type="presParOf" srcId="{394C13CC-293B-45F7-82C1-02A27AE5EE70}" destId="{3801B0BC-64F6-4CB9-899A-C1AB17E6DAB0}" srcOrd="0" destOrd="0" presId="urn:microsoft.com/office/officeart/2005/8/layout/list1"/>
    <dgm:cxn modelId="{D1EA1B56-02D8-43AB-B907-9F493AE4AA66}" type="presParOf" srcId="{394C13CC-293B-45F7-82C1-02A27AE5EE70}" destId="{C0C2000E-A749-4220-8E7A-6B09E2531A7A}" srcOrd="1" destOrd="0" presId="urn:microsoft.com/office/officeart/2005/8/layout/list1"/>
    <dgm:cxn modelId="{A8F8F350-F3F5-4947-BE26-1F99D0C9615D}" type="presParOf" srcId="{D6E04BAB-FE88-458C-BA8B-7F458ECC3E86}" destId="{D2121F09-442C-4D3E-A90A-C19B8BE2D04C}" srcOrd="1" destOrd="0" presId="urn:microsoft.com/office/officeart/2005/8/layout/list1"/>
    <dgm:cxn modelId="{880723A2-FBB7-462F-99DB-0C1BE406977C}" type="presParOf" srcId="{D6E04BAB-FE88-458C-BA8B-7F458ECC3E86}" destId="{DE059CFF-7DDC-4469-8196-71A8AC86D5EF}" srcOrd="2" destOrd="0" presId="urn:microsoft.com/office/officeart/2005/8/layout/list1"/>
    <dgm:cxn modelId="{66A19917-DCD0-4EAD-BB5F-F2C3929522E1}" type="presParOf" srcId="{D6E04BAB-FE88-458C-BA8B-7F458ECC3E86}" destId="{CE904515-77D2-48B2-A585-407B00FEE3CA}" srcOrd="3" destOrd="0" presId="urn:microsoft.com/office/officeart/2005/8/layout/list1"/>
    <dgm:cxn modelId="{DA854989-5D3E-4721-BA6F-6F12368F6961}" type="presParOf" srcId="{D6E04BAB-FE88-458C-BA8B-7F458ECC3E86}" destId="{46856096-CF37-4A2C-A573-C9C01A575F7C}" srcOrd="4" destOrd="0" presId="urn:microsoft.com/office/officeart/2005/8/layout/list1"/>
    <dgm:cxn modelId="{F692B4C3-D55E-48B1-9CC4-7B3407D9D1A2}" type="presParOf" srcId="{46856096-CF37-4A2C-A573-C9C01A575F7C}" destId="{81459AA8-CD20-47E3-B9CC-9739AFA8A841}" srcOrd="0" destOrd="0" presId="urn:microsoft.com/office/officeart/2005/8/layout/list1"/>
    <dgm:cxn modelId="{1FEE0850-1869-4529-A9CE-D56CA98F4C2F}" type="presParOf" srcId="{46856096-CF37-4A2C-A573-C9C01A575F7C}" destId="{423DEB7A-64CA-4059-AFF5-801FA0862FF4}" srcOrd="1" destOrd="0" presId="urn:microsoft.com/office/officeart/2005/8/layout/list1"/>
    <dgm:cxn modelId="{99FD801C-57C6-4523-9CB6-1876D3925762}" type="presParOf" srcId="{D6E04BAB-FE88-458C-BA8B-7F458ECC3E86}" destId="{0ECBDD74-01DB-498F-BDB9-DE784AE9B630}" srcOrd="5" destOrd="0" presId="urn:microsoft.com/office/officeart/2005/8/layout/list1"/>
    <dgm:cxn modelId="{60167BC6-F2FB-42D1-917D-D141BCAC7331}" type="presParOf" srcId="{D6E04BAB-FE88-458C-BA8B-7F458ECC3E86}" destId="{8A353DCF-D227-40AD-BF39-3581AE960D09}" srcOrd="6" destOrd="0" presId="urn:microsoft.com/office/officeart/2005/8/layout/list1"/>
    <dgm:cxn modelId="{3BB3BCD7-3BF1-432B-B838-57ABC3E7CF73}" type="presParOf" srcId="{D6E04BAB-FE88-458C-BA8B-7F458ECC3E86}" destId="{415071DD-49DF-4116-9A19-4061BFBCA106}" srcOrd="7" destOrd="0" presId="urn:microsoft.com/office/officeart/2005/8/layout/list1"/>
    <dgm:cxn modelId="{17BCF1D3-66EA-46C3-9AE0-1668D3D459D5}" type="presParOf" srcId="{D6E04BAB-FE88-458C-BA8B-7F458ECC3E86}" destId="{531428E8-62A2-41B3-9DAD-A1AEF1DB93B7}" srcOrd="8" destOrd="0" presId="urn:microsoft.com/office/officeart/2005/8/layout/list1"/>
    <dgm:cxn modelId="{7636E5F2-8AAC-4B1C-AC57-4430A20865B3}" type="presParOf" srcId="{531428E8-62A2-41B3-9DAD-A1AEF1DB93B7}" destId="{9BFF5816-A272-4EB3-86B6-4BCFCDC66584}" srcOrd="0" destOrd="0" presId="urn:microsoft.com/office/officeart/2005/8/layout/list1"/>
    <dgm:cxn modelId="{BBDA7D14-8263-4A33-A0A9-0F28DEA5C960}" type="presParOf" srcId="{531428E8-62A2-41B3-9DAD-A1AEF1DB93B7}" destId="{5E44CDE5-688B-4FA0-9E28-85D4B447B3E9}" srcOrd="1" destOrd="0" presId="urn:microsoft.com/office/officeart/2005/8/layout/list1"/>
    <dgm:cxn modelId="{2F8CC490-35CF-47CA-B32F-5B1F107BC722}" type="presParOf" srcId="{D6E04BAB-FE88-458C-BA8B-7F458ECC3E86}" destId="{9A987883-D887-4BC7-9111-3C3193A446AB}" srcOrd="9" destOrd="0" presId="urn:microsoft.com/office/officeart/2005/8/layout/list1"/>
    <dgm:cxn modelId="{48CF3FB2-9A1D-498A-B62F-CE2F555775FA}" type="presParOf" srcId="{D6E04BAB-FE88-458C-BA8B-7F458ECC3E86}" destId="{912FD432-EDD4-4DD7-9C8F-E59FD46503B8}" srcOrd="10" destOrd="0" presId="urn:microsoft.com/office/officeart/2005/8/layout/list1"/>
    <dgm:cxn modelId="{682C2C73-EFE9-48D5-A7FF-8E40A199C75A}" type="presParOf" srcId="{D6E04BAB-FE88-458C-BA8B-7F458ECC3E86}" destId="{168DA9E9-BC32-40B2-B6C7-3EE0E0BAF681}" srcOrd="11" destOrd="0" presId="urn:microsoft.com/office/officeart/2005/8/layout/list1"/>
    <dgm:cxn modelId="{E1B3CA6A-1B3A-4E67-BB72-F9A61B74EC6C}" type="presParOf" srcId="{D6E04BAB-FE88-458C-BA8B-7F458ECC3E86}" destId="{D455C923-0355-4403-B22E-4493BE1CBA96}" srcOrd="12" destOrd="0" presId="urn:microsoft.com/office/officeart/2005/8/layout/list1"/>
    <dgm:cxn modelId="{46060F06-DD3B-4564-A493-B0E8F8FCF8E6}" type="presParOf" srcId="{D455C923-0355-4403-B22E-4493BE1CBA96}" destId="{E91EDADA-F3BA-4B49-9AD7-732DD1F5B584}" srcOrd="0" destOrd="0" presId="urn:microsoft.com/office/officeart/2005/8/layout/list1"/>
    <dgm:cxn modelId="{3E556EF4-3988-4F7E-B8A7-A6B7CB0ED385}" type="presParOf" srcId="{D455C923-0355-4403-B22E-4493BE1CBA96}" destId="{EE9EE751-3F07-4843-8529-718F32EB7DF4}" srcOrd="1" destOrd="0" presId="urn:microsoft.com/office/officeart/2005/8/layout/list1"/>
    <dgm:cxn modelId="{B85E309E-1EDE-42AD-BF03-7767038F8491}" type="presParOf" srcId="{D6E04BAB-FE88-458C-BA8B-7F458ECC3E86}" destId="{17385958-208B-4A05-8465-D3DDB224F173}" srcOrd="13" destOrd="0" presId="urn:microsoft.com/office/officeart/2005/8/layout/list1"/>
    <dgm:cxn modelId="{053A8938-947B-4F1C-87F7-BE93BAE9007A}" type="presParOf" srcId="{D6E04BAB-FE88-458C-BA8B-7F458ECC3E86}" destId="{1BC8BA69-9ED1-47C6-8A18-AA732877BDD9}" srcOrd="14" destOrd="0" presId="urn:microsoft.com/office/officeart/2005/8/layout/list1"/>
    <dgm:cxn modelId="{980AA46A-519E-4DD6-90A3-4EFCF8F5171A}" type="presParOf" srcId="{D6E04BAB-FE88-458C-BA8B-7F458ECC3E86}" destId="{A11EA4C4-A798-4D1C-9020-7F5CC59E122D}" srcOrd="15" destOrd="0" presId="urn:microsoft.com/office/officeart/2005/8/layout/list1"/>
    <dgm:cxn modelId="{22F1CAD1-64BC-4EC9-92AA-793648D20A28}" type="presParOf" srcId="{D6E04BAB-FE88-458C-BA8B-7F458ECC3E86}" destId="{41370192-10DD-493E-BF20-2063A5AA9CE9}" srcOrd="16" destOrd="0" presId="urn:microsoft.com/office/officeart/2005/8/layout/list1"/>
    <dgm:cxn modelId="{9EB8FC4F-C5A2-4C7C-9BEC-00AA5C8B56B1}" type="presParOf" srcId="{41370192-10DD-493E-BF20-2063A5AA9CE9}" destId="{22D7F2DB-E626-4D94-ADC8-9B49D7301F9A}" srcOrd="0" destOrd="0" presId="urn:microsoft.com/office/officeart/2005/8/layout/list1"/>
    <dgm:cxn modelId="{506EDFF4-32D9-4ACC-960B-CCCDBA86EC7D}" type="presParOf" srcId="{41370192-10DD-493E-BF20-2063A5AA9CE9}" destId="{24F50229-4D24-4487-A3BC-903371CD3390}" srcOrd="1" destOrd="0" presId="urn:microsoft.com/office/officeart/2005/8/layout/list1"/>
    <dgm:cxn modelId="{002E53DF-0E67-4793-80DE-08431DD09362}" type="presParOf" srcId="{D6E04BAB-FE88-458C-BA8B-7F458ECC3E86}" destId="{3A4D798A-51C2-4F13-B009-73957FC4CF0D}" srcOrd="17" destOrd="0" presId="urn:microsoft.com/office/officeart/2005/8/layout/list1"/>
    <dgm:cxn modelId="{5B6CA3AB-8E5E-46B3-B3EB-4FC1EC9657C5}" type="presParOf" srcId="{D6E04BAB-FE88-458C-BA8B-7F458ECC3E86}" destId="{3AF37BC3-9488-4119-A826-AF31CB3DC14D}" srcOrd="18" destOrd="0" presId="urn:microsoft.com/office/officeart/2005/8/layout/list1"/>
    <dgm:cxn modelId="{E526D695-5D85-49B8-932B-9D8417CBB1A8}" type="presParOf" srcId="{D6E04BAB-FE88-458C-BA8B-7F458ECC3E86}" destId="{29A1322B-7BF7-4AA6-894E-699E20200BE2}" srcOrd="19" destOrd="0" presId="urn:microsoft.com/office/officeart/2005/8/layout/list1"/>
    <dgm:cxn modelId="{A355F297-C9E5-45F7-BB59-B3A2CE07045A}" type="presParOf" srcId="{D6E04BAB-FE88-458C-BA8B-7F458ECC3E86}" destId="{A510D34F-A572-418D-B531-A12C7A4D387A}" srcOrd="20" destOrd="0" presId="urn:microsoft.com/office/officeart/2005/8/layout/list1"/>
    <dgm:cxn modelId="{74F5D44C-1484-49D0-857C-7AEFD91044EA}" type="presParOf" srcId="{A510D34F-A572-418D-B531-A12C7A4D387A}" destId="{37F42D50-CBE9-4074-8FD6-766537EF69A0}" srcOrd="0" destOrd="0" presId="urn:microsoft.com/office/officeart/2005/8/layout/list1"/>
    <dgm:cxn modelId="{BF96C25A-A1BD-4E17-9803-6FA6C2FAE81E}" type="presParOf" srcId="{A510D34F-A572-418D-B531-A12C7A4D387A}" destId="{52A18325-7403-4752-BA0C-880C63FD513C}" srcOrd="1" destOrd="0" presId="urn:microsoft.com/office/officeart/2005/8/layout/list1"/>
    <dgm:cxn modelId="{446D2566-244B-434F-8E1F-80054B67197D}" type="presParOf" srcId="{D6E04BAB-FE88-458C-BA8B-7F458ECC3E86}" destId="{003698C1-3633-432B-B52C-3CFE57E84D8F}" srcOrd="21" destOrd="0" presId="urn:microsoft.com/office/officeart/2005/8/layout/list1"/>
    <dgm:cxn modelId="{DC63919B-6311-4C21-8D49-9AB6A33112B9}" type="presParOf" srcId="{D6E04BAB-FE88-458C-BA8B-7F458ECC3E86}" destId="{0195B537-BB83-4248-9FC2-339230342A4D}" srcOrd="22" destOrd="0" presId="urn:microsoft.com/office/officeart/2005/8/layout/list1"/>
    <dgm:cxn modelId="{8D4E7BED-7837-4F52-BBE3-20809BC8726B}" type="presParOf" srcId="{D6E04BAB-FE88-458C-BA8B-7F458ECC3E86}" destId="{63B028F8-1058-420B-AD08-260657869971}" srcOrd="23" destOrd="0" presId="urn:microsoft.com/office/officeart/2005/8/layout/list1"/>
    <dgm:cxn modelId="{BB634B04-CE1D-4F68-9CEA-AD6299538C71}" type="presParOf" srcId="{D6E04BAB-FE88-458C-BA8B-7F458ECC3E86}" destId="{22F44F3B-74BD-443A-8C61-4654521FDF0E}" srcOrd="24" destOrd="0" presId="urn:microsoft.com/office/officeart/2005/8/layout/list1"/>
    <dgm:cxn modelId="{7F1853DF-C387-4719-8F60-DFC90C99E3FC}" type="presParOf" srcId="{22F44F3B-74BD-443A-8C61-4654521FDF0E}" destId="{27153102-F077-4E16-895B-B743A6F050F6}" srcOrd="0" destOrd="0" presId="urn:microsoft.com/office/officeart/2005/8/layout/list1"/>
    <dgm:cxn modelId="{ED8BABEF-0BE2-43A3-B88B-7D32AEAA4F45}" type="presParOf" srcId="{22F44F3B-74BD-443A-8C61-4654521FDF0E}" destId="{C5E1DAF2-95A2-476A-876D-071AA6F8B17F}" srcOrd="1" destOrd="0" presId="urn:microsoft.com/office/officeart/2005/8/layout/list1"/>
    <dgm:cxn modelId="{78C59B77-5230-407C-B30E-64D55084B4E9}" type="presParOf" srcId="{D6E04BAB-FE88-458C-BA8B-7F458ECC3E86}" destId="{CDABA5A1-EF80-4A56-8840-AF33DC572BB9}" srcOrd="25" destOrd="0" presId="urn:microsoft.com/office/officeart/2005/8/layout/list1"/>
    <dgm:cxn modelId="{E9422B46-CE5A-485F-8FD3-D48BF4178607}" type="presParOf" srcId="{D6E04BAB-FE88-458C-BA8B-7F458ECC3E86}" destId="{6E814B0B-4B58-4E71-90B9-1270B0002B78}" srcOrd="26" destOrd="0" presId="urn:microsoft.com/office/officeart/2005/8/layout/list1"/>
    <dgm:cxn modelId="{A2CA39A3-404C-492F-A883-7D2A94305642}" type="presParOf" srcId="{D6E04BAB-FE88-458C-BA8B-7F458ECC3E86}" destId="{75CC62E8-19DD-400C-B40A-DEB15766C4CB}" srcOrd="27" destOrd="0" presId="urn:microsoft.com/office/officeart/2005/8/layout/list1"/>
    <dgm:cxn modelId="{73FF9FD9-25B4-42F9-85A4-AE7C3A40DB7D}" type="presParOf" srcId="{D6E04BAB-FE88-458C-BA8B-7F458ECC3E86}" destId="{741FD81A-B05B-4448-B4B7-30947AB284E2}" srcOrd="28" destOrd="0" presId="urn:microsoft.com/office/officeart/2005/8/layout/list1"/>
    <dgm:cxn modelId="{E885C686-F12C-4EB0-97CE-6DDBA0955F20}" type="presParOf" srcId="{741FD81A-B05B-4448-B4B7-30947AB284E2}" destId="{F9B43A98-82DB-46B8-976E-1038F044B4C0}" srcOrd="0" destOrd="0" presId="urn:microsoft.com/office/officeart/2005/8/layout/list1"/>
    <dgm:cxn modelId="{E9C6FA7C-3AAF-4866-A7AB-A165C60FEF65}" type="presParOf" srcId="{741FD81A-B05B-4448-B4B7-30947AB284E2}" destId="{6255FBB5-413C-4696-A798-693F17A45731}" srcOrd="1" destOrd="0" presId="urn:microsoft.com/office/officeart/2005/8/layout/list1"/>
    <dgm:cxn modelId="{9780CD37-BC42-487B-8EF7-2E24E2A572AF}" type="presParOf" srcId="{D6E04BAB-FE88-458C-BA8B-7F458ECC3E86}" destId="{11018E79-C7A3-497D-BC68-45ABAE06444C}" srcOrd="29" destOrd="0" presId="urn:microsoft.com/office/officeart/2005/8/layout/list1"/>
    <dgm:cxn modelId="{C7AB9E7A-04D6-465D-BEB7-C98AF12CB1F7}" type="presParOf" srcId="{D6E04BAB-FE88-458C-BA8B-7F458ECC3E86}" destId="{C21165E4-EB2B-486F-AC32-7CB6405001F0}" srcOrd="30" destOrd="0" presId="urn:microsoft.com/office/officeart/2005/8/layout/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D30B00D-CB36-4A50-954A-79D1C6A8F1E3}" type="doc">
      <dgm:prSet loTypeId="urn:microsoft.com/office/officeart/2018/2/layout/IconVerticalSolidList" loCatId="icon" qsTypeId="urn:microsoft.com/office/officeart/2005/8/quickstyle/simple1" qsCatId="simple" csTypeId="urn:microsoft.com/office/officeart/2018/5/colors/Iconchunking_neutralicontext_accent5_2" csCatId="accent5" phldr="1"/>
      <dgm:spPr/>
      <dgm:t>
        <a:bodyPr/>
        <a:lstStyle/>
        <a:p>
          <a:endParaRPr lang="en-US"/>
        </a:p>
      </dgm:t>
    </dgm:pt>
    <dgm:pt modelId="{11FB0A65-1304-46A7-9F1C-F9B5F032E57F}">
      <dgm:prSet custT="1"/>
      <dgm:spPr/>
      <dgm:t>
        <a:bodyPr/>
        <a:lstStyle/>
        <a:p>
          <a:pPr>
            <a:lnSpc>
              <a:spcPct val="100000"/>
            </a:lnSpc>
          </a:pPr>
          <a:r>
            <a:rPr lang="en-US" sz="2400" b="1"/>
            <a:t>What's the name of your hometown? </a:t>
          </a:r>
          <a:endParaRPr lang="en-US" sz="2400"/>
        </a:p>
      </dgm:t>
    </dgm:pt>
    <dgm:pt modelId="{3841EDCA-4C73-4AF9-82F8-1AB527385A62}" type="parTrans" cxnId="{CC5A9B30-E97C-4819-9BC5-06285A67BF11}">
      <dgm:prSet/>
      <dgm:spPr/>
      <dgm:t>
        <a:bodyPr/>
        <a:lstStyle/>
        <a:p>
          <a:endParaRPr lang="en-US" sz="2400"/>
        </a:p>
      </dgm:t>
    </dgm:pt>
    <dgm:pt modelId="{A5D0D0B4-50CC-4175-B23A-635F137FE01B}" type="sibTrans" cxnId="{CC5A9B30-E97C-4819-9BC5-06285A67BF11}">
      <dgm:prSet/>
      <dgm:spPr/>
      <dgm:t>
        <a:bodyPr/>
        <a:lstStyle/>
        <a:p>
          <a:endParaRPr lang="en-US" sz="2400"/>
        </a:p>
      </dgm:t>
    </dgm:pt>
    <dgm:pt modelId="{4D3468BB-1DAF-4C5F-BCF2-C1F5B4C1C0AA}">
      <dgm:prSet custT="1"/>
      <dgm:spPr/>
      <dgm:t>
        <a:bodyPr/>
        <a:lstStyle/>
        <a:p>
          <a:pPr>
            <a:lnSpc>
              <a:spcPct val="100000"/>
            </a:lnSpc>
          </a:pPr>
          <a:r>
            <a:rPr lang="en-US" sz="2400" b="1" dirty="0"/>
            <a:t>How long have you been living there?  </a:t>
          </a:r>
          <a:endParaRPr lang="en-US" sz="2400" dirty="0"/>
        </a:p>
      </dgm:t>
    </dgm:pt>
    <dgm:pt modelId="{7AE5A888-36E0-4702-AA97-44A38867D968}" type="parTrans" cxnId="{F898BD7E-06FF-4164-AD28-120F738356EE}">
      <dgm:prSet/>
      <dgm:spPr/>
      <dgm:t>
        <a:bodyPr/>
        <a:lstStyle/>
        <a:p>
          <a:endParaRPr lang="en-US" sz="2400"/>
        </a:p>
      </dgm:t>
    </dgm:pt>
    <dgm:pt modelId="{9EEC02A0-F65A-4242-9039-09C2EDC4999A}" type="sibTrans" cxnId="{F898BD7E-06FF-4164-AD28-120F738356EE}">
      <dgm:prSet/>
      <dgm:spPr/>
      <dgm:t>
        <a:bodyPr/>
        <a:lstStyle/>
        <a:p>
          <a:endParaRPr lang="en-US" sz="2400"/>
        </a:p>
      </dgm:t>
    </dgm:pt>
    <dgm:pt modelId="{C1D0E78E-E4A6-4CC6-9E69-5CF088317661}">
      <dgm:prSet custT="1"/>
      <dgm:spPr/>
      <dgm:t>
        <a:bodyPr/>
        <a:lstStyle/>
        <a:p>
          <a:pPr>
            <a:lnSpc>
              <a:spcPct val="100000"/>
            </a:lnSpc>
          </a:pPr>
          <a:r>
            <a:rPr lang="en-US" sz="2400" b="1"/>
            <a:t>What do you like most about your hometown? </a:t>
          </a:r>
          <a:endParaRPr lang="en-US" sz="2400"/>
        </a:p>
      </dgm:t>
    </dgm:pt>
    <dgm:pt modelId="{9224206E-A9DE-4506-9508-87BC457BA77D}" type="parTrans" cxnId="{910E7D24-C138-4106-B6B3-AF961E1E91EE}">
      <dgm:prSet/>
      <dgm:spPr/>
      <dgm:t>
        <a:bodyPr/>
        <a:lstStyle/>
        <a:p>
          <a:endParaRPr lang="en-US" sz="2400"/>
        </a:p>
      </dgm:t>
    </dgm:pt>
    <dgm:pt modelId="{A872AC79-4AB1-469F-88A4-0285690E64B6}" type="sibTrans" cxnId="{910E7D24-C138-4106-B6B3-AF961E1E91EE}">
      <dgm:prSet/>
      <dgm:spPr/>
      <dgm:t>
        <a:bodyPr/>
        <a:lstStyle/>
        <a:p>
          <a:endParaRPr lang="en-US" sz="2400"/>
        </a:p>
      </dgm:t>
    </dgm:pt>
    <dgm:pt modelId="{14C17C3A-CDC6-4931-8B5A-56DB11FC729C}">
      <dgm:prSet custT="1"/>
      <dgm:spPr/>
      <dgm:t>
        <a:bodyPr/>
        <a:lstStyle/>
        <a:p>
          <a:pPr>
            <a:lnSpc>
              <a:spcPct val="100000"/>
            </a:lnSpc>
          </a:pPr>
          <a:r>
            <a:rPr lang="en-US" sz="2400" b="1"/>
            <a:t>Do you think you will continue living there for a long time? </a:t>
          </a:r>
          <a:endParaRPr lang="en-US" sz="2400"/>
        </a:p>
      </dgm:t>
    </dgm:pt>
    <dgm:pt modelId="{46307211-D46F-4D64-B500-6244A40F1C28}" type="parTrans" cxnId="{6FA3002E-5DB1-4613-BCB4-7005C666A35C}">
      <dgm:prSet/>
      <dgm:spPr/>
      <dgm:t>
        <a:bodyPr/>
        <a:lstStyle/>
        <a:p>
          <a:endParaRPr lang="en-US" sz="2400"/>
        </a:p>
      </dgm:t>
    </dgm:pt>
    <dgm:pt modelId="{DFE814F8-8DC3-4F6F-A917-754B654D7151}" type="sibTrans" cxnId="{6FA3002E-5DB1-4613-BCB4-7005C666A35C}">
      <dgm:prSet/>
      <dgm:spPr/>
      <dgm:t>
        <a:bodyPr/>
        <a:lstStyle/>
        <a:p>
          <a:endParaRPr lang="en-US" sz="2400"/>
        </a:p>
      </dgm:t>
    </dgm:pt>
    <dgm:pt modelId="{B1D7634B-DFB4-416C-B946-23D66ED9ACA1}">
      <dgm:prSet custT="1"/>
      <dgm:spPr/>
      <dgm:t>
        <a:bodyPr/>
        <a:lstStyle/>
        <a:p>
          <a:pPr>
            <a:lnSpc>
              <a:spcPct val="100000"/>
            </a:lnSpc>
          </a:pPr>
          <a:r>
            <a:rPr lang="en-US" sz="2400" b="1"/>
            <a:t>Has your hometown changed much since you were a child? </a:t>
          </a:r>
          <a:endParaRPr lang="en-US" sz="2400"/>
        </a:p>
      </dgm:t>
    </dgm:pt>
    <dgm:pt modelId="{58D91105-DD20-4D08-B842-FCF55504787B}" type="parTrans" cxnId="{F15323C3-704B-47D5-BF2D-96BAF0CBBF84}">
      <dgm:prSet/>
      <dgm:spPr/>
      <dgm:t>
        <a:bodyPr/>
        <a:lstStyle/>
        <a:p>
          <a:endParaRPr lang="en-US" sz="2400"/>
        </a:p>
      </dgm:t>
    </dgm:pt>
    <dgm:pt modelId="{B2A7ED88-4721-4395-ADFB-0D2FD2EF84E1}" type="sibTrans" cxnId="{F15323C3-704B-47D5-BF2D-96BAF0CBBF84}">
      <dgm:prSet/>
      <dgm:spPr/>
      <dgm:t>
        <a:bodyPr/>
        <a:lstStyle/>
        <a:p>
          <a:endParaRPr lang="en-US" sz="2400"/>
        </a:p>
      </dgm:t>
    </dgm:pt>
    <dgm:pt modelId="{60FDE9C5-42E5-469E-95E5-729D49B2BCBC}" type="pres">
      <dgm:prSet presAssocID="{DD30B00D-CB36-4A50-954A-79D1C6A8F1E3}" presName="root" presStyleCnt="0">
        <dgm:presLayoutVars>
          <dgm:dir/>
          <dgm:resizeHandles val="exact"/>
        </dgm:presLayoutVars>
      </dgm:prSet>
      <dgm:spPr/>
      <dgm:t>
        <a:bodyPr/>
        <a:lstStyle/>
        <a:p>
          <a:endParaRPr lang="en-US"/>
        </a:p>
      </dgm:t>
    </dgm:pt>
    <dgm:pt modelId="{1E00508E-49FF-4E1A-A136-CD156BBF2BC4}" type="pres">
      <dgm:prSet presAssocID="{11FB0A65-1304-46A7-9F1C-F9B5F032E57F}" presName="compNode" presStyleCnt="0"/>
      <dgm:spPr/>
    </dgm:pt>
    <dgm:pt modelId="{B9FDBC0E-5292-424F-BC5B-55605FE22117}" type="pres">
      <dgm:prSet presAssocID="{11FB0A65-1304-46A7-9F1C-F9B5F032E57F}" presName="bgRect" presStyleLbl="bgShp" presStyleIdx="0" presStyleCnt="5"/>
      <dgm:spPr/>
    </dgm:pt>
    <dgm:pt modelId="{4A7F0089-40EE-4152-88E8-9EFA80B92970}" type="pres">
      <dgm:prSet presAssocID="{11FB0A65-1304-46A7-9F1C-F9B5F032E57F}" presName="iconRect" presStyleLbl="node1" presStyleIdx="0" presStyleCnt="5"/>
      <dgm:spPr>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a:noFill/>
        </a:ln>
      </dgm:spPr>
      <dgm:t>
        <a:bodyPr/>
        <a:lstStyle/>
        <a:p>
          <a:endParaRPr lang="en-US"/>
        </a:p>
      </dgm:t>
      <dgm:extLst>
        <a:ext uri="{E40237B7-FDA0-4F09-8148-C483321AD2D9}">
          <dgm14:cNvPr xmlns:dgm14="http://schemas.microsoft.com/office/drawing/2010/diagram" id="0" name="" descr="Joker Hat"/>
        </a:ext>
      </dgm:extLst>
    </dgm:pt>
    <dgm:pt modelId="{554F9A94-158F-47CC-BFD4-A8984C93FD7A}" type="pres">
      <dgm:prSet presAssocID="{11FB0A65-1304-46A7-9F1C-F9B5F032E57F}" presName="spaceRect" presStyleCnt="0"/>
      <dgm:spPr/>
    </dgm:pt>
    <dgm:pt modelId="{A83E373F-47A6-4BE6-AF3E-181905D38A18}" type="pres">
      <dgm:prSet presAssocID="{11FB0A65-1304-46A7-9F1C-F9B5F032E57F}" presName="parTx" presStyleLbl="revTx" presStyleIdx="0" presStyleCnt="5">
        <dgm:presLayoutVars>
          <dgm:chMax val="0"/>
          <dgm:chPref val="0"/>
        </dgm:presLayoutVars>
      </dgm:prSet>
      <dgm:spPr/>
      <dgm:t>
        <a:bodyPr/>
        <a:lstStyle/>
        <a:p>
          <a:endParaRPr lang="en-US"/>
        </a:p>
      </dgm:t>
    </dgm:pt>
    <dgm:pt modelId="{157F84A8-E2FD-4CE1-973E-5AC126281602}" type="pres">
      <dgm:prSet presAssocID="{A5D0D0B4-50CC-4175-B23A-635F137FE01B}" presName="sibTrans" presStyleCnt="0"/>
      <dgm:spPr/>
    </dgm:pt>
    <dgm:pt modelId="{1DCEAD3A-4D5C-4EA8-B10F-766604E7BB43}" type="pres">
      <dgm:prSet presAssocID="{4D3468BB-1DAF-4C5F-BCF2-C1F5B4C1C0AA}" presName="compNode" presStyleCnt="0"/>
      <dgm:spPr/>
    </dgm:pt>
    <dgm:pt modelId="{9A49AAF7-306C-4CC2-9D70-461671CA12E5}" type="pres">
      <dgm:prSet presAssocID="{4D3468BB-1DAF-4C5F-BCF2-C1F5B4C1C0AA}" presName="bgRect" presStyleLbl="bgShp" presStyleIdx="1" presStyleCnt="5"/>
      <dgm:spPr/>
    </dgm:pt>
    <dgm:pt modelId="{40E0BABE-E0B1-4955-AFE3-0FF5933D2DA7}" type="pres">
      <dgm:prSet presAssocID="{4D3468BB-1DAF-4C5F-BCF2-C1F5B4C1C0AA}" presName="iconRect" presStyleLbl="node1" presStyleIdx="1" presStyleCnt="5"/>
      <dgm:spPr>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a:noFill/>
        </a:ln>
      </dgm:spPr>
      <dgm:t>
        <a:bodyPr/>
        <a:lstStyle/>
        <a:p>
          <a:endParaRPr lang="en-US"/>
        </a:p>
      </dgm:t>
      <dgm:extLst>
        <a:ext uri="{E40237B7-FDA0-4F09-8148-C483321AD2D9}">
          <dgm14:cNvPr xmlns:dgm14="http://schemas.microsoft.com/office/drawing/2010/diagram" id="0" name="" descr="Braille"/>
        </a:ext>
      </dgm:extLst>
    </dgm:pt>
    <dgm:pt modelId="{D1F134C2-6DC6-4EBD-8E44-8A1F388A5301}" type="pres">
      <dgm:prSet presAssocID="{4D3468BB-1DAF-4C5F-BCF2-C1F5B4C1C0AA}" presName="spaceRect" presStyleCnt="0"/>
      <dgm:spPr/>
    </dgm:pt>
    <dgm:pt modelId="{89D22F93-4133-46FC-B731-D33CCBCB799F}" type="pres">
      <dgm:prSet presAssocID="{4D3468BB-1DAF-4C5F-BCF2-C1F5B4C1C0AA}" presName="parTx" presStyleLbl="revTx" presStyleIdx="1" presStyleCnt="5">
        <dgm:presLayoutVars>
          <dgm:chMax val="0"/>
          <dgm:chPref val="0"/>
        </dgm:presLayoutVars>
      </dgm:prSet>
      <dgm:spPr/>
      <dgm:t>
        <a:bodyPr/>
        <a:lstStyle/>
        <a:p>
          <a:endParaRPr lang="en-US"/>
        </a:p>
      </dgm:t>
    </dgm:pt>
    <dgm:pt modelId="{12BE0AAE-86EF-49D0-8B7F-82D65C6828D6}" type="pres">
      <dgm:prSet presAssocID="{9EEC02A0-F65A-4242-9039-09C2EDC4999A}" presName="sibTrans" presStyleCnt="0"/>
      <dgm:spPr/>
    </dgm:pt>
    <dgm:pt modelId="{3B98438D-E64E-453E-A4EA-8654BE23D363}" type="pres">
      <dgm:prSet presAssocID="{C1D0E78E-E4A6-4CC6-9E69-5CF088317661}" presName="compNode" presStyleCnt="0"/>
      <dgm:spPr/>
    </dgm:pt>
    <dgm:pt modelId="{92F50788-55C5-4082-8715-9CF037BB56E8}" type="pres">
      <dgm:prSet presAssocID="{C1D0E78E-E4A6-4CC6-9E69-5CF088317661}" presName="bgRect" presStyleLbl="bgShp" presStyleIdx="2" presStyleCnt="5"/>
      <dgm:spPr/>
    </dgm:pt>
    <dgm:pt modelId="{E37622C7-7FFB-4839-A861-2262F649ED39}" type="pres">
      <dgm:prSet presAssocID="{C1D0E78E-E4A6-4CC6-9E69-5CF088317661}" presName="iconRect" presStyleLbl="node1" presStyleIdx="2" presStyleCnt="5"/>
      <dgm:spPr>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a:noFill/>
        </a:ln>
      </dgm:spPr>
      <dgm:t>
        <a:bodyPr/>
        <a:lstStyle/>
        <a:p>
          <a:endParaRPr lang="en-US"/>
        </a:p>
      </dgm:t>
      <dgm:extLst>
        <a:ext uri="{E40237B7-FDA0-4F09-8148-C483321AD2D9}">
          <dgm14:cNvPr xmlns:dgm14="http://schemas.microsoft.com/office/drawing/2010/diagram" id="0" name="" descr="Moustache Face with Solid Fill"/>
        </a:ext>
      </dgm:extLst>
    </dgm:pt>
    <dgm:pt modelId="{E7674F79-3D4A-4EF0-99B9-035DC84447FB}" type="pres">
      <dgm:prSet presAssocID="{C1D0E78E-E4A6-4CC6-9E69-5CF088317661}" presName="spaceRect" presStyleCnt="0"/>
      <dgm:spPr/>
    </dgm:pt>
    <dgm:pt modelId="{67232BFA-BC46-4B20-B188-A6774036F7A1}" type="pres">
      <dgm:prSet presAssocID="{C1D0E78E-E4A6-4CC6-9E69-5CF088317661}" presName="parTx" presStyleLbl="revTx" presStyleIdx="2" presStyleCnt="5">
        <dgm:presLayoutVars>
          <dgm:chMax val="0"/>
          <dgm:chPref val="0"/>
        </dgm:presLayoutVars>
      </dgm:prSet>
      <dgm:spPr/>
      <dgm:t>
        <a:bodyPr/>
        <a:lstStyle/>
        <a:p>
          <a:endParaRPr lang="en-US"/>
        </a:p>
      </dgm:t>
    </dgm:pt>
    <dgm:pt modelId="{E172BFA4-DDB8-410C-BAA1-F360E1947A6A}" type="pres">
      <dgm:prSet presAssocID="{A872AC79-4AB1-469F-88A4-0285690E64B6}" presName="sibTrans" presStyleCnt="0"/>
      <dgm:spPr/>
    </dgm:pt>
    <dgm:pt modelId="{F6B0D126-879B-4C7A-998A-3DFA9DFA7201}" type="pres">
      <dgm:prSet presAssocID="{14C17C3A-CDC6-4931-8B5A-56DB11FC729C}" presName="compNode" presStyleCnt="0"/>
      <dgm:spPr/>
    </dgm:pt>
    <dgm:pt modelId="{7FE9BF1E-43B7-44FA-B439-83652E1BCF75}" type="pres">
      <dgm:prSet presAssocID="{14C17C3A-CDC6-4931-8B5A-56DB11FC729C}" presName="bgRect" presStyleLbl="bgShp" presStyleIdx="3" presStyleCnt="5"/>
      <dgm:spPr/>
    </dgm:pt>
    <dgm:pt modelId="{3D71975A-3B30-4012-A56F-AB0F83CB564A}" type="pres">
      <dgm:prSet presAssocID="{14C17C3A-CDC6-4931-8B5A-56DB11FC729C}" presName="iconRect" presStyleLbl="node1" presStyleIdx="3" presStyleCnt="5"/>
      <dgm:spPr>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a:noFill/>
        </a:ln>
      </dgm:spPr>
      <dgm:t>
        <a:bodyPr/>
        <a:lstStyle/>
        <a:p>
          <a:endParaRPr lang="en-US"/>
        </a:p>
      </dgm:t>
      <dgm:extLst>
        <a:ext uri="{E40237B7-FDA0-4F09-8148-C483321AD2D9}">
          <dgm14:cNvPr xmlns:dgm14="http://schemas.microsoft.com/office/drawing/2010/diagram" id="0" name="" descr="Light Bulb and Gear"/>
        </a:ext>
      </dgm:extLst>
    </dgm:pt>
    <dgm:pt modelId="{C4D98A9E-CBD6-4EFE-887F-8FB4B4766479}" type="pres">
      <dgm:prSet presAssocID="{14C17C3A-CDC6-4931-8B5A-56DB11FC729C}" presName="spaceRect" presStyleCnt="0"/>
      <dgm:spPr/>
    </dgm:pt>
    <dgm:pt modelId="{46C23843-8169-4981-B819-09B1D448ACAD}" type="pres">
      <dgm:prSet presAssocID="{14C17C3A-CDC6-4931-8B5A-56DB11FC729C}" presName="parTx" presStyleLbl="revTx" presStyleIdx="3" presStyleCnt="5">
        <dgm:presLayoutVars>
          <dgm:chMax val="0"/>
          <dgm:chPref val="0"/>
        </dgm:presLayoutVars>
      </dgm:prSet>
      <dgm:spPr/>
      <dgm:t>
        <a:bodyPr/>
        <a:lstStyle/>
        <a:p>
          <a:endParaRPr lang="en-US"/>
        </a:p>
      </dgm:t>
    </dgm:pt>
    <dgm:pt modelId="{DA3C8D05-0DC1-43F6-B478-097FAD3AF3E9}" type="pres">
      <dgm:prSet presAssocID="{DFE814F8-8DC3-4F6F-A917-754B654D7151}" presName="sibTrans" presStyleCnt="0"/>
      <dgm:spPr/>
    </dgm:pt>
    <dgm:pt modelId="{0EFA8C5B-9911-45A1-ADB2-7BFD271480ED}" type="pres">
      <dgm:prSet presAssocID="{B1D7634B-DFB4-416C-B946-23D66ED9ACA1}" presName="compNode" presStyleCnt="0"/>
      <dgm:spPr/>
    </dgm:pt>
    <dgm:pt modelId="{3B2E6134-B976-4C51-B8AF-19F0C7050521}" type="pres">
      <dgm:prSet presAssocID="{B1D7634B-DFB4-416C-B946-23D66ED9ACA1}" presName="bgRect" presStyleLbl="bgShp" presStyleIdx="4" presStyleCnt="5"/>
      <dgm:spPr/>
    </dgm:pt>
    <dgm:pt modelId="{04EA7945-7FE1-49EE-9937-217FDA78D7E9}" type="pres">
      <dgm:prSet presAssocID="{B1D7634B-DFB4-416C-B946-23D66ED9ACA1}" presName="iconRect" presStyleLbl="node1" presStyleIdx="4" presStyleCnt="5"/>
      <dgm:spPr>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a:noFill/>
        </a:ln>
      </dgm:spPr>
      <dgm:t>
        <a:bodyPr/>
        <a:lstStyle/>
        <a:p>
          <a:endParaRPr lang="en-US"/>
        </a:p>
      </dgm:t>
      <dgm:extLst>
        <a:ext uri="{E40237B7-FDA0-4F09-8148-C483321AD2D9}">
          <dgm14:cNvPr xmlns:dgm14="http://schemas.microsoft.com/office/drawing/2010/diagram" id="0" name="" descr="Parent and Child"/>
        </a:ext>
      </dgm:extLst>
    </dgm:pt>
    <dgm:pt modelId="{6A060332-DA58-4AF4-8023-1AB12D7DBDCF}" type="pres">
      <dgm:prSet presAssocID="{B1D7634B-DFB4-416C-B946-23D66ED9ACA1}" presName="spaceRect" presStyleCnt="0"/>
      <dgm:spPr/>
    </dgm:pt>
    <dgm:pt modelId="{EAB56244-CA3D-40C4-BBF4-1711A1079F6D}" type="pres">
      <dgm:prSet presAssocID="{B1D7634B-DFB4-416C-B946-23D66ED9ACA1}" presName="parTx" presStyleLbl="revTx" presStyleIdx="4" presStyleCnt="5">
        <dgm:presLayoutVars>
          <dgm:chMax val="0"/>
          <dgm:chPref val="0"/>
        </dgm:presLayoutVars>
      </dgm:prSet>
      <dgm:spPr/>
      <dgm:t>
        <a:bodyPr/>
        <a:lstStyle/>
        <a:p>
          <a:endParaRPr lang="en-US"/>
        </a:p>
      </dgm:t>
    </dgm:pt>
  </dgm:ptLst>
  <dgm:cxnLst>
    <dgm:cxn modelId="{F898BD7E-06FF-4164-AD28-120F738356EE}" srcId="{DD30B00D-CB36-4A50-954A-79D1C6A8F1E3}" destId="{4D3468BB-1DAF-4C5F-BCF2-C1F5B4C1C0AA}" srcOrd="1" destOrd="0" parTransId="{7AE5A888-36E0-4702-AA97-44A38867D968}" sibTransId="{9EEC02A0-F65A-4242-9039-09C2EDC4999A}"/>
    <dgm:cxn modelId="{69A5A62F-52E6-44AF-8160-9891348BE682}" type="presOf" srcId="{B1D7634B-DFB4-416C-B946-23D66ED9ACA1}" destId="{EAB56244-CA3D-40C4-BBF4-1711A1079F6D}" srcOrd="0" destOrd="0" presId="urn:microsoft.com/office/officeart/2018/2/layout/IconVerticalSolidList"/>
    <dgm:cxn modelId="{CC5A9B30-E97C-4819-9BC5-06285A67BF11}" srcId="{DD30B00D-CB36-4A50-954A-79D1C6A8F1E3}" destId="{11FB0A65-1304-46A7-9F1C-F9B5F032E57F}" srcOrd="0" destOrd="0" parTransId="{3841EDCA-4C73-4AF9-82F8-1AB527385A62}" sibTransId="{A5D0D0B4-50CC-4175-B23A-635F137FE01B}"/>
    <dgm:cxn modelId="{910E7D24-C138-4106-B6B3-AF961E1E91EE}" srcId="{DD30B00D-CB36-4A50-954A-79D1C6A8F1E3}" destId="{C1D0E78E-E4A6-4CC6-9E69-5CF088317661}" srcOrd="2" destOrd="0" parTransId="{9224206E-A9DE-4506-9508-87BC457BA77D}" sibTransId="{A872AC79-4AB1-469F-88A4-0285690E64B6}"/>
    <dgm:cxn modelId="{0F97568E-28C8-4571-AE75-2AE11E31C581}" type="presOf" srcId="{11FB0A65-1304-46A7-9F1C-F9B5F032E57F}" destId="{A83E373F-47A6-4BE6-AF3E-181905D38A18}" srcOrd="0" destOrd="0" presId="urn:microsoft.com/office/officeart/2018/2/layout/IconVerticalSolidList"/>
    <dgm:cxn modelId="{6FA3002E-5DB1-4613-BCB4-7005C666A35C}" srcId="{DD30B00D-CB36-4A50-954A-79D1C6A8F1E3}" destId="{14C17C3A-CDC6-4931-8B5A-56DB11FC729C}" srcOrd="3" destOrd="0" parTransId="{46307211-D46F-4D64-B500-6244A40F1C28}" sibTransId="{DFE814F8-8DC3-4F6F-A917-754B654D7151}"/>
    <dgm:cxn modelId="{F15323C3-704B-47D5-BF2D-96BAF0CBBF84}" srcId="{DD30B00D-CB36-4A50-954A-79D1C6A8F1E3}" destId="{B1D7634B-DFB4-416C-B946-23D66ED9ACA1}" srcOrd="4" destOrd="0" parTransId="{58D91105-DD20-4D08-B842-FCF55504787B}" sibTransId="{B2A7ED88-4721-4395-ADFB-0D2FD2EF84E1}"/>
    <dgm:cxn modelId="{F6488B92-9F03-4F62-B22B-98C3F84EBF35}" type="presOf" srcId="{14C17C3A-CDC6-4931-8B5A-56DB11FC729C}" destId="{46C23843-8169-4981-B819-09B1D448ACAD}" srcOrd="0" destOrd="0" presId="urn:microsoft.com/office/officeart/2018/2/layout/IconVerticalSolidList"/>
    <dgm:cxn modelId="{92F428DF-F9CA-4710-8BB0-004F3D5DFDCD}" type="presOf" srcId="{DD30B00D-CB36-4A50-954A-79D1C6A8F1E3}" destId="{60FDE9C5-42E5-469E-95E5-729D49B2BCBC}" srcOrd="0" destOrd="0" presId="urn:microsoft.com/office/officeart/2018/2/layout/IconVerticalSolidList"/>
    <dgm:cxn modelId="{008EB90F-7DB5-4B72-A445-2C9252254FC2}" type="presOf" srcId="{4D3468BB-1DAF-4C5F-BCF2-C1F5B4C1C0AA}" destId="{89D22F93-4133-46FC-B731-D33CCBCB799F}" srcOrd="0" destOrd="0" presId="urn:microsoft.com/office/officeart/2018/2/layout/IconVerticalSolidList"/>
    <dgm:cxn modelId="{1CE423F1-16FE-4E34-B8FA-51253A1FC4D4}" type="presOf" srcId="{C1D0E78E-E4A6-4CC6-9E69-5CF088317661}" destId="{67232BFA-BC46-4B20-B188-A6774036F7A1}" srcOrd="0" destOrd="0" presId="urn:microsoft.com/office/officeart/2018/2/layout/IconVerticalSolidList"/>
    <dgm:cxn modelId="{576369A7-4074-49C0-A022-83F1479E4644}" type="presParOf" srcId="{60FDE9C5-42E5-469E-95E5-729D49B2BCBC}" destId="{1E00508E-49FF-4E1A-A136-CD156BBF2BC4}" srcOrd="0" destOrd="0" presId="urn:microsoft.com/office/officeart/2018/2/layout/IconVerticalSolidList"/>
    <dgm:cxn modelId="{9B5C46A9-65CA-4FFA-A3B4-F5C0C8370FFD}" type="presParOf" srcId="{1E00508E-49FF-4E1A-A136-CD156BBF2BC4}" destId="{B9FDBC0E-5292-424F-BC5B-55605FE22117}" srcOrd="0" destOrd="0" presId="urn:microsoft.com/office/officeart/2018/2/layout/IconVerticalSolidList"/>
    <dgm:cxn modelId="{13AB14F5-852A-4AE8-B5B4-F5555EEC7B15}" type="presParOf" srcId="{1E00508E-49FF-4E1A-A136-CD156BBF2BC4}" destId="{4A7F0089-40EE-4152-88E8-9EFA80B92970}" srcOrd="1" destOrd="0" presId="urn:microsoft.com/office/officeart/2018/2/layout/IconVerticalSolidList"/>
    <dgm:cxn modelId="{FB8F597E-5C31-43A4-8571-E51F1A3216D6}" type="presParOf" srcId="{1E00508E-49FF-4E1A-A136-CD156BBF2BC4}" destId="{554F9A94-158F-47CC-BFD4-A8984C93FD7A}" srcOrd="2" destOrd="0" presId="urn:microsoft.com/office/officeart/2018/2/layout/IconVerticalSolidList"/>
    <dgm:cxn modelId="{AA257D94-1CBB-4E99-946B-D415A9AB0265}" type="presParOf" srcId="{1E00508E-49FF-4E1A-A136-CD156BBF2BC4}" destId="{A83E373F-47A6-4BE6-AF3E-181905D38A18}" srcOrd="3" destOrd="0" presId="urn:microsoft.com/office/officeart/2018/2/layout/IconVerticalSolidList"/>
    <dgm:cxn modelId="{08A6896D-AA76-44D0-96C0-D367682F64F0}" type="presParOf" srcId="{60FDE9C5-42E5-469E-95E5-729D49B2BCBC}" destId="{157F84A8-E2FD-4CE1-973E-5AC126281602}" srcOrd="1" destOrd="0" presId="urn:microsoft.com/office/officeart/2018/2/layout/IconVerticalSolidList"/>
    <dgm:cxn modelId="{3E2D4FC9-1EEC-4573-99CB-FC4DE6DEFEFA}" type="presParOf" srcId="{60FDE9C5-42E5-469E-95E5-729D49B2BCBC}" destId="{1DCEAD3A-4D5C-4EA8-B10F-766604E7BB43}" srcOrd="2" destOrd="0" presId="urn:microsoft.com/office/officeart/2018/2/layout/IconVerticalSolidList"/>
    <dgm:cxn modelId="{BE711D06-9C3A-4388-92A5-5927A10A7C12}" type="presParOf" srcId="{1DCEAD3A-4D5C-4EA8-B10F-766604E7BB43}" destId="{9A49AAF7-306C-4CC2-9D70-461671CA12E5}" srcOrd="0" destOrd="0" presId="urn:microsoft.com/office/officeart/2018/2/layout/IconVerticalSolidList"/>
    <dgm:cxn modelId="{9E25FEE6-202B-4BF6-805C-DBB89B6FAC68}" type="presParOf" srcId="{1DCEAD3A-4D5C-4EA8-B10F-766604E7BB43}" destId="{40E0BABE-E0B1-4955-AFE3-0FF5933D2DA7}" srcOrd="1" destOrd="0" presId="urn:microsoft.com/office/officeart/2018/2/layout/IconVerticalSolidList"/>
    <dgm:cxn modelId="{6BBE37A6-3D7D-4923-BDB7-16A7D915226F}" type="presParOf" srcId="{1DCEAD3A-4D5C-4EA8-B10F-766604E7BB43}" destId="{D1F134C2-6DC6-4EBD-8E44-8A1F388A5301}" srcOrd="2" destOrd="0" presId="urn:microsoft.com/office/officeart/2018/2/layout/IconVerticalSolidList"/>
    <dgm:cxn modelId="{20B3BA14-FB64-4C92-A02E-3BA629A3DB89}" type="presParOf" srcId="{1DCEAD3A-4D5C-4EA8-B10F-766604E7BB43}" destId="{89D22F93-4133-46FC-B731-D33CCBCB799F}" srcOrd="3" destOrd="0" presId="urn:microsoft.com/office/officeart/2018/2/layout/IconVerticalSolidList"/>
    <dgm:cxn modelId="{39A7AF5C-AA1A-4055-8D0A-71BB7639794F}" type="presParOf" srcId="{60FDE9C5-42E5-469E-95E5-729D49B2BCBC}" destId="{12BE0AAE-86EF-49D0-8B7F-82D65C6828D6}" srcOrd="3" destOrd="0" presId="urn:microsoft.com/office/officeart/2018/2/layout/IconVerticalSolidList"/>
    <dgm:cxn modelId="{2C690D26-CC0A-415F-B15B-9CB314FC35E9}" type="presParOf" srcId="{60FDE9C5-42E5-469E-95E5-729D49B2BCBC}" destId="{3B98438D-E64E-453E-A4EA-8654BE23D363}" srcOrd="4" destOrd="0" presId="urn:microsoft.com/office/officeart/2018/2/layout/IconVerticalSolidList"/>
    <dgm:cxn modelId="{A5E3D009-C8F1-4E40-90B1-912C2706B1E1}" type="presParOf" srcId="{3B98438D-E64E-453E-A4EA-8654BE23D363}" destId="{92F50788-55C5-4082-8715-9CF037BB56E8}" srcOrd="0" destOrd="0" presId="urn:microsoft.com/office/officeart/2018/2/layout/IconVerticalSolidList"/>
    <dgm:cxn modelId="{027938C8-6F05-49AE-92BF-EAE037C4C291}" type="presParOf" srcId="{3B98438D-E64E-453E-A4EA-8654BE23D363}" destId="{E37622C7-7FFB-4839-A861-2262F649ED39}" srcOrd="1" destOrd="0" presId="urn:microsoft.com/office/officeart/2018/2/layout/IconVerticalSolidList"/>
    <dgm:cxn modelId="{C8F21544-E611-495D-81AC-ACACC3EE4201}" type="presParOf" srcId="{3B98438D-E64E-453E-A4EA-8654BE23D363}" destId="{E7674F79-3D4A-4EF0-99B9-035DC84447FB}" srcOrd="2" destOrd="0" presId="urn:microsoft.com/office/officeart/2018/2/layout/IconVerticalSolidList"/>
    <dgm:cxn modelId="{3E71B873-5458-4FF7-BACD-052D016F75A1}" type="presParOf" srcId="{3B98438D-E64E-453E-A4EA-8654BE23D363}" destId="{67232BFA-BC46-4B20-B188-A6774036F7A1}" srcOrd="3" destOrd="0" presId="urn:microsoft.com/office/officeart/2018/2/layout/IconVerticalSolidList"/>
    <dgm:cxn modelId="{324B974E-4B00-4CF4-842D-82FCA5C3F380}" type="presParOf" srcId="{60FDE9C5-42E5-469E-95E5-729D49B2BCBC}" destId="{E172BFA4-DDB8-410C-BAA1-F360E1947A6A}" srcOrd="5" destOrd="0" presId="urn:microsoft.com/office/officeart/2018/2/layout/IconVerticalSolidList"/>
    <dgm:cxn modelId="{916C89B9-9A69-4ACD-A355-18C4101FA317}" type="presParOf" srcId="{60FDE9C5-42E5-469E-95E5-729D49B2BCBC}" destId="{F6B0D126-879B-4C7A-998A-3DFA9DFA7201}" srcOrd="6" destOrd="0" presId="urn:microsoft.com/office/officeart/2018/2/layout/IconVerticalSolidList"/>
    <dgm:cxn modelId="{40C2C9DB-5C09-4DA3-95F0-5478888610FF}" type="presParOf" srcId="{F6B0D126-879B-4C7A-998A-3DFA9DFA7201}" destId="{7FE9BF1E-43B7-44FA-B439-83652E1BCF75}" srcOrd="0" destOrd="0" presId="urn:microsoft.com/office/officeart/2018/2/layout/IconVerticalSolidList"/>
    <dgm:cxn modelId="{4ABC9B66-7A73-4120-849A-00BF18AD9FEB}" type="presParOf" srcId="{F6B0D126-879B-4C7A-998A-3DFA9DFA7201}" destId="{3D71975A-3B30-4012-A56F-AB0F83CB564A}" srcOrd="1" destOrd="0" presId="urn:microsoft.com/office/officeart/2018/2/layout/IconVerticalSolidList"/>
    <dgm:cxn modelId="{6C53F82D-E1FE-4BC9-88A1-2CA767E8C98E}" type="presParOf" srcId="{F6B0D126-879B-4C7A-998A-3DFA9DFA7201}" destId="{C4D98A9E-CBD6-4EFE-887F-8FB4B4766479}" srcOrd="2" destOrd="0" presId="urn:microsoft.com/office/officeart/2018/2/layout/IconVerticalSolidList"/>
    <dgm:cxn modelId="{CABC8E2D-18FC-4BBC-B9BF-07E08AC371E0}" type="presParOf" srcId="{F6B0D126-879B-4C7A-998A-3DFA9DFA7201}" destId="{46C23843-8169-4981-B819-09B1D448ACAD}" srcOrd="3" destOrd="0" presId="urn:microsoft.com/office/officeart/2018/2/layout/IconVerticalSolidList"/>
    <dgm:cxn modelId="{7A680149-2789-4CCE-9B53-5E096EDA3B44}" type="presParOf" srcId="{60FDE9C5-42E5-469E-95E5-729D49B2BCBC}" destId="{DA3C8D05-0DC1-43F6-B478-097FAD3AF3E9}" srcOrd="7" destOrd="0" presId="urn:microsoft.com/office/officeart/2018/2/layout/IconVerticalSolidList"/>
    <dgm:cxn modelId="{C10C457A-E280-4172-AB69-555DDA336AE1}" type="presParOf" srcId="{60FDE9C5-42E5-469E-95E5-729D49B2BCBC}" destId="{0EFA8C5B-9911-45A1-ADB2-7BFD271480ED}" srcOrd="8" destOrd="0" presId="urn:microsoft.com/office/officeart/2018/2/layout/IconVerticalSolidList"/>
    <dgm:cxn modelId="{609E1B84-D4E8-49CA-8EDC-9FE3963041F7}" type="presParOf" srcId="{0EFA8C5B-9911-45A1-ADB2-7BFD271480ED}" destId="{3B2E6134-B976-4C51-B8AF-19F0C7050521}" srcOrd="0" destOrd="0" presId="urn:microsoft.com/office/officeart/2018/2/layout/IconVerticalSolidList"/>
    <dgm:cxn modelId="{971E5F80-EF70-48FC-954E-C58E5C76A974}" type="presParOf" srcId="{0EFA8C5B-9911-45A1-ADB2-7BFD271480ED}" destId="{04EA7945-7FE1-49EE-9937-217FDA78D7E9}" srcOrd="1" destOrd="0" presId="urn:microsoft.com/office/officeart/2018/2/layout/IconVerticalSolidList"/>
    <dgm:cxn modelId="{7742AFD0-5DFC-4783-BADC-53A9927599AE}" type="presParOf" srcId="{0EFA8C5B-9911-45A1-ADB2-7BFD271480ED}" destId="{6A060332-DA58-4AF4-8023-1AB12D7DBDCF}" srcOrd="2" destOrd="0" presId="urn:microsoft.com/office/officeart/2018/2/layout/IconVerticalSolidList"/>
    <dgm:cxn modelId="{1B58887C-C96B-481D-B678-36F5145DD477}" type="presParOf" srcId="{0EFA8C5B-9911-45A1-ADB2-7BFD271480ED}" destId="{EAB56244-CA3D-40C4-BBF4-1711A1079F6D}"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AECA648-AA46-4CEB-B1D2-D3708D5919A9}" type="doc">
      <dgm:prSet loTypeId="urn:microsoft.com/office/officeart/2008/layout/LinedList" loCatId="list" qsTypeId="urn:microsoft.com/office/officeart/2005/8/quickstyle/simple1" qsCatId="simple" csTypeId="urn:microsoft.com/office/officeart/2005/8/colors/colorful2" csCatId="colorful" phldr="1"/>
      <dgm:spPr/>
      <dgm:t>
        <a:bodyPr/>
        <a:lstStyle/>
        <a:p>
          <a:endParaRPr lang="en-US"/>
        </a:p>
      </dgm:t>
    </dgm:pt>
    <dgm:pt modelId="{881D70FC-39F2-4932-A61E-00DC9DD434A4}">
      <dgm:prSet custT="1"/>
      <dgm:spPr/>
      <dgm:t>
        <a:bodyPr/>
        <a:lstStyle/>
        <a:p>
          <a:r>
            <a:rPr lang="en-US" sz="2000" b="1" dirty="0"/>
            <a:t>sprawling city</a:t>
          </a:r>
          <a:r>
            <a:rPr lang="en-US" sz="2000" b="0" dirty="0"/>
            <a:t>: a city that has grown over time and which covers a wide area</a:t>
          </a:r>
        </a:p>
      </dgm:t>
    </dgm:pt>
    <dgm:pt modelId="{478C279B-9385-458D-AAC7-265D88FC7646}" type="parTrans" cxnId="{15E09A7D-B2B3-4B65-AF29-1FD6F1272505}">
      <dgm:prSet/>
      <dgm:spPr/>
      <dgm:t>
        <a:bodyPr/>
        <a:lstStyle/>
        <a:p>
          <a:endParaRPr lang="en-US" sz="2000" b="0" dirty="0"/>
        </a:p>
      </dgm:t>
    </dgm:pt>
    <dgm:pt modelId="{AE0C051F-72A1-4231-BE78-92A5E08F6DAF}" type="sibTrans" cxnId="{15E09A7D-B2B3-4B65-AF29-1FD6F1272505}">
      <dgm:prSet/>
      <dgm:spPr/>
      <dgm:t>
        <a:bodyPr/>
        <a:lstStyle/>
        <a:p>
          <a:endParaRPr lang="en-US" sz="2000" b="0" dirty="0"/>
        </a:p>
      </dgm:t>
    </dgm:pt>
    <dgm:pt modelId="{913F357B-0A27-42D7-B2AA-54425B268375}">
      <dgm:prSet custT="1"/>
      <dgm:spPr/>
      <dgm:t>
        <a:bodyPr/>
        <a:lstStyle/>
        <a:p>
          <a:r>
            <a:rPr lang="en-US" sz="2000" b="1" dirty="0"/>
            <a:t>office block</a:t>
          </a:r>
          <a:r>
            <a:rPr lang="en-US" sz="2000" b="0" dirty="0"/>
            <a:t>: a large building that contains offices</a:t>
          </a:r>
        </a:p>
      </dgm:t>
    </dgm:pt>
    <dgm:pt modelId="{3C8B339A-7692-43A9-8274-9AE610B0D43C}" type="parTrans" cxnId="{3BA2CD25-1EBD-43C7-AEF1-FACA766D852D}">
      <dgm:prSet/>
      <dgm:spPr/>
      <dgm:t>
        <a:bodyPr/>
        <a:lstStyle/>
        <a:p>
          <a:endParaRPr lang="en-US" sz="2000" b="0" dirty="0"/>
        </a:p>
      </dgm:t>
    </dgm:pt>
    <dgm:pt modelId="{A3BAF80B-3F64-4F0B-A726-79AEB2377B98}" type="sibTrans" cxnId="{3BA2CD25-1EBD-43C7-AEF1-FACA766D852D}">
      <dgm:prSet/>
      <dgm:spPr/>
      <dgm:t>
        <a:bodyPr/>
        <a:lstStyle/>
        <a:p>
          <a:endParaRPr lang="en-US" sz="2000" b="0" dirty="0"/>
        </a:p>
      </dgm:t>
    </dgm:pt>
    <dgm:pt modelId="{2294539C-7A02-4C2F-B590-68E54BE6BB97}">
      <dgm:prSet custT="1"/>
      <dgm:spPr/>
      <dgm:t>
        <a:bodyPr/>
        <a:lstStyle/>
        <a:p>
          <a:r>
            <a:rPr lang="en-US" sz="2000" b="1" dirty="0"/>
            <a:t>inner-city</a:t>
          </a:r>
          <a:r>
            <a:rPr lang="en-US" sz="2000" b="0" dirty="0"/>
            <a:t>: the central part of a city where people live and where conditions are often poor</a:t>
          </a:r>
        </a:p>
      </dgm:t>
    </dgm:pt>
    <dgm:pt modelId="{AA2AA473-E619-41BA-AA12-1B50C391B6C0}" type="parTrans" cxnId="{7B2A555B-0FF6-4400-94D3-3A56CE69A9A1}">
      <dgm:prSet/>
      <dgm:spPr/>
      <dgm:t>
        <a:bodyPr/>
        <a:lstStyle/>
        <a:p>
          <a:endParaRPr lang="en-US" sz="2000" b="0" dirty="0"/>
        </a:p>
      </dgm:t>
    </dgm:pt>
    <dgm:pt modelId="{09DC8E33-749A-48D9-B035-8F0B7D3C39D4}" type="sibTrans" cxnId="{7B2A555B-0FF6-4400-94D3-3A56CE69A9A1}">
      <dgm:prSet/>
      <dgm:spPr/>
      <dgm:t>
        <a:bodyPr/>
        <a:lstStyle/>
        <a:p>
          <a:endParaRPr lang="en-US" sz="2000" b="0" dirty="0"/>
        </a:p>
      </dgm:t>
    </dgm:pt>
    <dgm:pt modelId="{68EEFF07-38B7-4260-A2B2-AC75E0E36C3E}">
      <dgm:prSet custT="1"/>
      <dgm:spPr/>
      <dgm:t>
        <a:bodyPr/>
        <a:lstStyle/>
        <a:p>
          <a:r>
            <a:rPr lang="en-US" sz="2000" b="1" dirty="0"/>
            <a:t>tourist attraction</a:t>
          </a:r>
          <a:r>
            <a:rPr lang="en-US" sz="2000" b="0" dirty="0"/>
            <a:t>: a place of interest to tourists</a:t>
          </a:r>
        </a:p>
      </dgm:t>
    </dgm:pt>
    <dgm:pt modelId="{23AC84B6-FE2E-484C-8AEB-AE0352659CC2}" type="parTrans" cxnId="{FDD6F5C5-6BFC-44F1-85D6-71E637111CB3}">
      <dgm:prSet/>
      <dgm:spPr/>
      <dgm:t>
        <a:bodyPr/>
        <a:lstStyle/>
        <a:p>
          <a:endParaRPr lang="en-US" sz="2000" b="0" dirty="0"/>
        </a:p>
      </dgm:t>
    </dgm:pt>
    <dgm:pt modelId="{E3FD70A5-B321-4F84-BA2C-CF644C299745}" type="sibTrans" cxnId="{FDD6F5C5-6BFC-44F1-85D6-71E637111CB3}">
      <dgm:prSet/>
      <dgm:spPr/>
      <dgm:t>
        <a:bodyPr/>
        <a:lstStyle/>
        <a:p>
          <a:endParaRPr lang="en-US" sz="2000" b="0" dirty="0"/>
        </a:p>
      </dgm:t>
    </dgm:pt>
    <dgm:pt modelId="{6E16597F-772E-499C-86A4-874F6C4B4358}">
      <dgm:prSet custT="1"/>
      <dgm:spPr/>
      <dgm:t>
        <a:bodyPr/>
        <a:lstStyle/>
        <a:p>
          <a:r>
            <a:rPr lang="en-US" sz="2000" b="1" dirty="0"/>
            <a:t>pace of life</a:t>
          </a:r>
          <a:r>
            <a:rPr lang="en-US" sz="2000" b="0" dirty="0"/>
            <a:t>: </a:t>
          </a:r>
          <a:r>
            <a:rPr lang="en-US" sz="2000" b="0" dirty="0" err="1"/>
            <a:t>nhịp</a:t>
          </a:r>
          <a:r>
            <a:rPr lang="en-US" sz="2000" b="0" dirty="0"/>
            <a:t> </a:t>
          </a:r>
          <a:r>
            <a:rPr lang="en-US" sz="2000" b="0" dirty="0" err="1"/>
            <a:t>sống</a:t>
          </a:r>
          <a:endParaRPr lang="en-US" sz="2000" b="0" dirty="0"/>
        </a:p>
      </dgm:t>
    </dgm:pt>
    <dgm:pt modelId="{FD5D5005-A94E-447F-AFC0-833AB0CA8019}" type="parTrans" cxnId="{F2C6A69A-9656-49B3-B5DE-DFCE80CFD3D5}">
      <dgm:prSet/>
      <dgm:spPr/>
      <dgm:t>
        <a:bodyPr/>
        <a:lstStyle/>
        <a:p>
          <a:endParaRPr lang="en-US" sz="2000" b="0" dirty="0"/>
        </a:p>
      </dgm:t>
    </dgm:pt>
    <dgm:pt modelId="{57906A75-FA15-4D35-A422-5CF23F977E0A}" type="sibTrans" cxnId="{F2C6A69A-9656-49B3-B5DE-DFCE80CFD3D5}">
      <dgm:prSet/>
      <dgm:spPr/>
      <dgm:t>
        <a:bodyPr/>
        <a:lstStyle/>
        <a:p>
          <a:endParaRPr lang="en-US" sz="2000" b="0" dirty="0"/>
        </a:p>
      </dgm:t>
    </dgm:pt>
    <dgm:pt modelId="{8933AA9B-534F-4401-BCF8-3EB7FBDFBE1C}">
      <dgm:prSet custT="1"/>
      <dgm:spPr/>
      <dgm:t>
        <a:bodyPr/>
        <a:lstStyle/>
        <a:p>
          <a:r>
            <a:rPr lang="en-US" sz="2000" b="1" dirty="0"/>
            <a:t>lively = bustling = vibrant</a:t>
          </a:r>
        </a:p>
      </dgm:t>
    </dgm:pt>
    <dgm:pt modelId="{1DE82A44-9955-4720-B501-74635016FC72}" type="parTrans" cxnId="{06DBE13F-650C-41FB-83C2-57D409BBEC66}">
      <dgm:prSet/>
      <dgm:spPr/>
      <dgm:t>
        <a:bodyPr/>
        <a:lstStyle/>
        <a:p>
          <a:endParaRPr lang="en-US" sz="2000" b="0" dirty="0"/>
        </a:p>
      </dgm:t>
    </dgm:pt>
    <dgm:pt modelId="{F5FE7EBC-0BA6-4DEA-BAE8-5AD9D1F360E8}" type="sibTrans" cxnId="{06DBE13F-650C-41FB-83C2-57D409BBEC66}">
      <dgm:prSet/>
      <dgm:spPr/>
      <dgm:t>
        <a:bodyPr/>
        <a:lstStyle/>
        <a:p>
          <a:endParaRPr lang="en-US" sz="2000" b="0" dirty="0"/>
        </a:p>
      </dgm:t>
    </dgm:pt>
    <dgm:pt modelId="{23B5CB23-C79D-4662-BBDB-B0C5F80335AB}">
      <dgm:prSet custT="1"/>
      <dgm:spPr/>
      <dgm:t>
        <a:bodyPr/>
        <a:lstStyle/>
        <a:p>
          <a:r>
            <a:rPr lang="en-US" sz="2000" b="1" dirty="0"/>
            <a:t>quiet = peaceful = tranquil</a:t>
          </a:r>
        </a:p>
      </dgm:t>
    </dgm:pt>
    <dgm:pt modelId="{D9A32128-EC86-4413-AF89-B3F95D4B3274}" type="parTrans" cxnId="{C63E1B97-582C-45C3-9042-DD5CFC7180A7}">
      <dgm:prSet/>
      <dgm:spPr/>
      <dgm:t>
        <a:bodyPr/>
        <a:lstStyle/>
        <a:p>
          <a:endParaRPr lang="en-US" sz="2000" b="0" dirty="0"/>
        </a:p>
      </dgm:t>
    </dgm:pt>
    <dgm:pt modelId="{5D7EE72A-C06E-49F4-8053-3B0228386BC9}" type="sibTrans" cxnId="{C63E1B97-582C-45C3-9042-DD5CFC7180A7}">
      <dgm:prSet/>
      <dgm:spPr/>
      <dgm:t>
        <a:bodyPr/>
        <a:lstStyle/>
        <a:p>
          <a:endParaRPr lang="en-US" sz="2000" b="0" dirty="0"/>
        </a:p>
      </dgm:t>
    </dgm:pt>
    <dgm:pt modelId="{FB4D5C2F-4DEF-4832-85EA-26DD72DC98F9}" type="pres">
      <dgm:prSet presAssocID="{4AECA648-AA46-4CEB-B1D2-D3708D5919A9}" presName="vert0" presStyleCnt="0">
        <dgm:presLayoutVars>
          <dgm:dir/>
          <dgm:animOne val="branch"/>
          <dgm:animLvl val="lvl"/>
        </dgm:presLayoutVars>
      </dgm:prSet>
      <dgm:spPr/>
      <dgm:t>
        <a:bodyPr/>
        <a:lstStyle/>
        <a:p>
          <a:endParaRPr lang="en-US"/>
        </a:p>
      </dgm:t>
    </dgm:pt>
    <dgm:pt modelId="{9BB500F3-FCC7-4B74-92E9-A39C8820A593}" type="pres">
      <dgm:prSet presAssocID="{881D70FC-39F2-4932-A61E-00DC9DD434A4}" presName="thickLine" presStyleLbl="alignNode1" presStyleIdx="0" presStyleCnt="7"/>
      <dgm:spPr/>
    </dgm:pt>
    <dgm:pt modelId="{043A4B47-135D-40D3-9785-0CE387E247FA}" type="pres">
      <dgm:prSet presAssocID="{881D70FC-39F2-4932-A61E-00DC9DD434A4}" presName="horz1" presStyleCnt="0"/>
      <dgm:spPr/>
    </dgm:pt>
    <dgm:pt modelId="{FEC316E1-B760-4CCB-BE73-632480AB0B33}" type="pres">
      <dgm:prSet presAssocID="{881D70FC-39F2-4932-A61E-00DC9DD434A4}" presName="tx1" presStyleLbl="revTx" presStyleIdx="0" presStyleCnt="7"/>
      <dgm:spPr/>
      <dgm:t>
        <a:bodyPr/>
        <a:lstStyle/>
        <a:p>
          <a:endParaRPr lang="en-US"/>
        </a:p>
      </dgm:t>
    </dgm:pt>
    <dgm:pt modelId="{DB06F007-8A05-413A-86B8-09A254FD3F7B}" type="pres">
      <dgm:prSet presAssocID="{881D70FC-39F2-4932-A61E-00DC9DD434A4}" presName="vert1" presStyleCnt="0"/>
      <dgm:spPr/>
    </dgm:pt>
    <dgm:pt modelId="{AC430DA9-3732-4846-AAAA-E6DA633B079A}" type="pres">
      <dgm:prSet presAssocID="{913F357B-0A27-42D7-B2AA-54425B268375}" presName="thickLine" presStyleLbl="alignNode1" presStyleIdx="1" presStyleCnt="7"/>
      <dgm:spPr/>
    </dgm:pt>
    <dgm:pt modelId="{76577D78-6F20-4360-955E-F8C3B6502C24}" type="pres">
      <dgm:prSet presAssocID="{913F357B-0A27-42D7-B2AA-54425B268375}" presName="horz1" presStyleCnt="0"/>
      <dgm:spPr/>
    </dgm:pt>
    <dgm:pt modelId="{F1C4EE72-03AE-4590-91DE-415D69A15FE9}" type="pres">
      <dgm:prSet presAssocID="{913F357B-0A27-42D7-B2AA-54425B268375}" presName="tx1" presStyleLbl="revTx" presStyleIdx="1" presStyleCnt="7"/>
      <dgm:spPr/>
      <dgm:t>
        <a:bodyPr/>
        <a:lstStyle/>
        <a:p>
          <a:endParaRPr lang="en-US"/>
        </a:p>
      </dgm:t>
    </dgm:pt>
    <dgm:pt modelId="{94AB4AF7-3EC0-4E4F-BF56-3DD02BBBEBC9}" type="pres">
      <dgm:prSet presAssocID="{913F357B-0A27-42D7-B2AA-54425B268375}" presName="vert1" presStyleCnt="0"/>
      <dgm:spPr/>
    </dgm:pt>
    <dgm:pt modelId="{F05B8EB8-4BA9-492E-997C-CE3F5326805F}" type="pres">
      <dgm:prSet presAssocID="{2294539C-7A02-4C2F-B590-68E54BE6BB97}" presName="thickLine" presStyleLbl="alignNode1" presStyleIdx="2" presStyleCnt="7"/>
      <dgm:spPr/>
    </dgm:pt>
    <dgm:pt modelId="{0889D8A2-51C9-46ED-9C6A-211DDCF72442}" type="pres">
      <dgm:prSet presAssocID="{2294539C-7A02-4C2F-B590-68E54BE6BB97}" presName="horz1" presStyleCnt="0"/>
      <dgm:spPr/>
    </dgm:pt>
    <dgm:pt modelId="{68144D90-5797-4435-AB31-376D3CDB5B17}" type="pres">
      <dgm:prSet presAssocID="{2294539C-7A02-4C2F-B590-68E54BE6BB97}" presName="tx1" presStyleLbl="revTx" presStyleIdx="2" presStyleCnt="7"/>
      <dgm:spPr/>
      <dgm:t>
        <a:bodyPr/>
        <a:lstStyle/>
        <a:p>
          <a:endParaRPr lang="en-US"/>
        </a:p>
      </dgm:t>
    </dgm:pt>
    <dgm:pt modelId="{69057040-683D-465C-824F-B43383BFE457}" type="pres">
      <dgm:prSet presAssocID="{2294539C-7A02-4C2F-B590-68E54BE6BB97}" presName="vert1" presStyleCnt="0"/>
      <dgm:spPr/>
    </dgm:pt>
    <dgm:pt modelId="{068870B4-E1D5-4933-86D5-297358BEFA09}" type="pres">
      <dgm:prSet presAssocID="{68EEFF07-38B7-4260-A2B2-AC75E0E36C3E}" presName="thickLine" presStyleLbl="alignNode1" presStyleIdx="3" presStyleCnt="7"/>
      <dgm:spPr/>
    </dgm:pt>
    <dgm:pt modelId="{6EAE739D-BCB8-4A93-9B3A-7EF127045F8B}" type="pres">
      <dgm:prSet presAssocID="{68EEFF07-38B7-4260-A2B2-AC75E0E36C3E}" presName="horz1" presStyleCnt="0"/>
      <dgm:spPr/>
    </dgm:pt>
    <dgm:pt modelId="{B49A2070-844F-4908-92DD-6E4B79A8DA44}" type="pres">
      <dgm:prSet presAssocID="{68EEFF07-38B7-4260-A2B2-AC75E0E36C3E}" presName="tx1" presStyleLbl="revTx" presStyleIdx="3" presStyleCnt="7"/>
      <dgm:spPr/>
      <dgm:t>
        <a:bodyPr/>
        <a:lstStyle/>
        <a:p>
          <a:endParaRPr lang="en-US"/>
        </a:p>
      </dgm:t>
    </dgm:pt>
    <dgm:pt modelId="{CE7FA901-6A1A-41A2-B994-F846303B4BB2}" type="pres">
      <dgm:prSet presAssocID="{68EEFF07-38B7-4260-A2B2-AC75E0E36C3E}" presName="vert1" presStyleCnt="0"/>
      <dgm:spPr/>
    </dgm:pt>
    <dgm:pt modelId="{417DDF7A-338A-4C5F-9306-A1772387AFDD}" type="pres">
      <dgm:prSet presAssocID="{6E16597F-772E-499C-86A4-874F6C4B4358}" presName="thickLine" presStyleLbl="alignNode1" presStyleIdx="4" presStyleCnt="7"/>
      <dgm:spPr/>
    </dgm:pt>
    <dgm:pt modelId="{1D8C53EC-7D00-4611-BB45-6BCABFB5387D}" type="pres">
      <dgm:prSet presAssocID="{6E16597F-772E-499C-86A4-874F6C4B4358}" presName="horz1" presStyleCnt="0"/>
      <dgm:spPr/>
    </dgm:pt>
    <dgm:pt modelId="{3617A55F-8F3D-4137-B72B-D4E97B9C59C9}" type="pres">
      <dgm:prSet presAssocID="{6E16597F-772E-499C-86A4-874F6C4B4358}" presName="tx1" presStyleLbl="revTx" presStyleIdx="4" presStyleCnt="7"/>
      <dgm:spPr/>
      <dgm:t>
        <a:bodyPr/>
        <a:lstStyle/>
        <a:p>
          <a:endParaRPr lang="en-US"/>
        </a:p>
      </dgm:t>
    </dgm:pt>
    <dgm:pt modelId="{9D0D7F4A-8A49-4F7E-9738-5EE5FB389714}" type="pres">
      <dgm:prSet presAssocID="{6E16597F-772E-499C-86A4-874F6C4B4358}" presName="vert1" presStyleCnt="0"/>
      <dgm:spPr/>
    </dgm:pt>
    <dgm:pt modelId="{46763313-0748-4915-8CE8-6DC557BB6A29}" type="pres">
      <dgm:prSet presAssocID="{8933AA9B-534F-4401-BCF8-3EB7FBDFBE1C}" presName="thickLine" presStyleLbl="alignNode1" presStyleIdx="5" presStyleCnt="7"/>
      <dgm:spPr/>
    </dgm:pt>
    <dgm:pt modelId="{82F9FEB1-8F94-4868-87C8-91F5CD577DDC}" type="pres">
      <dgm:prSet presAssocID="{8933AA9B-534F-4401-BCF8-3EB7FBDFBE1C}" presName="horz1" presStyleCnt="0"/>
      <dgm:spPr/>
    </dgm:pt>
    <dgm:pt modelId="{7ADD71F6-FA3C-456E-A7B5-12156110D129}" type="pres">
      <dgm:prSet presAssocID="{8933AA9B-534F-4401-BCF8-3EB7FBDFBE1C}" presName="tx1" presStyleLbl="revTx" presStyleIdx="5" presStyleCnt="7"/>
      <dgm:spPr/>
      <dgm:t>
        <a:bodyPr/>
        <a:lstStyle/>
        <a:p>
          <a:endParaRPr lang="en-US"/>
        </a:p>
      </dgm:t>
    </dgm:pt>
    <dgm:pt modelId="{35E902F0-D01D-449A-813A-976E90F53AA7}" type="pres">
      <dgm:prSet presAssocID="{8933AA9B-534F-4401-BCF8-3EB7FBDFBE1C}" presName="vert1" presStyleCnt="0"/>
      <dgm:spPr/>
    </dgm:pt>
    <dgm:pt modelId="{54253BDE-9607-4462-B962-EC949164EC82}" type="pres">
      <dgm:prSet presAssocID="{23B5CB23-C79D-4662-BBDB-B0C5F80335AB}" presName="thickLine" presStyleLbl="alignNode1" presStyleIdx="6" presStyleCnt="7" custLinFactNeighborX="-1719"/>
      <dgm:spPr/>
    </dgm:pt>
    <dgm:pt modelId="{C1369280-1ECF-4419-8DB5-09AF41B2FD17}" type="pres">
      <dgm:prSet presAssocID="{23B5CB23-C79D-4662-BBDB-B0C5F80335AB}" presName="horz1" presStyleCnt="0"/>
      <dgm:spPr/>
    </dgm:pt>
    <dgm:pt modelId="{8F897CC4-8766-4901-AF36-288B66468916}" type="pres">
      <dgm:prSet presAssocID="{23B5CB23-C79D-4662-BBDB-B0C5F80335AB}" presName="tx1" presStyleLbl="revTx" presStyleIdx="6" presStyleCnt="7"/>
      <dgm:spPr/>
      <dgm:t>
        <a:bodyPr/>
        <a:lstStyle/>
        <a:p>
          <a:endParaRPr lang="en-US"/>
        </a:p>
      </dgm:t>
    </dgm:pt>
    <dgm:pt modelId="{98E38603-4E3C-45FA-8747-8AB5EF044822}" type="pres">
      <dgm:prSet presAssocID="{23B5CB23-C79D-4662-BBDB-B0C5F80335AB}" presName="vert1" presStyleCnt="0"/>
      <dgm:spPr/>
    </dgm:pt>
  </dgm:ptLst>
  <dgm:cxnLst>
    <dgm:cxn modelId="{DBB3A827-F5D5-492A-804E-3EF3EFFC6673}" type="presOf" srcId="{881D70FC-39F2-4932-A61E-00DC9DD434A4}" destId="{FEC316E1-B760-4CCB-BE73-632480AB0B33}" srcOrd="0" destOrd="0" presId="urn:microsoft.com/office/officeart/2008/layout/LinedList"/>
    <dgm:cxn modelId="{FDD6F5C5-6BFC-44F1-85D6-71E637111CB3}" srcId="{4AECA648-AA46-4CEB-B1D2-D3708D5919A9}" destId="{68EEFF07-38B7-4260-A2B2-AC75E0E36C3E}" srcOrd="3" destOrd="0" parTransId="{23AC84B6-FE2E-484C-8AEB-AE0352659CC2}" sibTransId="{E3FD70A5-B321-4F84-BA2C-CF644C299745}"/>
    <dgm:cxn modelId="{4AD35C98-1188-42EC-A423-F8DA3090BEC4}" type="presOf" srcId="{68EEFF07-38B7-4260-A2B2-AC75E0E36C3E}" destId="{B49A2070-844F-4908-92DD-6E4B79A8DA44}" srcOrd="0" destOrd="0" presId="urn:microsoft.com/office/officeart/2008/layout/LinedList"/>
    <dgm:cxn modelId="{7B2A555B-0FF6-4400-94D3-3A56CE69A9A1}" srcId="{4AECA648-AA46-4CEB-B1D2-D3708D5919A9}" destId="{2294539C-7A02-4C2F-B590-68E54BE6BB97}" srcOrd="2" destOrd="0" parTransId="{AA2AA473-E619-41BA-AA12-1B50C391B6C0}" sibTransId="{09DC8E33-749A-48D9-B035-8F0B7D3C39D4}"/>
    <dgm:cxn modelId="{E3EC5DF9-1726-4272-B3DE-DAF5D4B50F75}" type="presOf" srcId="{8933AA9B-534F-4401-BCF8-3EB7FBDFBE1C}" destId="{7ADD71F6-FA3C-456E-A7B5-12156110D129}" srcOrd="0" destOrd="0" presId="urn:microsoft.com/office/officeart/2008/layout/LinedList"/>
    <dgm:cxn modelId="{C63E1B97-582C-45C3-9042-DD5CFC7180A7}" srcId="{4AECA648-AA46-4CEB-B1D2-D3708D5919A9}" destId="{23B5CB23-C79D-4662-BBDB-B0C5F80335AB}" srcOrd="6" destOrd="0" parTransId="{D9A32128-EC86-4413-AF89-B3F95D4B3274}" sibTransId="{5D7EE72A-C06E-49F4-8053-3B0228386BC9}"/>
    <dgm:cxn modelId="{F2C6A69A-9656-49B3-B5DE-DFCE80CFD3D5}" srcId="{4AECA648-AA46-4CEB-B1D2-D3708D5919A9}" destId="{6E16597F-772E-499C-86A4-874F6C4B4358}" srcOrd="4" destOrd="0" parTransId="{FD5D5005-A94E-447F-AFC0-833AB0CA8019}" sibTransId="{57906A75-FA15-4D35-A422-5CF23F977E0A}"/>
    <dgm:cxn modelId="{06DBE13F-650C-41FB-83C2-57D409BBEC66}" srcId="{4AECA648-AA46-4CEB-B1D2-D3708D5919A9}" destId="{8933AA9B-534F-4401-BCF8-3EB7FBDFBE1C}" srcOrd="5" destOrd="0" parTransId="{1DE82A44-9955-4720-B501-74635016FC72}" sibTransId="{F5FE7EBC-0BA6-4DEA-BAE8-5AD9D1F360E8}"/>
    <dgm:cxn modelId="{3BA2CD25-1EBD-43C7-AEF1-FACA766D852D}" srcId="{4AECA648-AA46-4CEB-B1D2-D3708D5919A9}" destId="{913F357B-0A27-42D7-B2AA-54425B268375}" srcOrd="1" destOrd="0" parTransId="{3C8B339A-7692-43A9-8274-9AE610B0D43C}" sibTransId="{A3BAF80B-3F64-4F0B-A726-79AEB2377B98}"/>
    <dgm:cxn modelId="{C63640B7-BB30-4D2B-BB7C-2F9372FE1545}" type="presOf" srcId="{913F357B-0A27-42D7-B2AA-54425B268375}" destId="{F1C4EE72-03AE-4590-91DE-415D69A15FE9}" srcOrd="0" destOrd="0" presId="urn:microsoft.com/office/officeart/2008/layout/LinedList"/>
    <dgm:cxn modelId="{E17F57C8-ABC1-4103-B545-54FC7D1475D6}" type="presOf" srcId="{4AECA648-AA46-4CEB-B1D2-D3708D5919A9}" destId="{FB4D5C2F-4DEF-4832-85EA-26DD72DC98F9}" srcOrd="0" destOrd="0" presId="urn:microsoft.com/office/officeart/2008/layout/LinedList"/>
    <dgm:cxn modelId="{15E09A7D-B2B3-4B65-AF29-1FD6F1272505}" srcId="{4AECA648-AA46-4CEB-B1D2-D3708D5919A9}" destId="{881D70FC-39F2-4932-A61E-00DC9DD434A4}" srcOrd="0" destOrd="0" parTransId="{478C279B-9385-458D-AAC7-265D88FC7646}" sibTransId="{AE0C051F-72A1-4231-BE78-92A5E08F6DAF}"/>
    <dgm:cxn modelId="{352931E0-E830-4238-B7CA-F59B891B0B3A}" type="presOf" srcId="{6E16597F-772E-499C-86A4-874F6C4B4358}" destId="{3617A55F-8F3D-4137-B72B-D4E97B9C59C9}" srcOrd="0" destOrd="0" presId="urn:microsoft.com/office/officeart/2008/layout/LinedList"/>
    <dgm:cxn modelId="{F7D7967A-39F8-42E0-A1E9-3228DA8FB5AD}" type="presOf" srcId="{2294539C-7A02-4C2F-B590-68E54BE6BB97}" destId="{68144D90-5797-4435-AB31-376D3CDB5B17}" srcOrd="0" destOrd="0" presId="urn:microsoft.com/office/officeart/2008/layout/LinedList"/>
    <dgm:cxn modelId="{61124F01-AE43-4D94-A7EC-80B3E88C2BC8}" type="presOf" srcId="{23B5CB23-C79D-4662-BBDB-B0C5F80335AB}" destId="{8F897CC4-8766-4901-AF36-288B66468916}" srcOrd="0" destOrd="0" presId="urn:microsoft.com/office/officeart/2008/layout/LinedList"/>
    <dgm:cxn modelId="{3A7AABA0-D023-46C7-BBC1-77CD4AA63F98}" type="presParOf" srcId="{FB4D5C2F-4DEF-4832-85EA-26DD72DC98F9}" destId="{9BB500F3-FCC7-4B74-92E9-A39C8820A593}" srcOrd="0" destOrd="0" presId="urn:microsoft.com/office/officeart/2008/layout/LinedList"/>
    <dgm:cxn modelId="{9AC8370A-86CC-4E4B-8F21-501292DB55DC}" type="presParOf" srcId="{FB4D5C2F-4DEF-4832-85EA-26DD72DC98F9}" destId="{043A4B47-135D-40D3-9785-0CE387E247FA}" srcOrd="1" destOrd="0" presId="urn:microsoft.com/office/officeart/2008/layout/LinedList"/>
    <dgm:cxn modelId="{25C428E5-C78D-4760-B8DC-BF10B6E0116A}" type="presParOf" srcId="{043A4B47-135D-40D3-9785-0CE387E247FA}" destId="{FEC316E1-B760-4CCB-BE73-632480AB0B33}" srcOrd="0" destOrd="0" presId="urn:microsoft.com/office/officeart/2008/layout/LinedList"/>
    <dgm:cxn modelId="{BFFF6E3A-7374-4346-ACBE-232D7CA84DF2}" type="presParOf" srcId="{043A4B47-135D-40D3-9785-0CE387E247FA}" destId="{DB06F007-8A05-413A-86B8-09A254FD3F7B}" srcOrd="1" destOrd="0" presId="urn:microsoft.com/office/officeart/2008/layout/LinedList"/>
    <dgm:cxn modelId="{3787809F-372F-4FB0-8D9F-24C174EC11CF}" type="presParOf" srcId="{FB4D5C2F-4DEF-4832-85EA-26DD72DC98F9}" destId="{AC430DA9-3732-4846-AAAA-E6DA633B079A}" srcOrd="2" destOrd="0" presId="urn:microsoft.com/office/officeart/2008/layout/LinedList"/>
    <dgm:cxn modelId="{2CD80B9C-43A2-49CC-AE45-BF929D7E3222}" type="presParOf" srcId="{FB4D5C2F-4DEF-4832-85EA-26DD72DC98F9}" destId="{76577D78-6F20-4360-955E-F8C3B6502C24}" srcOrd="3" destOrd="0" presId="urn:microsoft.com/office/officeart/2008/layout/LinedList"/>
    <dgm:cxn modelId="{F19B4FDA-81A3-404C-924C-3B63C7223B22}" type="presParOf" srcId="{76577D78-6F20-4360-955E-F8C3B6502C24}" destId="{F1C4EE72-03AE-4590-91DE-415D69A15FE9}" srcOrd="0" destOrd="0" presId="urn:microsoft.com/office/officeart/2008/layout/LinedList"/>
    <dgm:cxn modelId="{F4FC0C91-D1C0-4614-98CD-17AC97BBA703}" type="presParOf" srcId="{76577D78-6F20-4360-955E-F8C3B6502C24}" destId="{94AB4AF7-3EC0-4E4F-BF56-3DD02BBBEBC9}" srcOrd="1" destOrd="0" presId="urn:microsoft.com/office/officeart/2008/layout/LinedList"/>
    <dgm:cxn modelId="{79BE5371-32BE-4415-9CA2-3CC34F3A5E0D}" type="presParOf" srcId="{FB4D5C2F-4DEF-4832-85EA-26DD72DC98F9}" destId="{F05B8EB8-4BA9-492E-997C-CE3F5326805F}" srcOrd="4" destOrd="0" presId="urn:microsoft.com/office/officeart/2008/layout/LinedList"/>
    <dgm:cxn modelId="{AE0D24AF-454B-4194-8BA5-D93B08C357C8}" type="presParOf" srcId="{FB4D5C2F-4DEF-4832-85EA-26DD72DC98F9}" destId="{0889D8A2-51C9-46ED-9C6A-211DDCF72442}" srcOrd="5" destOrd="0" presId="urn:microsoft.com/office/officeart/2008/layout/LinedList"/>
    <dgm:cxn modelId="{B9A495C3-D0AB-4F58-9ECF-DB89482A4A56}" type="presParOf" srcId="{0889D8A2-51C9-46ED-9C6A-211DDCF72442}" destId="{68144D90-5797-4435-AB31-376D3CDB5B17}" srcOrd="0" destOrd="0" presId="urn:microsoft.com/office/officeart/2008/layout/LinedList"/>
    <dgm:cxn modelId="{EDA4C3BD-6F95-4E7E-B04F-D9A2E7CFDEBF}" type="presParOf" srcId="{0889D8A2-51C9-46ED-9C6A-211DDCF72442}" destId="{69057040-683D-465C-824F-B43383BFE457}" srcOrd="1" destOrd="0" presId="urn:microsoft.com/office/officeart/2008/layout/LinedList"/>
    <dgm:cxn modelId="{B0BE8A07-B1B0-4E90-9D18-1A042D53518C}" type="presParOf" srcId="{FB4D5C2F-4DEF-4832-85EA-26DD72DC98F9}" destId="{068870B4-E1D5-4933-86D5-297358BEFA09}" srcOrd="6" destOrd="0" presId="urn:microsoft.com/office/officeart/2008/layout/LinedList"/>
    <dgm:cxn modelId="{596D7661-CDF5-431B-83D0-531C6EA456E2}" type="presParOf" srcId="{FB4D5C2F-4DEF-4832-85EA-26DD72DC98F9}" destId="{6EAE739D-BCB8-4A93-9B3A-7EF127045F8B}" srcOrd="7" destOrd="0" presId="urn:microsoft.com/office/officeart/2008/layout/LinedList"/>
    <dgm:cxn modelId="{56783790-170F-4BEF-B9E5-9614B188915B}" type="presParOf" srcId="{6EAE739D-BCB8-4A93-9B3A-7EF127045F8B}" destId="{B49A2070-844F-4908-92DD-6E4B79A8DA44}" srcOrd="0" destOrd="0" presId="urn:microsoft.com/office/officeart/2008/layout/LinedList"/>
    <dgm:cxn modelId="{6FB10AB7-47FC-4E1D-AFAF-792E18803C6D}" type="presParOf" srcId="{6EAE739D-BCB8-4A93-9B3A-7EF127045F8B}" destId="{CE7FA901-6A1A-41A2-B994-F846303B4BB2}" srcOrd="1" destOrd="0" presId="urn:microsoft.com/office/officeart/2008/layout/LinedList"/>
    <dgm:cxn modelId="{9AD4AF5D-CFB0-4341-84C2-D9BE28CE3A18}" type="presParOf" srcId="{FB4D5C2F-4DEF-4832-85EA-26DD72DC98F9}" destId="{417DDF7A-338A-4C5F-9306-A1772387AFDD}" srcOrd="8" destOrd="0" presId="urn:microsoft.com/office/officeart/2008/layout/LinedList"/>
    <dgm:cxn modelId="{FFDBC1DE-5B2E-4766-918D-310E640CDD2A}" type="presParOf" srcId="{FB4D5C2F-4DEF-4832-85EA-26DD72DC98F9}" destId="{1D8C53EC-7D00-4611-BB45-6BCABFB5387D}" srcOrd="9" destOrd="0" presId="urn:microsoft.com/office/officeart/2008/layout/LinedList"/>
    <dgm:cxn modelId="{859CE4B1-7C71-41A3-96E9-DF42024CC7D0}" type="presParOf" srcId="{1D8C53EC-7D00-4611-BB45-6BCABFB5387D}" destId="{3617A55F-8F3D-4137-B72B-D4E97B9C59C9}" srcOrd="0" destOrd="0" presId="urn:microsoft.com/office/officeart/2008/layout/LinedList"/>
    <dgm:cxn modelId="{86140037-7C16-44D9-AFE2-5EC700514C17}" type="presParOf" srcId="{1D8C53EC-7D00-4611-BB45-6BCABFB5387D}" destId="{9D0D7F4A-8A49-4F7E-9738-5EE5FB389714}" srcOrd="1" destOrd="0" presId="urn:microsoft.com/office/officeart/2008/layout/LinedList"/>
    <dgm:cxn modelId="{1BE9240A-4C7D-4739-8A0E-EB2F59253584}" type="presParOf" srcId="{FB4D5C2F-4DEF-4832-85EA-26DD72DC98F9}" destId="{46763313-0748-4915-8CE8-6DC557BB6A29}" srcOrd="10" destOrd="0" presId="urn:microsoft.com/office/officeart/2008/layout/LinedList"/>
    <dgm:cxn modelId="{8A5285C4-F498-4F37-8B9D-C02C0A835FF3}" type="presParOf" srcId="{FB4D5C2F-4DEF-4832-85EA-26DD72DC98F9}" destId="{82F9FEB1-8F94-4868-87C8-91F5CD577DDC}" srcOrd="11" destOrd="0" presId="urn:microsoft.com/office/officeart/2008/layout/LinedList"/>
    <dgm:cxn modelId="{596D32C6-423C-4EDA-BF5E-26ECEE7104ED}" type="presParOf" srcId="{82F9FEB1-8F94-4868-87C8-91F5CD577DDC}" destId="{7ADD71F6-FA3C-456E-A7B5-12156110D129}" srcOrd="0" destOrd="0" presId="urn:microsoft.com/office/officeart/2008/layout/LinedList"/>
    <dgm:cxn modelId="{79747825-6AB2-4882-A2E1-69952E221B7A}" type="presParOf" srcId="{82F9FEB1-8F94-4868-87C8-91F5CD577DDC}" destId="{35E902F0-D01D-449A-813A-976E90F53AA7}" srcOrd="1" destOrd="0" presId="urn:microsoft.com/office/officeart/2008/layout/LinedList"/>
    <dgm:cxn modelId="{448305CC-9DE4-495C-86ED-5A3086E9A6E8}" type="presParOf" srcId="{FB4D5C2F-4DEF-4832-85EA-26DD72DC98F9}" destId="{54253BDE-9607-4462-B962-EC949164EC82}" srcOrd="12" destOrd="0" presId="urn:microsoft.com/office/officeart/2008/layout/LinedList"/>
    <dgm:cxn modelId="{DBC7E12A-E3E1-438A-8E41-C22F832421B7}" type="presParOf" srcId="{FB4D5C2F-4DEF-4832-85EA-26DD72DC98F9}" destId="{C1369280-1ECF-4419-8DB5-09AF41B2FD17}" srcOrd="13" destOrd="0" presId="urn:microsoft.com/office/officeart/2008/layout/LinedList"/>
    <dgm:cxn modelId="{0C1A9EDA-CBED-4E70-9A1B-D3A12B4DC55A}" type="presParOf" srcId="{C1369280-1ECF-4419-8DB5-09AF41B2FD17}" destId="{8F897CC4-8766-4901-AF36-288B66468916}" srcOrd="0" destOrd="0" presId="urn:microsoft.com/office/officeart/2008/layout/LinedList"/>
    <dgm:cxn modelId="{987AA306-5CDB-4456-AF9C-07479C059A1A}" type="presParOf" srcId="{C1369280-1ECF-4419-8DB5-09AF41B2FD17}" destId="{98E38603-4E3C-45FA-8747-8AB5EF044822}"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4AFC1D3-9DE1-4D4C-863D-5F6362909EB2}" type="doc">
      <dgm:prSet loTypeId="urn:microsoft.com/office/officeart/2005/8/layout/default" loCatId="list" qsTypeId="urn:microsoft.com/office/officeart/2005/8/quickstyle/simple2" qsCatId="simple" csTypeId="urn:microsoft.com/office/officeart/2005/8/colors/colorful2" csCatId="colorful"/>
      <dgm:spPr/>
      <dgm:t>
        <a:bodyPr/>
        <a:lstStyle/>
        <a:p>
          <a:endParaRPr lang="en-US"/>
        </a:p>
      </dgm:t>
    </dgm:pt>
    <dgm:pt modelId="{E8E23FE1-E097-44FD-A3A4-B8B0D2E54187}">
      <dgm:prSet/>
      <dgm:spPr/>
      <dgm:t>
        <a:bodyPr/>
        <a:lstStyle/>
        <a:p>
          <a:r>
            <a:rPr lang="en-US" b="1" dirty="0"/>
            <a:t>Describe the place</a:t>
          </a:r>
          <a:endParaRPr lang="en-US" dirty="0"/>
        </a:p>
      </dgm:t>
    </dgm:pt>
    <dgm:pt modelId="{8D10B9F1-C898-4DFF-B0F5-D278EA61079E}" type="parTrans" cxnId="{0141A917-224F-4311-BA13-DB3F0F917BE5}">
      <dgm:prSet/>
      <dgm:spPr/>
      <dgm:t>
        <a:bodyPr/>
        <a:lstStyle/>
        <a:p>
          <a:endParaRPr lang="en-US"/>
        </a:p>
      </dgm:t>
    </dgm:pt>
    <dgm:pt modelId="{CCC682A4-CC77-46CF-A6FF-9894DFB6A85C}" type="sibTrans" cxnId="{0141A917-224F-4311-BA13-DB3F0F917BE5}">
      <dgm:prSet/>
      <dgm:spPr/>
      <dgm:t>
        <a:bodyPr/>
        <a:lstStyle/>
        <a:p>
          <a:endParaRPr lang="en-US"/>
        </a:p>
      </dgm:t>
    </dgm:pt>
    <dgm:pt modelId="{7D656D82-9DE8-4BE2-9DE2-8190F4562740}">
      <dgm:prSet/>
      <dgm:spPr/>
      <dgm:t>
        <a:bodyPr/>
        <a:lstStyle/>
        <a:p>
          <a:r>
            <a:rPr lang="en-US" b="1" dirty="0"/>
            <a:t>Where is it</a:t>
          </a:r>
          <a:endParaRPr lang="en-US" dirty="0"/>
        </a:p>
      </dgm:t>
    </dgm:pt>
    <dgm:pt modelId="{27B62092-0646-4149-8F87-5937AC339BF8}" type="parTrans" cxnId="{FD9B14D4-59FD-4346-A359-6EFF3B510C8E}">
      <dgm:prSet/>
      <dgm:spPr/>
      <dgm:t>
        <a:bodyPr/>
        <a:lstStyle/>
        <a:p>
          <a:endParaRPr lang="en-US"/>
        </a:p>
      </dgm:t>
    </dgm:pt>
    <dgm:pt modelId="{0817FBB7-51A8-43FE-92E8-248DE8E10462}" type="sibTrans" cxnId="{FD9B14D4-59FD-4346-A359-6EFF3B510C8E}">
      <dgm:prSet/>
      <dgm:spPr/>
      <dgm:t>
        <a:bodyPr/>
        <a:lstStyle/>
        <a:p>
          <a:endParaRPr lang="en-US"/>
        </a:p>
      </dgm:t>
    </dgm:pt>
    <dgm:pt modelId="{C6C35E4A-24D0-468F-83DC-712A437279AA}">
      <dgm:prSet/>
      <dgm:spPr/>
      <dgm:t>
        <a:bodyPr/>
        <a:lstStyle/>
        <a:p>
          <a:r>
            <a:rPr lang="en-US" b="1"/>
            <a:t>What is special about it</a:t>
          </a:r>
          <a:endParaRPr lang="en-US"/>
        </a:p>
      </dgm:t>
    </dgm:pt>
    <dgm:pt modelId="{4A4CA6B1-0FF3-4807-A7D7-CB265345AACB}" type="parTrans" cxnId="{84E796AA-9425-4CD6-A8C1-E229ABF92954}">
      <dgm:prSet/>
      <dgm:spPr/>
      <dgm:t>
        <a:bodyPr/>
        <a:lstStyle/>
        <a:p>
          <a:endParaRPr lang="en-US"/>
        </a:p>
      </dgm:t>
    </dgm:pt>
    <dgm:pt modelId="{4526F051-9E38-4A12-B230-2F9CD2FFFA7F}" type="sibTrans" cxnId="{84E796AA-9425-4CD6-A8C1-E229ABF92954}">
      <dgm:prSet/>
      <dgm:spPr/>
      <dgm:t>
        <a:bodyPr/>
        <a:lstStyle/>
        <a:p>
          <a:endParaRPr lang="en-US"/>
        </a:p>
      </dgm:t>
    </dgm:pt>
    <dgm:pt modelId="{7BBF628D-0294-4D94-A343-F25F90650676}">
      <dgm:prSet/>
      <dgm:spPr/>
      <dgm:t>
        <a:bodyPr/>
        <a:lstStyle/>
        <a:p>
          <a:r>
            <a:rPr lang="en-US" b="1"/>
            <a:t>And explain why you liked it</a:t>
          </a:r>
          <a:endParaRPr lang="en-US"/>
        </a:p>
      </dgm:t>
    </dgm:pt>
    <dgm:pt modelId="{C34230D0-B211-4416-A954-96D0618FE49B}" type="parTrans" cxnId="{09053D46-431A-4487-88E9-C792608770FC}">
      <dgm:prSet/>
      <dgm:spPr/>
      <dgm:t>
        <a:bodyPr/>
        <a:lstStyle/>
        <a:p>
          <a:endParaRPr lang="en-US"/>
        </a:p>
      </dgm:t>
    </dgm:pt>
    <dgm:pt modelId="{A2B2B118-A705-4D48-91C1-91C6952C8249}" type="sibTrans" cxnId="{09053D46-431A-4487-88E9-C792608770FC}">
      <dgm:prSet/>
      <dgm:spPr/>
      <dgm:t>
        <a:bodyPr/>
        <a:lstStyle/>
        <a:p>
          <a:endParaRPr lang="en-US"/>
        </a:p>
      </dgm:t>
    </dgm:pt>
    <dgm:pt modelId="{5DEAC436-E918-4E72-8204-627281E63893}" type="pres">
      <dgm:prSet presAssocID="{A4AFC1D3-9DE1-4D4C-863D-5F6362909EB2}" presName="diagram" presStyleCnt="0">
        <dgm:presLayoutVars>
          <dgm:dir/>
          <dgm:resizeHandles val="exact"/>
        </dgm:presLayoutVars>
      </dgm:prSet>
      <dgm:spPr/>
      <dgm:t>
        <a:bodyPr/>
        <a:lstStyle/>
        <a:p>
          <a:endParaRPr lang="en-US"/>
        </a:p>
      </dgm:t>
    </dgm:pt>
    <dgm:pt modelId="{A2B472DF-3F98-4422-A013-2C36F169BF14}" type="pres">
      <dgm:prSet presAssocID="{E8E23FE1-E097-44FD-A3A4-B8B0D2E54187}" presName="node" presStyleLbl="node1" presStyleIdx="0" presStyleCnt="4">
        <dgm:presLayoutVars>
          <dgm:bulletEnabled val="1"/>
        </dgm:presLayoutVars>
      </dgm:prSet>
      <dgm:spPr/>
      <dgm:t>
        <a:bodyPr/>
        <a:lstStyle/>
        <a:p>
          <a:endParaRPr lang="en-US"/>
        </a:p>
      </dgm:t>
    </dgm:pt>
    <dgm:pt modelId="{319DCF44-548A-42E2-B399-9EF64363B3A3}" type="pres">
      <dgm:prSet presAssocID="{CCC682A4-CC77-46CF-A6FF-9894DFB6A85C}" presName="sibTrans" presStyleCnt="0"/>
      <dgm:spPr/>
    </dgm:pt>
    <dgm:pt modelId="{EA31D11E-947E-4DE3-861D-15A9AC0071AC}" type="pres">
      <dgm:prSet presAssocID="{7D656D82-9DE8-4BE2-9DE2-8190F4562740}" presName="node" presStyleLbl="node1" presStyleIdx="1" presStyleCnt="4">
        <dgm:presLayoutVars>
          <dgm:bulletEnabled val="1"/>
        </dgm:presLayoutVars>
      </dgm:prSet>
      <dgm:spPr/>
      <dgm:t>
        <a:bodyPr/>
        <a:lstStyle/>
        <a:p>
          <a:endParaRPr lang="en-US"/>
        </a:p>
      </dgm:t>
    </dgm:pt>
    <dgm:pt modelId="{D482E595-A0F4-43E1-B47A-58C8708E938B}" type="pres">
      <dgm:prSet presAssocID="{0817FBB7-51A8-43FE-92E8-248DE8E10462}" presName="sibTrans" presStyleCnt="0"/>
      <dgm:spPr/>
    </dgm:pt>
    <dgm:pt modelId="{98EDC07F-9A21-4F37-B3CA-7DC03FD205CC}" type="pres">
      <dgm:prSet presAssocID="{C6C35E4A-24D0-468F-83DC-712A437279AA}" presName="node" presStyleLbl="node1" presStyleIdx="2" presStyleCnt="4">
        <dgm:presLayoutVars>
          <dgm:bulletEnabled val="1"/>
        </dgm:presLayoutVars>
      </dgm:prSet>
      <dgm:spPr/>
      <dgm:t>
        <a:bodyPr/>
        <a:lstStyle/>
        <a:p>
          <a:endParaRPr lang="en-US"/>
        </a:p>
      </dgm:t>
    </dgm:pt>
    <dgm:pt modelId="{C3C0C8A3-51DB-4C25-AADD-AE55AC2247C2}" type="pres">
      <dgm:prSet presAssocID="{4526F051-9E38-4A12-B230-2F9CD2FFFA7F}" presName="sibTrans" presStyleCnt="0"/>
      <dgm:spPr/>
    </dgm:pt>
    <dgm:pt modelId="{52CF4DE4-6BF0-4D09-8967-8C8A93F6ACAD}" type="pres">
      <dgm:prSet presAssocID="{7BBF628D-0294-4D94-A343-F25F90650676}" presName="node" presStyleLbl="node1" presStyleIdx="3" presStyleCnt="4">
        <dgm:presLayoutVars>
          <dgm:bulletEnabled val="1"/>
        </dgm:presLayoutVars>
      </dgm:prSet>
      <dgm:spPr/>
      <dgm:t>
        <a:bodyPr/>
        <a:lstStyle/>
        <a:p>
          <a:endParaRPr lang="en-US"/>
        </a:p>
      </dgm:t>
    </dgm:pt>
  </dgm:ptLst>
  <dgm:cxnLst>
    <dgm:cxn modelId="{B961AD30-833F-474E-B4F1-3F963A3F2036}" type="presOf" srcId="{A4AFC1D3-9DE1-4D4C-863D-5F6362909EB2}" destId="{5DEAC436-E918-4E72-8204-627281E63893}" srcOrd="0" destOrd="0" presId="urn:microsoft.com/office/officeart/2005/8/layout/default"/>
    <dgm:cxn modelId="{84E796AA-9425-4CD6-A8C1-E229ABF92954}" srcId="{A4AFC1D3-9DE1-4D4C-863D-5F6362909EB2}" destId="{C6C35E4A-24D0-468F-83DC-712A437279AA}" srcOrd="2" destOrd="0" parTransId="{4A4CA6B1-0FF3-4807-A7D7-CB265345AACB}" sibTransId="{4526F051-9E38-4A12-B230-2F9CD2FFFA7F}"/>
    <dgm:cxn modelId="{8EAEB81D-0306-4308-9020-C02BD9EE43F0}" type="presOf" srcId="{E8E23FE1-E097-44FD-A3A4-B8B0D2E54187}" destId="{A2B472DF-3F98-4422-A013-2C36F169BF14}" srcOrd="0" destOrd="0" presId="urn:microsoft.com/office/officeart/2005/8/layout/default"/>
    <dgm:cxn modelId="{0141A917-224F-4311-BA13-DB3F0F917BE5}" srcId="{A4AFC1D3-9DE1-4D4C-863D-5F6362909EB2}" destId="{E8E23FE1-E097-44FD-A3A4-B8B0D2E54187}" srcOrd="0" destOrd="0" parTransId="{8D10B9F1-C898-4DFF-B0F5-D278EA61079E}" sibTransId="{CCC682A4-CC77-46CF-A6FF-9894DFB6A85C}"/>
    <dgm:cxn modelId="{09053D46-431A-4487-88E9-C792608770FC}" srcId="{A4AFC1D3-9DE1-4D4C-863D-5F6362909EB2}" destId="{7BBF628D-0294-4D94-A343-F25F90650676}" srcOrd="3" destOrd="0" parTransId="{C34230D0-B211-4416-A954-96D0618FE49B}" sibTransId="{A2B2B118-A705-4D48-91C1-91C6952C8249}"/>
    <dgm:cxn modelId="{24CC0589-1396-446A-9363-A16C60444937}" type="presOf" srcId="{7D656D82-9DE8-4BE2-9DE2-8190F4562740}" destId="{EA31D11E-947E-4DE3-861D-15A9AC0071AC}" srcOrd="0" destOrd="0" presId="urn:microsoft.com/office/officeart/2005/8/layout/default"/>
    <dgm:cxn modelId="{B32205A8-EBF0-406F-9121-E082B4FE95A6}" type="presOf" srcId="{7BBF628D-0294-4D94-A343-F25F90650676}" destId="{52CF4DE4-6BF0-4D09-8967-8C8A93F6ACAD}" srcOrd="0" destOrd="0" presId="urn:microsoft.com/office/officeart/2005/8/layout/default"/>
    <dgm:cxn modelId="{D3918473-0442-41D3-99F9-A3FFB7F90B23}" type="presOf" srcId="{C6C35E4A-24D0-468F-83DC-712A437279AA}" destId="{98EDC07F-9A21-4F37-B3CA-7DC03FD205CC}" srcOrd="0" destOrd="0" presId="urn:microsoft.com/office/officeart/2005/8/layout/default"/>
    <dgm:cxn modelId="{FD9B14D4-59FD-4346-A359-6EFF3B510C8E}" srcId="{A4AFC1D3-9DE1-4D4C-863D-5F6362909EB2}" destId="{7D656D82-9DE8-4BE2-9DE2-8190F4562740}" srcOrd="1" destOrd="0" parTransId="{27B62092-0646-4149-8F87-5937AC339BF8}" sibTransId="{0817FBB7-51A8-43FE-92E8-248DE8E10462}"/>
    <dgm:cxn modelId="{6B5E64E5-FDFE-4843-BEBD-03205CA56ABF}" type="presParOf" srcId="{5DEAC436-E918-4E72-8204-627281E63893}" destId="{A2B472DF-3F98-4422-A013-2C36F169BF14}" srcOrd="0" destOrd="0" presId="urn:microsoft.com/office/officeart/2005/8/layout/default"/>
    <dgm:cxn modelId="{9E8E3E4D-F942-4F5E-8B8C-6745C297A89B}" type="presParOf" srcId="{5DEAC436-E918-4E72-8204-627281E63893}" destId="{319DCF44-548A-42E2-B399-9EF64363B3A3}" srcOrd="1" destOrd="0" presId="urn:microsoft.com/office/officeart/2005/8/layout/default"/>
    <dgm:cxn modelId="{EE72882E-6B06-442F-A714-717B44678F22}" type="presParOf" srcId="{5DEAC436-E918-4E72-8204-627281E63893}" destId="{EA31D11E-947E-4DE3-861D-15A9AC0071AC}" srcOrd="2" destOrd="0" presId="urn:microsoft.com/office/officeart/2005/8/layout/default"/>
    <dgm:cxn modelId="{7A3C908E-1153-4FE0-AD07-5A0BD6842FF6}" type="presParOf" srcId="{5DEAC436-E918-4E72-8204-627281E63893}" destId="{D482E595-A0F4-43E1-B47A-58C8708E938B}" srcOrd="3" destOrd="0" presId="urn:microsoft.com/office/officeart/2005/8/layout/default"/>
    <dgm:cxn modelId="{D917E0A8-593B-4C5B-A4A1-C9936D0053CD}" type="presParOf" srcId="{5DEAC436-E918-4E72-8204-627281E63893}" destId="{98EDC07F-9A21-4F37-B3CA-7DC03FD205CC}" srcOrd="4" destOrd="0" presId="urn:microsoft.com/office/officeart/2005/8/layout/default"/>
    <dgm:cxn modelId="{05AC8FA6-26F1-4873-AD06-63161BC398E3}" type="presParOf" srcId="{5DEAC436-E918-4E72-8204-627281E63893}" destId="{C3C0C8A3-51DB-4C25-AADD-AE55AC2247C2}" srcOrd="5" destOrd="0" presId="urn:microsoft.com/office/officeart/2005/8/layout/default"/>
    <dgm:cxn modelId="{D3099E9D-7E9D-4805-9D3C-B869FB83EA20}" type="presParOf" srcId="{5DEAC436-E918-4E72-8204-627281E63893}" destId="{52CF4DE4-6BF0-4D09-8967-8C8A93F6ACAD}"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059CFF-7DDC-4469-8196-71A8AC86D5EF}">
      <dsp:nvSpPr>
        <dsp:cNvPr id="0" name=""/>
        <dsp:cNvSpPr/>
      </dsp:nvSpPr>
      <dsp:spPr>
        <a:xfrm>
          <a:off x="0" y="323390"/>
          <a:ext cx="5734050" cy="352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0C2000E-A749-4220-8E7A-6B09E2531A7A}">
      <dsp:nvSpPr>
        <dsp:cNvPr id="0" name=""/>
        <dsp:cNvSpPr/>
      </dsp:nvSpPr>
      <dsp:spPr>
        <a:xfrm>
          <a:off x="286702" y="116750"/>
          <a:ext cx="4013835" cy="4132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family </a:t>
          </a:r>
        </a:p>
      </dsp:txBody>
      <dsp:txXfrm>
        <a:off x="306877" y="136925"/>
        <a:ext cx="3973485" cy="372930"/>
      </dsp:txXfrm>
    </dsp:sp>
    <dsp:sp modelId="{8A353DCF-D227-40AD-BF39-3581AE960D09}">
      <dsp:nvSpPr>
        <dsp:cNvPr id="0" name=""/>
        <dsp:cNvSpPr/>
      </dsp:nvSpPr>
      <dsp:spPr>
        <a:xfrm>
          <a:off x="0" y="958430"/>
          <a:ext cx="5734050" cy="3528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23DEB7A-64CA-4059-AFF5-801FA0862FF4}">
      <dsp:nvSpPr>
        <dsp:cNvPr id="0" name=""/>
        <dsp:cNvSpPr/>
      </dsp:nvSpPr>
      <dsp:spPr>
        <a:xfrm>
          <a:off x="286702" y="751790"/>
          <a:ext cx="4013835" cy="4132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best friend </a:t>
          </a:r>
        </a:p>
      </dsp:txBody>
      <dsp:txXfrm>
        <a:off x="306877" y="771965"/>
        <a:ext cx="3973485" cy="372930"/>
      </dsp:txXfrm>
    </dsp:sp>
    <dsp:sp modelId="{912FD432-EDD4-4DD7-9C8F-E59FD46503B8}">
      <dsp:nvSpPr>
        <dsp:cNvPr id="0" name=""/>
        <dsp:cNvSpPr/>
      </dsp:nvSpPr>
      <dsp:spPr>
        <a:xfrm>
          <a:off x="0" y="1593470"/>
          <a:ext cx="5734050" cy="3528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E44CDE5-688B-4FA0-9E28-85D4B447B3E9}">
      <dsp:nvSpPr>
        <dsp:cNvPr id="0" name=""/>
        <dsp:cNvSpPr/>
      </dsp:nvSpPr>
      <dsp:spPr>
        <a:xfrm>
          <a:off x="286702" y="1386830"/>
          <a:ext cx="4013835" cy="4132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hometown </a:t>
          </a:r>
        </a:p>
      </dsp:txBody>
      <dsp:txXfrm>
        <a:off x="306877" y="1407005"/>
        <a:ext cx="3973485" cy="372930"/>
      </dsp:txXfrm>
    </dsp:sp>
    <dsp:sp modelId="{1BC8BA69-9ED1-47C6-8A18-AA732877BDD9}">
      <dsp:nvSpPr>
        <dsp:cNvPr id="0" name=""/>
        <dsp:cNvSpPr/>
      </dsp:nvSpPr>
      <dsp:spPr>
        <a:xfrm>
          <a:off x="0" y="2228510"/>
          <a:ext cx="5734050" cy="352800"/>
        </a:xfrm>
        <a:prstGeom prst="rect">
          <a:avLst/>
        </a:prstGeom>
        <a:solidFill>
          <a:schemeClr val="lt1">
            <a:alpha val="90000"/>
            <a:hueOff val="0"/>
            <a:satOff val="0"/>
            <a:lumOff val="0"/>
            <a:alphaOff val="0"/>
          </a:schemeClr>
        </a:solidFill>
        <a:ln w="1587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EE9EE751-3F07-4843-8529-718F32EB7DF4}">
      <dsp:nvSpPr>
        <dsp:cNvPr id="0" name=""/>
        <dsp:cNvSpPr/>
      </dsp:nvSpPr>
      <dsp:spPr>
        <a:xfrm>
          <a:off x="286702" y="2021870"/>
          <a:ext cx="4013835" cy="413280"/>
        </a:xfrm>
        <a:prstGeom prst="roundRect">
          <a:avLst/>
        </a:prstGeom>
        <a:solidFill>
          <a:schemeClr val="accent5">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your house </a:t>
          </a:r>
        </a:p>
      </dsp:txBody>
      <dsp:txXfrm>
        <a:off x="306877" y="2042045"/>
        <a:ext cx="3973485" cy="372930"/>
      </dsp:txXfrm>
    </dsp:sp>
    <dsp:sp modelId="{3AF37BC3-9488-4119-A826-AF31CB3DC14D}">
      <dsp:nvSpPr>
        <dsp:cNvPr id="0" name=""/>
        <dsp:cNvSpPr/>
      </dsp:nvSpPr>
      <dsp:spPr>
        <a:xfrm>
          <a:off x="0" y="2863550"/>
          <a:ext cx="5734050" cy="352800"/>
        </a:xfrm>
        <a:prstGeom prst="rect">
          <a:avLst/>
        </a:prstGeom>
        <a:solidFill>
          <a:schemeClr val="lt1">
            <a:alpha val="90000"/>
            <a:hueOff val="0"/>
            <a:satOff val="0"/>
            <a:lumOff val="0"/>
            <a:alphaOff val="0"/>
          </a:schemeClr>
        </a:solidFill>
        <a:ln w="1587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4F50229-4D24-4487-A3BC-903371CD3390}">
      <dsp:nvSpPr>
        <dsp:cNvPr id="0" name=""/>
        <dsp:cNvSpPr/>
      </dsp:nvSpPr>
      <dsp:spPr>
        <a:xfrm>
          <a:off x="286702" y="2656910"/>
          <a:ext cx="4013835" cy="413280"/>
        </a:xfrm>
        <a:prstGeom prst="roundRect">
          <a:avLst/>
        </a:prstGeom>
        <a:solidFill>
          <a:schemeClr val="accent6">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sport </a:t>
          </a:r>
        </a:p>
      </dsp:txBody>
      <dsp:txXfrm>
        <a:off x="306877" y="2677085"/>
        <a:ext cx="3973485" cy="372930"/>
      </dsp:txXfrm>
    </dsp:sp>
    <dsp:sp modelId="{0195B537-BB83-4248-9FC2-339230342A4D}">
      <dsp:nvSpPr>
        <dsp:cNvPr id="0" name=""/>
        <dsp:cNvSpPr/>
      </dsp:nvSpPr>
      <dsp:spPr>
        <a:xfrm>
          <a:off x="0" y="3498590"/>
          <a:ext cx="5734050" cy="352800"/>
        </a:xfrm>
        <a:prstGeom prst="rect">
          <a:avLst/>
        </a:prstGeom>
        <a:solidFill>
          <a:schemeClr val="lt1">
            <a:alpha val="90000"/>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2A18325-7403-4752-BA0C-880C63FD513C}">
      <dsp:nvSpPr>
        <dsp:cNvPr id="0" name=""/>
        <dsp:cNvSpPr/>
      </dsp:nvSpPr>
      <dsp:spPr>
        <a:xfrm>
          <a:off x="286702" y="3291950"/>
          <a:ext cx="4013835" cy="413280"/>
        </a:xfrm>
        <a:prstGeom prst="roundRect">
          <a:avLst/>
        </a:prstGeom>
        <a:solidFill>
          <a:schemeClr val="accent2">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computer </a:t>
          </a:r>
        </a:p>
      </dsp:txBody>
      <dsp:txXfrm>
        <a:off x="306877" y="3312125"/>
        <a:ext cx="3973485" cy="372930"/>
      </dsp:txXfrm>
    </dsp:sp>
    <dsp:sp modelId="{6E814B0B-4B58-4E71-90B9-1270B0002B78}">
      <dsp:nvSpPr>
        <dsp:cNvPr id="0" name=""/>
        <dsp:cNvSpPr/>
      </dsp:nvSpPr>
      <dsp:spPr>
        <a:xfrm>
          <a:off x="0" y="4133630"/>
          <a:ext cx="5734050" cy="352800"/>
        </a:xfrm>
        <a:prstGeom prst="rect">
          <a:avLst/>
        </a:prstGeom>
        <a:solidFill>
          <a:schemeClr val="lt1">
            <a:alpha val="90000"/>
            <a:hueOff val="0"/>
            <a:satOff val="0"/>
            <a:lumOff val="0"/>
            <a:alphaOff val="0"/>
          </a:schemeClr>
        </a:solidFill>
        <a:ln w="1587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C5E1DAF2-95A2-476A-876D-071AA6F8B17F}">
      <dsp:nvSpPr>
        <dsp:cNvPr id="0" name=""/>
        <dsp:cNvSpPr/>
      </dsp:nvSpPr>
      <dsp:spPr>
        <a:xfrm>
          <a:off x="286702" y="3926990"/>
          <a:ext cx="4013835" cy="413280"/>
        </a:xfrm>
        <a:prstGeom prst="roundRect">
          <a:avLst/>
        </a:prstGeom>
        <a:solidFill>
          <a:schemeClr val="accent3">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collecting </a:t>
          </a:r>
        </a:p>
      </dsp:txBody>
      <dsp:txXfrm>
        <a:off x="306877" y="3947165"/>
        <a:ext cx="3973485" cy="372930"/>
      </dsp:txXfrm>
    </dsp:sp>
    <dsp:sp modelId="{C21165E4-EB2B-486F-AC32-7CB6405001F0}">
      <dsp:nvSpPr>
        <dsp:cNvPr id="0" name=""/>
        <dsp:cNvSpPr/>
      </dsp:nvSpPr>
      <dsp:spPr>
        <a:xfrm>
          <a:off x="0" y="4768670"/>
          <a:ext cx="5734050" cy="352800"/>
        </a:xfrm>
        <a:prstGeom prst="rect">
          <a:avLst/>
        </a:prstGeom>
        <a:solidFill>
          <a:schemeClr val="lt1">
            <a:alpha val="90000"/>
            <a:hueOff val="0"/>
            <a:satOff val="0"/>
            <a:lumOff val="0"/>
            <a:alphaOff val="0"/>
          </a:schemeClr>
        </a:solidFill>
        <a:ln w="1587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255FBB5-413C-4696-A798-693F17A45731}">
      <dsp:nvSpPr>
        <dsp:cNvPr id="0" name=""/>
        <dsp:cNvSpPr/>
      </dsp:nvSpPr>
      <dsp:spPr>
        <a:xfrm>
          <a:off x="286702" y="4562030"/>
          <a:ext cx="4013835" cy="413280"/>
        </a:xfrm>
        <a:prstGeom prst="roundRect">
          <a:avLst/>
        </a:prstGeom>
        <a:solidFill>
          <a:schemeClr val="accent4">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1713" tIns="0" rIns="151713" bIns="0" numCol="1" spcCol="1270" anchor="ctr" anchorCtr="0">
          <a:noAutofit/>
        </a:bodyPr>
        <a:lstStyle/>
        <a:p>
          <a:pPr lvl="0" algn="l" defTabSz="1066800">
            <a:lnSpc>
              <a:spcPct val="90000"/>
            </a:lnSpc>
            <a:spcBef>
              <a:spcPct val="0"/>
            </a:spcBef>
            <a:spcAft>
              <a:spcPct val="35000"/>
            </a:spcAft>
          </a:pPr>
          <a:r>
            <a:rPr lang="en-US" sz="2400" kern="1200"/>
            <a:t>music</a:t>
          </a:r>
        </a:p>
      </dsp:txBody>
      <dsp:txXfrm>
        <a:off x="306877" y="4582205"/>
        <a:ext cx="3973485" cy="37293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FDBC0E-5292-424F-BC5B-55605FE22117}">
      <dsp:nvSpPr>
        <dsp:cNvPr id="0" name=""/>
        <dsp:cNvSpPr/>
      </dsp:nvSpPr>
      <dsp:spPr>
        <a:xfrm>
          <a:off x="0" y="7068"/>
          <a:ext cx="6574112" cy="898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A7F0089-40EE-4152-88E8-9EFA80B92970}">
      <dsp:nvSpPr>
        <dsp:cNvPr id="0" name=""/>
        <dsp:cNvSpPr/>
      </dsp:nvSpPr>
      <dsp:spPr>
        <a:xfrm>
          <a:off x="271672" y="209138"/>
          <a:ext cx="494432" cy="493949"/>
        </a:xfrm>
        <a:prstGeom prst="rect">
          <a:avLst/>
        </a:prstGeom>
        <a:blipFill>
          <a:blip xmlns:r="http://schemas.openxmlformats.org/officeDocument/2006/relationships" r:embed="rId1" cstate="hqprint">
            <a:extLst>
              <a:ext uri="{28A0092B-C50C-407E-A947-70E740481C1C}">
                <a14:useLocalDpi xmlns:a14="http://schemas.microsoft.com/office/drawing/2010/main" val="0"/>
              </a:ext>
              <a:ext uri="{96DAC541-7B7A-43D3-8B79-37D633B846F1}">
                <asvg:svgBlip xmlns:asvg="http://schemas.microsoft.com/office/drawing/2016/SVG/main" xmlns="" r:embed="rId2"/>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A83E373F-47A6-4BE6-AF3E-181905D38A18}">
      <dsp:nvSpPr>
        <dsp:cNvPr id="0" name=""/>
        <dsp:cNvSpPr/>
      </dsp:nvSpPr>
      <dsp:spPr>
        <a:xfrm>
          <a:off x="1037776" y="7068"/>
          <a:ext cx="5520353" cy="92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18" tIns="98018" rIns="98018" bIns="98018" numCol="1" spcCol="1270" anchor="ctr" anchorCtr="0">
          <a:noAutofit/>
        </a:bodyPr>
        <a:lstStyle/>
        <a:p>
          <a:pPr lvl="0" algn="l" defTabSz="1066800">
            <a:lnSpc>
              <a:spcPct val="100000"/>
            </a:lnSpc>
            <a:spcBef>
              <a:spcPct val="0"/>
            </a:spcBef>
            <a:spcAft>
              <a:spcPct val="35000"/>
            </a:spcAft>
          </a:pPr>
          <a:r>
            <a:rPr lang="en-US" sz="2400" b="1" kern="1200"/>
            <a:t>What's the name of your hometown? </a:t>
          </a:r>
          <a:endParaRPr lang="en-US" sz="2400" kern="1200"/>
        </a:p>
      </dsp:txBody>
      <dsp:txXfrm>
        <a:off x="1037776" y="7068"/>
        <a:ext cx="5520353" cy="926154"/>
      </dsp:txXfrm>
    </dsp:sp>
    <dsp:sp modelId="{9A49AAF7-306C-4CC2-9D70-461671CA12E5}">
      <dsp:nvSpPr>
        <dsp:cNvPr id="0" name=""/>
        <dsp:cNvSpPr/>
      </dsp:nvSpPr>
      <dsp:spPr>
        <a:xfrm>
          <a:off x="0" y="1164761"/>
          <a:ext cx="6574112" cy="898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0E0BABE-E0B1-4955-AFE3-0FF5933D2DA7}">
      <dsp:nvSpPr>
        <dsp:cNvPr id="0" name=""/>
        <dsp:cNvSpPr/>
      </dsp:nvSpPr>
      <dsp:spPr>
        <a:xfrm>
          <a:off x="271672" y="1366832"/>
          <a:ext cx="494432" cy="493949"/>
        </a:xfrm>
        <a:prstGeom prst="rect">
          <a:avLst/>
        </a:prstGeom>
        <a:blipFill>
          <a:blip xmlns:r="http://schemas.openxmlformats.org/officeDocument/2006/relationships" r:embed="rId3" cstate="hq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89D22F93-4133-46FC-B731-D33CCBCB799F}">
      <dsp:nvSpPr>
        <dsp:cNvPr id="0" name=""/>
        <dsp:cNvSpPr/>
      </dsp:nvSpPr>
      <dsp:spPr>
        <a:xfrm>
          <a:off x="1037776" y="1164761"/>
          <a:ext cx="5520353" cy="92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18" tIns="98018" rIns="98018" bIns="98018" numCol="1" spcCol="1270" anchor="ctr" anchorCtr="0">
          <a:noAutofit/>
        </a:bodyPr>
        <a:lstStyle/>
        <a:p>
          <a:pPr lvl="0" algn="l" defTabSz="1066800">
            <a:lnSpc>
              <a:spcPct val="100000"/>
            </a:lnSpc>
            <a:spcBef>
              <a:spcPct val="0"/>
            </a:spcBef>
            <a:spcAft>
              <a:spcPct val="35000"/>
            </a:spcAft>
          </a:pPr>
          <a:r>
            <a:rPr lang="en-US" sz="2400" b="1" kern="1200" dirty="0"/>
            <a:t>How long have you been living there?  </a:t>
          </a:r>
          <a:endParaRPr lang="en-US" sz="2400" kern="1200" dirty="0"/>
        </a:p>
      </dsp:txBody>
      <dsp:txXfrm>
        <a:off x="1037776" y="1164761"/>
        <a:ext cx="5520353" cy="926154"/>
      </dsp:txXfrm>
    </dsp:sp>
    <dsp:sp modelId="{92F50788-55C5-4082-8715-9CF037BB56E8}">
      <dsp:nvSpPr>
        <dsp:cNvPr id="0" name=""/>
        <dsp:cNvSpPr/>
      </dsp:nvSpPr>
      <dsp:spPr>
        <a:xfrm>
          <a:off x="0" y="2322455"/>
          <a:ext cx="6574112" cy="898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7622C7-7FFB-4839-A861-2262F649ED39}">
      <dsp:nvSpPr>
        <dsp:cNvPr id="0" name=""/>
        <dsp:cNvSpPr/>
      </dsp:nvSpPr>
      <dsp:spPr>
        <a:xfrm>
          <a:off x="271672" y="2524525"/>
          <a:ext cx="494432" cy="493949"/>
        </a:xfrm>
        <a:prstGeom prst="rect">
          <a:avLst/>
        </a:prstGeom>
        <a:blipFill>
          <a:blip xmlns:r="http://schemas.openxmlformats.org/officeDocument/2006/relationships" r:embed="rId5" cstate="hq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67232BFA-BC46-4B20-B188-A6774036F7A1}">
      <dsp:nvSpPr>
        <dsp:cNvPr id="0" name=""/>
        <dsp:cNvSpPr/>
      </dsp:nvSpPr>
      <dsp:spPr>
        <a:xfrm>
          <a:off x="1037776" y="2322455"/>
          <a:ext cx="5520353" cy="92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18" tIns="98018" rIns="98018" bIns="98018" numCol="1" spcCol="1270" anchor="ctr" anchorCtr="0">
          <a:noAutofit/>
        </a:bodyPr>
        <a:lstStyle/>
        <a:p>
          <a:pPr lvl="0" algn="l" defTabSz="1066800">
            <a:lnSpc>
              <a:spcPct val="100000"/>
            </a:lnSpc>
            <a:spcBef>
              <a:spcPct val="0"/>
            </a:spcBef>
            <a:spcAft>
              <a:spcPct val="35000"/>
            </a:spcAft>
          </a:pPr>
          <a:r>
            <a:rPr lang="en-US" sz="2400" b="1" kern="1200"/>
            <a:t>What do you like most about your hometown? </a:t>
          </a:r>
          <a:endParaRPr lang="en-US" sz="2400" kern="1200"/>
        </a:p>
      </dsp:txBody>
      <dsp:txXfrm>
        <a:off x="1037776" y="2322455"/>
        <a:ext cx="5520353" cy="926154"/>
      </dsp:txXfrm>
    </dsp:sp>
    <dsp:sp modelId="{7FE9BF1E-43B7-44FA-B439-83652E1BCF75}">
      <dsp:nvSpPr>
        <dsp:cNvPr id="0" name=""/>
        <dsp:cNvSpPr/>
      </dsp:nvSpPr>
      <dsp:spPr>
        <a:xfrm>
          <a:off x="0" y="3480149"/>
          <a:ext cx="6574112" cy="898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71975A-3B30-4012-A56F-AB0F83CB564A}">
      <dsp:nvSpPr>
        <dsp:cNvPr id="0" name=""/>
        <dsp:cNvSpPr/>
      </dsp:nvSpPr>
      <dsp:spPr>
        <a:xfrm>
          <a:off x="271672" y="3682219"/>
          <a:ext cx="494432" cy="493949"/>
        </a:xfrm>
        <a:prstGeom prst="rect">
          <a:avLst/>
        </a:prstGeom>
        <a:blipFill>
          <a:blip xmlns:r="http://schemas.openxmlformats.org/officeDocument/2006/relationships" r:embed="rId7" cstate="hq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46C23843-8169-4981-B819-09B1D448ACAD}">
      <dsp:nvSpPr>
        <dsp:cNvPr id="0" name=""/>
        <dsp:cNvSpPr/>
      </dsp:nvSpPr>
      <dsp:spPr>
        <a:xfrm>
          <a:off x="1037776" y="3480149"/>
          <a:ext cx="5520353" cy="92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18" tIns="98018" rIns="98018" bIns="98018" numCol="1" spcCol="1270" anchor="ctr" anchorCtr="0">
          <a:noAutofit/>
        </a:bodyPr>
        <a:lstStyle/>
        <a:p>
          <a:pPr lvl="0" algn="l" defTabSz="1066800">
            <a:lnSpc>
              <a:spcPct val="100000"/>
            </a:lnSpc>
            <a:spcBef>
              <a:spcPct val="0"/>
            </a:spcBef>
            <a:spcAft>
              <a:spcPct val="35000"/>
            </a:spcAft>
          </a:pPr>
          <a:r>
            <a:rPr lang="en-US" sz="2400" b="1" kern="1200"/>
            <a:t>Do you think you will continue living there for a long time? </a:t>
          </a:r>
          <a:endParaRPr lang="en-US" sz="2400" kern="1200"/>
        </a:p>
      </dsp:txBody>
      <dsp:txXfrm>
        <a:off x="1037776" y="3480149"/>
        <a:ext cx="5520353" cy="926154"/>
      </dsp:txXfrm>
    </dsp:sp>
    <dsp:sp modelId="{3B2E6134-B976-4C51-B8AF-19F0C7050521}">
      <dsp:nvSpPr>
        <dsp:cNvPr id="0" name=""/>
        <dsp:cNvSpPr/>
      </dsp:nvSpPr>
      <dsp:spPr>
        <a:xfrm>
          <a:off x="0" y="4637842"/>
          <a:ext cx="6574112" cy="8980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4EA7945-7FE1-49EE-9937-217FDA78D7E9}">
      <dsp:nvSpPr>
        <dsp:cNvPr id="0" name=""/>
        <dsp:cNvSpPr/>
      </dsp:nvSpPr>
      <dsp:spPr>
        <a:xfrm>
          <a:off x="271672" y="4839912"/>
          <a:ext cx="494432" cy="493949"/>
        </a:xfrm>
        <a:prstGeom prst="rect">
          <a:avLst/>
        </a:prstGeom>
        <a:blipFill>
          <a:blip xmlns:r="http://schemas.openxmlformats.org/officeDocument/2006/relationships" r:embed="rId9" cstate="hqprint">
            <a:extLst>
              <a:ext uri="{28A0092B-C50C-407E-A947-70E740481C1C}">
                <a14:useLocalDpi xmlns:a14="http://schemas.microsoft.com/office/drawing/2010/main" val="0"/>
              </a:ext>
              <a:ext uri="{96DAC541-7B7A-43D3-8B79-37D633B846F1}">
                <asvg:svgBlip xmlns:asvg="http://schemas.microsoft.com/office/drawing/2016/SVG/main" xmlns="" r:embed="rId10"/>
              </a:ext>
            </a:extLst>
          </a:blip>
          <a:stretch>
            <a:fillRect/>
          </a:stretch>
        </a:blipFill>
        <a:ln w="15875" cap="flat" cmpd="sng" algn="ctr">
          <a:noFill/>
          <a:prstDash val="solid"/>
        </a:ln>
        <a:effectLst/>
      </dsp:spPr>
      <dsp:style>
        <a:lnRef idx="2">
          <a:scrgbClr r="0" g="0" b="0"/>
        </a:lnRef>
        <a:fillRef idx="1">
          <a:scrgbClr r="0" g="0" b="0"/>
        </a:fillRef>
        <a:effectRef idx="0">
          <a:scrgbClr r="0" g="0" b="0"/>
        </a:effectRef>
        <a:fontRef idx="minor">
          <a:schemeClr val="lt1"/>
        </a:fontRef>
      </dsp:style>
    </dsp:sp>
    <dsp:sp modelId="{EAB56244-CA3D-40C4-BBF4-1711A1079F6D}">
      <dsp:nvSpPr>
        <dsp:cNvPr id="0" name=""/>
        <dsp:cNvSpPr/>
      </dsp:nvSpPr>
      <dsp:spPr>
        <a:xfrm>
          <a:off x="1037776" y="4637842"/>
          <a:ext cx="5520353" cy="92615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8018" tIns="98018" rIns="98018" bIns="98018" numCol="1" spcCol="1270" anchor="ctr" anchorCtr="0">
          <a:noAutofit/>
        </a:bodyPr>
        <a:lstStyle/>
        <a:p>
          <a:pPr lvl="0" algn="l" defTabSz="1066800">
            <a:lnSpc>
              <a:spcPct val="100000"/>
            </a:lnSpc>
            <a:spcBef>
              <a:spcPct val="0"/>
            </a:spcBef>
            <a:spcAft>
              <a:spcPct val="35000"/>
            </a:spcAft>
          </a:pPr>
          <a:r>
            <a:rPr lang="en-US" sz="2400" b="1" kern="1200"/>
            <a:t>Has your hometown changed much since you were a child? </a:t>
          </a:r>
          <a:endParaRPr lang="en-US" sz="2400" kern="1200"/>
        </a:p>
      </dsp:txBody>
      <dsp:txXfrm>
        <a:off x="1037776" y="4637842"/>
        <a:ext cx="5520353" cy="9261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BB500F3-FCC7-4B74-92E9-A39C8820A593}">
      <dsp:nvSpPr>
        <dsp:cNvPr id="0" name=""/>
        <dsp:cNvSpPr/>
      </dsp:nvSpPr>
      <dsp:spPr>
        <a:xfrm>
          <a:off x="0" y="600"/>
          <a:ext cx="5641974" cy="0"/>
        </a:xfrm>
        <a:prstGeom prst="line">
          <a:avLst/>
        </a:prstGeom>
        <a:solidFill>
          <a:schemeClr val="accent2">
            <a:hueOff val="0"/>
            <a:satOff val="0"/>
            <a:lumOff val="0"/>
            <a:alphaOff val="0"/>
          </a:schemeClr>
        </a:solidFill>
        <a:ln w="1587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EC316E1-B760-4CCB-BE73-632480AB0B33}">
      <dsp:nvSpPr>
        <dsp:cNvPr id="0" name=""/>
        <dsp:cNvSpPr/>
      </dsp:nvSpPr>
      <dsp:spPr>
        <a:xfrm>
          <a:off x="0" y="600"/>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sprawling city</a:t>
          </a:r>
          <a:r>
            <a:rPr lang="en-US" sz="2000" b="0" kern="1200" dirty="0"/>
            <a:t>: a city that has grown over time and which covers a wide area</a:t>
          </a:r>
        </a:p>
      </dsp:txBody>
      <dsp:txXfrm>
        <a:off x="0" y="600"/>
        <a:ext cx="5641974" cy="702864"/>
      </dsp:txXfrm>
    </dsp:sp>
    <dsp:sp modelId="{AC430DA9-3732-4846-AAAA-E6DA633B079A}">
      <dsp:nvSpPr>
        <dsp:cNvPr id="0" name=""/>
        <dsp:cNvSpPr/>
      </dsp:nvSpPr>
      <dsp:spPr>
        <a:xfrm>
          <a:off x="0" y="703464"/>
          <a:ext cx="5641974" cy="0"/>
        </a:xfrm>
        <a:prstGeom prst="line">
          <a:avLst/>
        </a:prstGeom>
        <a:solidFill>
          <a:schemeClr val="accent2">
            <a:hueOff val="-314733"/>
            <a:satOff val="5856"/>
            <a:lumOff val="784"/>
            <a:alphaOff val="0"/>
          </a:schemeClr>
        </a:solidFill>
        <a:ln w="15875" cap="flat" cmpd="sng" algn="ctr">
          <a:solidFill>
            <a:schemeClr val="accent2">
              <a:hueOff val="-314733"/>
              <a:satOff val="5856"/>
              <a:lumOff val="78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1C4EE72-03AE-4590-91DE-415D69A15FE9}">
      <dsp:nvSpPr>
        <dsp:cNvPr id="0" name=""/>
        <dsp:cNvSpPr/>
      </dsp:nvSpPr>
      <dsp:spPr>
        <a:xfrm>
          <a:off x="0" y="703464"/>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office block</a:t>
          </a:r>
          <a:r>
            <a:rPr lang="en-US" sz="2000" b="0" kern="1200" dirty="0"/>
            <a:t>: a large building that contains offices</a:t>
          </a:r>
        </a:p>
      </dsp:txBody>
      <dsp:txXfrm>
        <a:off x="0" y="703464"/>
        <a:ext cx="5641974" cy="702864"/>
      </dsp:txXfrm>
    </dsp:sp>
    <dsp:sp modelId="{F05B8EB8-4BA9-492E-997C-CE3F5326805F}">
      <dsp:nvSpPr>
        <dsp:cNvPr id="0" name=""/>
        <dsp:cNvSpPr/>
      </dsp:nvSpPr>
      <dsp:spPr>
        <a:xfrm>
          <a:off x="0" y="1406328"/>
          <a:ext cx="5641974" cy="0"/>
        </a:xfrm>
        <a:prstGeom prst="line">
          <a:avLst/>
        </a:prstGeom>
        <a:solidFill>
          <a:schemeClr val="accent2">
            <a:hueOff val="-629465"/>
            <a:satOff val="11712"/>
            <a:lumOff val="1568"/>
            <a:alphaOff val="0"/>
          </a:schemeClr>
        </a:solidFill>
        <a:ln w="15875" cap="flat" cmpd="sng" algn="ctr">
          <a:solidFill>
            <a:schemeClr val="accent2">
              <a:hueOff val="-629465"/>
              <a:satOff val="11712"/>
              <a:lumOff val="156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8144D90-5797-4435-AB31-376D3CDB5B17}">
      <dsp:nvSpPr>
        <dsp:cNvPr id="0" name=""/>
        <dsp:cNvSpPr/>
      </dsp:nvSpPr>
      <dsp:spPr>
        <a:xfrm>
          <a:off x="0" y="1406328"/>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inner-city</a:t>
          </a:r>
          <a:r>
            <a:rPr lang="en-US" sz="2000" b="0" kern="1200" dirty="0"/>
            <a:t>: the central part of a city where people live and where conditions are often poor</a:t>
          </a:r>
        </a:p>
      </dsp:txBody>
      <dsp:txXfrm>
        <a:off x="0" y="1406328"/>
        <a:ext cx="5641974" cy="702864"/>
      </dsp:txXfrm>
    </dsp:sp>
    <dsp:sp modelId="{068870B4-E1D5-4933-86D5-297358BEFA09}">
      <dsp:nvSpPr>
        <dsp:cNvPr id="0" name=""/>
        <dsp:cNvSpPr/>
      </dsp:nvSpPr>
      <dsp:spPr>
        <a:xfrm>
          <a:off x="0" y="2109192"/>
          <a:ext cx="5641974" cy="0"/>
        </a:xfrm>
        <a:prstGeom prst="line">
          <a:avLst/>
        </a:prstGeom>
        <a:solidFill>
          <a:schemeClr val="accent2">
            <a:hueOff val="-944198"/>
            <a:satOff val="17568"/>
            <a:lumOff val="2352"/>
            <a:alphaOff val="0"/>
          </a:schemeClr>
        </a:solidFill>
        <a:ln w="15875" cap="flat" cmpd="sng" algn="ctr">
          <a:solidFill>
            <a:schemeClr val="accent2">
              <a:hueOff val="-944198"/>
              <a:satOff val="17568"/>
              <a:lumOff val="2352"/>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49A2070-844F-4908-92DD-6E4B79A8DA44}">
      <dsp:nvSpPr>
        <dsp:cNvPr id="0" name=""/>
        <dsp:cNvSpPr/>
      </dsp:nvSpPr>
      <dsp:spPr>
        <a:xfrm>
          <a:off x="0" y="2109192"/>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tourist attraction</a:t>
          </a:r>
          <a:r>
            <a:rPr lang="en-US" sz="2000" b="0" kern="1200" dirty="0"/>
            <a:t>: a place of interest to tourists</a:t>
          </a:r>
        </a:p>
      </dsp:txBody>
      <dsp:txXfrm>
        <a:off x="0" y="2109192"/>
        <a:ext cx="5641974" cy="702864"/>
      </dsp:txXfrm>
    </dsp:sp>
    <dsp:sp modelId="{417DDF7A-338A-4C5F-9306-A1772387AFDD}">
      <dsp:nvSpPr>
        <dsp:cNvPr id="0" name=""/>
        <dsp:cNvSpPr/>
      </dsp:nvSpPr>
      <dsp:spPr>
        <a:xfrm>
          <a:off x="0" y="2812057"/>
          <a:ext cx="5641974" cy="0"/>
        </a:xfrm>
        <a:prstGeom prst="line">
          <a:avLst/>
        </a:prstGeom>
        <a:solidFill>
          <a:schemeClr val="accent2">
            <a:hueOff val="-1258930"/>
            <a:satOff val="23424"/>
            <a:lumOff val="3137"/>
            <a:alphaOff val="0"/>
          </a:schemeClr>
        </a:solidFill>
        <a:ln w="15875" cap="flat" cmpd="sng" algn="ctr">
          <a:solidFill>
            <a:schemeClr val="accent2">
              <a:hueOff val="-1258930"/>
              <a:satOff val="23424"/>
              <a:lumOff val="31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617A55F-8F3D-4137-B72B-D4E97B9C59C9}">
      <dsp:nvSpPr>
        <dsp:cNvPr id="0" name=""/>
        <dsp:cNvSpPr/>
      </dsp:nvSpPr>
      <dsp:spPr>
        <a:xfrm>
          <a:off x="0" y="2812057"/>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pace of life</a:t>
          </a:r>
          <a:r>
            <a:rPr lang="en-US" sz="2000" b="0" kern="1200" dirty="0"/>
            <a:t>: </a:t>
          </a:r>
          <a:r>
            <a:rPr lang="en-US" sz="2000" b="0" kern="1200" dirty="0" err="1"/>
            <a:t>nhịp</a:t>
          </a:r>
          <a:r>
            <a:rPr lang="en-US" sz="2000" b="0" kern="1200" dirty="0"/>
            <a:t> </a:t>
          </a:r>
          <a:r>
            <a:rPr lang="en-US" sz="2000" b="0" kern="1200" dirty="0" err="1"/>
            <a:t>sống</a:t>
          </a:r>
          <a:endParaRPr lang="en-US" sz="2000" b="0" kern="1200" dirty="0"/>
        </a:p>
      </dsp:txBody>
      <dsp:txXfrm>
        <a:off x="0" y="2812057"/>
        <a:ext cx="5641974" cy="702864"/>
      </dsp:txXfrm>
    </dsp:sp>
    <dsp:sp modelId="{46763313-0748-4915-8CE8-6DC557BB6A29}">
      <dsp:nvSpPr>
        <dsp:cNvPr id="0" name=""/>
        <dsp:cNvSpPr/>
      </dsp:nvSpPr>
      <dsp:spPr>
        <a:xfrm>
          <a:off x="0" y="3514921"/>
          <a:ext cx="5641974" cy="0"/>
        </a:xfrm>
        <a:prstGeom prst="line">
          <a:avLst/>
        </a:prstGeom>
        <a:solidFill>
          <a:schemeClr val="accent2">
            <a:hueOff val="-1573663"/>
            <a:satOff val="29280"/>
            <a:lumOff val="3921"/>
            <a:alphaOff val="0"/>
          </a:schemeClr>
        </a:solidFill>
        <a:ln w="15875" cap="flat" cmpd="sng" algn="ctr">
          <a:solidFill>
            <a:schemeClr val="accent2">
              <a:hueOff val="-1573663"/>
              <a:satOff val="29280"/>
              <a:lumOff val="3921"/>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ADD71F6-FA3C-456E-A7B5-12156110D129}">
      <dsp:nvSpPr>
        <dsp:cNvPr id="0" name=""/>
        <dsp:cNvSpPr/>
      </dsp:nvSpPr>
      <dsp:spPr>
        <a:xfrm>
          <a:off x="0" y="3514921"/>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lively = bustling = vibrant</a:t>
          </a:r>
        </a:p>
      </dsp:txBody>
      <dsp:txXfrm>
        <a:off x="0" y="3514921"/>
        <a:ext cx="5641974" cy="702864"/>
      </dsp:txXfrm>
    </dsp:sp>
    <dsp:sp modelId="{54253BDE-9607-4462-B962-EC949164EC82}">
      <dsp:nvSpPr>
        <dsp:cNvPr id="0" name=""/>
        <dsp:cNvSpPr/>
      </dsp:nvSpPr>
      <dsp:spPr>
        <a:xfrm>
          <a:off x="0" y="4217785"/>
          <a:ext cx="5641974" cy="0"/>
        </a:xfrm>
        <a:prstGeom prst="line">
          <a:avLst/>
        </a:prstGeom>
        <a:solidFill>
          <a:schemeClr val="accent2">
            <a:hueOff val="-1888395"/>
            <a:satOff val="35136"/>
            <a:lumOff val="4705"/>
            <a:alphaOff val="0"/>
          </a:schemeClr>
        </a:solidFill>
        <a:ln w="15875" cap="flat" cmpd="sng" algn="ctr">
          <a:solidFill>
            <a:schemeClr val="accent2">
              <a:hueOff val="-1888395"/>
              <a:satOff val="35136"/>
              <a:lumOff val="4705"/>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897CC4-8766-4901-AF36-288B66468916}">
      <dsp:nvSpPr>
        <dsp:cNvPr id="0" name=""/>
        <dsp:cNvSpPr/>
      </dsp:nvSpPr>
      <dsp:spPr>
        <a:xfrm>
          <a:off x="0" y="4217785"/>
          <a:ext cx="5641974" cy="7028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US" sz="2000" b="1" kern="1200" dirty="0"/>
            <a:t>quiet = peaceful = tranquil</a:t>
          </a:r>
        </a:p>
      </dsp:txBody>
      <dsp:txXfrm>
        <a:off x="0" y="4217785"/>
        <a:ext cx="5641974" cy="70286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2B472DF-3F98-4422-A013-2C36F169BF14}">
      <dsp:nvSpPr>
        <dsp:cNvPr id="0" name=""/>
        <dsp:cNvSpPr/>
      </dsp:nvSpPr>
      <dsp:spPr>
        <a:xfrm>
          <a:off x="1610835" y="270"/>
          <a:ext cx="3094475" cy="185668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1" kern="1200" dirty="0"/>
            <a:t>Describe the place</a:t>
          </a:r>
          <a:endParaRPr lang="en-US" sz="3700" kern="1200" dirty="0"/>
        </a:p>
      </dsp:txBody>
      <dsp:txXfrm>
        <a:off x="1610835" y="270"/>
        <a:ext cx="3094475" cy="1856685"/>
      </dsp:txXfrm>
    </dsp:sp>
    <dsp:sp modelId="{EA31D11E-947E-4DE3-861D-15A9AC0071AC}">
      <dsp:nvSpPr>
        <dsp:cNvPr id="0" name=""/>
        <dsp:cNvSpPr/>
      </dsp:nvSpPr>
      <dsp:spPr>
        <a:xfrm>
          <a:off x="5014759" y="270"/>
          <a:ext cx="3094475" cy="1856685"/>
        </a:xfrm>
        <a:prstGeom prst="rect">
          <a:avLst/>
        </a:prstGeom>
        <a:solidFill>
          <a:schemeClr val="accent2">
            <a:hueOff val="-629465"/>
            <a:satOff val="11712"/>
            <a:lumOff val="1568"/>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1" kern="1200" dirty="0"/>
            <a:t>Where is it</a:t>
          </a:r>
          <a:endParaRPr lang="en-US" sz="3700" kern="1200" dirty="0"/>
        </a:p>
      </dsp:txBody>
      <dsp:txXfrm>
        <a:off x="5014759" y="270"/>
        <a:ext cx="3094475" cy="1856685"/>
      </dsp:txXfrm>
    </dsp:sp>
    <dsp:sp modelId="{98EDC07F-9A21-4F37-B3CA-7DC03FD205CC}">
      <dsp:nvSpPr>
        <dsp:cNvPr id="0" name=""/>
        <dsp:cNvSpPr/>
      </dsp:nvSpPr>
      <dsp:spPr>
        <a:xfrm>
          <a:off x="1610835" y="2166403"/>
          <a:ext cx="3094475" cy="1856685"/>
        </a:xfrm>
        <a:prstGeom prst="rect">
          <a:avLst/>
        </a:prstGeom>
        <a:solidFill>
          <a:schemeClr val="accent2">
            <a:hueOff val="-1258930"/>
            <a:satOff val="23424"/>
            <a:lumOff val="3137"/>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1" kern="1200"/>
            <a:t>What is special about it</a:t>
          </a:r>
          <a:endParaRPr lang="en-US" sz="3700" kern="1200"/>
        </a:p>
      </dsp:txBody>
      <dsp:txXfrm>
        <a:off x="1610835" y="2166403"/>
        <a:ext cx="3094475" cy="1856685"/>
      </dsp:txXfrm>
    </dsp:sp>
    <dsp:sp modelId="{52CF4DE4-6BF0-4D09-8967-8C8A93F6ACAD}">
      <dsp:nvSpPr>
        <dsp:cNvPr id="0" name=""/>
        <dsp:cNvSpPr/>
      </dsp:nvSpPr>
      <dsp:spPr>
        <a:xfrm>
          <a:off x="5014759" y="2166403"/>
          <a:ext cx="3094475" cy="1856685"/>
        </a:xfrm>
        <a:prstGeom prst="rect">
          <a:avLst/>
        </a:prstGeom>
        <a:solidFill>
          <a:schemeClr val="accent2">
            <a:hueOff val="-1888395"/>
            <a:satOff val="35136"/>
            <a:lumOff val="4705"/>
            <a:alphaOff val="0"/>
          </a:schemeClr>
        </a:solidFill>
        <a:ln w="19050" cap="flat" cmpd="sng" algn="ctr">
          <a:solidFill>
            <a:schemeClr val="lt1">
              <a:hueOff val="0"/>
              <a:satOff val="0"/>
              <a:lumOff val="0"/>
              <a:alphaOff val="0"/>
            </a:schemeClr>
          </a:solidFill>
          <a:prstDash val="solid"/>
        </a:ln>
        <a:effectLst/>
      </dsp:spPr>
      <dsp:style>
        <a:lnRef idx="3">
          <a:scrgbClr r="0" g="0" b="0"/>
        </a:lnRef>
        <a:fillRef idx="1">
          <a:scrgbClr r="0" g="0" b="0"/>
        </a:fillRef>
        <a:effectRef idx="1">
          <a:scrgbClr r="0" g="0" b="0"/>
        </a:effectRef>
        <a:fontRef idx="minor">
          <a:schemeClr val="lt1"/>
        </a:fontRef>
      </dsp:style>
      <dsp:txBody>
        <a:bodyPr spcFirstLastPara="0" vert="horz" wrap="square" lIns="140970" tIns="140970" rIns="140970" bIns="140970" numCol="1" spcCol="1270" anchor="ctr" anchorCtr="0">
          <a:noAutofit/>
        </a:bodyPr>
        <a:lstStyle/>
        <a:p>
          <a:pPr lvl="0" algn="ctr" defTabSz="1644650">
            <a:lnSpc>
              <a:spcPct val="90000"/>
            </a:lnSpc>
            <a:spcBef>
              <a:spcPct val="0"/>
            </a:spcBef>
            <a:spcAft>
              <a:spcPct val="35000"/>
            </a:spcAft>
          </a:pPr>
          <a:r>
            <a:rPr lang="en-US" sz="3700" b="1" kern="1200"/>
            <a:t>And explain why you liked it</a:t>
          </a:r>
          <a:endParaRPr lang="en-US" sz="3700" kern="1200"/>
        </a:p>
      </dsp:txBody>
      <dsp:txXfrm>
        <a:off x="5014759" y="2166403"/>
        <a:ext cx="3094475" cy="1856685"/>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xmlns="">
        <a:lvl1pPr>
          <a:lnSpc>
            <a:spcPct val="100000"/>
          </a:lnSpc>
        </a:lvl1pPr>
        <a:lvl2pPr>
          <a:lnSpc>
            <a:spcPct val="100000"/>
          </a:lnSpc>
        </a:lvl2pPr>
      </dgm1612:lstStyle>
    </a:ext>
  </dgm:extLst>
</dgm:layoutDef>
</file>

<file path=ppt/diagrams/layout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68C2C768-3B42-4186-A40D-FEC668A8C363}"/>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D0AF76C-6860-4869-BB9C-9B39EE0D4E2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5180773-5801-435E-A80E-B552C023E840}" type="datetimeFigureOut">
              <a:rPr lang="en-US" smtClean="0"/>
              <a:t>4/7/2022</a:t>
            </a:fld>
            <a:endParaRPr lang="en-US"/>
          </a:p>
        </p:txBody>
      </p:sp>
      <p:sp>
        <p:nvSpPr>
          <p:cNvPr id="4" name="Footer Placeholder 3">
            <a:extLst>
              <a:ext uri="{FF2B5EF4-FFF2-40B4-BE49-F238E27FC236}">
                <a16:creationId xmlns:a16="http://schemas.microsoft.com/office/drawing/2014/main" id="{B4E88232-1384-43D5-8BE6-A50730F7DA9F}"/>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B9E7425-E7E8-4E10-B332-E44F53DBA100}"/>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F8C4F59-F5B0-4219-8760-6FA59A7BE9B9}" type="slidenum">
              <a:rPr lang="en-US" smtClean="0"/>
              <a:t>‹#›</a:t>
            </a:fld>
            <a:endParaRPr lang="en-US"/>
          </a:p>
        </p:txBody>
      </p:sp>
    </p:spTree>
    <p:extLst>
      <p:ext uri="{BB962C8B-B14F-4D97-AF65-F5344CB8AC3E}">
        <p14:creationId xmlns:p14="http://schemas.microsoft.com/office/powerpoint/2010/main" val="40621059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FFE23F0-DE0D-4430-84BE-6BD28ACC7BC3}" type="datetimeFigureOut">
              <a:rPr lang="en-US" smtClean="0"/>
              <a:t>4/7/2022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DA72F5D-F6B0-45E6-969B-2898587B498D}" type="slidenum">
              <a:rPr lang="en-US" smtClean="0"/>
              <a:t>‹#›</a:t>
            </a:fld>
            <a:endParaRPr lang="en-US"/>
          </a:p>
        </p:txBody>
      </p:sp>
    </p:spTree>
    <p:extLst>
      <p:ext uri="{BB962C8B-B14F-4D97-AF65-F5344CB8AC3E}">
        <p14:creationId xmlns:p14="http://schemas.microsoft.com/office/powerpoint/2010/main" val="1315868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72F5D-F6B0-45E6-969B-2898587B498D}" type="slidenum">
              <a:rPr lang="en-US" smtClean="0"/>
              <a:t>11</a:t>
            </a:fld>
            <a:endParaRPr lang="en-US"/>
          </a:p>
        </p:txBody>
      </p:sp>
    </p:spTree>
    <p:extLst>
      <p:ext uri="{BB962C8B-B14F-4D97-AF65-F5344CB8AC3E}">
        <p14:creationId xmlns:p14="http://schemas.microsoft.com/office/powerpoint/2010/main" val="2091068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DA72F5D-F6B0-45E6-969B-2898587B498D}" type="slidenum">
              <a:rPr lang="en-US" smtClean="0"/>
              <a:t>14</a:t>
            </a:fld>
            <a:endParaRPr lang="en-US"/>
          </a:p>
        </p:txBody>
      </p:sp>
    </p:spTree>
    <p:extLst>
      <p:ext uri="{BB962C8B-B14F-4D97-AF65-F5344CB8AC3E}">
        <p14:creationId xmlns:p14="http://schemas.microsoft.com/office/powerpoint/2010/main" val="2335669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0000"/>
                    <a:lumOff val="10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38463522"/>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50480291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0" y="762000"/>
            <a:ext cx="7581900" cy="5410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1142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159563" y="0"/>
            <a:ext cx="10032437" cy="1179288"/>
          </a:xfrm>
          <a:prstGeom prst="rect">
            <a:avLst/>
          </a:prstGeom>
        </p:spPr>
        <p:txBody>
          <a:bodyPr anchor="ctr"/>
          <a:lstStyle>
            <a:lvl1pPr algn="l">
              <a:defRPr>
                <a:solidFill>
                  <a:schemeClr val="tx1">
                    <a:lumMod val="75000"/>
                    <a:lumOff val="25000"/>
                  </a:schemeClr>
                </a:solidFill>
                <a:latin typeface="Arial" pitchFamily="34" charset="0"/>
                <a:cs typeface="Arial" pitchFamily="34" charset="0"/>
              </a:defRPr>
            </a:lvl1pPr>
          </a:lstStyle>
          <a:p>
            <a:r>
              <a:rPr lang="en-US" altLang="ko-KR" dirty="0"/>
              <a:t>Free PPT _ Click to add title</a:t>
            </a:r>
            <a:endParaRPr lang="ko-KR" altLang="en-US" dirty="0"/>
          </a:p>
        </p:txBody>
      </p:sp>
      <p:sp>
        <p:nvSpPr>
          <p:cNvPr id="4" name="Content Placeholder 2"/>
          <p:cNvSpPr>
            <a:spLocks noGrp="1"/>
          </p:cNvSpPr>
          <p:nvPr>
            <p:ph idx="1"/>
          </p:nvPr>
        </p:nvSpPr>
        <p:spPr>
          <a:xfrm>
            <a:off x="2639616" y="1316766"/>
            <a:ext cx="9217024" cy="614197"/>
          </a:xfrm>
          <a:prstGeom prst="rect">
            <a:avLst/>
          </a:prstGeom>
        </p:spPr>
        <p:txBody>
          <a:bodyPr anchor="ctr"/>
          <a:lstStyle>
            <a:lvl1pPr marL="0" indent="0">
              <a:buNone/>
              <a:defRPr sz="26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
        <p:nvSpPr>
          <p:cNvPr id="5" name="Content Placeholder 2"/>
          <p:cNvSpPr>
            <a:spLocks noGrp="1"/>
          </p:cNvSpPr>
          <p:nvPr>
            <p:ph idx="10"/>
          </p:nvPr>
        </p:nvSpPr>
        <p:spPr>
          <a:xfrm>
            <a:off x="2653408" y="2218994"/>
            <a:ext cx="9217024" cy="3994316"/>
          </a:xfrm>
          <a:prstGeom prst="rect">
            <a:avLst/>
          </a:prstGeom>
        </p:spPr>
        <p:txBody>
          <a:bodyPr lIns="396000" anchor="t"/>
          <a:lstStyle>
            <a:lvl1pPr marL="0" indent="0">
              <a:buNone/>
              <a:defRPr sz="1867">
                <a:solidFill>
                  <a:schemeClr val="tx1">
                    <a:lumMod val="75000"/>
                    <a:lumOff val="25000"/>
                  </a:schemeClr>
                </a:solidFill>
                <a:latin typeface="Arial" pitchFamily="34" charset="0"/>
                <a:cs typeface="Arial" pitchFamily="34" charset="0"/>
              </a:defRPr>
            </a:lvl1pPr>
          </a:lstStyle>
          <a:p>
            <a:pPr lvl="0"/>
            <a:r>
              <a:rPr lang="en-US" altLang="ko-KR" dirty="0"/>
              <a:t>Click to edit Master text styles</a:t>
            </a:r>
          </a:p>
        </p:txBody>
      </p:sp>
    </p:spTree>
    <p:extLst>
      <p:ext uri="{BB962C8B-B14F-4D97-AF65-F5344CB8AC3E}">
        <p14:creationId xmlns:p14="http://schemas.microsoft.com/office/powerpoint/2010/main" val="235303935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23462732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0" y="-1"/>
            <a:ext cx="12192000" cy="457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1E81050-1FE6-4429-A568-8E15EA81E3F5}" type="datetimeFigureOut">
              <a:rPr lang="en-US" smtClean="0"/>
              <a:t>4/7/2022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75E2E12-C090-4DFC-AFB1-2331DC17D65C}" type="slidenum">
              <a:rPr lang="en-US" smtClean="0"/>
              <a:t>‹#›</a:t>
            </a:fld>
            <a:endParaRPr lang="en-US"/>
          </a:p>
        </p:txBody>
      </p:sp>
      <p:cxnSp>
        <p:nvCxnSpPr>
          <p:cNvPr id="8" name="Straight Connector 7"/>
          <p:cNvCxnSpPr/>
          <p:nvPr/>
        </p:nvCxnSpPr>
        <p:spPr>
          <a:xfrm flipV="1">
            <a:off x="8386842" y="5264106"/>
            <a:ext cx="0" cy="914400"/>
          </a:xfrm>
          <a:prstGeom prst="line">
            <a:avLst/>
          </a:prstGeom>
          <a:ln w="19050">
            <a:solidFill>
              <a:schemeClr val="accent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2453870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8"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98737632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2">
                    <a:lumMod val="75000"/>
                  </a:schemeClr>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24128"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89320"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2">
                    <a:lumMod val="75000"/>
                  </a:schemeClr>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Click to edit Master text styles</a:t>
            </a:r>
          </a:p>
        </p:txBody>
      </p:sp>
      <p:sp>
        <p:nvSpPr>
          <p:cNvPr id="6" name="Content Placeholder 5"/>
          <p:cNvSpPr>
            <a:spLocks noGrp="1"/>
          </p:cNvSpPr>
          <p:nvPr>
            <p:ph sz="quarter" idx="4"/>
          </p:nvPr>
        </p:nvSpPr>
        <p:spPr>
          <a:xfrm>
            <a:off x="5989320" y="2967788"/>
            <a:ext cx="4754880" cy="3341572"/>
          </a:xfrm>
        </p:spPr>
        <p:txBody>
          <a:bodyPr lIns="45720" rIns="4572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1E81050-1FE6-4429-A568-8E15EA81E3F5}" type="datetimeFigureOut">
              <a:rPr lang="en-US" smtClean="0"/>
              <a:t>4/7/2022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427317753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1E81050-1FE6-4429-A568-8E15EA81E3F5}" type="datetimeFigureOut">
              <a:rPr lang="en-US" smtClean="0"/>
              <a:t>4/7/2022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1423935747"/>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1E81050-1FE6-4429-A568-8E15EA81E3F5}" type="datetimeFigureOut">
              <a:rPr lang="en-US" smtClean="0"/>
              <a:t>4/7/2022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64695780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spTree>
    <p:extLst>
      <p:ext uri="{BB962C8B-B14F-4D97-AF65-F5344CB8AC3E}">
        <p14:creationId xmlns:p14="http://schemas.microsoft.com/office/powerpoint/2010/main" val="336205563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2">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0000"/>
                    <a:lumOff val="10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1E81050-1FE6-4429-A568-8E15EA81E3F5}" type="datetimeFigureOut">
              <a:rPr lang="en-US" smtClean="0"/>
              <a:t>4/7/2022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75E2E12-C090-4DFC-AFB1-2331DC17D65C}" type="slidenum">
              <a:rPr lang="en-US" smtClean="0"/>
              <a:t>‹#›</a:t>
            </a:fld>
            <a:endParaRPr lang="en-US"/>
          </a:p>
        </p:txBody>
      </p:sp>
      <p:cxnSp>
        <p:nvCxnSpPr>
          <p:cNvPr id="9" name="Straight Connector 8"/>
          <p:cNvCxnSpPr/>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0149376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1" cy="4023360"/>
          </a:xfrm>
          <a:prstGeom prst="rect">
            <a:avLst/>
          </a:prstGeom>
        </p:spPr>
        <p:txBody>
          <a:bodyPr vert="horz" lIns="45720" tIns="45720" rIns="4572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8" y="6470704"/>
            <a:ext cx="2154142"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71E81050-1FE6-4429-A568-8E15EA81E3F5}" type="datetimeFigureOut">
              <a:rPr lang="en-US" smtClean="0"/>
              <a:t>4/7/2022</a:t>
            </a:fld>
            <a:endParaRPr lang="en-US"/>
          </a:p>
        </p:txBody>
      </p:sp>
      <p:sp>
        <p:nvSpPr>
          <p:cNvPr id="5" name="Footer Placeholder 4"/>
          <p:cNvSpPr>
            <a:spLocks noGrp="1"/>
          </p:cNvSpPr>
          <p:nvPr>
            <p:ph type="ftr" sz="quarter" idx="3"/>
          </p:nvPr>
        </p:nvSpPr>
        <p:spPr>
          <a:xfrm>
            <a:off x="4842932" y="6470704"/>
            <a:ext cx="5901458" cy="274320"/>
          </a:xfrm>
          <a:prstGeom prst="rect">
            <a:avLst/>
          </a:prstGeom>
        </p:spPr>
        <p:txBody>
          <a:bodyPr vert="horz" lIns="91440" tIns="45720" rIns="91440" bIns="45720" rtlCol="0" anchor="ctr"/>
          <a:lstStyle>
            <a:lvl1pPr algn="r">
              <a:defRPr sz="1000" cap="all" baseline="0">
                <a:solidFill>
                  <a:schemeClr val="tx1">
                    <a:lumMod val="90000"/>
                    <a:lumOff val="10000"/>
                  </a:schemeClr>
                </a:solidFill>
                <a:latin typeface="+mj-lt"/>
              </a:defRPr>
            </a:lvl1pPr>
          </a:lstStyle>
          <a:p>
            <a:endParaRPr lang="en-US"/>
          </a:p>
        </p:txBody>
      </p:sp>
      <p:sp>
        <p:nvSpPr>
          <p:cNvPr id="6" name="Slide Number Placeholder 5"/>
          <p:cNvSpPr>
            <a:spLocks noGrp="1"/>
          </p:cNvSpPr>
          <p:nvPr>
            <p:ph type="sldNum" sz="quarter" idx="4"/>
          </p:nvPr>
        </p:nvSpPr>
        <p:spPr>
          <a:xfrm>
            <a:off x="10837334" y="6470704"/>
            <a:ext cx="973666" cy="274320"/>
          </a:xfrm>
          <a:prstGeom prst="rect">
            <a:avLst/>
          </a:prstGeom>
        </p:spPr>
        <p:txBody>
          <a:bodyPr vert="horz" lIns="91440" tIns="45720" rIns="91440" bIns="45720" rtlCol="0" anchor="ctr"/>
          <a:lstStyle>
            <a:lvl1pPr algn="l">
              <a:defRPr sz="1000">
                <a:solidFill>
                  <a:schemeClr val="tx1">
                    <a:lumMod val="90000"/>
                    <a:lumOff val="10000"/>
                  </a:schemeClr>
                </a:solidFill>
                <a:latin typeface="+mj-lt"/>
              </a:defRPr>
            </a:lvl1pPr>
          </a:lstStyle>
          <a:p>
            <a:fld id="{275E2E12-C090-4DFC-AFB1-2331DC17D65C}"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12652481"/>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 id="2147483789" r:id="rId10"/>
    <p:sldLayoutId id="2147483790" r:id="rId11"/>
    <p:sldLayoutId id="2147483791" r:id="rId12"/>
  </p:sldLayoutIdLst>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xStyles>
    <p:titleStyle>
      <a:lvl1pPr algn="l" defTabSz="914400" rtl="0" eaLnBrk="1" latinLnBrk="0" hangingPunct="1">
        <a:lnSpc>
          <a:spcPct val="80000"/>
        </a:lnSpc>
        <a:spcBef>
          <a:spcPct val="0"/>
        </a:spcBef>
        <a:buNone/>
        <a:defRPr sz="5000" kern="1200" cap="all" spc="100" baseline="0">
          <a:solidFill>
            <a:schemeClr val="tx1">
              <a:lumMod val="90000"/>
              <a:lumOff val="10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2"/>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2"/>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9.png"/><Relationship Id="rId7" Type="http://schemas.openxmlformats.org/officeDocument/2006/relationships/diagramColors" Target="../diagrams/colors4.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4.jpe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8.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12" name="Straight Connector 11">
            <a:extLst>
              <a:ext uri="{FF2B5EF4-FFF2-40B4-BE49-F238E27FC236}">
                <a16:creationId xmlns:a16="http://schemas.microsoft.com/office/drawing/2014/main" id="{D84960AC-1CD6-452A-B5F4-2186E3FD745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14" name="Rectangle 13">
            <a:extLst>
              <a:ext uri="{FF2B5EF4-FFF2-40B4-BE49-F238E27FC236}">
                <a16:creationId xmlns:a16="http://schemas.microsoft.com/office/drawing/2014/main" id="{39E4C68A-A4A9-48A4-9FF2-D2896B1EA01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E2B9AEA5-52CB-49A6-AF8A-33502F291B9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5429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0620183C-02AC-43D4-8878-3F17AFEA31F4}"/>
              </a:ext>
            </a:extLst>
          </p:cNvPr>
          <p:cNvSpPr/>
          <p:nvPr/>
        </p:nvSpPr>
        <p:spPr>
          <a:xfrm>
            <a:off x="964788" y="804333"/>
            <a:ext cx="3302412" cy="5249334"/>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cap="all" spc="100" dirty="0">
                <a:solidFill>
                  <a:srgbClr val="FFFFFF"/>
                </a:solidFill>
                <a:latin typeface="+mj-lt"/>
                <a:ea typeface="+mj-ea"/>
                <a:cs typeface="+mj-cs"/>
              </a:rPr>
              <a:t>KET SPEAKING</a:t>
            </a:r>
          </a:p>
        </p:txBody>
      </p:sp>
      <p:sp>
        <p:nvSpPr>
          <p:cNvPr id="5" name="Rectangle 4">
            <a:extLst>
              <a:ext uri="{FF2B5EF4-FFF2-40B4-BE49-F238E27FC236}">
                <a16:creationId xmlns:a16="http://schemas.microsoft.com/office/drawing/2014/main" id="{E9EF6542-252C-44C5-BE58-D6F7C653632E}"/>
              </a:ext>
            </a:extLst>
          </p:cNvPr>
          <p:cNvSpPr/>
          <p:nvPr/>
        </p:nvSpPr>
        <p:spPr>
          <a:xfrm>
            <a:off x="5109882" y="804333"/>
            <a:ext cx="6293848" cy="5249334"/>
          </a:xfrm>
          <a:prstGeom prst="rect">
            <a:avLst/>
          </a:prstGeom>
        </p:spPr>
        <p:txBody>
          <a:bodyPr vert="horz" lIns="45720" tIns="45720" rIns="45720" bIns="45720" rtlCol="0" anchor="ctr">
            <a:noAutofit/>
          </a:bodyPr>
          <a:lstStyle/>
          <a:p>
            <a:pPr algn="just" defTabSz="914400">
              <a:spcAft>
                <a:spcPts val="600"/>
              </a:spcAft>
              <a:buClr>
                <a:schemeClr val="accent2"/>
              </a:buClr>
            </a:pPr>
            <a:r>
              <a:rPr lang="en-US" altLang="ko-KR" b="1" dirty="0"/>
              <a:t>Time allowed - 8-10 minutes</a:t>
            </a:r>
          </a:p>
          <a:p>
            <a:pPr marL="285750" indent="-285750" algn="just" defTabSz="914400">
              <a:spcAft>
                <a:spcPts val="600"/>
              </a:spcAft>
              <a:buClr>
                <a:schemeClr val="accent2"/>
              </a:buClr>
              <a:buFont typeface="Arial" panose="020B0604020202020204" pitchFamily="34" charset="0"/>
              <a:buChar char="•"/>
            </a:pPr>
            <a:r>
              <a:rPr lang="en-US" altLang="ko-KR" dirty="0"/>
              <a:t>Normally you will do the speaking test with another candidate. The two of you will meet two examiners. One of the examiners will talk to you, the other does not participate in the conversations.</a:t>
            </a:r>
          </a:p>
          <a:p>
            <a:pPr marL="285750" indent="-285750" algn="just" defTabSz="914400">
              <a:spcAft>
                <a:spcPts val="600"/>
              </a:spcAft>
              <a:buClr>
                <a:schemeClr val="accent2"/>
              </a:buClr>
              <a:buFont typeface="Arial" panose="020B0604020202020204" pitchFamily="34" charset="0"/>
              <a:buChar char="•"/>
            </a:pPr>
            <a:r>
              <a:rPr lang="en-US" altLang="ko-KR" dirty="0"/>
              <a:t>There are two parts to the speaking test:</a:t>
            </a:r>
          </a:p>
          <a:p>
            <a:pPr algn="just" defTabSz="914400">
              <a:spcAft>
                <a:spcPts val="600"/>
              </a:spcAft>
              <a:buClr>
                <a:schemeClr val="accent2"/>
              </a:buClr>
            </a:pPr>
            <a:r>
              <a:rPr lang="en-US" altLang="ko-KR" dirty="0"/>
              <a:t>Speaking part 1: short questions and answers between you and the examiner.</a:t>
            </a:r>
          </a:p>
          <a:p>
            <a:pPr algn="just" defTabSz="914400">
              <a:spcAft>
                <a:spcPts val="600"/>
              </a:spcAft>
              <a:buClr>
                <a:schemeClr val="accent2"/>
              </a:buClr>
            </a:pPr>
            <a:r>
              <a:rPr lang="en-US" altLang="ko-KR" dirty="0"/>
              <a:t>Speaking part 2: the examiner gives you some information or a card with some ideas for questions. You have to talk with the other candidate and ask or answer questions.</a:t>
            </a:r>
          </a:p>
          <a:p>
            <a:pPr defTabSz="914400">
              <a:spcAft>
                <a:spcPts val="600"/>
              </a:spcAft>
              <a:buClr>
                <a:schemeClr val="accent2"/>
              </a:buClr>
            </a:pPr>
            <a:r>
              <a:rPr lang="en-US" altLang="ko-KR" b="1" dirty="0"/>
              <a:t>Scoring</a:t>
            </a:r>
            <a:r>
              <a:rPr lang="en-US" altLang="ko-KR" dirty="0"/>
              <a:t/>
            </a:r>
            <a:br>
              <a:rPr lang="en-US" altLang="ko-KR" dirty="0"/>
            </a:br>
            <a:r>
              <a:rPr lang="en-US" altLang="ko-KR" dirty="0"/>
              <a:t>The Speaking section is worth 25% of the total score for the exam.</a:t>
            </a:r>
          </a:p>
          <a:p>
            <a:pPr defTabSz="914400">
              <a:spcAft>
                <a:spcPts val="600"/>
              </a:spcAft>
              <a:buClr>
                <a:schemeClr val="accent2"/>
              </a:buClr>
            </a:pPr>
            <a:r>
              <a:rPr lang="en-US" altLang="ko-KR" b="1" dirty="0"/>
              <a:t>How to prepare for KET Speaking:</a:t>
            </a:r>
          </a:p>
          <a:p>
            <a:pPr marL="285750" indent="-285750" algn="just" defTabSz="914400">
              <a:spcAft>
                <a:spcPts val="600"/>
              </a:spcAft>
              <a:buClr>
                <a:schemeClr val="accent2"/>
              </a:buClr>
              <a:buFont typeface="Arial" panose="020B0604020202020204" pitchFamily="34" charset="0"/>
              <a:buChar char="•"/>
            </a:pPr>
            <a:r>
              <a:rPr lang="en-US" altLang="ko-KR" dirty="0"/>
              <a:t>Speak as much as you can, with your friends</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asking and answering questions about daily life</a:t>
            </a:r>
          </a:p>
          <a:p>
            <a:pPr marL="285750" indent="-285750" algn="just" defTabSz="914400">
              <a:spcAft>
                <a:spcPts val="600"/>
              </a:spcAft>
              <a:buClr>
                <a:schemeClr val="accent2"/>
              </a:buClr>
              <a:buFont typeface="Arial" panose="020B0604020202020204" pitchFamily="34" charset="0"/>
              <a:buChar char="•"/>
            </a:pPr>
            <a:r>
              <a:rPr lang="en-US" altLang="ko-KR" dirty="0" err="1"/>
              <a:t>Practise</a:t>
            </a:r>
            <a:r>
              <a:rPr lang="en-US" altLang="ko-KR" dirty="0"/>
              <a:t> giving information about yourself</a:t>
            </a:r>
          </a:p>
        </p:txBody>
      </p:sp>
    </p:spTree>
    <p:extLst>
      <p:ext uri="{BB962C8B-B14F-4D97-AF65-F5344CB8AC3E}">
        <p14:creationId xmlns:p14="http://schemas.microsoft.com/office/powerpoint/2010/main" val="10955339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1000"/>
                                        <p:tgtEl>
                                          <p:spTgt spid="5">
                                            <p:txEl>
                                              <p:pRg st="1" end="1"/>
                                            </p:txEl>
                                          </p:spTgt>
                                        </p:tgtEl>
                                      </p:cBhvr>
                                    </p:animEffect>
                                    <p:anim calcmode="lin" valueType="num">
                                      <p:cBhvr>
                                        <p:cTn id="13"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5">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1000"/>
                                        <p:tgtEl>
                                          <p:spTgt spid="5">
                                            <p:txEl>
                                              <p:pRg st="2" end="2"/>
                                            </p:txEl>
                                          </p:spTgt>
                                        </p:tgtEl>
                                      </p:cBhvr>
                                    </p:animEffect>
                                    <p:anim calcmode="lin" valueType="num">
                                      <p:cBhvr>
                                        <p:cTn id="18"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5">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5">
                                            <p:txEl>
                                              <p:pRg st="3" end="3"/>
                                            </p:txEl>
                                          </p:spTgt>
                                        </p:tgtEl>
                                        <p:attrNameLst>
                                          <p:attrName>style.visibility</p:attrName>
                                        </p:attrNameLst>
                                      </p:cBhvr>
                                      <p:to>
                                        <p:strVal val="visible"/>
                                      </p:to>
                                    </p:set>
                                    <p:animEffect transition="in" filter="fade">
                                      <p:cBhvr>
                                        <p:cTn id="22" dur="1000"/>
                                        <p:tgtEl>
                                          <p:spTgt spid="5">
                                            <p:txEl>
                                              <p:pRg st="3" end="3"/>
                                            </p:txEl>
                                          </p:spTgt>
                                        </p:tgtEl>
                                      </p:cBhvr>
                                    </p:animEffect>
                                    <p:anim calcmode="lin" valueType="num">
                                      <p:cBhvr>
                                        <p:cTn id="23"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5">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animEffect transition="in" filter="fade">
                                      <p:cBhvr>
                                        <p:cTn id="27" dur="1000"/>
                                        <p:tgtEl>
                                          <p:spTgt spid="5">
                                            <p:txEl>
                                              <p:pRg st="4" end="4"/>
                                            </p:txEl>
                                          </p:spTgt>
                                        </p:tgtEl>
                                      </p:cBhvr>
                                    </p:animEffect>
                                    <p:anim calcmode="lin" valueType="num">
                                      <p:cBhvr>
                                        <p:cTn id="28"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5">
                                            <p:txEl>
                                              <p:pRg st="5" end="5"/>
                                            </p:txEl>
                                          </p:spTgt>
                                        </p:tgtEl>
                                        <p:attrNameLst>
                                          <p:attrName>style.visibility</p:attrName>
                                        </p:attrNameLst>
                                      </p:cBhvr>
                                      <p:to>
                                        <p:strVal val="visible"/>
                                      </p:to>
                                    </p:set>
                                    <p:animEffect transition="in" filter="fade">
                                      <p:cBhvr>
                                        <p:cTn id="34" dur="1000"/>
                                        <p:tgtEl>
                                          <p:spTgt spid="5">
                                            <p:txEl>
                                              <p:pRg st="5" end="5"/>
                                            </p:txEl>
                                          </p:spTgt>
                                        </p:tgtEl>
                                      </p:cBhvr>
                                    </p:animEffect>
                                    <p:anim calcmode="lin" valueType="num">
                                      <p:cBhvr>
                                        <p:cTn id="35"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xEl>
                                              <p:pRg st="6" end="6"/>
                                            </p:txEl>
                                          </p:spTgt>
                                        </p:tgtEl>
                                        <p:attrNameLst>
                                          <p:attrName>style.visibility</p:attrName>
                                        </p:attrNameLst>
                                      </p:cBhvr>
                                      <p:to>
                                        <p:strVal val="visible"/>
                                      </p:to>
                                    </p:set>
                                    <p:animEffect transition="in" filter="fade">
                                      <p:cBhvr>
                                        <p:cTn id="41" dur="1000"/>
                                        <p:tgtEl>
                                          <p:spTgt spid="5">
                                            <p:txEl>
                                              <p:pRg st="6" end="6"/>
                                            </p:txEl>
                                          </p:spTgt>
                                        </p:tgtEl>
                                      </p:cBhvr>
                                    </p:animEffect>
                                    <p:anim calcmode="lin" valueType="num">
                                      <p:cBhvr>
                                        <p:cTn id="42"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43" dur="1000" fill="hold"/>
                                        <p:tgtEl>
                                          <p:spTgt spid="5">
                                            <p:txEl>
                                              <p:pRg st="6" end="6"/>
                                            </p:txEl>
                                          </p:spTgt>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5">
                                            <p:txEl>
                                              <p:pRg st="7" end="7"/>
                                            </p:txEl>
                                          </p:spTgt>
                                        </p:tgtEl>
                                        <p:attrNameLst>
                                          <p:attrName>style.visibility</p:attrName>
                                        </p:attrNameLst>
                                      </p:cBhvr>
                                      <p:to>
                                        <p:strVal val="visible"/>
                                      </p:to>
                                    </p:set>
                                    <p:animEffect transition="in" filter="fade">
                                      <p:cBhvr>
                                        <p:cTn id="46" dur="1000"/>
                                        <p:tgtEl>
                                          <p:spTgt spid="5">
                                            <p:txEl>
                                              <p:pRg st="7" end="7"/>
                                            </p:txEl>
                                          </p:spTgt>
                                        </p:tgtEl>
                                      </p:cBhvr>
                                    </p:animEffect>
                                    <p:anim calcmode="lin" valueType="num">
                                      <p:cBhvr>
                                        <p:cTn id="47"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48" dur="1000" fill="hold"/>
                                        <p:tgtEl>
                                          <p:spTgt spid="5">
                                            <p:txEl>
                                              <p:pRg st="7" end="7"/>
                                            </p:txEl>
                                          </p:spTgt>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5">
                                            <p:txEl>
                                              <p:pRg st="8" end="8"/>
                                            </p:txEl>
                                          </p:spTgt>
                                        </p:tgtEl>
                                        <p:attrNameLst>
                                          <p:attrName>style.visibility</p:attrName>
                                        </p:attrNameLst>
                                      </p:cBhvr>
                                      <p:to>
                                        <p:strVal val="visible"/>
                                      </p:to>
                                    </p:set>
                                    <p:animEffect transition="in" filter="fade">
                                      <p:cBhvr>
                                        <p:cTn id="51" dur="1000"/>
                                        <p:tgtEl>
                                          <p:spTgt spid="5">
                                            <p:txEl>
                                              <p:pRg st="8" end="8"/>
                                            </p:txEl>
                                          </p:spTgt>
                                        </p:tgtEl>
                                      </p:cBhvr>
                                    </p:animEffect>
                                    <p:anim calcmode="lin" valueType="num">
                                      <p:cBhvr>
                                        <p:cTn id="5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53" dur="1000" fill="hold"/>
                                        <p:tgtEl>
                                          <p:spTgt spid="5">
                                            <p:txEl>
                                              <p:pRg st="8" end="8"/>
                                            </p:txEl>
                                          </p:spTgt>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5">
                                            <p:txEl>
                                              <p:pRg st="9" end="9"/>
                                            </p:txEl>
                                          </p:spTgt>
                                        </p:tgtEl>
                                        <p:attrNameLst>
                                          <p:attrName>style.visibility</p:attrName>
                                        </p:attrNameLst>
                                      </p:cBhvr>
                                      <p:to>
                                        <p:strVal val="visible"/>
                                      </p:to>
                                    </p:set>
                                    <p:animEffect transition="in" filter="fade">
                                      <p:cBhvr>
                                        <p:cTn id="56" dur="1000"/>
                                        <p:tgtEl>
                                          <p:spTgt spid="5">
                                            <p:txEl>
                                              <p:pRg st="9" end="9"/>
                                            </p:txEl>
                                          </p:spTgt>
                                        </p:tgtEl>
                                      </p:cBhvr>
                                    </p:animEffect>
                                    <p:anim calcmode="lin" valueType="num">
                                      <p:cBhvr>
                                        <p:cTn id="57"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58"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296" name="Rectangle 136">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2297" name="Straight Connector 138">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2298" name="Rectangle 140">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687E7627-A817-4318-8AF5-EB79BCC6AE7C}"/>
              </a:ext>
            </a:extLst>
          </p:cNvPr>
          <p:cNvSpPr/>
          <p:nvPr/>
        </p:nvSpPr>
        <p:spPr>
          <a:xfrm>
            <a:off x="636805" y="640080"/>
            <a:ext cx="3378099" cy="3034857"/>
          </a:xfrm>
          <a:prstGeom prst="rect">
            <a:avLst/>
          </a:prstGeom>
        </p:spPr>
        <p:txBody>
          <a:bodyPr vert="horz" lIns="91440" tIns="45720" rIns="91440" bIns="45720" rtlCol="0" anchor="b">
            <a:normAutofit/>
          </a:bodyPr>
          <a:lstStyle/>
          <a:p>
            <a:pPr lvl="0" algn="r" defTabSz="914400">
              <a:lnSpc>
                <a:spcPct val="80000"/>
              </a:lnSpc>
              <a:spcBef>
                <a:spcPct val="0"/>
              </a:spcBef>
              <a:spcAft>
                <a:spcPts val="600"/>
              </a:spcAft>
            </a:pPr>
            <a:r>
              <a:rPr lang="en-US" sz="4400" spc="200" dirty="0">
                <a:solidFill>
                  <a:schemeClr val="tx1">
                    <a:lumMod val="90000"/>
                    <a:lumOff val="10000"/>
                  </a:schemeClr>
                </a:solidFill>
                <a:latin typeface="+mj-lt"/>
                <a:ea typeface="+mj-ea"/>
                <a:cs typeface="+mj-cs"/>
              </a:rPr>
              <a:t>How long have you been living there?  </a:t>
            </a:r>
          </a:p>
        </p:txBody>
      </p:sp>
      <p:cxnSp>
        <p:nvCxnSpPr>
          <p:cNvPr id="12299" name="Straight Connector 142">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2292" name="Picture 4" descr="Image result for since and for using">
            <a:extLst>
              <a:ext uri="{FF2B5EF4-FFF2-40B4-BE49-F238E27FC236}">
                <a16:creationId xmlns:a16="http://schemas.microsoft.com/office/drawing/2014/main" id="{4964AB08-16B6-4AB3-BB5E-EBD0D6B9AD7A}"/>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4887996" y="640080"/>
            <a:ext cx="6430911" cy="5578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469958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2"/>
                                        </p:tgtEl>
                                        <p:attrNameLst>
                                          <p:attrName>ppt_x</p:attrName>
                                          <p:attrName>ppt_y</p:attrName>
                                        </p:attrNameLst>
                                      </p:cBhvr>
                                    </p:animMotion>
                                    <p:animRot by="1500000">
                                      <p:cBhvr>
                                        <p:cTn id="7" dur="125" fill="hold">
                                          <p:stCondLst>
                                            <p:cond delay="0"/>
                                          </p:stCondLst>
                                        </p:cTn>
                                        <p:tgtEl>
                                          <p:spTgt spid="2"/>
                                        </p:tgtEl>
                                        <p:attrNameLst>
                                          <p:attrName>r</p:attrName>
                                        </p:attrNameLst>
                                      </p:cBhvr>
                                    </p:animRot>
                                    <p:animRot by="-1500000">
                                      <p:cBhvr>
                                        <p:cTn id="8" dur="125" fill="hold">
                                          <p:stCondLst>
                                            <p:cond delay="125"/>
                                          </p:stCondLst>
                                        </p:cTn>
                                        <p:tgtEl>
                                          <p:spTgt spid="2"/>
                                        </p:tgtEl>
                                        <p:attrNameLst>
                                          <p:attrName>r</p:attrName>
                                        </p:attrNameLst>
                                      </p:cBhvr>
                                    </p:animRot>
                                    <p:animRot by="-1500000">
                                      <p:cBhvr>
                                        <p:cTn id="9" dur="125" fill="hold">
                                          <p:stCondLst>
                                            <p:cond delay="250"/>
                                          </p:stCondLst>
                                        </p:cTn>
                                        <p:tgtEl>
                                          <p:spTgt spid="2"/>
                                        </p:tgtEl>
                                        <p:attrNameLst>
                                          <p:attrName>r</p:attrName>
                                        </p:attrNameLst>
                                      </p:cBhvr>
                                    </p:animRot>
                                    <p:animRot by="1500000">
                                      <p:cBhvr>
                                        <p:cTn id="10" dur="125" fill="hold">
                                          <p:stCondLst>
                                            <p:cond delay="375"/>
                                          </p:stCondLst>
                                        </p:cTn>
                                        <p:tgtEl>
                                          <p:spTgt spid="2"/>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2292"/>
                                        </p:tgtEl>
                                        <p:attrNameLst>
                                          <p:attrName>style.visibility</p:attrName>
                                        </p:attrNameLst>
                                      </p:cBhvr>
                                      <p:to>
                                        <p:strVal val="visible"/>
                                      </p:to>
                                    </p:set>
                                    <p:anim calcmode="lin" valueType="num">
                                      <p:cBhvr>
                                        <p:cTn id="15" dur="500" fill="hold"/>
                                        <p:tgtEl>
                                          <p:spTgt spid="12292"/>
                                        </p:tgtEl>
                                        <p:attrNameLst>
                                          <p:attrName>ppt_w</p:attrName>
                                        </p:attrNameLst>
                                      </p:cBhvr>
                                      <p:tavLst>
                                        <p:tav tm="0">
                                          <p:val>
                                            <p:fltVal val="0"/>
                                          </p:val>
                                        </p:tav>
                                        <p:tav tm="100000">
                                          <p:val>
                                            <p:strVal val="#ppt_w"/>
                                          </p:val>
                                        </p:tav>
                                      </p:tavLst>
                                    </p:anim>
                                    <p:anim calcmode="lin" valueType="num">
                                      <p:cBhvr>
                                        <p:cTn id="16" dur="500" fill="hold"/>
                                        <p:tgtEl>
                                          <p:spTgt spid="12292"/>
                                        </p:tgtEl>
                                        <p:attrNameLst>
                                          <p:attrName>ppt_h</p:attrName>
                                        </p:attrNameLst>
                                      </p:cBhvr>
                                      <p:tavLst>
                                        <p:tav tm="0">
                                          <p:val>
                                            <p:fltVal val="0"/>
                                          </p:val>
                                        </p:tav>
                                        <p:tav tm="100000">
                                          <p:val>
                                            <p:strVal val="#ppt_h"/>
                                          </p:val>
                                        </p:tav>
                                      </p:tavLst>
                                    </p:anim>
                                    <p:animEffect transition="in" filter="fade">
                                      <p:cBhvr>
                                        <p:cTn id="17" dur="500"/>
                                        <p:tgtEl>
                                          <p:spTgt spid="122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FC695245-44E3-4A14-900A-D06036644A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6481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C85840A-C7C2-40A2-927F-E28C34E792EB}"/>
              </a:ext>
            </a:extLst>
          </p:cNvPr>
          <p:cNvSpPr>
            <a:spLocks noGrp="1"/>
          </p:cNvSpPr>
          <p:nvPr>
            <p:ph type="title"/>
          </p:nvPr>
        </p:nvSpPr>
        <p:spPr>
          <a:xfrm>
            <a:off x="643468" y="643467"/>
            <a:ext cx="3415612" cy="5571066"/>
          </a:xfrm>
        </p:spPr>
        <p:txBody>
          <a:bodyPr>
            <a:normAutofit/>
          </a:bodyPr>
          <a:lstStyle/>
          <a:p>
            <a:r>
              <a:rPr lang="en-US" sz="4300">
                <a:solidFill>
                  <a:srgbClr val="FFFFFF"/>
                </a:solidFill>
              </a:rPr>
              <a:t>USEFUL VOCABULARY</a:t>
            </a:r>
          </a:p>
        </p:txBody>
      </p:sp>
      <p:graphicFrame>
        <p:nvGraphicFramePr>
          <p:cNvPr id="10" name="Content Placeholder 9">
            <a:extLst>
              <a:ext uri="{FF2B5EF4-FFF2-40B4-BE49-F238E27FC236}">
                <a16:creationId xmlns:a16="http://schemas.microsoft.com/office/drawing/2014/main" id="{4F13A9E2-5305-4088-8597-E7728AC34FD4}"/>
              </a:ext>
            </a:extLst>
          </p:cNvPr>
          <p:cNvGraphicFramePr>
            <a:graphicFrameLocks noGrp="1"/>
          </p:cNvGraphicFramePr>
          <p:nvPr>
            <p:ph idx="1"/>
            <p:extLst>
              <p:ext uri="{D42A27DB-BD31-4B8C-83A1-F6EECF244321}">
                <p14:modId xmlns:p14="http://schemas.microsoft.com/office/powerpoint/2010/main" val="530783669"/>
              </p:ext>
            </p:extLst>
          </p:nvPr>
        </p:nvGraphicFramePr>
        <p:xfrm>
          <a:off x="5603875" y="954088"/>
          <a:ext cx="5641975" cy="49212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27964806"/>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0"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9" name="Rectangle 4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0" name="Straight Connector 4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1" name="Rectangle 44">
            <a:extLst>
              <a:ext uri="{FF2B5EF4-FFF2-40B4-BE49-F238E27FC236}">
                <a16:creationId xmlns:a16="http://schemas.microsoft.com/office/drawing/2014/main" id="{462F97DB-9183-4E6E-8155-7BC67242DF3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2A97104-66FA-45CA-B012-2B7A51367A8C}"/>
              </a:ext>
            </a:extLst>
          </p:cNvPr>
          <p:cNvSpPr>
            <a:spLocks noGrp="1"/>
          </p:cNvSpPr>
          <p:nvPr>
            <p:ph type="title"/>
          </p:nvPr>
        </p:nvSpPr>
        <p:spPr>
          <a:xfrm>
            <a:off x="613611" y="685893"/>
            <a:ext cx="3566407" cy="2989044"/>
          </a:xfrm>
        </p:spPr>
        <p:txBody>
          <a:bodyPr vert="horz" lIns="91440" tIns="45720" rIns="91440" bIns="45720" rtlCol="0" anchor="b">
            <a:normAutofit/>
          </a:bodyPr>
          <a:lstStyle/>
          <a:p>
            <a:pPr algn="r"/>
            <a:r>
              <a:rPr lang="en-US" sz="3400" cap="none" spc="200" dirty="0"/>
              <a:t>What do people in your town do?</a:t>
            </a:r>
          </a:p>
        </p:txBody>
      </p:sp>
      <p:cxnSp>
        <p:nvCxnSpPr>
          <p:cNvPr id="52" name="Straight Connector 46">
            <a:extLst>
              <a:ext uri="{FF2B5EF4-FFF2-40B4-BE49-F238E27FC236}">
                <a16:creationId xmlns:a16="http://schemas.microsoft.com/office/drawing/2014/main" id="{731ADB2A-A571-40A6-AC59-21025129400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3610" y="3759161"/>
            <a:ext cx="356616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088D4916-13BF-40AA-A3CF-43E04FEA06FA}"/>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4432433" y="-2"/>
            <a:ext cx="9150421" cy="6858000"/>
          </a:xfrm>
          <a:prstGeom prst="rect">
            <a:avLst/>
          </a:prstGeom>
        </p:spPr>
      </p:pic>
    </p:spTree>
    <p:extLst>
      <p:ext uri="{BB962C8B-B14F-4D97-AF65-F5344CB8AC3E}">
        <p14:creationId xmlns:p14="http://schemas.microsoft.com/office/powerpoint/2010/main" val="5711667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00B050"/>
                                        </p:clrVal>
                                      </p:to>
                                    </p:set>
                                    <p:set>
                                      <p:cBhvr>
                                        <p:cTn id="7" dur="500" fill="hold"/>
                                        <p:tgtEl>
                                          <p:spTgt spid="2"/>
                                        </p:tgtEl>
                                        <p:attrNameLst>
                                          <p:attrName>fillcolor</p:attrName>
                                        </p:attrNameLst>
                                      </p:cBhvr>
                                      <p:to>
                                        <p:clrVal>
                                          <a:srgbClr val="00B050"/>
                                        </p:clrVal>
                                      </p:to>
                                    </p:set>
                                    <p:set>
                                      <p:cBhvr>
                                        <p:cTn id="8" dur="500" fill="hold"/>
                                        <p:tgtEl>
                                          <p:spTgt spid="2"/>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6" name="Rectangle 75">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8" name="Straight Connector 77">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80" name="Rectangle 79">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314" name="Picture 2">
            <a:extLst>
              <a:ext uri="{FF2B5EF4-FFF2-40B4-BE49-F238E27FC236}">
                <a16:creationId xmlns:a16="http://schemas.microsoft.com/office/drawing/2014/main" id="{CDC36E45-BBFB-4735-BC72-032CA3E79E11}"/>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1990" r="-1" b="13082"/>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F09FCF2-7F15-430E-84B8-4B879FC27238}"/>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4800" cap="none" spc="0" dirty="0">
                <a:solidFill>
                  <a:schemeClr val="tx1"/>
                </a:solidFill>
              </a:rPr>
              <a:t>Are there any changes you would like to make in your hometown? What is it?</a:t>
            </a:r>
          </a:p>
        </p:txBody>
      </p:sp>
      <p:cxnSp>
        <p:nvCxnSpPr>
          <p:cNvPr id="82" name="Straight Connector 81">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49743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0" nodeType="clickEffect">
                                  <p:stCondLst>
                                    <p:cond delay="0"/>
                                  </p:stCondLst>
                                  <p:childTnLst>
                                    <p:animRot by="120000">
                                      <p:cBhvr>
                                        <p:cTn id="6" dur="100" fill="hold">
                                          <p:stCondLst>
                                            <p:cond delay="0"/>
                                          </p:stCondLst>
                                        </p:cTn>
                                        <p:tgtEl>
                                          <p:spTgt spid="2"/>
                                        </p:tgtEl>
                                        <p:attrNameLst>
                                          <p:attrName>r</p:attrName>
                                        </p:attrNameLst>
                                      </p:cBhvr>
                                    </p:animRot>
                                    <p:animRot by="-240000">
                                      <p:cBhvr>
                                        <p:cTn id="7" dur="200" fill="hold">
                                          <p:stCondLst>
                                            <p:cond delay="200"/>
                                          </p:stCondLst>
                                        </p:cTn>
                                        <p:tgtEl>
                                          <p:spTgt spid="2"/>
                                        </p:tgtEl>
                                        <p:attrNameLst>
                                          <p:attrName>r</p:attrName>
                                        </p:attrNameLst>
                                      </p:cBhvr>
                                    </p:animRot>
                                    <p:animRot by="240000">
                                      <p:cBhvr>
                                        <p:cTn id="8" dur="200" fill="hold">
                                          <p:stCondLst>
                                            <p:cond delay="400"/>
                                          </p:stCondLst>
                                        </p:cTn>
                                        <p:tgtEl>
                                          <p:spTgt spid="2"/>
                                        </p:tgtEl>
                                        <p:attrNameLst>
                                          <p:attrName>r</p:attrName>
                                        </p:attrNameLst>
                                      </p:cBhvr>
                                    </p:animRot>
                                    <p:animRot by="-240000">
                                      <p:cBhvr>
                                        <p:cTn id="9" dur="200" fill="hold">
                                          <p:stCondLst>
                                            <p:cond delay="600"/>
                                          </p:stCondLst>
                                        </p:cTn>
                                        <p:tgtEl>
                                          <p:spTgt spid="2"/>
                                        </p:tgtEl>
                                        <p:attrNameLst>
                                          <p:attrName>r</p:attrName>
                                        </p:attrNameLst>
                                      </p:cBhvr>
                                    </p:animRot>
                                    <p:animRot by="120000">
                                      <p:cBhvr>
                                        <p:cTn id="10"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6" name="Picture 4">
            <a:extLst>
              <a:ext uri="{FF2B5EF4-FFF2-40B4-BE49-F238E27FC236}">
                <a16:creationId xmlns:a16="http://schemas.microsoft.com/office/drawing/2014/main" id="{AD58D0C6-BAFD-4ECA-9EA1-E43A8AB16FB4}"/>
              </a:ext>
            </a:extLst>
          </p:cNvPr>
          <p:cNvPicPr>
            <a:picLocks noChangeAspect="1" noChangeArrowheads="1"/>
          </p:cNvPicPr>
          <p:nvPr/>
        </p:nvPicPr>
        <p:blipFill rotWithShape="1">
          <a:blip r:embed="rId3">
            <a:duotone>
              <a:schemeClr val="bg2">
                <a:shade val="45000"/>
                <a:satMod val="135000"/>
              </a:schemeClr>
              <a:prstClr val="white"/>
            </a:duotone>
            <a:alphaModFix amt="20000"/>
            <a:extLst>
              <a:ext uri="{28A0092B-C50C-407E-A947-70E740481C1C}">
                <a14:useLocalDpi xmlns:a14="http://schemas.microsoft.com/office/drawing/2010/main" val="0"/>
              </a:ext>
            </a:extLst>
          </a:blip>
          <a:srcRect t="16045"/>
          <a:stretch/>
        </p:blipFill>
        <p:spPr bwMode="auto">
          <a:xfrm>
            <a:off x="20" y="10"/>
            <a:ext cx="12191980" cy="6857989"/>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2AB81C26-5A5D-4AA8-B834-2FEEE85CA5BF}"/>
              </a:ext>
            </a:extLst>
          </p:cNvPr>
          <p:cNvSpPr>
            <a:spLocks noGrp="1"/>
          </p:cNvSpPr>
          <p:nvPr>
            <p:ph type="title"/>
          </p:nvPr>
        </p:nvSpPr>
        <p:spPr>
          <a:xfrm>
            <a:off x="1024128" y="585216"/>
            <a:ext cx="9720072" cy="1499616"/>
          </a:xfrm>
        </p:spPr>
        <p:txBody>
          <a:bodyPr>
            <a:normAutofit/>
          </a:bodyPr>
          <a:lstStyle/>
          <a:p>
            <a:r>
              <a:rPr lang="en-US" cap="none" dirty="0"/>
              <a:t>Talk about a place you like most in your hometown. </a:t>
            </a:r>
          </a:p>
        </p:txBody>
      </p:sp>
      <p:cxnSp>
        <p:nvCxnSpPr>
          <p:cNvPr id="88" name="Straight Connector 85">
            <a:extLst>
              <a:ext uri="{FF2B5EF4-FFF2-40B4-BE49-F238E27FC236}">
                <a16:creationId xmlns:a16="http://schemas.microsoft.com/office/drawing/2014/main" id="{3CEB095E-D776-4087-A910-2658B2951D5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18" name="Content Placeholder 17">
            <a:extLst>
              <a:ext uri="{FF2B5EF4-FFF2-40B4-BE49-F238E27FC236}">
                <a16:creationId xmlns:a16="http://schemas.microsoft.com/office/drawing/2014/main" id="{57BFE2F6-DB11-490F-9410-69DDDD0B9AF9}"/>
              </a:ext>
            </a:extLst>
          </p:cNvPr>
          <p:cNvGraphicFramePr>
            <a:graphicFrameLocks noGrp="1"/>
          </p:cNvGraphicFramePr>
          <p:nvPr>
            <p:ph idx="1"/>
            <p:extLst>
              <p:ext uri="{D42A27DB-BD31-4B8C-83A1-F6EECF244321}">
                <p14:modId xmlns:p14="http://schemas.microsoft.com/office/powerpoint/2010/main" val="3591991750"/>
              </p:ext>
            </p:extLst>
          </p:nvPr>
        </p:nvGraphicFramePr>
        <p:xfrm>
          <a:off x="1024128" y="2286000"/>
          <a:ext cx="9720071" cy="40233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9001618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chemeClr val="accent2"/>
                                        </p:clrVal>
                                      </p:to>
                                    </p:set>
                                    <p:set>
                                      <p:cBhvr>
                                        <p:cTn id="7" dur="500" fill="hold"/>
                                        <p:tgtEl>
                                          <p:spTgt spid="2"/>
                                        </p:tgtEl>
                                        <p:attrNameLst>
                                          <p:attrName>fillcolor</p:attrName>
                                        </p:attrNameLst>
                                      </p:cBhvr>
                                      <p:to>
                                        <p:clrVal>
                                          <a:schemeClr val="accent2"/>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3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p:cTn id="13" dur="1000" fill="hold"/>
                                        <p:tgtEl>
                                          <p:spTgt spid="18"/>
                                        </p:tgtEl>
                                        <p:attrNameLst>
                                          <p:attrName>ppt_w</p:attrName>
                                        </p:attrNameLst>
                                      </p:cBhvr>
                                      <p:tavLst>
                                        <p:tav tm="0">
                                          <p:val>
                                            <p:fltVal val="0"/>
                                          </p:val>
                                        </p:tav>
                                        <p:tav tm="100000">
                                          <p:val>
                                            <p:strVal val="#ppt_w"/>
                                          </p:val>
                                        </p:tav>
                                      </p:tavLst>
                                    </p:anim>
                                    <p:anim calcmode="lin" valueType="num">
                                      <p:cBhvr>
                                        <p:cTn id="14" dur="1000" fill="hold"/>
                                        <p:tgtEl>
                                          <p:spTgt spid="18"/>
                                        </p:tgtEl>
                                        <p:attrNameLst>
                                          <p:attrName>ppt_h</p:attrName>
                                        </p:attrNameLst>
                                      </p:cBhvr>
                                      <p:tavLst>
                                        <p:tav tm="0">
                                          <p:val>
                                            <p:fltVal val="0"/>
                                          </p:val>
                                        </p:tav>
                                        <p:tav tm="100000">
                                          <p:val>
                                            <p:strVal val="#ppt_h"/>
                                          </p:val>
                                        </p:tav>
                                      </p:tavLst>
                                    </p:anim>
                                    <p:anim calcmode="lin" valueType="num">
                                      <p:cBhvr>
                                        <p:cTn id="15" dur="1000" fill="hold"/>
                                        <p:tgtEl>
                                          <p:spTgt spid="18"/>
                                        </p:tgtEl>
                                        <p:attrNameLst>
                                          <p:attrName>style.rotation</p:attrName>
                                        </p:attrNameLst>
                                      </p:cBhvr>
                                      <p:tavLst>
                                        <p:tav tm="0">
                                          <p:val>
                                            <p:fltVal val="90"/>
                                          </p:val>
                                        </p:tav>
                                        <p:tav tm="100000">
                                          <p:val>
                                            <p:fltVal val="0"/>
                                          </p:val>
                                        </p:tav>
                                      </p:tavLst>
                                    </p:anim>
                                    <p:animEffect transition="in" filter="fade">
                                      <p:cBhvr>
                                        <p:cTn id="16"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18" grpId="0">
        <p:bldAsOne/>
      </p:bldGraphic>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31E7C082-5B81-400A-A1DE-7CA9F26ED81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5" name="Straight Connector 24">
            <a:extLst>
              <a:ext uri="{FF2B5EF4-FFF2-40B4-BE49-F238E27FC236}">
                <a16:creationId xmlns:a16="http://schemas.microsoft.com/office/drawing/2014/main" id="{08D54232-CDE1-4B53-B430-AB82206F6B5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27" name="Rectangle 26">
            <a:extLst>
              <a:ext uri="{FF2B5EF4-FFF2-40B4-BE49-F238E27FC236}">
                <a16:creationId xmlns:a16="http://schemas.microsoft.com/office/drawing/2014/main" id="{4C0648FB-4388-443C-8D4E-4A9FF033607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4A8D762E-DA8D-419A-BA44-68B93D3D92F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a:extLst>
              <a:ext uri="{FF2B5EF4-FFF2-40B4-BE49-F238E27FC236}">
                <a16:creationId xmlns:a16="http://schemas.microsoft.com/office/drawing/2014/main" id="{644606E1-C935-45DD-9524-F62D7D005DA4}"/>
              </a:ext>
            </a:extLst>
          </p:cNvPr>
          <p:cNvSpPr>
            <a:spLocks noGrp="1"/>
          </p:cNvSpPr>
          <p:nvPr>
            <p:ph type="title"/>
          </p:nvPr>
        </p:nvSpPr>
        <p:spPr>
          <a:xfrm>
            <a:off x="1286933" y="977048"/>
            <a:ext cx="9618133" cy="2960980"/>
          </a:xfrm>
        </p:spPr>
        <p:txBody>
          <a:bodyPr vert="horz" lIns="91440" tIns="45720" rIns="91440" bIns="45720" rtlCol="0" anchor="b">
            <a:normAutofit/>
          </a:bodyPr>
          <a:lstStyle/>
          <a:p>
            <a:r>
              <a:rPr lang="en-US" sz="6600" spc="200" dirty="0">
                <a:solidFill>
                  <a:srgbClr val="FFFFFF"/>
                </a:solidFill>
              </a:rPr>
              <a:t>SPEAKING PART 2</a:t>
            </a:r>
          </a:p>
        </p:txBody>
      </p:sp>
      <p:sp>
        <p:nvSpPr>
          <p:cNvPr id="3" name="Content Placeholder 2">
            <a:extLst>
              <a:ext uri="{FF2B5EF4-FFF2-40B4-BE49-F238E27FC236}">
                <a16:creationId xmlns:a16="http://schemas.microsoft.com/office/drawing/2014/main" id="{542175AD-FD93-46AD-9616-52B771F12F96}"/>
              </a:ext>
            </a:extLst>
          </p:cNvPr>
          <p:cNvSpPr>
            <a:spLocks noGrp="1"/>
          </p:cNvSpPr>
          <p:nvPr>
            <p:ph idx="1"/>
          </p:nvPr>
        </p:nvSpPr>
        <p:spPr>
          <a:xfrm>
            <a:off x="1286933" y="4960137"/>
            <a:ext cx="9980335" cy="1333087"/>
          </a:xfrm>
        </p:spPr>
        <p:txBody>
          <a:bodyPr vert="horz" lIns="91440" tIns="45720" rIns="91440" bIns="45720" rtlCol="0" anchor="t">
            <a:normAutofit/>
          </a:bodyPr>
          <a:lstStyle/>
          <a:p>
            <a:pPr marL="0" indent="0">
              <a:lnSpc>
                <a:spcPct val="100000"/>
              </a:lnSpc>
              <a:spcBef>
                <a:spcPts val="0"/>
              </a:spcBef>
              <a:buNone/>
            </a:pPr>
            <a:r>
              <a:rPr lang="en-US" sz="3200" dirty="0">
                <a:solidFill>
                  <a:schemeClr val="tx1">
                    <a:lumMod val="90000"/>
                    <a:lumOff val="10000"/>
                  </a:schemeClr>
                </a:solidFill>
              </a:rPr>
              <a:t>Asking and answering questions using these prompt cards</a:t>
            </a:r>
          </a:p>
        </p:txBody>
      </p:sp>
    </p:spTree>
    <p:extLst>
      <p:ext uri="{BB962C8B-B14F-4D97-AF65-F5344CB8AC3E}">
        <p14:creationId xmlns:p14="http://schemas.microsoft.com/office/powerpoint/2010/main" val="226335826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4" presetClass="emph" presetSubtype="0" fill="hold" grpId="0" nodeType="clickEffect">
                                  <p:stCondLst>
                                    <p:cond delay="0"/>
                                  </p:stCondLst>
                                  <p:iterate type="lt">
                                    <p:tmPct val="10000"/>
                                  </p:iterate>
                                  <p:childTnLst>
                                    <p:animMotion origin="layout" path="M -2.91667E-6 2.22222E-6 L -2.91667E-6 -0.07222 " pathEditMode="relative" rAng="0" ptsTypes="AA">
                                      <p:cBhvr>
                                        <p:cTn id="6" dur="250" accel="50000" decel="50000" autoRev="1" fill="hold">
                                          <p:stCondLst>
                                            <p:cond delay="0"/>
                                          </p:stCondLst>
                                        </p:cTn>
                                        <p:tgtEl>
                                          <p:spTgt spid="3">
                                            <p:txEl>
                                              <p:pRg st="0" end="0"/>
                                            </p:txEl>
                                          </p:spTgt>
                                        </p:tgtEl>
                                        <p:attrNameLst>
                                          <p:attrName>ppt_x</p:attrName>
                                          <p:attrName>ppt_y</p:attrName>
                                        </p:attrNameLst>
                                      </p:cBhvr>
                                      <p:rCtr x="0" y="-3611"/>
                                    </p:animMotion>
                                    <p:animRot by="1500000">
                                      <p:cBhvr>
                                        <p:cTn id="7" dur="125" fill="hold">
                                          <p:stCondLst>
                                            <p:cond delay="0"/>
                                          </p:stCondLst>
                                        </p:cTn>
                                        <p:tgtEl>
                                          <p:spTgt spid="3">
                                            <p:txEl>
                                              <p:pRg st="0" end="0"/>
                                            </p:txEl>
                                          </p:spTgt>
                                        </p:tgtEl>
                                        <p:attrNameLst>
                                          <p:attrName>r</p:attrName>
                                        </p:attrNameLst>
                                      </p:cBhvr>
                                    </p:animRot>
                                    <p:animRot by="-1500000">
                                      <p:cBhvr>
                                        <p:cTn id="8" dur="125" fill="hold">
                                          <p:stCondLst>
                                            <p:cond delay="125"/>
                                          </p:stCondLst>
                                        </p:cTn>
                                        <p:tgtEl>
                                          <p:spTgt spid="3">
                                            <p:txEl>
                                              <p:pRg st="0" end="0"/>
                                            </p:txEl>
                                          </p:spTgt>
                                        </p:tgtEl>
                                        <p:attrNameLst>
                                          <p:attrName>r</p:attrName>
                                        </p:attrNameLst>
                                      </p:cBhvr>
                                    </p:animRot>
                                    <p:animRot by="-1500000">
                                      <p:cBhvr>
                                        <p:cTn id="9" dur="125" fill="hold">
                                          <p:stCondLst>
                                            <p:cond delay="250"/>
                                          </p:stCondLst>
                                        </p:cTn>
                                        <p:tgtEl>
                                          <p:spTgt spid="3">
                                            <p:txEl>
                                              <p:pRg st="0" end="0"/>
                                            </p:txEl>
                                          </p:spTgt>
                                        </p:tgtEl>
                                        <p:attrNameLst>
                                          <p:attrName>r</p:attrName>
                                        </p:attrNameLst>
                                      </p:cBhvr>
                                    </p:animRot>
                                    <p:animRot by="1500000">
                                      <p:cBhvr>
                                        <p:cTn id="10" dur="125" fill="hold">
                                          <p:stCondLst>
                                            <p:cond delay="375"/>
                                          </p:stCondLst>
                                        </p:cTn>
                                        <p:tgtEl>
                                          <p:spTgt spid="3">
                                            <p:txEl>
                                              <p:pRg st="0" end="0"/>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A2A507F1-2EB5-4798-A15F-A7C34A0A668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22" name="Straight Connector 21">
            <a:extLst>
              <a:ext uri="{FF2B5EF4-FFF2-40B4-BE49-F238E27FC236}">
                <a16:creationId xmlns:a16="http://schemas.microsoft.com/office/drawing/2014/main" id="{24F53817-DA39-4DCE-ADDC-F84A3650E8E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4" name="Rectangle 23">
            <a:extLst>
              <a:ext uri="{FF2B5EF4-FFF2-40B4-BE49-F238E27FC236}">
                <a16:creationId xmlns:a16="http://schemas.microsoft.com/office/drawing/2014/main" id="{CB31C874-8769-4064-AD85-F705E356E80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634276" y="640080"/>
            <a:ext cx="4973818" cy="3034857"/>
          </a:xfrm>
        </p:spPr>
        <p:txBody>
          <a:bodyPr vert="horz" lIns="91440" tIns="45720" rIns="91440" bIns="45720" rtlCol="0" anchor="b">
            <a:normAutofit/>
          </a:bodyPr>
          <a:lstStyle/>
          <a:p>
            <a:pPr algn="r"/>
            <a:r>
              <a:rPr lang="en-US" spc="200">
                <a:solidFill>
                  <a:schemeClr val="tx1"/>
                </a:solidFill>
              </a:rPr>
              <a:t>Ask and answer</a:t>
            </a:r>
          </a:p>
        </p:txBody>
      </p:sp>
      <p:cxnSp>
        <p:nvCxnSpPr>
          <p:cNvPr id="26" name="Straight Connector 25">
            <a:extLst>
              <a:ext uri="{FF2B5EF4-FFF2-40B4-BE49-F238E27FC236}">
                <a16:creationId xmlns:a16="http://schemas.microsoft.com/office/drawing/2014/main" id="{819EE63D-1989-47AB-89F0-EA9453C0F77B}"/>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4609" y="3765314"/>
            <a:ext cx="4663440" cy="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4C5FBC4B-FD70-41B2-8F8B-BF8D4AF3C3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83275" y="0"/>
            <a:ext cx="6105451"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A0DD8A4C-7176-4014-8ECB-952DAD3A389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9" y="321731"/>
            <a:ext cx="3932506" cy="3662235"/>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C8562B67-734D-48F0-AD38-B296E969AAF8}"/>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583351" y="915886"/>
            <a:ext cx="3572241" cy="2395819"/>
          </a:xfrm>
          <a:prstGeom prst="rect">
            <a:avLst/>
          </a:prstGeom>
        </p:spPr>
      </p:pic>
      <p:sp>
        <p:nvSpPr>
          <p:cNvPr id="32" name="Rectangle 31">
            <a:extLst>
              <a:ext uri="{FF2B5EF4-FFF2-40B4-BE49-F238E27FC236}">
                <a16:creationId xmlns:a16="http://schemas.microsoft.com/office/drawing/2014/main" id="{D4A741E9-061E-4AA9-B288-AB25D35B709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509128" y="321732"/>
            <a:ext cx="1352695" cy="3668542"/>
          </a:xfrm>
          <a:prstGeom prst="rect">
            <a:avLst/>
          </a:prstGeom>
          <a:solidFill>
            <a:srgbClr val="FFFFFF">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DAF466FE-FFD6-4F71-99F8-D74BE00B37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5008" y="4157447"/>
            <a:ext cx="2104750" cy="2312282"/>
          </a:xfrm>
          <a:prstGeom prst="rect">
            <a:avLst/>
          </a:prstGeom>
          <a:solidFill>
            <a:schemeClr val="accent2">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48A3B93F-25CE-4759-A5FD-FE33A272A38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0625" y="4157447"/>
            <a:ext cx="3206709" cy="2312282"/>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3F6F419-0E77-42D3-A9A0-A6F813BACB9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8793557" y="4305697"/>
            <a:ext cx="2997867" cy="2053539"/>
          </a:xfrm>
          <a:prstGeom prst="rect">
            <a:avLst/>
          </a:prstGeom>
        </p:spPr>
      </p:pic>
      <p:sp>
        <p:nvSpPr>
          <p:cNvPr id="23" name="Arrow: Pentagon 22">
            <a:extLst>
              <a:ext uri="{FF2B5EF4-FFF2-40B4-BE49-F238E27FC236}">
                <a16:creationId xmlns:a16="http://schemas.microsoft.com/office/drawing/2014/main" id="{E9D9B7D2-4A80-436E-A118-B9458BA4968C}"/>
              </a:ext>
            </a:extLst>
          </p:cNvPr>
          <p:cNvSpPr/>
          <p:nvPr/>
        </p:nvSpPr>
        <p:spPr>
          <a:xfrm>
            <a:off x="804609" y="4070675"/>
            <a:ext cx="4816100" cy="1233714"/>
          </a:xfrm>
          <a:prstGeom prst="homePlate">
            <a:avLst>
              <a:gd name="adj" fmla="val 54782"/>
            </a:avLst>
          </a:prstGeom>
          <a:solidFill>
            <a:schemeClr val="accent2"/>
          </a:solidFill>
          <a:ln>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Ask and answer questions using the words given. </a:t>
            </a:r>
          </a:p>
        </p:txBody>
      </p:sp>
    </p:spTree>
    <p:extLst>
      <p:ext uri="{BB962C8B-B14F-4D97-AF65-F5344CB8AC3E}">
        <p14:creationId xmlns:p14="http://schemas.microsoft.com/office/powerpoint/2010/main" val="4170340534"/>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80">
                                          <p:stCondLst>
                                            <p:cond delay="0"/>
                                          </p:stCondLst>
                                        </p:cTn>
                                        <p:tgtEl>
                                          <p:spTgt spid="23"/>
                                        </p:tgtEl>
                                      </p:cBhvr>
                                    </p:animEffect>
                                    <p:anim calcmode="lin" valueType="num">
                                      <p:cBhvr>
                                        <p:cTn id="8"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3" dur="26">
                                          <p:stCondLst>
                                            <p:cond delay="650"/>
                                          </p:stCondLst>
                                        </p:cTn>
                                        <p:tgtEl>
                                          <p:spTgt spid="23"/>
                                        </p:tgtEl>
                                      </p:cBhvr>
                                      <p:to x="100000" y="60000"/>
                                    </p:animScale>
                                    <p:animScale>
                                      <p:cBhvr>
                                        <p:cTn id="14" dur="166" decel="50000">
                                          <p:stCondLst>
                                            <p:cond delay="676"/>
                                          </p:stCondLst>
                                        </p:cTn>
                                        <p:tgtEl>
                                          <p:spTgt spid="23"/>
                                        </p:tgtEl>
                                      </p:cBhvr>
                                      <p:to x="100000" y="100000"/>
                                    </p:animScale>
                                    <p:animScale>
                                      <p:cBhvr>
                                        <p:cTn id="15" dur="26">
                                          <p:stCondLst>
                                            <p:cond delay="1312"/>
                                          </p:stCondLst>
                                        </p:cTn>
                                        <p:tgtEl>
                                          <p:spTgt spid="23"/>
                                        </p:tgtEl>
                                      </p:cBhvr>
                                      <p:to x="100000" y="80000"/>
                                    </p:animScale>
                                    <p:animScale>
                                      <p:cBhvr>
                                        <p:cTn id="16" dur="166" decel="50000">
                                          <p:stCondLst>
                                            <p:cond delay="1338"/>
                                          </p:stCondLst>
                                        </p:cTn>
                                        <p:tgtEl>
                                          <p:spTgt spid="23"/>
                                        </p:tgtEl>
                                      </p:cBhvr>
                                      <p:to x="100000" y="100000"/>
                                    </p:animScale>
                                    <p:animScale>
                                      <p:cBhvr>
                                        <p:cTn id="17" dur="26">
                                          <p:stCondLst>
                                            <p:cond delay="1642"/>
                                          </p:stCondLst>
                                        </p:cTn>
                                        <p:tgtEl>
                                          <p:spTgt spid="23"/>
                                        </p:tgtEl>
                                      </p:cBhvr>
                                      <p:to x="100000" y="90000"/>
                                    </p:animScale>
                                    <p:animScale>
                                      <p:cBhvr>
                                        <p:cTn id="18" dur="166" decel="50000">
                                          <p:stCondLst>
                                            <p:cond delay="1668"/>
                                          </p:stCondLst>
                                        </p:cTn>
                                        <p:tgtEl>
                                          <p:spTgt spid="23"/>
                                        </p:tgtEl>
                                      </p:cBhvr>
                                      <p:to x="100000" y="100000"/>
                                    </p:animScale>
                                    <p:animScale>
                                      <p:cBhvr>
                                        <p:cTn id="19" dur="26">
                                          <p:stCondLst>
                                            <p:cond delay="1808"/>
                                          </p:stCondLst>
                                        </p:cTn>
                                        <p:tgtEl>
                                          <p:spTgt spid="23"/>
                                        </p:tgtEl>
                                      </p:cBhvr>
                                      <p:to x="100000" y="95000"/>
                                    </p:animScale>
                                    <p:animScale>
                                      <p:cBhvr>
                                        <p:cTn id="20" dur="166" decel="50000">
                                          <p:stCondLst>
                                            <p:cond delay="1834"/>
                                          </p:stCondLst>
                                        </p:cTn>
                                        <p:tgtEl>
                                          <p:spTgt spid="23"/>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2CDC9"/>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C51136FD-BBB2-4EB4-A240-3E21EECF736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6BF9950-A5E6-4199-B40D-6B120D426159}"/>
              </a:ext>
            </a:extLst>
          </p:cNvPr>
          <p:cNvSpPr>
            <a:spLocks noGrp="1"/>
          </p:cNvSpPr>
          <p:nvPr>
            <p:ph type="title"/>
          </p:nvPr>
        </p:nvSpPr>
        <p:spPr>
          <a:xfrm>
            <a:off x="1024129" y="585216"/>
            <a:ext cx="3779085" cy="1499616"/>
          </a:xfrm>
        </p:spPr>
        <p:txBody>
          <a:bodyPr vert="horz" lIns="91440" tIns="45720" rIns="91440" bIns="45720" rtlCol="0">
            <a:normAutofit/>
          </a:bodyPr>
          <a:lstStyle/>
          <a:p>
            <a:r>
              <a:rPr lang="en-US" spc="200">
                <a:solidFill>
                  <a:srgbClr val="FFFFFF"/>
                </a:solidFill>
              </a:rPr>
              <a:t>Ask and answer</a:t>
            </a:r>
            <a:endParaRPr lang="en-US" spc="200" dirty="0">
              <a:solidFill>
                <a:srgbClr val="FFFFFF"/>
              </a:solidFill>
            </a:endParaRPr>
          </a:p>
        </p:txBody>
      </p:sp>
      <p:cxnSp>
        <p:nvCxnSpPr>
          <p:cNvPr id="27" name="Straight Connector 26">
            <a:extLst>
              <a:ext uri="{FF2B5EF4-FFF2-40B4-BE49-F238E27FC236}">
                <a16:creationId xmlns:a16="http://schemas.microsoft.com/office/drawing/2014/main" id="{C6826B28-36B0-4CC1-8EC8-EF9B88B3564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lumMod val="20000"/>
                <a:lumOff val="80000"/>
              </a:schemeClr>
            </a:solidFill>
          </a:ln>
        </p:spPr>
        <p:style>
          <a:lnRef idx="1">
            <a:schemeClr val="accent1"/>
          </a:lnRef>
          <a:fillRef idx="0">
            <a:schemeClr val="accent1"/>
          </a:fillRef>
          <a:effectRef idx="0">
            <a:schemeClr val="accent1"/>
          </a:effectRef>
          <a:fontRef idx="minor">
            <a:schemeClr val="tx1"/>
          </a:fontRef>
        </p:style>
      </p:cxnSp>
      <p:pic>
        <p:nvPicPr>
          <p:cNvPr id="21" name="Picture 20">
            <a:extLst>
              <a:ext uri="{FF2B5EF4-FFF2-40B4-BE49-F238E27FC236}">
                <a16:creationId xmlns:a16="http://schemas.microsoft.com/office/drawing/2014/main" id="{08FB11B8-08DD-4145-84CA-647288910187}"/>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6286314" y="159350"/>
            <a:ext cx="4883848" cy="3241363"/>
          </a:xfrm>
          <a:prstGeom prst="rect">
            <a:avLst/>
          </a:prstGeom>
        </p:spPr>
      </p:pic>
      <p:pic>
        <p:nvPicPr>
          <p:cNvPr id="22" name="Picture 21">
            <a:extLst>
              <a:ext uri="{FF2B5EF4-FFF2-40B4-BE49-F238E27FC236}">
                <a16:creationId xmlns:a16="http://schemas.microsoft.com/office/drawing/2014/main" id="{D895258C-C3AB-471F-9DDB-B87DA26E68FA}"/>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6383285" y="3457288"/>
            <a:ext cx="4731457" cy="3227782"/>
          </a:xfrm>
          <a:prstGeom prst="rect">
            <a:avLst/>
          </a:prstGeom>
        </p:spPr>
      </p:pic>
      <p:sp>
        <p:nvSpPr>
          <p:cNvPr id="11" name="Rectangle 10">
            <a:extLst>
              <a:ext uri="{FF2B5EF4-FFF2-40B4-BE49-F238E27FC236}">
                <a16:creationId xmlns:a16="http://schemas.microsoft.com/office/drawing/2014/main" id="{0A6FCE67-6FAB-42DE-91EE-B10F2340F8CE}"/>
              </a:ext>
            </a:extLst>
          </p:cNvPr>
          <p:cNvSpPr/>
          <p:nvPr/>
        </p:nvSpPr>
        <p:spPr>
          <a:xfrm>
            <a:off x="629145" y="2182896"/>
            <a:ext cx="4365856" cy="1569660"/>
          </a:xfrm>
          <a:prstGeom prst="rect">
            <a:avLst/>
          </a:prstGeom>
        </p:spPr>
        <p:txBody>
          <a:bodyPr wrap="square">
            <a:spAutoFit/>
          </a:bodyPr>
          <a:lstStyle/>
          <a:p>
            <a:pPr marL="457200" lvl="0" indent="-457200">
              <a:buFont typeface="Arial" panose="020B0604020202020204" pitchFamily="34" charset="0"/>
              <a:buChar char="•"/>
            </a:pPr>
            <a:r>
              <a:rPr lang="en-US" sz="2400" dirty="0">
                <a:solidFill>
                  <a:schemeClr val="bg1"/>
                </a:solidFill>
              </a:rPr>
              <a:t>Ask and answer questions using the words given.</a:t>
            </a:r>
          </a:p>
          <a:p>
            <a:pPr marL="457200" lvl="0" indent="-457200" algn="just">
              <a:buFont typeface="Arial" panose="020B0604020202020204" pitchFamily="34" charset="0"/>
              <a:buChar char="•"/>
            </a:pPr>
            <a:r>
              <a:rPr lang="en-US" sz="2400" dirty="0">
                <a:solidFill>
                  <a:schemeClr val="bg1"/>
                </a:solidFill>
              </a:rPr>
              <a:t>What are other questions and answers you can think of?</a:t>
            </a:r>
          </a:p>
        </p:txBody>
      </p:sp>
    </p:spTree>
    <p:extLst>
      <p:ext uri="{BB962C8B-B14F-4D97-AF65-F5344CB8AC3E}">
        <p14:creationId xmlns:p14="http://schemas.microsoft.com/office/powerpoint/2010/main" val="1742855645"/>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1">
                                            <p:txEl>
                                              <p:pRg st="1" end="1"/>
                                            </p:txEl>
                                          </p:spTgt>
                                        </p:tgtEl>
                                        <p:attrNameLst>
                                          <p:attrName>style.visibility</p:attrName>
                                        </p:attrNameLst>
                                      </p:cBhvr>
                                      <p:to>
                                        <p:strVal val="visible"/>
                                      </p:to>
                                    </p:set>
                                    <p:animEffect transition="in" filter="fade">
                                      <p:cBhvr>
                                        <p:cTn id="14" dur="1000"/>
                                        <p:tgtEl>
                                          <p:spTgt spid="11">
                                            <p:txEl>
                                              <p:pRg st="1" end="1"/>
                                            </p:txEl>
                                          </p:spTgt>
                                        </p:tgtEl>
                                      </p:cBhvr>
                                    </p:animEffect>
                                    <p:anim calcmode="lin" valueType="num">
                                      <p:cBhvr>
                                        <p:cTn id="15"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D12A5BA-B063-4B33-AB08-86CF7D23F62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1" name="Straight Connector 10">
            <a:extLst>
              <a:ext uri="{FF2B5EF4-FFF2-40B4-BE49-F238E27FC236}">
                <a16:creationId xmlns:a16="http://schemas.microsoft.com/office/drawing/2014/main" id="{07DFAF29-6BD8-4A93-A292-D6A8C6EFB5D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ctangle 12">
            <a:extLst>
              <a:ext uri="{FF2B5EF4-FFF2-40B4-BE49-F238E27FC236}">
                <a16:creationId xmlns:a16="http://schemas.microsoft.com/office/drawing/2014/main" id="{CA01913F-3FBD-4B62-92CF-D2B8A674152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726" cy="68589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C2BC215-6B40-415C-B9AF-637F8FB87A92}"/>
              </a:ext>
            </a:extLst>
          </p:cNvPr>
          <p:cNvSpPr>
            <a:spLocks noGrp="1"/>
          </p:cNvSpPr>
          <p:nvPr>
            <p:ph type="title"/>
          </p:nvPr>
        </p:nvSpPr>
        <p:spPr>
          <a:xfrm>
            <a:off x="362857" y="640080"/>
            <a:ext cx="3652047" cy="3034857"/>
          </a:xfrm>
        </p:spPr>
        <p:txBody>
          <a:bodyPr vert="horz" lIns="91440" tIns="45720" rIns="91440" bIns="45720" rtlCol="0" anchor="b">
            <a:normAutofit/>
          </a:bodyPr>
          <a:lstStyle/>
          <a:p>
            <a:pPr algn="r"/>
            <a:r>
              <a:rPr lang="en-US" sz="3700" cap="none" spc="0" dirty="0"/>
              <a:t>Based on the given information, talk about </a:t>
            </a:r>
            <a:r>
              <a:rPr lang="en-US" sz="3700" b="1" cap="none" spc="0" dirty="0"/>
              <a:t>College Shop.</a:t>
            </a:r>
          </a:p>
        </p:txBody>
      </p:sp>
      <p:cxnSp>
        <p:nvCxnSpPr>
          <p:cNvPr id="15" name="Straight Connector 14">
            <a:extLst>
              <a:ext uri="{FF2B5EF4-FFF2-40B4-BE49-F238E27FC236}">
                <a16:creationId xmlns:a16="http://schemas.microsoft.com/office/drawing/2014/main" id="{FBB0A898-5387-4E99-A785-462A85DC017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00698" y="3765314"/>
            <a:ext cx="3200400" cy="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2050" name="Picture 2" descr="Image result for talking png">
            <a:extLst>
              <a:ext uri="{FF2B5EF4-FFF2-40B4-BE49-F238E27FC236}">
                <a16:creationId xmlns:a16="http://schemas.microsoft.com/office/drawing/2014/main" id="{FA08DCBF-26DE-4921-9552-1B4FDC9D6F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90323" y="3806459"/>
            <a:ext cx="2841062" cy="291529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78A0BC7-29DA-4BE8-8F3B-C8A3F510027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557080" y="1301066"/>
            <a:ext cx="7467648" cy="4956206"/>
          </a:xfrm>
          <a:prstGeom prst="rect">
            <a:avLst/>
          </a:prstGeom>
        </p:spPr>
      </p:pic>
      <p:pic>
        <p:nvPicPr>
          <p:cNvPr id="2052" name="Picture 4" descr="Image result for talking png">
            <a:extLst>
              <a:ext uri="{FF2B5EF4-FFF2-40B4-BE49-F238E27FC236}">
                <a16:creationId xmlns:a16="http://schemas.microsoft.com/office/drawing/2014/main" id="{A9524B74-0C3E-44FD-AFC1-2C95AFC8892D}"/>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a:fillRect/>
          </a:stretch>
        </p:blipFill>
        <p:spPr bwMode="auto">
          <a:xfrm>
            <a:off x="10968658" y="44366"/>
            <a:ext cx="1233000" cy="1424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79495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mph" presetSubtype="0" fill="hold" grpId="0" nodeType="clickEffect">
                                  <p:stCondLst>
                                    <p:cond delay="0"/>
                                  </p:stCondLst>
                                  <p:iterate type="lt">
                                    <p:tmPct val="4000"/>
                                  </p:iterate>
                                  <p:childTnLst>
                                    <p:set>
                                      <p:cBhvr override="childStyle">
                                        <p:cTn id="6" dur="500" fill="hold"/>
                                        <p:tgtEl>
                                          <p:spTgt spid="2"/>
                                        </p:tgtEl>
                                        <p:attrNameLst>
                                          <p:attrName>style.color</p:attrName>
                                        </p:attrNameLst>
                                      </p:cBhvr>
                                      <p:to>
                                        <p:clrVal>
                                          <a:srgbClr val="92D050"/>
                                        </p:clrVal>
                                      </p:to>
                                    </p:set>
                                    <p:set>
                                      <p:cBhvr>
                                        <p:cTn id="7" dur="500" fill="hold"/>
                                        <p:tgtEl>
                                          <p:spTgt spid="2"/>
                                        </p:tgtEl>
                                        <p:attrNameLst>
                                          <p:attrName>fillcolor</p:attrName>
                                        </p:attrNameLst>
                                      </p:cBhvr>
                                      <p:to>
                                        <p:clrVal>
                                          <a:srgbClr val="92D050"/>
                                        </p:clrVal>
                                      </p:to>
                                    </p:set>
                                    <p:set>
                                      <p:cBhvr>
                                        <p:cTn id="8" dur="500" fill="hold"/>
                                        <p:tgtEl>
                                          <p:spTgt spid="2"/>
                                        </p:tgtEl>
                                        <p:attrNameLst>
                                          <p:attrName>fill.type</p:attrName>
                                        </p:attrNameLst>
                                      </p:cBhvr>
                                      <p:to>
                                        <p:strVal val="solid"/>
                                      </p:to>
                                    </p:set>
                                  </p:childTnLst>
                                </p:cTn>
                              </p:par>
                            </p:childTnLst>
                          </p:cTn>
                        </p:par>
                      </p:childTnLst>
                    </p:cTn>
                  </p:par>
                  <p:par>
                    <p:cTn id="9" fill="hold">
                      <p:stCondLst>
                        <p:cond delay="indefinite"/>
                      </p:stCondLst>
                      <p:childTnLst>
                        <p:par>
                          <p:cTn id="10" fill="hold">
                            <p:stCondLst>
                              <p:cond delay="0"/>
                            </p:stCondLst>
                            <p:childTnLst>
                              <p:par>
                                <p:cTn id="11" presetID="21" presetClass="entr" presetSubtype="1"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heel(1)">
                                      <p:cBhvr>
                                        <p:cTn id="13"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5" name="Rectangle 134">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37" name="Straight Connector 136">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A5B4CB47-421B-48DB-BF70-41F5E9E2C45B}"/>
              </a:ext>
            </a:extLst>
          </p:cNvPr>
          <p:cNvSpPr/>
          <p:nvPr/>
        </p:nvSpPr>
        <p:spPr>
          <a:xfrm>
            <a:off x="457200" y="4960137"/>
            <a:ext cx="7772400" cy="1463040"/>
          </a:xfrm>
          <a:prstGeom prst="rect">
            <a:avLst/>
          </a:prstGeom>
        </p:spPr>
        <p:txBody>
          <a:bodyPr vert="horz" lIns="91440" tIns="45720" rIns="91440" bIns="45720" rtlCol="0" anchor="ctr">
            <a:normAutofit/>
          </a:bodyPr>
          <a:lstStyle/>
          <a:p>
            <a:pPr algn="r" defTabSz="914400">
              <a:lnSpc>
                <a:spcPct val="80000"/>
              </a:lnSpc>
              <a:spcBef>
                <a:spcPct val="0"/>
              </a:spcBef>
              <a:spcAft>
                <a:spcPts val="600"/>
              </a:spcAft>
            </a:pPr>
            <a:r>
              <a:rPr lang="en-US" sz="5000" b="1" cap="all" spc="200" dirty="0">
                <a:solidFill>
                  <a:schemeClr val="tx1">
                    <a:lumMod val="90000"/>
                    <a:lumOff val="10000"/>
                  </a:schemeClr>
                </a:solidFill>
                <a:latin typeface="+mj-lt"/>
                <a:ea typeface="+mj-ea"/>
                <a:cs typeface="+mj-cs"/>
              </a:rPr>
              <a:t>KEY ENGLISH TEST 5</a:t>
            </a:r>
          </a:p>
          <a:p>
            <a:pPr algn="r" defTabSz="914400">
              <a:lnSpc>
                <a:spcPct val="80000"/>
              </a:lnSpc>
              <a:spcBef>
                <a:spcPct val="0"/>
              </a:spcBef>
              <a:spcAft>
                <a:spcPts val="600"/>
              </a:spcAft>
            </a:pPr>
            <a:r>
              <a:rPr lang="en-US" sz="5000" cap="all" spc="200" dirty="0">
                <a:solidFill>
                  <a:schemeClr val="accent1"/>
                </a:solidFill>
                <a:latin typeface="+mj-lt"/>
                <a:ea typeface="+mj-ea"/>
                <a:cs typeface="+mj-cs"/>
              </a:rPr>
              <a:t>Test 4 - Speaking</a:t>
            </a:r>
          </a:p>
        </p:txBody>
      </p:sp>
      <p:pic>
        <p:nvPicPr>
          <p:cNvPr id="1026" name="Picture 2" descr="Related image">
            <a:extLst>
              <a:ext uri="{FF2B5EF4-FFF2-40B4-BE49-F238E27FC236}">
                <a16:creationId xmlns:a16="http://schemas.microsoft.com/office/drawing/2014/main" id="{6882A273-39B4-493B-B273-6CD2A321CB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3199" b="31501"/>
          <a:stretch/>
        </p:blipFill>
        <p:spPr bwMode="auto">
          <a:xfrm>
            <a:off x="20" y="10"/>
            <a:ext cx="12191980" cy="45719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9408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4572000"/>
            <a:ext cx="7058307" cy="1964266"/>
          </a:xfrm>
          <a:prstGeom prst="rect">
            <a:avLst/>
          </a:prstGeom>
          <a:solidFill>
            <a:srgbClr val="3D335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524256" y="4767072"/>
            <a:ext cx="6594189" cy="1625210"/>
          </a:xfrm>
        </p:spPr>
        <p:txBody>
          <a:bodyPr vert="horz" lIns="91440" tIns="45720" rIns="91440" bIns="45720" rtlCol="0" anchor="ctr">
            <a:normAutofit fontScale="90000"/>
          </a:bodyPr>
          <a:lstStyle/>
          <a:p>
            <a:pPr algn="r"/>
            <a:r>
              <a:rPr lang="en-US" sz="4600" dirty="0">
                <a:solidFill>
                  <a:srgbClr val="FFFFFF"/>
                </a:solidFill>
              </a:rPr>
              <a:t>Part 1: </a:t>
            </a:r>
            <a:br>
              <a:rPr lang="en-US" sz="4600" dirty="0">
                <a:solidFill>
                  <a:srgbClr val="FFFFFF"/>
                </a:solidFill>
              </a:rPr>
            </a:br>
            <a:r>
              <a:rPr lang="en-US" sz="4600" cap="none" dirty="0">
                <a:solidFill>
                  <a:srgbClr val="FFFFFF"/>
                </a:solidFill>
              </a:rPr>
              <a:t>Student – examiner interaction</a:t>
            </a:r>
            <a:endParaRPr lang="en-US" sz="4600" dirty="0">
              <a:solidFill>
                <a:srgbClr val="FFFFFF"/>
              </a:solidFill>
            </a:endParaRPr>
          </a:p>
        </p:txBody>
      </p:sp>
      <p:pic>
        <p:nvPicPr>
          <p:cNvPr id="2050" name="Picture 2" descr="Image result for asking">
            <a:extLst>
              <a:ext uri="{FF2B5EF4-FFF2-40B4-BE49-F238E27FC236}">
                <a16:creationId xmlns:a16="http://schemas.microsoft.com/office/drawing/2014/main" id="{5434E74A-2A8C-43E2-B9AE-D4A0FB1F640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352" r="-2" b="-2"/>
          <a:stretch/>
        </p:blipFill>
        <p:spPr bwMode="auto">
          <a:xfrm>
            <a:off x="327547" y="321733"/>
            <a:ext cx="7058306" cy="4107392"/>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34655" y="321732"/>
            <a:ext cx="4335613" cy="6214534"/>
          </a:xfrm>
          <a:prstGeom prst="rect">
            <a:avLst/>
          </a:pr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09BDFEB-C750-4853-BC8A-4528FA904446}"/>
              </a:ext>
            </a:extLst>
          </p:cNvPr>
          <p:cNvSpPr/>
          <p:nvPr/>
        </p:nvSpPr>
        <p:spPr>
          <a:xfrm>
            <a:off x="7709471" y="1650353"/>
            <a:ext cx="4281889" cy="2185691"/>
          </a:xfrm>
          <a:prstGeom prst="rect">
            <a:avLst/>
          </a:prstGeom>
        </p:spPr>
        <p:txBody>
          <a:bodyPr vert="horz" lIns="45720" tIns="45720" rIns="45720" bIns="45720" rtlCol="0" anchor="ctr">
            <a:normAutofit/>
          </a:bodyPr>
          <a:lstStyle/>
          <a:p>
            <a:pPr marL="45720" lvl="0" indent="0" algn="just" defTabSz="914400">
              <a:lnSpc>
                <a:spcPct val="90000"/>
              </a:lnSpc>
              <a:spcAft>
                <a:spcPts val="600"/>
              </a:spcAft>
              <a:buClr>
                <a:schemeClr val="accent2"/>
              </a:buClr>
              <a:buNone/>
            </a:pPr>
            <a:r>
              <a:rPr lang="en-US" sz="2800" dirty="0">
                <a:solidFill>
                  <a:srgbClr val="FFFFFF"/>
                </a:solidFill>
              </a:rPr>
              <a:t>Section 1: </a:t>
            </a:r>
          </a:p>
          <a:p>
            <a:pPr marL="45720" lvl="0" indent="0" algn="just" defTabSz="914400">
              <a:lnSpc>
                <a:spcPct val="90000"/>
              </a:lnSpc>
              <a:spcAft>
                <a:spcPts val="600"/>
              </a:spcAft>
              <a:buClr>
                <a:schemeClr val="accent2"/>
              </a:buClr>
              <a:buNone/>
            </a:pPr>
            <a:r>
              <a:rPr lang="en-US" sz="2800" dirty="0">
                <a:solidFill>
                  <a:srgbClr val="FFFFFF"/>
                </a:solidFill>
              </a:rPr>
              <a:t>The examiner will ask you:</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Your name</a:t>
            </a:r>
          </a:p>
          <a:p>
            <a:pPr marL="502920" lvl="0" indent="-457200" algn="just" defTabSz="914400">
              <a:lnSpc>
                <a:spcPct val="90000"/>
              </a:lnSpc>
              <a:spcAft>
                <a:spcPts val="600"/>
              </a:spcAft>
              <a:buClr>
                <a:schemeClr val="accent2"/>
              </a:buClr>
              <a:buFont typeface="Arial" panose="020B0604020202020204" pitchFamily="34" charset="0"/>
              <a:buChar char="•"/>
            </a:pPr>
            <a:r>
              <a:rPr lang="en-US" sz="2800" dirty="0">
                <a:solidFill>
                  <a:srgbClr val="FFFFFF"/>
                </a:solidFill>
              </a:rPr>
              <a:t>Where you come from?</a:t>
            </a:r>
          </a:p>
        </p:txBody>
      </p:sp>
      <p:sp>
        <p:nvSpPr>
          <p:cNvPr id="8" name="Rectangle: Diagonal Corners Snipped 7">
            <a:extLst>
              <a:ext uri="{FF2B5EF4-FFF2-40B4-BE49-F238E27FC236}">
                <a16:creationId xmlns:a16="http://schemas.microsoft.com/office/drawing/2014/main" id="{6EE113FF-C7D5-48F8-AAB7-AA69B9A73E08}"/>
              </a:ext>
            </a:extLst>
          </p:cNvPr>
          <p:cNvSpPr/>
          <p:nvPr/>
        </p:nvSpPr>
        <p:spPr>
          <a:xfrm>
            <a:off x="7852879" y="4003963"/>
            <a:ext cx="3699163" cy="1136073"/>
          </a:xfrm>
          <a:prstGeom prst="snip2Diag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t>Provide full-sentence answers</a:t>
            </a:r>
          </a:p>
        </p:txBody>
      </p:sp>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heel(1)">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80">
                                          <p:stCondLst>
                                            <p:cond delay="0"/>
                                          </p:stCondLst>
                                        </p:cTn>
                                        <p:tgtEl>
                                          <p:spTgt spid="8"/>
                                        </p:tgtEl>
                                      </p:cBhvr>
                                    </p:animEffect>
                                    <p:anim calcmode="lin" valueType="num">
                                      <p:cBhvr>
                                        <p:cTn id="1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23" dur="26">
                                          <p:stCondLst>
                                            <p:cond delay="650"/>
                                          </p:stCondLst>
                                        </p:cTn>
                                        <p:tgtEl>
                                          <p:spTgt spid="8"/>
                                        </p:tgtEl>
                                      </p:cBhvr>
                                      <p:to x="100000" y="60000"/>
                                    </p:animScale>
                                    <p:animScale>
                                      <p:cBhvr>
                                        <p:cTn id="24" dur="166" decel="50000">
                                          <p:stCondLst>
                                            <p:cond delay="676"/>
                                          </p:stCondLst>
                                        </p:cTn>
                                        <p:tgtEl>
                                          <p:spTgt spid="8"/>
                                        </p:tgtEl>
                                      </p:cBhvr>
                                      <p:to x="100000" y="100000"/>
                                    </p:animScale>
                                    <p:animScale>
                                      <p:cBhvr>
                                        <p:cTn id="25" dur="26">
                                          <p:stCondLst>
                                            <p:cond delay="1312"/>
                                          </p:stCondLst>
                                        </p:cTn>
                                        <p:tgtEl>
                                          <p:spTgt spid="8"/>
                                        </p:tgtEl>
                                      </p:cBhvr>
                                      <p:to x="100000" y="80000"/>
                                    </p:animScale>
                                    <p:animScale>
                                      <p:cBhvr>
                                        <p:cTn id="26" dur="166" decel="50000">
                                          <p:stCondLst>
                                            <p:cond delay="1338"/>
                                          </p:stCondLst>
                                        </p:cTn>
                                        <p:tgtEl>
                                          <p:spTgt spid="8"/>
                                        </p:tgtEl>
                                      </p:cBhvr>
                                      <p:to x="100000" y="100000"/>
                                    </p:animScale>
                                    <p:animScale>
                                      <p:cBhvr>
                                        <p:cTn id="27" dur="26">
                                          <p:stCondLst>
                                            <p:cond delay="1642"/>
                                          </p:stCondLst>
                                        </p:cTn>
                                        <p:tgtEl>
                                          <p:spTgt spid="8"/>
                                        </p:tgtEl>
                                      </p:cBhvr>
                                      <p:to x="100000" y="90000"/>
                                    </p:animScale>
                                    <p:animScale>
                                      <p:cBhvr>
                                        <p:cTn id="28" dur="166" decel="50000">
                                          <p:stCondLst>
                                            <p:cond delay="1668"/>
                                          </p:stCondLst>
                                        </p:cTn>
                                        <p:tgtEl>
                                          <p:spTgt spid="8"/>
                                        </p:tgtEl>
                                      </p:cBhvr>
                                      <p:to x="100000" y="100000"/>
                                    </p:animScale>
                                    <p:animScale>
                                      <p:cBhvr>
                                        <p:cTn id="29" dur="26">
                                          <p:stCondLst>
                                            <p:cond delay="1808"/>
                                          </p:stCondLst>
                                        </p:cTn>
                                        <p:tgtEl>
                                          <p:spTgt spid="8"/>
                                        </p:tgtEl>
                                      </p:cBhvr>
                                      <p:to x="100000" y="95000"/>
                                    </p:animScale>
                                    <p:animScale>
                                      <p:cBhvr>
                                        <p:cTn id="3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4" name="Rectangle 73">
            <a:extLst>
              <a:ext uri="{FF2B5EF4-FFF2-40B4-BE49-F238E27FC236}">
                <a16:creationId xmlns:a16="http://schemas.microsoft.com/office/drawing/2014/main" id="{B44D45E3-4DF6-4B95-8451-5D797F94ECE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5998"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024128" y="459317"/>
            <a:ext cx="4389120" cy="1749552"/>
          </a:xfrm>
        </p:spPr>
        <p:txBody>
          <a:bodyPr vert="horz" lIns="91440" tIns="45720" rIns="91440" bIns="45720" rtlCol="0" anchor="ctr">
            <a:normAutofit/>
          </a:bodyPr>
          <a:lstStyle/>
          <a:p>
            <a:r>
              <a:rPr lang="en-US" sz="3400" b="1" dirty="0"/>
              <a:t>Part 1: </a:t>
            </a:r>
            <a:br>
              <a:rPr lang="en-US" sz="3400" b="1" dirty="0"/>
            </a:br>
            <a:r>
              <a:rPr lang="en-US" sz="3400" b="1" dirty="0"/>
              <a:t>Student – examiner interaction</a:t>
            </a:r>
          </a:p>
        </p:txBody>
      </p:sp>
      <p:cxnSp>
        <p:nvCxnSpPr>
          <p:cNvPr id="76" name="Straight Connector 75">
            <a:extLst>
              <a:ext uri="{FF2B5EF4-FFF2-40B4-BE49-F238E27FC236}">
                <a16:creationId xmlns:a16="http://schemas.microsoft.com/office/drawing/2014/main" id="{68AE05E3-7F45-43EE-A365-CFFF658DEEC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762000" y="826324"/>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 name="Rectangle 1">
            <a:extLst>
              <a:ext uri="{FF2B5EF4-FFF2-40B4-BE49-F238E27FC236}">
                <a16:creationId xmlns:a16="http://schemas.microsoft.com/office/drawing/2014/main" id="{A3EB0447-AA92-4C1D-8E02-F95A2BA7B09F}"/>
              </a:ext>
            </a:extLst>
          </p:cNvPr>
          <p:cNvSpPr/>
          <p:nvPr/>
        </p:nvSpPr>
        <p:spPr>
          <a:xfrm>
            <a:off x="1024129" y="2286000"/>
            <a:ext cx="4389120" cy="3931920"/>
          </a:xfrm>
          <a:prstGeom prst="rect">
            <a:avLst/>
          </a:prstGeom>
        </p:spPr>
        <p:txBody>
          <a:bodyPr vert="horz" lIns="45720" tIns="45720" rIns="45720" bIns="45720" rtlCol="0">
            <a:normAutofit/>
          </a:bodyPr>
          <a:lstStyle/>
          <a:p>
            <a:pPr marL="45720" lvl="0" indent="0" defTabSz="914400">
              <a:lnSpc>
                <a:spcPct val="90000"/>
              </a:lnSpc>
              <a:spcAft>
                <a:spcPts val="600"/>
              </a:spcAft>
              <a:buClr>
                <a:schemeClr val="accent2"/>
              </a:buClr>
              <a:buNone/>
            </a:pPr>
            <a:r>
              <a:rPr lang="en-US" sz="2800" dirty="0"/>
              <a:t>Section 2: You will be asked some questions that require longer answers. For example:</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Why you like something</a:t>
            </a:r>
          </a:p>
          <a:p>
            <a:pPr marL="502920" lvl="0" indent="-457200" defTabSz="914400">
              <a:lnSpc>
                <a:spcPct val="90000"/>
              </a:lnSpc>
              <a:spcAft>
                <a:spcPts val="600"/>
              </a:spcAft>
              <a:buClr>
                <a:schemeClr val="accent2"/>
              </a:buClr>
              <a:buFont typeface="Arial" panose="020B0604020202020204" pitchFamily="34" charset="0"/>
              <a:buChar char="•"/>
            </a:pPr>
            <a:r>
              <a:rPr lang="en-US" sz="2800" dirty="0"/>
              <a:t>Details about a hobby…</a:t>
            </a:r>
          </a:p>
        </p:txBody>
      </p:sp>
      <p:pic>
        <p:nvPicPr>
          <p:cNvPr id="1026" name="Picture 2" descr="Image result for asking">
            <a:extLst>
              <a:ext uri="{FF2B5EF4-FFF2-40B4-BE49-F238E27FC236}">
                <a16:creationId xmlns:a16="http://schemas.microsoft.com/office/drawing/2014/main" id="{0411D5F9-9D25-4B63-9CBF-8C112A46E87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5484" b="-1"/>
          <a:stretch/>
        </p:blipFill>
        <p:spPr bwMode="auto">
          <a:xfrm>
            <a:off x="7056116" y="960120"/>
            <a:ext cx="4175762" cy="4940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6762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0">
            <a:extLst>
              <a:ext uri="{FF2B5EF4-FFF2-40B4-BE49-F238E27FC236}">
                <a16:creationId xmlns:a16="http://schemas.microsoft.com/office/drawing/2014/main" id="{3C4263D5-8098-4EB6-964C-83A0E23F56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2">
            <a:extLst>
              <a:ext uri="{FF2B5EF4-FFF2-40B4-BE49-F238E27FC236}">
                <a16:creationId xmlns:a16="http://schemas.microsoft.com/office/drawing/2014/main" id="{A8421D91-74B0-4049-948E-92CCA3A6F16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43801" y="0"/>
            <a:ext cx="4648199"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AD1F94B-D383-4240-8259-92EEEAB530F8}"/>
              </a:ext>
            </a:extLst>
          </p:cNvPr>
          <p:cNvSpPr/>
          <p:nvPr/>
        </p:nvSpPr>
        <p:spPr>
          <a:xfrm>
            <a:off x="8187269" y="643467"/>
            <a:ext cx="3415612" cy="5571066"/>
          </a:xfrm>
          <a:prstGeom prst="rect">
            <a:avLst/>
          </a:prstGeom>
        </p:spPr>
        <p:txBody>
          <a:bodyPr vert="horz" lIns="91440" tIns="45720" rIns="91440" bIns="45720" rtlCol="0" anchor="ctr">
            <a:normAutofit/>
          </a:bodyPr>
          <a:lstStyle/>
          <a:p>
            <a:pPr defTabSz="914400">
              <a:lnSpc>
                <a:spcPct val="80000"/>
              </a:lnSpc>
              <a:spcBef>
                <a:spcPct val="0"/>
              </a:spcBef>
              <a:spcAft>
                <a:spcPts val="600"/>
              </a:spcAft>
            </a:pPr>
            <a:r>
              <a:rPr lang="en-US" sz="5000" cap="all" spc="100">
                <a:solidFill>
                  <a:srgbClr val="FFFFFF"/>
                </a:solidFill>
                <a:latin typeface="+mj-lt"/>
                <a:ea typeface="+mj-ea"/>
                <a:cs typeface="+mj-cs"/>
              </a:rPr>
              <a:t>Popular topic</a:t>
            </a:r>
          </a:p>
        </p:txBody>
      </p:sp>
      <p:graphicFrame>
        <p:nvGraphicFramePr>
          <p:cNvPr id="5" name="Diagram 4">
            <a:extLst>
              <a:ext uri="{FF2B5EF4-FFF2-40B4-BE49-F238E27FC236}">
                <a16:creationId xmlns:a16="http://schemas.microsoft.com/office/drawing/2014/main" id="{1C321803-F01C-4A0E-86ED-FE035E09AA2B}"/>
              </a:ext>
            </a:extLst>
          </p:cNvPr>
          <p:cNvGraphicFramePr/>
          <p:nvPr>
            <p:extLst>
              <p:ext uri="{D42A27DB-BD31-4B8C-83A1-F6EECF244321}">
                <p14:modId xmlns:p14="http://schemas.microsoft.com/office/powerpoint/2010/main" val="1076993326"/>
              </p:ext>
            </p:extLst>
          </p:nvPr>
        </p:nvGraphicFramePr>
        <p:xfrm>
          <a:off x="904876" y="809890"/>
          <a:ext cx="5734050" cy="5238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181718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3" name="Rectangle 82">
            <a:extLst>
              <a:ext uri="{FF2B5EF4-FFF2-40B4-BE49-F238E27FC236}">
                <a16:creationId xmlns:a16="http://schemas.microsoft.com/office/drawing/2014/main" id="{8880BE9B-2849-495A-AB0E-E80D71B324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
            <a:ext cx="4069936" cy="6858002"/>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p:cNvSpPr>
            <a:spLocks noGrp="1"/>
          </p:cNvSpPr>
          <p:nvPr>
            <p:ph type="title"/>
          </p:nvPr>
        </p:nvSpPr>
        <p:spPr>
          <a:xfrm>
            <a:off x="180786" y="640080"/>
            <a:ext cx="4069936" cy="5613236"/>
          </a:xfrm>
        </p:spPr>
        <p:txBody>
          <a:bodyPr anchor="ctr">
            <a:normAutofit/>
          </a:bodyPr>
          <a:lstStyle/>
          <a:p>
            <a:r>
              <a:rPr lang="en-US" sz="4800" cap="none" spc="0" dirty="0">
                <a:solidFill>
                  <a:srgbClr val="FFFFFF"/>
                </a:solidFill>
              </a:rPr>
              <a:t>PART 2: </a:t>
            </a:r>
            <a:r>
              <a:rPr lang="en-US" sz="4000" cap="none" spc="0" dirty="0">
                <a:solidFill>
                  <a:srgbClr val="FFFFFF"/>
                </a:solidFill>
              </a:rPr>
              <a:t/>
            </a:r>
            <a:br>
              <a:rPr lang="en-US" sz="4000" cap="none" spc="0" dirty="0">
                <a:solidFill>
                  <a:srgbClr val="FFFFFF"/>
                </a:solidFill>
              </a:rPr>
            </a:br>
            <a:r>
              <a:rPr lang="en-US" sz="4000" cap="none" spc="0" dirty="0">
                <a:solidFill>
                  <a:srgbClr val="FFFFFF"/>
                </a:solidFill>
              </a:rPr>
              <a:t>Student – student interaction</a:t>
            </a:r>
          </a:p>
        </p:txBody>
      </p:sp>
      <p:sp>
        <p:nvSpPr>
          <p:cNvPr id="2" name="Content Placeholder 1"/>
          <p:cNvSpPr>
            <a:spLocks noGrp="1"/>
          </p:cNvSpPr>
          <p:nvPr>
            <p:ph idx="4294967295"/>
          </p:nvPr>
        </p:nvSpPr>
        <p:spPr>
          <a:xfrm>
            <a:off x="4699818" y="640081"/>
            <a:ext cx="7172138" cy="1036320"/>
          </a:xfrm>
          <a:prstGeom prst="rect">
            <a:avLst/>
          </a:prstGeom>
        </p:spPr>
        <p:txBody>
          <a:bodyPr>
            <a:normAutofit/>
          </a:bodyPr>
          <a:lstStyle/>
          <a:p>
            <a:pPr marL="45720" lvl="0" indent="0">
              <a:lnSpc>
                <a:spcPct val="100000"/>
              </a:lnSpc>
              <a:buNone/>
            </a:pPr>
            <a:r>
              <a:rPr lang="en-US" sz="2400" b="1" dirty="0"/>
              <a:t>Ask and answer questions based on the cue cards</a:t>
            </a:r>
          </a:p>
          <a:p>
            <a:pPr marL="45720" lvl="0" indent="0">
              <a:lnSpc>
                <a:spcPct val="100000"/>
              </a:lnSpc>
              <a:buNone/>
            </a:pPr>
            <a:r>
              <a:rPr lang="en-US" sz="2400" b="1" dirty="0"/>
              <a:t>For example:</a:t>
            </a:r>
          </a:p>
        </p:txBody>
      </p:sp>
      <p:pic>
        <p:nvPicPr>
          <p:cNvPr id="4" name="Picture 3">
            <a:extLst>
              <a:ext uri="{FF2B5EF4-FFF2-40B4-BE49-F238E27FC236}">
                <a16:creationId xmlns:a16="http://schemas.microsoft.com/office/drawing/2014/main" id="{67273949-DF44-437E-9B53-0BCD4E68C723}"/>
              </a:ext>
            </a:extLst>
          </p:cNvPr>
          <p:cNvPicPr>
            <a:picLocks noChangeAspect="1"/>
          </p:cNvPicPr>
          <p:nvPr/>
        </p:nvPicPr>
        <p:blipFill rotWithShape="1">
          <a:blip r:embed="rId2"/>
          <a:srcRect l="6002"/>
          <a:stretch/>
        </p:blipFill>
        <p:spPr>
          <a:xfrm>
            <a:off x="4475269" y="1676401"/>
            <a:ext cx="7311395" cy="2916860"/>
          </a:xfrm>
          <a:prstGeom prst="rect">
            <a:avLst/>
          </a:prstGeom>
        </p:spPr>
      </p:pic>
      <p:sp>
        <p:nvSpPr>
          <p:cNvPr id="8" name="Rectangle: Rounded Corners 7">
            <a:extLst>
              <a:ext uri="{FF2B5EF4-FFF2-40B4-BE49-F238E27FC236}">
                <a16:creationId xmlns:a16="http://schemas.microsoft.com/office/drawing/2014/main" id="{CCD16734-5AA0-4BF6-B405-75CF5661E85F}"/>
              </a:ext>
            </a:extLst>
          </p:cNvPr>
          <p:cNvSpPr/>
          <p:nvPr/>
        </p:nvSpPr>
        <p:spPr>
          <a:xfrm>
            <a:off x="4620402" y="4813688"/>
            <a:ext cx="7021127" cy="119149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t>Do not just read from the cards. Answer in full sentences.</a:t>
            </a:r>
          </a:p>
          <a:p>
            <a:pPr algn="ctr"/>
            <a:r>
              <a:rPr lang="en-US" sz="2400" b="1" dirty="0"/>
              <a:t>Pay attention to the grammar.</a:t>
            </a:r>
          </a:p>
        </p:txBody>
      </p:sp>
    </p:spTree>
    <p:extLst>
      <p:ext uri="{BB962C8B-B14F-4D97-AF65-F5344CB8AC3E}">
        <p14:creationId xmlns:p14="http://schemas.microsoft.com/office/powerpoint/2010/main" val="21591689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grpId="1"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xEl>
                                              <p:pRg st="0" end="0"/>
                                            </p:txEl>
                                          </p:spTgt>
                                        </p:tgtEl>
                                        <p:attrNameLst>
                                          <p:attrName>style.visibility</p:attrName>
                                        </p:attrNameLst>
                                      </p:cBhvr>
                                      <p:to>
                                        <p:strVal val="visible"/>
                                      </p:to>
                                    </p:set>
                                    <p:animEffect transition="in" filter="fade">
                                      <p:cBhvr>
                                        <p:cTn id="15" dur="1000"/>
                                        <p:tgtEl>
                                          <p:spTgt spid="2">
                                            <p:txEl>
                                              <p:pRg st="0" end="0"/>
                                            </p:txEl>
                                          </p:spTgt>
                                        </p:tgtEl>
                                      </p:cBhvr>
                                    </p:animEffect>
                                    <p:anim calcmode="lin" valueType="num">
                                      <p:cBhvr>
                                        <p:cTn id="16"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17"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2">
                                            <p:txEl>
                                              <p:pRg st="1" end="1"/>
                                            </p:txEl>
                                          </p:spTgt>
                                        </p:tgtEl>
                                        <p:attrNameLst>
                                          <p:attrName>style.visibility</p:attrName>
                                        </p:attrNameLst>
                                      </p:cBhvr>
                                      <p:to>
                                        <p:strVal val="visible"/>
                                      </p:to>
                                    </p:set>
                                    <p:animEffect transition="in" filter="fade">
                                      <p:cBhvr>
                                        <p:cTn id="22" dur="1000"/>
                                        <p:tgtEl>
                                          <p:spTgt spid="2">
                                            <p:txEl>
                                              <p:pRg st="1" end="1"/>
                                            </p:txEl>
                                          </p:spTgt>
                                        </p:tgtEl>
                                      </p:cBhvr>
                                    </p:animEffect>
                                    <p:anim calcmode="lin" valueType="num">
                                      <p:cBhvr>
                                        <p:cTn id="23" dur="10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24" dur="1000" fill="hold"/>
                                        <p:tgtEl>
                                          <p:spTgt spid="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1" presetClass="entr" presetSubtype="1"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wheel(1)">
                                      <p:cBhvr>
                                        <p:cTn id="29" dur="20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randombar(horizontal)">
                                      <p:cBhvr>
                                        <p:cTn id="3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1"/>
      <p:bldP spid="2" grpId="0" uiExpand="1" build="p"/>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6F7FAA46-F63C-45FE-B4F0-A7E677E9F4C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45720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3" name="Straight Connector 72">
            <a:extLst>
              <a:ext uri="{FF2B5EF4-FFF2-40B4-BE49-F238E27FC236}">
                <a16:creationId xmlns:a16="http://schemas.microsoft.com/office/drawing/2014/main" id="{DA9B7795-7E78-4F68-B6FE-6ECC916562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8386842" y="5264106"/>
            <a:ext cx="0" cy="914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useBgFill="1">
        <p:nvSpPr>
          <p:cNvPr id="75" name="Rectangle 74">
            <a:extLst>
              <a:ext uri="{FF2B5EF4-FFF2-40B4-BE49-F238E27FC236}">
                <a16:creationId xmlns:a16="http://schemas.microsoft.com/office/drawing/2014/main" id="{B8D726A5-7900-41B4-8D49-49B4A2010E7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Related image">
            <a:extLst>
              <a:ext uri="{FF2B5EF4-FFF2-40B4-BE49-F238E27FC236}">
                <a16:creationId xmlns:a16="http://schemas.microsoft.com/office/drawing/2014/main" id="{9BA91A36-C44A-43DA-BC45-5EB0E9EE7692}"/>
              </a:ext>
            </a:extLst>
          </p:cNvPr>
          <p:cNvPicPr>
            <a:picLocks noChangeAspect="1" noChangeArrowheads="1"/>
          </p:cNvPicPr>
          <p:nvPr/>
        </p:nvPicPr>
        <p:blipFill rotWithShape="1">
          <a:blip r:embed="rId2">
            <a:alphaModFix amt="45000"/>
            <a:extLst>
              <a:ext uri="{28A0092B-C50C-407E-A947-70E740481C1C}">
                <a14:useLocalDpi xmlns:a14="http://schemas.microsoft.com/office/drawing/2010/main" val="0"/>
              </a:ext>
            </a:extLst>
          </a:blip>
          <a:srcRect t="30018" r="-1" b="10443"/>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692697E-9A06-4957-8E00-D96191BF195E}"/>
              </a:ext>
            </a:extLst>
          </p:cNvPr>
          <p:cNvSpPr>
            <a:spLocks noGrp="1"/>
          </p:cNvSpPr>
          <p:nvPr>
            <p:ph type="title"/>
          </p:nvPr>
        </p:nvSpPr>
        <p:spPr>
          <a:xfrm>
            <a:off x="643467" y="643467"/>
            <a:ext cx="7164674" cy="5571066"/>
          </a:xfrm>
        </p:spPr>
        <p:txBody>
          <a:bodyPr vert="horz" lIns="91440" tIns="45720" rIns="91440" bIns="45720" rtlCol="0" anchor="ctr">
            <a:normAutofit/>
          </a:bodyPr>
          <a:lstStyle/>
          <a:p>
            <a:pPr algn="r"/>
            <a:r>
              <a:rPr lang="en-US" sz="6600" spc="200">
                <a:solidFill>
                  <a:schemeClr val="tx1"/>
                </a:solidFill>
              </a:rPr>
              <a:t>SPEAKING</a:t>
            </a:r>
            <a:br>
              <a:rPr lang="en-US" sz="6600" spc="200">
                <a:solidFill>
                  <a:schemeClr val="tx1"/>
                </a:solidFill>
              </a:rPr>
            </a:br>
            <a:r>
              <a:rPr lang="en-US" sz="6600" spc="200">
                <a:solidFill>
                  <a:schemeClr val="tx1"/>
                </a:solidFill>
              </a:rPr>
              <a:t>PART 1</a:t>
            </a:r>
          </a:p>
        </p:txBody>
      </p:sp>
      <p:cxnSp>
        <p:nvCxnSpPr>
          <p:cNvPr id="77" name="Straight Connector 76">
            <a:extLst>
              <a:ext uri="{FF2B5EF4-FFF2-40B4-BE49-F238E27FC236}">
                <a16:creationId xmlns:a16="http://schemas.microsoft.com/office/drawing/2014/main" id="{46E49661-E258-450C-8150-A91A6B30D1C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39605" y="1828800"/>
            <a:ext cx="0" cy="320040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6738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B32DC26D-8B9B-4CC1-B3CC-D3EA0FB162C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42" name="Picture 2">
            <a:extLst>
              <a:ext uri="{FF2B5EF4-FFF2-40B4-BE49-F238E27FC236}">
                <a16:creationId xmlns:a16="http://schemas.microsoft.com/office/drawing/2014/main" id="{441CA7F8-1176-483A-A3D6-085E9DEE8100}"/>
              </a:ext>
            </a:extLst>
          </p:cNvPr>
          <p:cNvPicPr>
            <a:picLocks noChangeAspect="1" noChangeArrowheads="1"/>
          </p:cNvPicPr>
          <p:nvPr/>
        </p:nvPicPr>
        <p:blipFill rotWithShape="1">
          <a:blip r:embed="rId2">
            <a:duotone>
              <a:schemeClr val="bg2">
                <a:shade val="45000"/>
                <a:satMod val="135000"/>
              </a:schemeClr>
              <a:prstClr val="white"/>
            </a:duotone>
            <a:alphaModFix amt="35000"/>
            <a:extLst>
              <a:ext uri="{28A0092B-C50C-407E-A947-70E740481C1C}">
                <a14:useLocalDpi xmlns:a14="http://schemas.microsoft.com/office/drawing/2010/main" val="0"/>
              </a:ext>
            </a:extLst>
          </a:blip>
          <a:srcRect t="15619" r="-1" b="13385"/>
          <a:stretch/>
        </p:blipFill>
        <p:spPr bwMode="auto">
          <a:xfrm>
            <a:off x="20" y="-1"/>
            <a:ext cx="12188932"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2803231-9B69-48C3-8E10-6D50EA22EFAA}"/>
              </a:ext>
            </a:extLst>
          </p:cNvPr>
          <p:cNvSpPr>
            <a:spLocks noGrp="1"/>
          </p:cNvSpPr>
          <p:nvPr>
            <p:ph type="title"/>
          </p:nvPr>
        </p:nvSpPr>
        <p:spPr>
          <a:xfrm>
            <a:off x="643467" y="643467"/>
            <a:ext cx="3684437" cy="5571066"/>
          </a:xfrm>
        </p:spPr>
        <p:txBody>
          <a:bodyPr>
            <a:normAutofit/>
          </a:bodyPr>
          <a:lstStyle/>
          <a:p>
            <a:pPr algn="r"/>
            <a:r>
              <a:rPr lang="en-US"/>
              <a:t>Part 1</a:t>
            </a:r>
          </a:p>
        </p:txBody>
      </p:sp>
      <p:cxnSp>
        <p:nvCxnSpPr>
          <p:cNvPr id="76" name="Straight Connector 75">
            <a:extLst>
              <a:ext uri="{FF2B5EF4-FFF2-40B4-BE49-F238E27FC236}">
                <a16:creationId xmlns:a16="http://schemas.microsoft.com/office/drawing/2014/main" id="{FBB7ADC3-53A0-44F2-914A-78CADAF3341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649645" y="1828800"/>
            <a:ext cx="0" cy="32004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aphicFrame>
        <p:nvGraphicFramePr>
          <p:cNvPr id="22" name="Content Placeholder 21">
            <a:extLst>
              <a:ext uri="{FF2B5EF4-FFF2-40B4-BE49-F238E27FC236}">
                <a16:creationId xmlns:a16="http://schemas.microsoft.com/office/drawing/2014/main" id="{8DFDE004-F443-4CE5-866B-0D24DEC49C86}"/>
              </a:ext>
            </a:extLst>
          </p:cNvPr>
          <p:cNvGraphicFramePr>
            <a:graphicFrameLocks noGrp="1"/>
          </p:cNvGraphicFramePr>
          <p:nvPr>
            <p:ph idx="1"/>
            <p:extLst>
              <p:ext uri="{D42A27DB-BD31-4B8C-83A1-F6EECF244321}">
                <p14:modId xmlns:p14="http://schemas.microsoft.com/office/powerpoint/2010/main" val="1695031502"/>
              </p:ext>
            </p:extLst>
          </p:nvPr>
        </p:nvGraphicFramePr>
        <p:xfrm>
          <a:off x="4971371" y="643467"/>
          <a:ext cx="6574112" cy="55710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9153182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40" name="Picture 16" descr="Image result for city vocabulary">
            <a:extLst>
              <a:ext uri="{FF2B5EF4-FFF2-40B4-BE49-F238E27FC236}">
                <a16:creationId xmlns:a16="http://schemas.microsoft.com/office/drawing/2014/main" id="{3C73712B-8E2E-497D-9333-EDE66E11033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200151" y="643467"/>
            <a:ext cx="4178299" cy="5571066"/>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Image result for countryside vocabulary">
            <a:extLst>
              <a:ext uri="{FF2B5EF4-FFF2-40B4-BE49-F238E27FC236}">
                <a16:creationId xmlns:a16="http://schemas.microsoft.com/office/drawing/2014/main" id="{377FA04D-AE80-4CAA-AE22-D82CC03154EF}"/>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945864" y="643467"/>
            <a:ext cx="3913673" cy="55710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5842717"/>
      </p:ext>
    </p:extLst>
  </p:cSld>
  <p:clrMapOvr>
    <a:masterClrMapping/>
  </p:clrMapOvr>
  <p:transition spd="slow">
    <p:comb/>
  </p:transition>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Integral">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blipFill rotWithShape="1">
          <a:blip xmlns:r="http://schemas.openxmlformats.org/officeDocument/2006/relationships" r:embed="rId1">
            <a:duotone>
              <a:schemeClr val="phClr">
                <a:tint val="98000"/>
              </a:schemeClr>
              <a:schemeClr val="phClr">
                <a:shade val="89000"/>
                <a:satMod val="145000"/>
              </a:schemeClr>
            </a:duotone>
          </a:blip>
          <a:tile tx="0" ty="0" sx="32000" sy="32000" flip="none" algn="tl"/>
        </a:blipFill>
        <a:blipFill rotWithShape="1">
          <a:blip xmlns:r="http://schemas.openxmlformats.org/officeDocument/2006/relationships" r:embed="rId2">
            <a:duotone>
              <a:schemeClr val="phClr">
                <a:tint val="98000"/>
              </a:schemeClr>
              <a:schemeClr val="phClr">
                <a:shade val="95000"/>
              </a:schemeClr>
            </a:duotone>
          </a:blip>
          <a:tile tx="0" ty="0" sx="32000" sy="32000" flip="none" algn="tl"/>
        </a:blipFill>
      </a:bgFillStyleLst>
    </a:fmtScheme>
  </a:themeElements>
  <a:objectDefaults/>
  <a:extraClrSchemeLst/>
  <a:extLst>
    <a:ext uri="{05A4C25C-085E-4340-85A3-A5531E510DB2}">
      <thm15:themeFamily xmlns:thm15="http://schemas.microsoft.com/office/thememl/2012/main" name="Integral" id="{3577F8C9-A904-41D8-97D2-FD898F53F20E}" vid="{090DCB5F-146D-478A-852A-34B16FE9F3A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TotalTime>
  <Words>349</Words>
  <Application>Microsoft Office PowerPoint</Application>
  <PresentationFormat>Widescreen</PresentationFormat>
  <Paragraphs>70</Paragraphs>
  <Slides>18</Slides>
  <Notes>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맑은 고딕</vt:lpstr>
      <vt:lpstr>Arial</vt:lpstr>
      <vt:lpstr>Calibri</vt:lpstr>
      <vt:lpstr>Calibri Light</vt:lpstr>
      <vt:lpstr>Tw Cen MT</vt:lpstr>
      <vt:lpstr>Wingdings 3</vt:lpstr>
      <vt:lpstr>Integral</vt:lpstr>
      <vt:lpstr>PowerPoint Presentation</vt:lpstr>
      <vt:lpstr>PowerPoint Presentation</vt:lpstr>
      <vt:lpstr>Part 1:  Student – examiner interaction</vt:lpstr>
      <vt:lpstr>Part 1:  Student – examiner interaction</vt:lpstr>
      <vt:lpstr>PowerPoint Presentation</vt:lpstr>
      <vt:lpstr>PART 2:  Student – student interaction</vt:lpstr>
      <vt:lpstr>SPEAKING PART 1</vt:lpstr>
      <vt:lpstr>Part 1</vt:lpstr>
      <vt:lpstr>PowerPoint Presentation</vt:lpstr>
      <vt:lpstr>PowerPoint Presentation</vt:lpstr>
      <vt:lpstr>USEFUL VOCABULARY</vt:lpstr>
      <vt:lpstr>What do people in your town do?</vt:lpstr>
      <vt:lpstr>Are there any changes you would like to make in your hometown? What is it?</vt:lpstr>
      <vt:lpstr>Talk about a place you like most in your hometown. </vt:lpstr>
      <vt:lpstr>SPEAKING PART 2</vt:lpstr>
      <vt:lpstr>Ask and answer</vt:lpstr>
      <vt:lpstr>Ask and answer</vt:lpstr>
      <vt:lpstr>Based on the given information, talk about College Shop.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Bamboo Trang</dc:creator>
  <cp:lastModifiedBy>Windows User</cp:lastModifiedBy>
  <cp:revision>4</cp:revision>
  <dcterms:created xsi:type="dcterms:W3CDTF">2019-11-15T12:54:44Z</dcterms:created>
  <dcterms:modified xsi:type="dcterms:W3CDTF">2022-04-07T02:40:28Z</dcterms:modified>
</cp:coreProperties>
</file>