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2" r:id="rId5"/>
    <p:sldId id="263" r:id="rId6"/>
    <p:sldId id="261" r:id="rId7"/>
    <p:sldId id="266" r:id="rId8"/>
    <p:sldId id="265" r:id="rId9"/>
    <p:sldId id="268" r:id="rId10"/>
    <p:sldId id="267" r:id="rId11"/>
    <p:sldId id="270" r:id="rId12"/>
    <p:sldId id="274" r:id="rId13"/>
    <p:sldId id="272" r:id="rId14"/>
    <p:sldId id="271" r:id="rId15"/>
    <p:sldId id="273" r:id="rId16"/>
    <p:sldId id="275" r:id="rId17"/>
    <p:sldId id="279" r:id="rId18"/>
    <p:sldId id="278" r:id="rId19"/>
    <p:sldId id="277" r:id="rId20"/>
    <p:sldId id="280" r:id="rId21"/>
    <p:sldId id="276" r:id="rId22"/>
    <p:sldId id="282" r:id="rId23"/>
    <p:sldId id="284" r:id="rId24"/>
    <p:sldId id="283" r:id="rId25"/>
    <p:sldId id="285" r:id="rId26"/>
    <p:sldId id="281" r:id="rId27"/>
    <p:sldId id="286" r:id="rId28"/>
    <p:sldId id="287" r:id="rId29"/>
    <p:sldId id="288" r:id="rId30"/>
    <p:sldId id="26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out Us" id="{FC8D1234-73EE-4FE5-9A3C-48577D395AF8}">
          <p14:sldIdLst>
            <p14:sldId id="257"/>
            <p14:sldId id="260"/>
            <p14:sldId id="259"/>
            <p14:sldId id="262"/>
            <p14:sldId id="263"/>
            <p14:sldId id="261"/>
          </p14:sldIdLst>
        </p14:section>
        <p14:section name="Service" id="{92F76589-018A-4093-ACC8-834D79C4C3F2}">
          <p14:sldIdLst>
            <p14:sldId id="266"/>
            <p14:sldId id="265"/>
            <p14:sldId id="268"/>
            <p14:sldId id="267"/>
            <p14:sldId id="270"/>
          </p14:sldIdLst>
        </p14:section>
        <p14:section name="Portfolio" id="{17E5F573-BE78-4557-A761-8661BEF63D1B}">
          <p14:sldIdLst>
            <p14:sldId id="274"/>
            <p14:sldId id="272"/>
            <p14:sldId id="271"/>
            <p14:sldId id="273"/>
            <p14:sldId id="275"/>
          </p14:sldIdLst>
        </p14:section>
        <p14:section name="Team" id="{76F5ACB1-9E19-4DEE-9DB1-B04FF72F0767}">
          <p14:sldIdLst>
            <p14:sldId id="279"/>
            <p14:sldId id="278"/>
            <p14:sldId id="277"/>
            <p14:sldId id="280"/>
            <p14:sldId id="276"/>
          </p14:sldIdLst>
        </p14:section>
        <p14:section name="Mockup" id="{9AC0FA3E-6CF9-4F40-9FFF-6D57AAC8B7FD}">
          <p14:sldIdLst>
            <p14:sldId id="282"/>
            <p14:sldId id="284"/>
            <p14:sldId id="283"/>
            <p14:sldId id="285"/>
          </p14:sldIdLst>
        </p14:section>
        <p14:section name="Chart" id="{90633B75-63AD-46E7-BC8F-9CEF7FF35D77}">
          <p14:sldIdLst>
            <p14:sldId id="281"/>
            <p14:sldId id="286"/>
          </p14:sldIdLst>
        </p14:section>
        <p14:section name="Infographic" id="{1E85BD8A-7510-4686-83B0-276A36246F63}">
          <p14:sldIdLst>
            <p14:sldId id="287"/>
            <p14:sldId id="288"/>
          </p14:sldIdLst>
        </p14:section>
        <p14:section name="Thank" id="{D1A35A0A-C395-495F-AD10-060A112E2BA9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2" autoAdjust="0"/>
    <p:restoredTop sz="94660"/>
  </p:normalViewPr>
  <p:slideViewPr>
    <p:cSldViewPr snapToGrid="0">
      <p:cViewPr>
        <p:scale>
          <a:sx n="33" d="100"/>
          <a:sy n="33" d="100"/>
        </p:scale>
        <p:origin x="1680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B-4826-B3A5-3AAB144E0C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BB-4826-B3A5-3AAB144E0C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tx1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BB-4826-B3A5-3AAB144E0C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9731720"/>
        <c:axId val="589732376"/>
      </c:barChart>
      <c:catAx>
        <c:axId val="589731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732376"/>
        <c:crosses val="autoZero"/>
        <c:auto val="1"/>
        <c:lblAlgn val="ctr"/>
        <c:lblOffset val="100"/>
        <c:noMultiLvlLbl val="0"/>
      </c:catAx>
      <c:valAx>
        <c:axId val="589732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731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0D-43BD-B790-4BB4DD0B1B18}"/>
              </c:ext>
            </c:extLst>
          </c:dPt>
          <c:dPt>
            <c:idx val="1"/>
            <c:bubble3D val="0"/>
            <c:spPr>
              <a:solidFill>
                <a:schemeClr val="tx1">
                  <a:lumMod val="90000"/>
                  <a:lumOff val="1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C0D-43BD-B790-4BB4DD0B1B18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C0D-43BD-B790-4BB4DD0B1B18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0D-43BD-B790-4BB4DD0B1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43DA-62F3-4618-9C22-E3E309289EF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866C3-18AA-4776-9800-2D67CA570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5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4472858"/>
          </a:xfrm>
          <a:custGeom>
            <a:avLst/>
            <a:gdLst>
              <a:gd name="connsiteX0" fmla="*/ 1 w 12192000"/>
              <a:gd name="connsiteY0" fmla="*/ 0 h 4472858"/>
              <a:gd name="connsiteX1" fmla="*/ 12191999 w 12192000"/>
              <a:gd name="connsiteY1" fmla="*/ 0 h 4472858"/>
              <a:gd name="connsiteX2" fmla="*/ 12192000 w 12192000"/>
              <a:gd name="connsiteY2" fmla="*/ 3660119 h 4472858"/>
              <a:gd name="connsiteX3" fmla="*/ 0 w 12192000"/>
              <a:gd name="connsiteY3" fmla="*/ 4472858 h 4472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472858">
                <a:moveTo>
                  <a:pt x="1" y="0"/>
                </a:moveTo>
                <a:lnTo>
                  <a:pt x="12191999" y="0"/>
                </a:lnTo>
                <a:lnTo>
                  <a:pt x="12192000" y="3660119"/>
                </a:lnTo>
                <a:lnTo>
                  <a:pt x="0" y="447285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739140" y="670560"/>
            <a:ext cx="2004060" cy="2335876"/>
          </a:xfrm>
          <a:custGeom>
            <a:avLst/>
            <a:gdLst>
              <a:gd name="connsiteX0" fmla="*/ 0 w 2004060"/>
              <a:gd name="connsiteY0" fmla="*/ 0 h 2335876"/>
              <a:gd name="connsiteX1" fmla="*/ 2004060 w 2004060"/>
              <a:gd name="connsiteY1" fmla="*/ 0 h 2335876"/>
              <a:gd name="connsiteX2" fmla="*/ 2004060 w 2004060"/>
              <a:gd name="connsiteY2" fmla="*/ 2335876 h 2335876"/>
              <a:gd name="connsiteX3" fmla="*/ 0 w 2004060"/>
              <a:gd name="connsiteY3" fmla="*/ 2335876 h 233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4060" h="2335876">
                <a:moveTo>
                  <a:pt x="0" y="0"/>
                </a:moveTo>
                <a:lnTo>
                  <a:pt x="2004060" y="0"/>
                </a:lnTo>
                <a:lnTo>
                  <a:pt x="2004060" y="2335876"/>
                </a:lnTo>
                <a:lnTo>
                  <a:pt x="0" y="2335876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9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7591881" cy="6858000"/>
          </a:xfrm>
          <a:custGeom>
            <a:avLst/>
            <a:gdLst>
              <a:gd name="connsiteX0" fmla="*/ 0 w 7591881"/>
              <a:gd name="connsiteY0" fmla="*/ 0 h 6858000"/>
              <a:gd name="connsiteX1" fmla="*/ 4398846 w 7591881"/>
              <a:gd name="connsiteY1" fmla="*/ 0 h 6858000"/>
              <a:gd name="connsiteX2" fmla="*/ 5267783 w 7591881"/>
              <a:gd name="connsiteY2" fmla="*/ 0 h 6858000"/>
              <a:gd name="connsiteX3" fmla="*/ 7591881 w 7591881"/>
              <a:gd name="connsiteY3" fmla="*/ 0 h 6858000"/>
              <a:gd name="connsiteX4" fmla="*/ 5809403 w 7591881"/>
              <a:gd name="connsiteY4" fmla="*/ 6858000 h 6858000"/>
              <a:gd name="connsiteX5" fmla="*/ 5267783 w 7591881"/>
              <a:gd name="connsiteY5" fmla="*/ 6858000 h 6858000"/>
              <a:gd name="connsiteX6" fmla="*/ 2616368 w 7591881"/>
              <a:gd name="connsiteY6" fmla="*/ 6858000 h 6858000"/>
              <a:gd name="connsiteX7" fmla="*/ 0 w 759188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881" h="6858000">
                <a:moveTo>
                  <a:pt x="0" y="0"/>
                </a:moveTo>
                <a:lnTo>
                  <a:pt x="4398846" y="0"/>
                </a:lnTo>
                <a:lnTo>
                  <a:pt x="5267783" y="0"/>
                </a:lnTo>
                <a:lnTo>
                  <a:pt x="7591881" y="0"/>
                </a:lnTo>
                <a:lnTo>
                  <a:pt x="5809403" y="6858000"/>
                </a:lnTo>
                <a:lnTo>
                  <a:pt x="5267783" y="6858000"/>
                </a:lnTo>
                <a:lnTo>
                  <a:pt x="2616368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976047" y="710941"/>
            <a:ext cx="2174279" cy="2355295"/>
          </a:xfrm>
          <a:custGeom>
            <a:avLst/>
            <a:gdLst>
              <a:gd name="connsiteX0" fmla="*/ 0 w 2174279"/>
              <a:gd name="connsiteY0" fmla="*/ 0 h 2355295"/>
              <a:gd name="connsiteX1" fmla="*/ 2174279 w 2174279"/>
              <a:gd name="connsiteY1" fmla="*/ 0 h 2355295"/>
              <a:gd name="connsiteX2" fmla="*/ 2174279 w 2174279"/>
              <a:gd name="connsiteY2" fmla="*/ 2355295 h 2355295"/>
              <a:gd name="connsiteX3" fmla="*/ 0 w 2174279"/>
              <a:gd name="connsiteY3" fmla="*/ 2355295 h 235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4279" h="2355295">
                <a:moveTo>
                  <a:pt x="0" y="0"/>
                </a:moveTo>
                <a:lnTo>
                  <a:pt x="2174279" y="0"/>
                </a:lnTo>
                <a:lnTo>
                  <a:pt x="2174279" y="2355295"/>
                </a:lnTo>
                <a:lnTo>
                  <a:pt x="0" y="235529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21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109856" y="692728"/>
            <a:ext cx="5333999" cy="4585854"/>
          </a:xfrm>
          <a:custGeom>
            <a:avLst/>
            <a:gdLst>
              <a:gd name="connsiteX0" fmla="*/ 0 w 5333999"/>
              <a:gd name="connsiteY0" fmla="*/ 0 h 4585854"/>
              <a:gd name="connsiteX1" fmla="*/ 5333999 w 5333999"/>
              <a:gd name="connsiteY1" fmla="*/ 0 h 4585854"/>
              <a:gd name="connsiteX2" fmla="*/ 5333999 w 5333999"/>
              <a:gd name="connsiteY2" fmla="*/ 4585854 h 4585854"/>
              <a:gd name="connsiteX3" fmla="*/ 0 w 5333999"/>
              <a:gd name="connsiteY3" fmla="*/ 4585854 h 458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3999" h="4585854">
                <a:moveTo>
                  <a:pt x="0" y="0"/>
                </a:moveTo>
                <a:lnTo>
                  <a:pt x="5333999" y="0"/>
                </a:lnTo>
                <a:lnTo>
                  <a:pt x="5333999" y="4585854"/>
                </a:lnTo>
                <a:lnTo>
                  <a:pt x="0" y="4585854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6858001" y="3920836"/>
            <a:ext cx="1824495" cy="2258292"/>
          </a:xfrm>
          <a:custGeom>
            <a:avLst/>
            <a:gdLst>
              <a:gd name="connsiteX0" fmla="*/ 0 w 1824495"/>
              <a:gd name="connsiteY0" fmla="*/ 0 h 2258292"/>
              <a:gd name="connsiteX1" fmla="*/ 1824495 w 1824495"/>
              <a:gd name="connsiteY1" fmla="*/ 0 h 2258292"/>
              <a:gd name="connsiteX2" fmla="*/ 1824495 w 1824495"/>
              <a:gd name="connsiteY2" fmla="*/ 2258292 h 2258292"/>
              <a:gd name="connsiteX3" fmla="*/ 0 w 1824495"/>
              <a:gd name="connsiteY3" fmla="*/ 2258292 h 225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4495" h="2258292">
                <a:moveTo>
                  <a:pt x="0" y="0"/>
                </a:moveTo>
                <a:lnTo>
                  <a:pt x="1824495" y="0"/>
                </a:lnTo>
                <a:lnTo>
                  <a:pt x="1824495" y="2258292"/>
                </a:lnTo>
                <a:lnTo>
                  <a:pt x="0" y="2258292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44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5979886" y="-1"/>
            <a:ext cx="6212114" cy="2624178"/>
          </a:xfrm>
          <a:custGeom>
            <a:avLst/>
            <a:gdLst>
              <a:gd name="connsiteX0" fmla="*/ 0 w 6212114"/>
              <a:gd name="connsiteY0" fmla="*/ 0 h 2624178"/>
              <a:gd name="connsiteX1" fmla="*/ 6212114 w 6212114"/>
              <a:gd name="connsiteY1" fmla="*/ 0 h 2624178"/>
              <a:gd name="connsiteX2" fmla="*/ 6212114 w 6212114"/>
              <a:gd name="connsiteY2" fmla="*/ 2624178 h 2624178"/>
              <a:gd name="connsiteX3" fmla="*/ 0 w 6212114"/>
              <a:gd name="connsiteY3" fmla="*/ 2624178 h 262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2114" h="2624178">
                <a:moveTo>
                  <a:pt x="0" y="0"/>
                </a:moveTo>
                <a:lnTo>
                  <a:pt x="6212114" y="0"/>
                </a:lnTo>
                <a:lnTo>
                  <a:pt x="6212114" y="2624178"/>
                </a:lnTo>
                <a:lnTo>
                  <a:pt x="0" y="262417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242086" y="1843459"/>
            <a:ext cx="2184400" cy="2767104"/>
          </a:xfrm>
          <a:custGeom>
            <a:avLst/>
            <a:gdLst>
              <a:gd name="connsiteX0" fmla="*/ 0 w 2184400"/>
              <a:gd name="connsiteY0" fmla="*/ 0 h 2767104"/>
              <a:gd name="connsiteX1" fmla="*/ 2184400 w 2184400"/>
              <a:gd name="connsiteY1" fmla="*/ 0 h 2767104"/>
              <a:gd name="connsiteX2" fmla="*/ 2184400 w 2184400"/>
              <a:gd name="connsiteY2" fmla="*/ 2767104 h 2767104"/>
              <a:gd name="connsiteX3" fmla="*/ 0 w 2184400"/>
              <a:gd name="connsiteY3" fmla="*/ 2767104 h 2767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2767104">
                <a:moveTo>
                  <a:pt x="0" y="0"/>
                </a:moveTo>
                <a:lnTo>
                  <a:pt x="2184400" y="0"/>
                </a:lnTo>
                <a:lnTo>
                  <a:pt x="2184400" y="2767104"/>
                </a:lnTo>
                <a:lnTo>
                  <a:pt x="0" y="2767104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9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284441" cy="6858000"/>
          </a:xfrm>
          <a:custGeom>
            <a:avLst/>
            <a:gdLst>
              <a:gd name="connsiteX0" fmla="*/ 0 w 4284441"/>
              <a:gd name="connsiteY0" fmla="*/ 0 h 6858000"/>
              <a:gd name="connsiteX1" fmla="*/ 159660 w 4284441"/>
              <a:gd name="connsiteY1" fmla="*/ 0 h 6858000"/>
              <a:gd name="connsiteX2" fmla="*/ 876300 w 4284441"/>
              <a:gd name="connsiteY2" fmla="*/ 0 h 6858000"/>
              <a:gd name="connsiteX3" fmla="*/ 1960343 w 4284441"/>
              <a:gd name="connsiteY3" fmla="*/ 0 h 6858000"/>
              <a:gd name="connsiteX4" fmla="*/ 2501963 w 4284441"/>
              <a:gd name="connsiteY4" fmla="*/ 0 h 6858000"/>
              <a:gd name="connsiteX5" fmla="*/ 4284441 w 4284441"/>
              <a:gd name="connsiteY5" fmla="*/ 6858000 h 6858000"/>
              <a:gd name="connsiteX6" fmla="*/ 1960343 w 4284441"/>
              <a:gd name="connsiteY6" fmla="*/ 6858000 h 6858000"/>
              <a:gd name="connsiteX7" fmla="*/ 1091406 w 4284441"/>
              <a:gd name="connsiteY7" fmla="*/ 6858000 h 6858000"/>
              <a:gd name="connsiteX8" fmla="*/ 876300 w 4284441"/>
              <a:gd name="connsiteY8" fmla="*/ 6858000 h 6858000"/>
              <a:gd name="connsiteX9" fmla="*/ 159660 w 4284441"/>
              <a:gd name="connsiteY9" fmla="*/ 6858000 h 6858000"/>
              <a:gd name="connsiteX10" fmla="*/ 0 w 4284441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84441" h="6858000">
                <a:moveTo>
                  <a:pt x="0" y="0"/>
                </a:moveTo>
                <a:lnTo>
                  <a:pt x="159660" y="0"/>
                </a:lnTo>
                <a:lnTo>
                  <a:pt x="876300" y="0"/>
                </a:lnTo>
                <a:lnTo>
                  <a:pt x="1960343" y="0"/>
                </a:lnTo>
                <a:lnTo>
                  <a:pt x="2501963" y="0"/>
                </a:lnTo>
                <a:lnTo>
                  <a:pt x="4284441" y="6858000"/>
                </a:lnTo>
                <a:lnTo>
                  <a:pt x="1960343" y="6858000"/>
                </a:lnTo>
                <a:lnTo>
                  <a:pt x="1091406" y="6858000"/>
                </a:lnTo>
                <a:lnTo>
                  <a:pt x="876300" y="6858000"/>
                </a:lnTo>
                <a:lnTo>
                  <a:pt x="159660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9029700" y="4167606"/>
            <a:ext cx="3162300" cy="2000250"/>
          </a:xfrm>
          <a:custGeom>
            <a:avLst/>
            <a:gdLst>
              <a:gd name="connsiteX0" fmla="*/ 0 w 3162300"/>
              <a:gd name="connsiteY0" fmla="*/ 0 h 2000250"/>
              <a:gd name="connsiteX1" fmla="*/ 3162300 w 3162300"/>
              <a:gd name="connsiteY1" fmla="*/ 0 h 2000250"/>
              <a:gd name="connsiteX2" fmla="*/ 3162300 w 3162300"/>
              <a:gd name="connsiteY2" fmla="*/ 2000250 h 2000250"/>
              <a:gd name="connsiteX3" fmla="*/ 0 w 3162300"/>
              <a:gd name="connsiteY3" fmla="*/ 2000250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300" h="2000250">
                <a:moveTo>
                  <a:pt x="0" y="0"/>
                </a:moveTo>
                <a:lnTo>
                  <a:pt x="3162300" y="0"/>
                </a:lnTo>
                <a:lnTo>
                  <a:pt x="3162300" y="2000250"/>
                </a:lnTo>
                <a:lnTo>
                  <a:pt x="0" y="20002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5550354" y="4167606"/>
            <a:ext cx="3162300" cy="2000250"/>
          </a:xfrm>
          <a:custGeom>
            <a:avLst/>
            <a:gdLst>
              <a:gd name="connsiteX0" fmla="*/ 0 w 3162300"/>
              <a:gd name="connsiteY0" fmla="*/ 0 h 2000250"/>
              <a:gd name="connsiteX1" fmla="*/ 3162300 w 3162300"/>
              <a:gd name="connsiteY1" fmla="*/ 0 h 2000250"/>
              <a:gd name="connsiteX2" fmla="*/ 3162300 w 3162300"/>
              <a:gd name="connsiteY2" fmla="*/ 2000250 h 2000250"/>
              <a:gd name="connsiteX3" fmla="*/ 0 w 3162300"/>
              <a:gd name="connsiteY3" fmla="*/ 2000250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300" h="2000250">
                <a:moveTo>
                  <a:pt x="0" y="0"/>
                </a:moveTo>
                <a:lnTo>
                  <a:pt x="3162300" y="0"/>
                </a:lnTo>
                <a:lnTo>
                  <a:pt x="3162300" y="2000250"/>
                </a:lnTo>
                <a:lnTo>
                  <a:pt x="0" y="20002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2062390" y="4167606"/>
            <a:ext cx="3162300" cy="2000250"/>
          </a:xfrm>
          <a:custGeom>
            <a:avLst/>
            <a:gdLst>
              <a:gd name="connsiteX0" fmla="*/ 0 w 3162300"/>
              <a:gd name="connsiteY0" fmla="*/ 0 h 2000250"/>
              <a:gd name="connsiteX1" fmla="*/ 3162300 w 3162300"/>
              <a:gd name="connsiteY1" fmla="*/ 0 h 2000250"/>
              <a:gd name="connsiteX2" fmla="*/ 3162300 w 3162300"/>
              <a:gd name="connsiteY2" fmla="*/ 2000250 h 2000250"/>
              <a:gd name="connsiteX3" fmla="*/ 0 w 3162300"/>
              <a:gd name="connsiteY3" fmla="*/ 2000250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300" h="2000250">
                <a:moveTo>
                  <a:pt x="0" y="0"/>
                </a:moveTo>
                <a:lnTo>
                  <a:pt x="3162300" y="0"/>
                </a:lnTo>
                <a:lnTo>
                  <a:pt x="3162300" y="2000250"/>
                </a:lnTo>
                <a:lnTo>
                  <a:pt x="0" y="20002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87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708898" y="-4"/>
            <a:ext cx="5483102" cy="6858002"/>
          </a:xfrm>
          <a:custGeom>
            <a:avLst/>
            <a:gdLst>
              <a:gd name="connsiteX0" fmla="*/ 0 w 5483102"/>
              <a:gd name="connsiteY0" fmla="*/ 0 h 6858002"/>
              <a:gd name="connsiteX1" fmla="*/ 5483102 w 5483102"/>
              <a:gd name="connsiteY1" fmla="*/ 0 h 6858002"/>
              <a:gd name="connsiteX2" fmla="*/ 5483102 w 5483102"/>
              <a:gd name="connsiteY2" fmla="*/ 6858002 h 6858002"/>
              <a:gd name="connsiteX3" fmla="*/ 0 w 5483102"/>
              <a:gd name="connsiteY3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3102" h="6858002">
                <a:moveTo>
                  <a:pt x="0" y="0"/>
                </a:moveTo>
                <a:lnTo>
                  <a:pt x="5483102" y="0"/>
                </a:lnTo>
                <a:lnTo>
                  <a:pt x="5483102" y="6858002"/>
                </a:lnTo>
                <a:lnTo>
                  <a:pt x="0" y="6858002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8"/>
          </p:nvPr>
        </p:nvSpPr>
        <p:spPr>
          <a:xfrm>
            <a:off x="5479145" y="846853"/>
            <a:ext cx="2477238" cy="5164295"/>
          </a:xfrm>
          <a:custGeom>
            <a:avLst/>
            <a:gdLst>
              <a:gd name="connsiteX0" fmla="*/ 0 w 2477238"/>
              <a:gd name="connsiteY0" fmla="*/ 0 h 5164295"/>
              <a:gd name="connsiteX1" fmla="*/ 2477238 w 2477238"/>
              <a:gd name="connsiteY1" fmla="*/ 0 h 5164295"/>
              <a:gd name="connsiteX2" fmla="*/ 2477238 w 2477238"/>
              <a:gd name="connsiteY2" fmla="*/ 5164295 h 5164295"/>
              <a:gd name="connsiteX3" fmla="*/ 0 w 2477238"/>
              <a:gd name="connsiteY3" fmla="*/ 5164295 h 5164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7238" h="5164295">
                <a:moveTo>
                  <a:pt x="0" y="0"/>
                </a:moveTo>
                <a:lnTo>
                  <a:pt x="2477238" y="0"/>
                </a:lnTo>
                <a:lnTo>
                  <a:pt x="2477238" y="5164295"/>
                </a:lnTo>
                <a:lnTo>
                  <a:pt x="0" y="5164295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9"/>
          </p:nvPr>
        </p:nvSpPr>
        <p:spPr>
          <a:xfrm>
            <a:off x="8152666" y="846853"/>
            <a:ext cx="2477237" cy="2477237"/>
          </a:xfrm>
          <a:custGeom>
            <a:avLst/>
            <a:gdLst>
              <a:gd name="connsiteX0" fmla="*/ 0 w 2477237"/>
              <a:gd name="connsiteY0" fmla="*/ 0 h 2477237"/>
              <a:gd name="connsiteX1" fmla="*/ 2477237 w 2477237"/>
              <a:gd name="connsiteY1" fmla="*/ 0 h 2477237"/>
              <a:gd name="connsiteX2" fmla="*/ 2477237 w 2477237"/>
              <a:gd name="connsiteY2" fmla="*/ 2477237 h 2477237"/>
              <a:gd name="connsiteX3" fmla="*/ 0 w 2477237"/>
              <a:gd name="connsiteY3" fmla="*/ 2477237 h 247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7237" h="2477237">
                <a:moveTo>
                  <a:pt x="0" y="0"/>
                </a:moveTo>
                <a:lnTo>
                  <a:pt x="2477237" y="0"/>
                </a:lnTo>
                <a:lnTo>
                  <a:pt x="2477237" y="2477237"/>
                </a:lnTo>
                <a:lnTo>
                  <a:pt x="0" y="2477237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8152666" y="3533911"/>
            <a:ext cx="2477237" cy="2477237"/>
          </a:xfrm>
          <a:custGeom>
            <a:avLst/>
            <a:gdLst>
              <a:gd name="connsiteX0" fmla="*/ 0 w 2477237"/>
              <a:gd name="connsiteY0" fmla="*/ 0 h 2477237"/>
              <a:gd name="connsiteX1" fmla="*/ 2477237 w 2477237"/>
              <a:gd name="connsiteY1" fmla="*/ 0 h 2477237"/>
              <a:gd name="connsiteX2" fmla="*/ 2477237 w 2477237"/>
              <a:gd name="connsiteY2" fmla="*/ 2477237 h 2477237"/>
              <a:gd name="connsiteX3" fmla="*/ 0 w 2477237"/>
              <a:gd name="connsiteY3" fmla="*/ 2477237 h 247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7237" h="2477237">
                <a:moveTo>
                  <a:pt x="0" y="0"/>
                </a:moveTo>
                <a:lnTo>
                  <a:pt x="2477237" y="0"/>
                </a:lnTo>
                <a:lnTo>
                  <a:pt x="2477237" y="2477237"/>
                </a:lnTo>
                <a:lnTo>
                  <a:pt x="0" y="2477237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8"/>
          </p:nvPr>
        </p:nvSpPr>
        <p:spPr>
          <a:xfrm>
            <a:off x="7555599" y="0"/>
            <a:ext cx="4636400" cy="6858000"/>
          </a:xfrm>
          <a:custGeom>
            <a:avLst/>
            <a:gdLst>
              <a:gd name="connsiteX0" fmla="*/ 918080 w 4636400"/>
              <a:gd name="connsiteY0" fmla="*/ 0 h 6858000"/>
              <a:gd name="connsiteX1" fmla="*/ 2388500 w 4636400"/>
              <a:gd name="connsiteY1" fmla="*/ 0 h 6858000"/>
              <a:gd name="connsiteX2" fmla="*/ 3379101 w 4636400"/>
              <a:gd name="connsiteY2" fmla="*/ 0 h 6858000"/>
              <a:gd name="connsiteX3" fmla="*/ 4636400 w 4636400"/>
              <a:gd name="connsiteY3" fmla="*/ 0 h 6858000"/>
              <a:gd name="connsiteX4" fmla="*/ 4636400 w 4636400"/>
              <a:gd name="connsiteY4" fmla="*/ 6858000 h 6858000"/>
              <a:gd name="connsiteX5" fmla="*/ 3379101 w 4636400"/>
              <a:gd name="connsiteY5" fmla="*/ 6858000 h 6858000"/>
              <a:gd name="connsiteX6" fmla="*/ 2388500 w 4636400"/>
              <a:gd name="connsiteY6" fmla="*/ 6858000 h 6858000"/>
              <a:gd name="connsiteX7" fmla="*/ 0 w 46364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36400" h="6858000">
                <a:moveTo>
                  <a:pt x="918080" y="0"/>
                </a:moveTo>
                <a:lnTo>
                  <a:pt x="2388500" y="0"/>
                </a:lnTo>
                <a:lnTo>
                  <a:pt x="3379101" y="0"/>
                </a:lnTo>
                <a:lnTo>
                  <a:pt x="4636400" y="0"/>
                </a:lnTo>
                <a:lnTo>
                  <a:pt x="4636400" y="6858000"/>
                </a:lnTo>
                <a:lnTo>
                  <a:pt x="3379101" y="6858000"/>
                </a:lnTo>
                <a:lnTo>
                  <a:pt x="2388500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9"/>
          </p:nvPr>
        </p:nvSpPr>
        <p:spPr>
          <a:xfrm>
            <a:off x="5993507" y="0"/>
            <a:ext cx="2358507" cy="6858000"/>
          </a:xfrm>
          <a:custGeom>
            <a:avLst/>
            <a:gdLst>
              <a:gd name="connsiteX0" fmla="*/ 918080 w 2358507"/>
              <a:gd name="connsiteY0" fmla="*/ 0 h 6858000"/>
              <a:gd name="connsiteX1" fmla="*/ 2358507 w 2358507"/>
              <a:gd name="connsiteY1" fmla="*/ 0 h 6858000"/>
              <a:gd name="connsiteX2" fmla="*/ 1440427 w 2358507"/>
              <a:gd name="connsiteY2" fmla="*/ 6858000 h 6858000"/>
              <a:gd name="connsiteX3" fmla="*/ 0 w 235850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8507" h="6858000">
                <a:moveTo>
                  <a:pt x="918080" y="0"/>
                </a:moveTo>
                <a:lnTo>
                  <a:pt x="2358507" y="0"/>
                </a:lnTo>
                <a:lnTo>
                  <a:pt x="1440427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4416046" y="0"/>
            <a:ext cx="2358507" cy="6858000"/>
          </a:xfrm>
          <a:custGeom>
            <a:avLst/>
            <a:gdLst>
              <a:gd name="connsiteX0" fmla="*/ 918080 w 2358507"/>
              <a:gd name="connsiteY0" fmla="*/ 0 h 6858000"/>
              <a:gd name="connsiteX1" fmla="*/ 2358507 w 2358507"/>
              <a:gd name="connsiteY1" fmla="*/ 0 h 6858000"/>
              <a:gd name="connsiteX2" fmla="*/ 1440427 w 2358507"/>
              <a:gd name="connsiteY2" fmla="*/ 6858000 h 6858000"/>
              <a:gd name="connsiteX3" fmla="*/ 0 w 235850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8507" h="6858000">
                <a:moveTo>
                  <a:pt x="918080" y="0"/>
                </a:moveTo>
                <a:lnTo>
                  <a:pt x="2358507" y="0"/>
                </a:lnTo>
                <a:lnTo>
                  <a:pt x="1440427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89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8858250" cy="6858000"/>
          </a:xfrm>
          <a:custGeom>
            <a:avLst/>
            <a:gdLst>
              <a:gd name="connsiteX0" fmla="*/ 0 w 8858250"/>
              <a:gd name="connsiteY0" fmla="*/ 0 h 6858000"/>
              <a:gd name="connsiteX1" fmla="*/ 8858250 w 8858250"/>
              <a:gd name="connsiteY1" fmla="*/ 0 h 6858000"/>
              <a:gd name="connsiteX2" fmla="*/ 8858250 w 8858250"/>
              <a:gd name="connsiteY2" fmla="*/ 6858000 h 6858000"/>
              <a:gd name="connsiteX3" fmla="*/ 0 w 88582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58250" h="6858000">
                <a:moveTo>
                  <a:pt x="0" y="0"/>
                </a:moveTo>
                <a:lnTo>
                  <a:pt x="8858250" y="0"/>
                </a:lnTo>
                <a:lnTo>
                  <a:pt x="8858250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6213901" y="3905249"/>
            <a:ext cx="3390900" cy="2152649"/>
          </a:xfrm>
          <a:custGeom>
            <a:avLst/>
            <a:gdLst>
              <a:gd name="connsiteX0" fmla="*/ 0 w 3390900"/>
              <a:gd name="connsiteY0" fmla="*/ 0 h 2152649"/>
              <a:gd name="connsiteX1" fmla="*/ 3390900 w 3390900"/>
              <a:gd name="connsiteY1" fmla="*/ 0 h 2152649"/>
              <a:gd name="connsiteX2" fmla="*/ 3390900 w 3390900"/>
              <a:gd name="connsiteY2" fmla="*/ 2152649 h 2152649"/>
              <a:gd name="connsiteX3" fmla="*/ 0 w 3390900"/>
              <a:gd name="connsiteY3" fmla="*/ 2152649 h 2152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0900" h="2152649">
                <a:moveTo>
                  <a:pt x="0" y="0"/>
                </a:moveTo>
                <a:lnTo>
                  <a:pt x="3390900" y="0"/>
                </a:lnTo>
                <a:lnTo>
                  <a:pt x="3390900" y="2152649"/>
                </a:lnTo>
                <a:lnTo>
                  <a:pt x="0" y="2152649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76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4368800" cy="6858000"/>
          </a:xfrm>
          <a:custGeom>
            <a:avLst/>
            <a:gdLst>
              <a:gd name="connsiteX0" fmla="*/ 0 w 4368800"/>
              <a:gd name="connsiteY0" fmla="*/ 0 h 6858000"/>
              <a:gd name="connsiteX1" fmla="*/ 4368800 w 4368800"/>
              <a:gd name="connsiteY1" fmla="*/ 0 h 6858000"/>
              <a:gd name="connsiteX2" fmla="*/ 4368800 w 4368800"/>
              <a:gd name="connsiteY2" fmla="*/ 6858000 h 6858000"/>
              <a:gd name="connsiteX3" fmla="*/ 0 w 43688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68800" h="6858000">
                <a:moveTo>
                  <a:pt x="0" y="0"/>
                </a:moveTo>
                <a:lnTo>
                  <a:pt x="4368800" y="0"/>
                </a:lnTo>
                <a:lnTo>
                  <a:pt x="4368800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247650" y="2334079"/>
            <a:ext cx="2570062" cy="2647950"/>
          </a:xfrm>
          <a:custGeom>
            <a:avLst/>
            <a:gdLst>
              <a:gd name="connsiteX0" fmla="*/ 0 w 2570062"/>
              <a:gd name="connsiteY0" fmla="*/ 0 h 2647950"/>
              <a:gd name="connsiteX1" fmla="*/ 2570062 w 2570062"/>
              <a:gd name="connsiteY1" fmla="*/ 0 h 2647950"/>
              <a:gd name="connsiteX2" fmla="*/ 2570062 w 2570062"/>
              <a:gd name="connsiteY2" fmla="*/ 2647950 h 2647950"/>
              <a:gd name="connsiteX3" fmla="*/ 0 w 2570062"/>
              <a:gd name="connsiteY3" fmla="*/ 2647950 h 264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0062" h="2647950">
                <a:moveTo>
                  <a:pt x="0" y="0"/>
                </a:moveTo>
                <a:lnTo>
                  <a:pt x="2570062" y="0"/>
                </a:lnTo>
                <a:lnTo>
                  <a:pt x="2570062" y="2647950"/>
                </a:lnTo>
                <a:lnTo>
                  <a:pt x="0" y="26479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1"/>
          </p:nvPr>
        </p:nvSpPr>
        <p:spPr>
          <a:xfrm>
            <a:off x="3076567" y="2334080"/>
            <a:ext cx="2570062" cy="3794762"/>
          </a:xfrm>
          <a:custGeom>
            <a:avLst/>
            <a:gdLst>
              <a:gd name="connsiteX0" fmla="*/ 0 w 2570062"/>
              <a:gd name="connsiteY0" fmla="*/ 0 h 3592286"/>
              <a:gd name="connsiteX1" fmla="*/ 2570062 w 2570062"/>
              <a:gd name="connsiteY1" fmla="*/ 0 h 3592286"/>
              <a:gd name="connsiteX2" fmla="*/ 2570062 w 2570062"/>
              <a:gd name="connsiteY2" fmla="*/ 3592286 h 3592286"/>
              <a:gd name="connsiteX3" fmla="*/ 0 w 2570062"/>
              <a:gd name="connsiteY3" fmla="*/ 3592286 h 359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0062" h="3592286">
                <a:moveTo>
                  <a:pt x="0" y="0"/>
                </a:moveTo>
                <a:lnTo>
                  <a:pt x="2570062" y="0"/>
                </a:lnTo>
                <a:lnTo>
                  <a:pt x="2570062" y="3592286"/>
                </a:lnTo>
                <a:lnTo>
                  <a:pt x="0" y="3592286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5905485" y="2334079"/>
            <a:ext cx="2570062" cy="2647950"/>
          </a:xfrm>
          <a:custGeom>
            <a:avLst/>
            <a:gdLst>
              <a:gd name="connsiteX0" fmla="*/ 0 w 2570062"/>
              <a:gd name="connsiteY0" fmla="*/ 0 h 2647950"/>
              <a:gd name="connsiteX1" fmla="*/ 2570062 w 2570062"/>
              <a:gd name="connsiteY1" fmla="*/ 0 h 2647950"/>
              <a:gd name="connsiteX2" fmla="*/ 2570062 w 2570062"/>
              <a:gd name="connsiteY2" fmla="*/ 2647950 h 2647950"/>
              <a:gd name="connsiteX3" fmla="*/ 0 w 2570062"/>
              <a:gd name="connsiteY3" fmla="*/ 2647950 h 264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0062" h="2647950">
                <a:moveTo>
                  <a:pt x="0" y="0"/>
                </a:moveTo>
                <a:lnTo>
                  <a:pt x="2570062" y="0"/>
                </a:lnTo>
                <a:lnTo>
                  <a:pt x="2570062" y="2647950"/>
                </a:lnTo>
                <a:lnTo>
                  <a:pt x="0" y="26479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3"/>
          </p:nvPr>
        </p:nvSpPr>
        <p:spPr>
          <a:xfrm>
            <a:off x="8734402" y="2334079"/>
            <a:ext cx="2570062" cy="2647950"/>
          </a:xfrm>
          <a:custGeom>
            <a:avLst/>
            <a:gdLst>
              <a:gd name="connsiteX0" fmla="*/ 0 w 2570062"/>
              <a:gd name="connsiteY0" fmla="*/ 0 h 2647950"/>
              <a:gd name="connsiteX1" fmla="*/ 2570062 w 2570062"/>
              <a:gd name="connsiteY1" fmla="*/ 0 h 2647950"/>
              <a:gd name="connsiteX2" fmla="*/ 2570062 w 2570062"/>
              <a:gd name="connsiteY2" fmla="*/ 2647950 h 2647950"/>
              <a:gd name="connsiteX3" fmla="*/ 0 w 2570062"/>
              <a:gd name="connsiteY3" fmla="*/ 2647950 h 264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0062" h="2647950">
                <a:moveTo>
                  <a:pt x="0" y="0"/>
                </a:moveTo>
                <a:lnTo>
                  <a:pt x="2570062" y="0"/>
                </a:lnTo>
                <a:lnTo>
                  <a:pt x="2570062" y="2647950"/>
                </a:lnTo>
                <a:lnTo>
                  <a:pt x="0" y="26479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65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5191433" cy="6858000"/>
          </a:xfrm>
          <a:custGeom>
            <a:avLst/>
            <a:gdLst>
              <a:gd name="connsiteX0" fmla="*/ 0 w 5191433"/>
              <a:gd name="connsiteY0" fmla="*/ 0 h 6858000"/>
              <a:gd name="connsiteX1" fmla="*/ 5191433 w 5191433"/>
              <a:gd name="connsiteY1" fmla="*/ 0 h 6858000"/>
              <a:gd name="connsiteX2" fmla="*/ 3801385 w 5191433"/>
              <a:gd name="connsiteY2" fmla="*/ 6858000 h 6858000"/>
              <a:gd name="connsiteX3" fmla="*/ 0 w 519143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91433" h="6858000">
                <a:moveTo>
                  <a:pt x="0" y="0"/>
                </a:moveTo>
                <a:lnTo>
                  <a:pt x="5191433" y="0"/>
                </a:lnTo>
                <a:lnTo>
                  <a:pt x="3801385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3150624" y="862781"/>
            <a:ext cx="2945376" cy="4328650"/>
          </a:xfrm>
          <a:custGeom>
            <a:avLst/>
            <a:gdLst>
              <a:gd name="connsiteX0" fmla="*/ 0 w 2359742"/>
              <a:gd name="connsiteY0" fmla="*/ 0 h 2359742"/>
              <a:gd name="connsiteX1" fmla="*/ 2359742 w 2359742"/>
              <a:gd name="connsiteY1" fmla="*/ 0 h 2359742"/>
              <a:gd name="connsiteX2" fmla="*/ 2359742 w 2359742"/>
              <a:gd name="connsiteY2" fmla="*/ 2359742 h 2359742"/>
              <a:gd name="connsiteX3" fmla="*/ 0 w 2359742"/>
              <a:gd name="connsiteY3" fmla="*/ 2359742 h 2359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9742" h="2359742">
                <a:moveTo>
                  <a:pt x="0" y="0"/>
                </a:moveTo>
                <a:lnTo>
                  <a:pt x="2359742" y="0"/>
                </a:lnTo>
                <a:lnTo>
                  <a:pt x="2359742" y="2359742"/>
                </a:lnTo>
                <a:lnTo>
                  <a:pt x="0" y="2359742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7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384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0" y="685800"/>
            <a:ext cx="3009900" cy="3695700"/>
          </a:xfrm>
          <a:custGeom>
            <a:avLst/>
            <a:gdLst>
              <a:gd name="connsiteX0" fmla="*/ 0 w 3009900"/>
              <a:gd name="connsiteY0" fmla="*/ 0 h 3695700"/>
              <a:gd name="connsiteX1" fmla="*/ 3009900 w 3009900"/>
              <a:gd name="connsiteY1" fmla="*/ 0 h 3695700"/>
              <a:gd name="connsiteX2" fmla="*/ 3009900 w 3009900"/>
              <a:gd name="connsiteY2" fmla="*/ 3695700 h 3695700"/>
              <a:gd name="connsiteX3" fmla="*/ 0 w 3009900"/>
              <a:gd name="connsiteY3" fmla="*/ 3695700 h 369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9900" h="3695700">
                <a:moveTo>
                  <a:pt x="0" y="0"/>
                </a:moveTo>
                <a:lnTo>
                  <a:pt x="3009900" y="0"/>
                </a:lnTo>
                <a:lnTo>
                  <a:pt x="3009900" y="3695700"/>
                </a:lnTo>
                <a:lnTo>
                  <a:pt x="0" y="36957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2"/>
          </p:nvPr>
        </p:nvSpPr>
        <p:spPr>
          <a:xfrm>
            <a:off x="3314700" y="685800"/>
            <a:ext cx="3009900" cy="3695700"/>
          </a:xfrm>
          <a:custGeom>
            <a:avLst/>
            <a:gdLst>
              <a:gd name="connsiteX0" fmla="*/ 0 w 3009900"/>
              <a:gd name="connsiteY0" fmla="*/ 0 h 3695700"/>
              <a:gd name="connsiteX1" fmla="*/ 3009900 w 3009900"/>
              <a:gd name="connsiteY1" fmla="*/ 0 h 3695700"/>
              <a:gd name="connsiteX2" fmla="*/ 3009900 w 3009900"/>
              <a:gd name="connsiteY2" fmla="*/ 3695700 h 3695700"/>
              <a:gd name="connsiteX3" fmla="*/ 0 w 3009900"/>
              <a:gd name="connsiteY3" fmla="*/ 3695700 h 369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9900" h="3695700">
                <a:moveTo>
                  <a:pt x="0" y="0"/>
                </a:moveTo>
                <a:lnTo>
                  <a:pt x="3009900" y="0"/>
                </a:lnTo>
                <a:lnTo>
                  <a:pt x="3009900" y="3695700"/>
                </a:lnTo>
                <a:lnTo>
                  <a:pt x="0" y="36957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6629400" y="685800"/>
            <a:ext cx="3009900" cy="3695700"/>
          </a:xfrm>
          <a:custGeom>
            <a:avLst/>
            <a:gdLst>
              <a:gd name="connsiteX0" fmla="*/ 0 w 3009900"/>
              <a:gd name="connsiteY0" fmla="*/ 0 h 3695700"/>
              <a:gd name="connsiteX1" fmla="*/ 3009900 w 3009900"/>
              <a:gd name="connsiteY1" fmla="*/ 0 h 3695700"/>
              <a:gd name="connsiteX2" fmla="*/ 3009900 w 3009900"/>
              <a:gd name="connsiteY2" fmla="*/ 3695700 h 3695700"/>
              <a:gd name="connsiteX3" fmla="*/ 0 w 3009900"/>
              <a:gd name="connsiteY3" fmla="*/ 3695700 h 369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9900" h="3695700">
                <a:moveTo>
                  <a:pt x="0" y="0"/>
                </a:moveTo>
                <a:lnTo>
                  <a:pt x="3009900" y="0"/>
                </a:lnTo>
                <a:lnTo>
                  <a:pt x="3009900" y="3695700"/>
                </a:lnTo>
                <a:lnTo>
                  <a:pt x="0" y="36957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9944100" y="685800"/>
            <a:ext cx="2247900" cy="3695700"/>
          </a:xfrm>
          <a:custGeom>
            <a:avLst/>
            <a:gdLst>
              <a:gd name="connsiteX0" fmla="*/ 0 w 2247900"/>
              <a:gd name="connsiteY0" fmla="*/ 0 h 3695700"/>
              <a:gd name="connsiteX1" fmla="*/ 2247900 w 2247900"/>
              <a:gd name="connsiteY1" fmla="*/ 0 h 3695700"/>
              <a:gd name="connsiteX2" fmla="*/ 2247900 w 2247900"/>
              <a:gd name="connsiteY2" fmla="*/ 3695700 h 3695700"/>
              <a:gd name="connsiteX3" fmla="*/ 0 w 2247900"/>
              <a:gd name="connsiteY3" fmla="*/ 3695700 h 369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7900" h="3695700">
                <a:moveTo>
                  <a:pt x="0" y="0"/>
                </a:moveTo>
                <a:lnTo>
                  <a:pt x="2247900" y="0"/>
                </a:lnTo>
                <a:lnTo>
                  <a:pt x="2247900" y="3695700"/>
                </a:lnTo>
                <a:lnTo>
                  <a:pt x="0" y="36957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32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25"/>
          </p:nvPr>
        </p:nvSpPr>
        <p:spPr>
          <a:xfrm>
            <a:off x="4724400" y="0"/>
            <a:ext cx="7467600" cy="6858000"/>
          </a:xfrm>
          <a:custGeom>
            <a:avLst/>
            <a:gdLst>
              <a:gd name="connsiteX0" fmla="*/ 0 w 7467600"/>
              <a:gd name="connsiteY0" fmla="*/ 0 h 6858000"/>
              <a:gd name="connsiteX1" fmla="*/ 7467600 w 7467600"/>
              <a:gd name="connsiteY1" fmla="*/ 0 h 6858000"/>
              <a:gd name="connsiteX2" fmla="*/ 7467600 w 7467600"/>
              <a:gd name="connsiteY2" fmla="*/ 6858000 h 6858000"/>
              <a:gd name="connsiteX3" fmla="*/ 0 w 74676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67600" h="6858000">
                <a:moveTo>
                  <a:pt x="0" y="0"/>
                </a:moveTo>
                <a:lnTo>
                  <a:pt x="7467600" y="0"/>
                </a:lnTo>
                <a:lnTo>
                  <a:pt x="7467600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1"/>
          </p:nvPr>
        </p:nvSpPr>
        <p:spPr>
          <a:xfrm>
            <a:off x="918028" y="938213"/>
            <a:ext cx="2400300" cy="2400300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3508828" y="938213"/>
            <a:ext cx="2400300" cy="2400300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3"/>
          </p:nvPr>
        </p:nvSpPr>
        <p:spPr>
          <a:xfrm>
            <a:off x="3508828" y="3519488"/>
            <a:ext cx="2400300" cy="2400300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24"/>
          </p:nvPr>
        </p:nvSpPr>
        <p:spPr>
          <a:xfrm>
            <a:off x="918028" y="3519488"/>
            <a:ext cx="2400300" cy="2400300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05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0" y="0"/>
            <a:ext cx="2990850" cy="6858000"/>
          </a:xfrm>
          <a:custGeom>
            <a:avLst/>
            <a:gdLst>
              <a:gd name="connsiteX0" fmla="*/ 0 w 2990850"/>
              <a:gd name="connsiteY0" fmla="*/ 0 h 6858000"/>
              <a:gd name="connsiteX1" fmla="*/ 2990850 w 2990850"/>
              <a:gd name="connsiteY1" fmla="*/ 0 h 6858000"/>
              <a:gd name="connsiteX2" fmla="*/ 2045208 w 2990850"/>
              <a:gd name="connsiteY2" fmla="*/ 6858000 h 6858000"/>
              <a:gd name="connsiteX3" fmla="*/ 0 w 2990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850" h="6858000">
                <a:moveTo>
                  <a:pt x="0" y="0"/>
                </a:moveTo>
                <a:lnTo>
                  <a:pt x="2990850" y="0"/>
                </a:lnTo>
                <a:lnTo>
                  <a:pt x="2045208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2215242" y="0"/>
            <a:ext cx="4345215" cy="6858000"/>
          </a:xfrm>
          <a:custGeom>
            <a:avLst/>
            <a:gdLst>
              <a:gd name="connsiteX0" fmla="*/ 945606 w 4345215"/>
              <a:gd name="connsiteY0" fmla="*/ 0 h 6858000"/>
              <a:gd name="connsiteX1" fmla="*/ 4345215 w 4345215"/>
              <a:gd name="connsiteY1" fmla="*/ 0 h 6858000"/>
              <a:gd name="connsiteX2" fmla="*/ 3399609 w 4345215"/>
              <a:gd name="connsiteY2" fmla="*/ 6858000 h 6858000"/>
              <a:gd name="connsiteX3" fmla="*/ 0 w 434521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5215" h="6858000">
                <a:moveTo>
                  <a:pt x="945606" y="0"/>
                </a:moveTo>
                <a:lnTo>
                  <a:pt x="4345215" y="0"/>
                </a:lnTo>
                <a:lnTo>
                  <a:pt x="3399609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394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24"/>
          </p:nvPr>
        </p:nvSpPr>
        <p:spPr>
          <a:xfrm>
            <a:off x="4522028" y="0"/>
            <a:ext cx="7669972" cy="6858000"/>
          </a:xfrm>
          <a:custGeom>
            <a:avLst/>
            <a:gdLst>
              <a:gd name="connsiteX0" fmla="*/ 0 w 7669972"/>
              <a:gd name="connsiteY0" fmla="*/ 0 h 6858000"/>
              <a:gd name="connsiteX1" fmla="*/ 7669972 w 7669972"/>
              <a:gd name="connsiteY1" fmla="*/ 0 h 6858000"/>
              <a:gd name="connsiteX2" fmla="*/ 7669972 w 7669972"/>
              <a:gd name="connsiteY2" fmla="*/ 6858000 h 6858000"/>
              <a:gd name="connsiteX3" fmla="*/ 1063302 w 766997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972" h="6858000">
                <a:moveTo>
                  <a:pt x="0" y="0"/>
                </a:moveTo>
                <a:lnTo>
                  <a:pt x="7669972" y="0"/>
                </a:lnTo>
                <a:lnTo>
                  <a:pt x="7669972" y="6858000"/>
                </a:lnTo>
                <a:lnTo>
                  <a:pt x="1063302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838201" y="1393372"/>
            <a:ext cx="2709599" cy="3754398"/>
          </a:xfrm>
          <a:custGeom>
            <a:avLst/>
            <a:gdLst>
              <a:gd name="connsiteX0" fmla="*/ 0 w 2709599"/>
              <a:gd name="connsiteY0" fmla="*/ 0 h 3754398"/>
              <a:gd name="connsiteX1" fmla="*/ 2709599 w 2709599"/>
              <a:gd name="connsiteY1" fmla="*/ 0 h 3754398"/>
              <a:gd name="connsiteX2" fmla="*/ 2709599 w 2709599"/>
              <a:gd name="connsiteY2" fmla="*/ 3754398 h 3754398"/>
              <a:gd name="connsiteX3" fmla="*/ 0 w 2709599"/>
              <a:gd name="connsiteY3" fmla="*/ 3754398 h 3754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9599" h="3754398">
                <a:moveTo>
                  <a:pt x="0" y="0"/>
                </a:moveTo>
                <a:lnTo>
                  <a:pt x="2709599" y="0"/>
                </a:lnTo>
                <a:lnTo>
                  <a:pt x="2709599" y="3754398"/>
                </a:lnTo>
                <a:lnTo>
                  <a:pt x="0" y="375439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2"/>
          </p:nvPr>
        </p:nvSpPr>
        <p:spPr>
          <a:xfrm>
            <a:off x="3708237" y="1393372"/>
            <a:ext cx="2709599" cy="3754398"/>
          </a:xfrm>
          <a:custGeom>
            <a:avLst/>
            <a:gdLst>
              <a:gd name="connsiteX0" fmla="*/ 0 w 2709599"/>
              <a:gd name="connsiteY0" fmla="*/ 0 h 3754398"/>
              <a:gd name="connsiteX1" fmla="*/ 2709599 w 2709599"/>
              <a:gd name="connsiteY1" fmla="*/ 0 h 3754398"/>
              <a:gd name="connsiteX2" fmla="*/ 2709599 w 2709599"/>
              <a:gd name="connsiteY2" fmla="*/ 3754398 h 3754398"/>
              <a:gd name="connsiteX3" fmla="*/ 0 w 2709599"/>
              <a:gd name="connsiteY3" fmla="*/ 3754398 h 3754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9599" h="3754398">
                <a:moveTo>
                  <a:pt x="0" y="0"/>
                </a:moveTo>
                <a:lnTo>
                  <a:pt x="2709599" y="0"/>
                </a:lnTo>
                <a:lnTo>
                  <a:pt x="2709599" y="3754398"/>
                </a:lnTo>
                <a:lnTo>
                  <a:pt x="0" y="375439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6578274" y="1393372"/>
            <a:ext cx="2709599" cy="3754398"/>
          </a:xfrm>
          <a:custGeom>
            <a:avLst/>
            <a:gdLst>
              <a:gd name="connsiteX0" fmla="*/ 0 w 2709599"/>
              <a:gd name="connsiteY0" fmla="*/ 0 h 3754398"/>
              <a:gd name="connsiteX1" fmla="*/ 2709599 w 2709599"/>
              <a:gd name="connsiteY1" fmla="*/ 0 h 3754398"/>
              <a:gd name="connsiteX2" fmla="*/ 2709599 w 2709599"/>
              <a:gd name="connsiteY2" fmla="*/ 3754398 h 3754398"/>
              <a:gd name="connsiteX3" fmla="*/ 0 w 2709599"/>
              <a:gd name="connsiteY3" fmla="*/ 3754398 h 3754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9599" h="3754398">
                <a:moveTo>
                  <a:pt x="0" y="0"/>
                </a:moveTo>
                <a:lnTo>
                  <a:pt x="2709599" y="0"/>
                </a:lnTo>
                <a:lnTo>
                  <a:pt x="2709599" y="3754398"/>
                </a:lnTo>
                <a:lnTo>
                  <a:pt x="0" y="375439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05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7606002" y="0"/>
            <a:ext cx="4585998" cy="6858000"/>
          </a:xfrm>
          <a:custGeom>
            <a:avLst/>
            <a:gdLst>
              <a:gd name="connsiteX0" fmla="*/ 0 w 4585998"/>
              <a:gd name="connsiteY0" fmla="*/ 0 h 6858000"/>
              <a:gd name="connsiteX1" fmla="*/ 4585998 w 4585998"/>
              <a:gd name="connsiteY1" fmla="*/ 0 h 6858000"/>
              <a:gd name="connsiteX2" fmla="*/ 4585998 w 4585998"/>
              <a:gd name="connsiteY2" fmla="*/ 6858000 h 6858000"/>
              <a:gd name="connsiteX3" fmla="*/ 0 w 458599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5998" h="6858000">
                <a:moveTo>
                  <a:pt x="0" y="0"/>
                </a:moveTo>
                <a:lnTo>
                  <a:pt x="4585998" y="0"/>
                </a:lnTo>
                <a:lnTo>
                  <a:pt x="4585998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6090344" y="1469546"/>
            <a:ext cx="3002812" cy="3915254"/>
          </a:xfrm>
          <a:custGeom>
            <a:avLst/>
            <a:gdLst>
              <a:gd name="connsiteX0" fmla="*/ 0 w 3002812"/>
              <a:gd name="connsiteY0" fmla="*/ 0 h 3915254"/>
              <a:gd name="connsiteX1" fmla="*/ 3002812 w 3002812"/>
              <a:gd name="connsiteY1" fmla="*/ 0 h 3915254"/>
              <a:gd name="connsiteX2" fmla="*/ 3002812 w 3002812"/>
              <a:gd name="connsiteY2" fmla="*/ 3915254 h 3915254"/>
              <a:gd name="connsiteX3" fmla="*/ 0 w 3002812"/>
              <a:gd name="connsiteY3" fmla="*/ 3915254 h 3915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2812" h="3915254">
                <a:moveTo>
                  <a:pt x="0" y="0"/>
                </a:moveTo>
                <a:lnTo>
                  <a:pt x="3002812" y="0"/>
                </a:lnTo>
                <a:lnTo>
                  <a:pt x="3002812" y="3915254"/>
                </a:lnTo>
                <a:lnTo>
                  <a:pt x="0" y="3915254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71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3" y="-55428"/>
            <a:ext cx="12191999" cy="3798928"/>
          </a:xfrm>
          <a:custGeom>
            <a:avLst/>
            <a:gdLst>
              <a:gd name="connsiteX0" fmla="*/ 12191999 w 12191999"/>
              <a:gd name="connsiteY0" fmla="*/ 0 h 3798928"/>
              <a:gd name="connsiteX1" fmla="*/ 12191999 w 12191999"/>
              <a:gd name="connsiteY1" fmla="*/ 3254209 h 3798928"/>
              <a:gd name="connsiteX2" fmla="*/ 0 w 12191999"/>
              <a:gd name="connsiteY2" fmla="*/ 3798928 h 3798928"/>
              <a:gd name="connsiteX3" fmla="*/ 0 w 12191999"/>
              <a:gd name="connsiteY3" fmla="*/ 0 h 3798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3798928">
                <a:moveTo>
                  <a:pt x="12191999" y="0"/>
                </a:moveTo>
                <a:lnTo>
                  <a:pt x="12191999" y="3254209"/>
                </a:lnTo>
                <a:lnTo>
                  <a:pt x="0" y="3798928"/>
                </a:lnTo>
                <a:lnTo>
                  <a:pt x="0" y="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2087881" y="1827070"/>
            <a:ext cx="4570095" cy="2592530"/>
          </a:xfrm>
          <a:custGeom>
            <a:avLst/>
            <a:gdLst>
              <a:gd name="connsiteX0" fmla="*/ 0 w 4570095"/>
              <a:gd name="connsiteY0" fmla="*/ 0 h 2592530"/>
              <a:gd name="connsiteX1" fmla="*/ 4570095 w 4570095"/>
              <a:gd name="connsiteY1" fmla="*/ 0 h 2592530"/>
              <a:gd name="connsiteX2" fmla="*/ 4570095 w 4570095"/>
              <a:gd name="connsiteY2" fmla="*/ 2592530 h 2592530"/>
              <a:gd name="connsiteX3" fmla="*/ 0 w 4570095"/>
              <a:gd name="connsiteY3" fmla="*/ 2592530 h 259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0095" h="2592530">
                <a:moveTo>
                  <a:pt x="0" y="0"/>
                </a:moveTo>
                <a:lnTo>
                  <a:pt x="4570095" y="0"/>
                </a:lnTo>
                <a:lnTo>
                  <a:pt x="4570095" y="2592530"/>
                </a:lnTo>
                <a:lnTo>
                  <a:pt x="0" y="259253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787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ight Triangle 6"/>
            <p:cNvSpPr/>
            <p:nvPr/>
          </p:nvSpPr>
          <p:spPr>
            <a:xfrm rot="16200000">
              <a:off x="9448800" y="4114800"/>
              <a:ext cx="2743200" cy="2743200"/>
            </a:xfrm>
            <a:prstGeom prst="rtTriangle">
              <a:avLst/>
            </a:pr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/>
            <p:cNvSpPr/>
            <p:nvPr/>
          </p:nvSpPr>
          <p:spPr>
            <a:xfrm rot="5400000">
              <a:off x="0" y="0"/>
              <a:ext cx="2743200" cy="2743200"/>
            </a:xfrm>
            <a:prstGeom prst="rtTriangle">
              <a:avLst/>
            </a:pr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1038225" y="908051"/>
            <a:ext cx="1809749" cy="3873500"/>
          </a:xfrm>
          <a:custGeom>
            <a:avLst/>
            <a:gdLst>
              <a:gd name="connsiteX0" fmla="*/ 211143 w 1809749"/>
              <a:gd name="connsiteY0" fmla="*/ 0 h 3873500"/>
              <a:gd name="connsiteX1" fmla="*/ 1598606 w 1809749"/>
              <a:gd name="connsiteY1" fmla="*/ 0 h 3873500"/>
              <a:gd name="connsiteX2" fmla="*/ 1809749 w 1809749"/>
              <a:gd name="connsiteY2" fmla="*/ 211143 h 3873500"/>
              <a:gd name="connsiteX3" fmla="*/ 1809749 w 1809749"/>
              <a:gd name="connsiteY3" fmla="*/ 3662357 h 3873500"/>
              <a:gd name="connsiteX4" fmla="*/ 1598606 w 1809749"/>
              <a:gd name="connsiteY4" fmla="*/ 3873500 h 3873500"/>
              <a:gd name="connsiteX5" fmla="*/ 211143 w 1809749"/>
              <a:gd name="connsiteY5" fmla="*/ 3873500 h 3873500"/>
              <a:gd name="connsiteX6" fmla="*/ 0 w 1809749"/>
              <a:gd name="connsiteY6" fmla="*/ 3662357 h 3873500"/>
              <a:gd name="connsiteX7" fmla="*/ 0 w 1809749"/>
              <a:gd name="connsiteY7" fmla="*/ 211143 h 3873500"/>
              <a:gd name="connsiteX8" fmla="*/ 211143 w 1809749"/>
              <a:gd name="connsiteY8" fmla="*/ 0 h 387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9749" h="3873500">
                <a:moveTo>
                  <a:pt x="211143" y="0"/>
                </a:moveTo>
                <a:lnTo>
                  <a:pt x="1598606" y="0"/>
                </a:lnTo>
                <a:cubicBezTo>
                  <a:pt x="1715217" y="0"/>
                  <a:pt x="1809749" y="94532"/>
                  <a:pt x="1809749" y="211143"/>
                </a:cubicBezTo>
                <a:lnTo>
                  <a:pt x="1809749" y="3662357"/>
                </a:lnTo>
                <a:cubicBezTo>
                  <a:pt x="1809749" y="3778968"/>
                  <a:pt x="1715217" y="3873500"/>
                  <a:pt x="1598606" y="3873500"/>
                </a:cubicBezTo>
                <a:lnTo>
                  <a:pt x="211143" y="3873500"/>
                </a:lnTo>
                <a:cubicBezTo>
                  <a:pt x="94532" y="3873500"/>
                  <a:pt x="0" y="3778968"/>
                  <a:pt x="0" y="3662357"/>
                </a:cubicBezTo>
                <a:lnTo>
                  <a:pt x="0" y="211143"/>
                </a:lnTo>
                <a:cubicBezTo>
                  <a:pt x="0" y="94532"/>
                  <a:pt x="94532" y="0"/>
                  <a:pt x="211143" y="0"/>
                </a:cubicBez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9334500" y="2054225"/>
            <a:ext cx="1809749" cy="3873500"/>
          </a:xfrm>
          <a:custGeom>
            <a:avLst/>
            <a:gdLst>
              <a:gd name="connsiteX0" fmla="*/ 211143 w 1809749"/>
              <a:gd name="connsiteY0" fmla="*/ 0 h 3873500"/>
              <a:gd name="connsiteX1" fmla="*/ 1598606 w 1809749"/>
              <a:gd name="connsiteY1" fmla="*/ 0 h 3873500"/>
              <a:gd name="connsiteX2" fmla="*/ 1809749 w 1809749"/>
              <a:gd name="connsiteY2" fmla="*/ 211143 h 3873500"/>
              <a:gd name="connsiteX3" fmla="*/ 1809749 w 1809749"/>
              <a:gd name="connsiteY3" fmla="*/ 3662357 h 3873500"/>
              <a:gd name="connsiteX4" fmla="*/ 1598606 w 1809749"/>
              <a:gd name="connsiteY4" fmla="*/ 3873500 h 3873500"/>
              <a:gd name="connsiteX5" fmla="*/ 211143 w 1809749"/>
              <a:gd name="connsiteY5" fmla="*/ 3873500 h 3873500"/>
              <a:gd name="connsiteX6" fmla="*/ 0 w 1809749"/>
              <a:gd name="connsiteY6" fmla="*/ 3662357 h 3873500"/>
              <a:gd name="connsiteX7" fmla="*/ 0 w 1809749"/>
              <a:gd name="connsiteY7" fmla="*/ 211143 h 3873500"/>
              <a:gd name="connsiteX8" fmla="*/ 211143 w 1809749"/>
              <a:gd name="connsiteY8" fmla="*/ 0 h 387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9749" h="3873500">
                <a:moveTo>
                  <a:pt x="211143" y="0"/>
                </a:moveTo>
                <a:lnTo>
                  <a:pt x="1598606" y="0"/>
                </a:lnTo>
                <a:cubicBezTo>
                  <a:pt x="1715217" y="0"/>
                  <a:pt x="1809749" y="94532"/>
                  <a:pt x="1809749" y="211143"/>
                </a:cubicBezTo>
                <a:lnTo>
                  <a:pt x="1809749" y="3662357"/>
                </a:lnTo>
                <a:cubicBezTo>
                  <a:pt x="1809749" y="3778968"/>
                  <a:pt x="1715217" y="3873500"/>
                  <a:pt x="1598606" y="3873500"/>
                </a:cubicBezTo>
                <a:lnTo>
                  <a:pt x="211143" y="3873500"/>
                </a:lnTo>
                <a:cubicBezTo>
                  <a:pt x="94532" y="3873500"/>
                  <a:pt x="0" y="3778968"/>
                  <a:pt x="0" y="3662357"/>
                </a:cubicBezTo>
                <a:lnTo>
                  <a:pt x="0" y="211143"/>
                </a:lnTo>
                <a:cubicBezTo>
                  <a:pt x="0" y="94532"/>
                  <a:pt x="94532" y="0"/>
                  <a:pt x="211143" y="0"/>
                </a:cubicBez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984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1264921" y="1248230"/>
            <a:ext cx="3741419" cy="2409371"/>
          </a:xfrm>
          <a:custGeom>
            <a:avLst/>
            <a:gdLst>
              <a:gd name="connsiteX0" fmla="*/ 0 w 3741419"/>
              <a:gd name="connsiteY0" fmla="*/ 0 h 2409371"/>
              <a:gd name="connsiteX1" fmla="*/ 3741419 w 3741419"/>
              <a:gd name="connsiteY1" fmla="*/ 0 h 2409371"/>
              <a:gd name="connsiteX2" fmla="*/ 3741419 w 3741419"/>
              <a:gd name="connsiteY2" fmla="*/ 2409371 h 2409371"/>
              <a:gd name="connsiteX3" fmla="*/ 0 w 3741419"/>
              <a:gd name="connsiteY3" fmla="*/ 2409371 h 2409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1419" h="2409371">
                <a:moveTo>
                  <a:pt x="0" y="0"/>
                </a:moveTo>
                <a:lnTo>
                  <a:pt x="3741419" y="0"/>
                </a:lnTo>
                <a:lnTo>
                  <a:pt x="3741419" y="2409371"/>
                </a:lnTo>
                <a:lnTo>
                  <a:pt x="0" y="2409371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3"/>
          </p:nvPr>
        </p:nvSpPr>
        <p:spPr>
          <a:xfrm>
            <a:off x="6270170" y="1248230"/>
            <a:ext cx="5921829" cy="2409371"/>
          </a:xfrm>
          <a:custGeom>
            <a:avLst/>
            <a:gdLst>
              <a:gd name="connsiteX0" fmla="*/ 0 w 5921829"/>
              <a:gd name="connsiteY0" fmla="*/ 0 h 2409371"/>
              <a:gd name="connsiteX1" fmla="*/ 5921829 w 5921829"/>
              <a:gd name="connsiteY1" fmla="*/ 0 h 2409371"/>
              <a:gd name="connsiteX2" fmla="*/ 5921829 w 5921829"/>
              <a:gd name="connsiteY2" fmla="*/ 2409371 h 2409371"/>
              <a:gd name="connsiteX3" fmla="*/ 0 w 5921829"/>
              <a:gd name="connsiteY3" fmla="*/ 2409371 h 2409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1829" h="2409371">
                <a:moveTo>
                  <a:pt x="0" y="0"/>
                </a:moveTo>
                <a:lnTo>
                  <a:pt x="5921829" y="0"/>
                </a:lnTo>
                <a:lnTo>
                  <a:pt x="5921829" y="2409371"/>
                </a:lnTo>
                <a:lnTo>
                  <a:pt x="0" y="2409371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0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0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7128510" y="0"/>
            <a:ext cx="5063490" cy="6858000"/>
          </a:xfrm>
          <a:custGeom>
            <a:avLst/>
            <a:gdLst>
              <a:gd name="connsiteX0" fmla="*/ 1714500 w 5063490"/>
              <a:gd name="connsiteY0" fmla="*/ 0 h 6858000"/>
              <a:gd name="connsiteX1" fmla="*/ 5063490 w 5063490"/>
              <a:gd name="connsiteY1" fmla="*/ 0 h 6858000"/>
              <a:gd name="connsiteX2" fmla="*/ 5063490 w 5063490"/>
              <a:gd name="connsiteY2" fmla="*/ 6858000 h 6858000"/>
              <a:gd name="connsiteX3" fmla="*/ 0 w 506349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3490" h="6858000">
                <a:moveTo>
                  <a:pt x="1714500" y="0"/>
                </a:moveTo>
                <a:lnTo>
                  <a:pt x="5063490" y="0"/>
                </a:lnTo>
                <a:lnTo>
                  <a:pt x="5063490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508750" y="4057650"/>
            <a:ext cx="2114550" cy="2114550"/>
          </a:xfrm>
          <a:custGeom>
            <a:avLst/>
            <a:gdLst>
              <a:gd name="connsiteX0" fmla="*/ 0 w 2114550"/>
              <a:gd name="connsiteY0" fmla="*/ 0 h 2114550"/>
              <a:gd name="connsiteX1" fmla="*/ 2114550 w 2114550"/>
              <a:gd name="connsiteY1" fmla="*/ 0 h 2114550"/>
              <a:gd name="connsiteX2" fmla="*/ 2114550 w 2114550"/>
              <a:gd name="connsiteY2" fmla="*/ 2114550 h 2114550"/>
              <a:gd name="connsiteX3" fmla="*/ 0 w 2114550"/>
              <a:gd name="connsiteY3" fmla="*/ 2114550 h 211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4550" h="2114550">
                <a:moveTo>
                  <a:pt x="0" y="0"/>
                </a:moveTo>
                <a:lnTo>
                  <a:pt x="2114550" y="0"/>
                </a:lnTo>
                <a:lnTo>
                  <a:pt x="2114550" y="2114550"/>
                </a:lnTo>
                <a:lnTo>
                  <a:pt x="0" y="211455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3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944164" cy="6858000"/>
          </a:xfrm>
          <a:custGeom>
            <a:avLst/>
            <a:gdLst>
              <a:gd name="connsiteX0" fmla="*/ 0 w 6944164"/>
              <a:gd name="connsiteY0" fmla="*/ 0 h 6858000"/>
              <a:gd name="connsiteX1" fmla="*/ 6944164 w 6944164"/>
              <a:gd name="connsiteY1" fmla="*/ 0 h 6858000"/>
              <a:gd name="connsiteX2" fmla="*/ 5229664 w 6944164"/>
              <a:gd name="connsiteY2" fmla="*/ 6858000 h 6858000"/>
              <a:gd name="connsiteX3" fmla="*/ 0 w 694416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4164" h="6858000">
                <a:moveTo>
                  <a:pt x="0" y="0"/>
                </a:moveTo>
                <a:lnTo>
                  <a:pt x="6944164" y="0"/>
                </a:lnTo>
                <a:lnTo>
                  <a:pt x="5229664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871456" y="4223717"/>
            <a:ext cx="1958008" cy="1958008"/>
          </a:xfrm>
          <a:custGeom>
            <a:avLst/>
            <a:gdLst>
              <a:gd name="connsiteX0" fmla="*/ 0 w 1958008"/>
              <a:gd name="connsiteY0" fmla="*/ 0 h 1958008"/>
              <a:gd name="connsiteX1" fmla="*/ 1958008 w 1958008"/>
              <a:gd name="connsiteY1" fmla="*/ 0 h 1958008"/>
              <a:gd name="connsiteX2" fmla="*/ 1958008 w 1958008"/>
              <a:gd name="connsiteY2" fmla="*/ 1958008 h 1958008"/>
              <a:gd name="connsiteX3" fmla="*/ 0 w 1958008"/>
              <a:gd name="connsiteY3" fmla="*/ 1958008 h 195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8008" h="1958008">
                <a:moveTo>
                  <a:pt x="0" y="0"/>
                </a:moveTo>
                <a:lnTo>
                  <a:pt x="1958008" y="0"/>
                </a:lnTo>
                <a:lnTo>
                  <a:pt x="1958008" y="1958008"/>
                </a:lnTo>
                <a:lnTo>
                  <a:pt x="0" y="195800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472083" y="4223717"/>
            <a:ext cx="3323857" cy="1958008"/>
          </a:xfrm>
          <a:custGeom>
            <a:avLst/>
            <a:gdLst>
              <a:gd name="connsiteX0" fmla="*/ 0 w 3323857"/>
              <a:gd name="connsiteY0" fmla="*/ 0 h 1958008"/>
              <a:gd name="connsiteX1" fmla="*/ 3323857 w 3323857"/>
              <a:gd name="connsiteY1" fmla="*/ 0 h 1958008"/>
              <a:gd name="connsiteX2" fmla="*/ 3323857 w 3323857"/>
              <a:gd name="connsiteY2" fmla="*/ 1958008 h 1958008"/>
              <a:gd name="connsiteX3" fmla="*/ 0 w 3323857"/>
              <a:gd name="connsiteY3" fmla="*/ 1958008 h 195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3857" h="1958008">
                <a:moveTo>
                  <a:pt x="0" y="0"/>
                </a:moveTo>
                <a:lnTo>
                  <a:pt x="3323857" y="0"/>
                </a:lnTo>
                <a:lnTo>
                  <a:pt x="3323857" y="1958008"/>
                </a:lnTo>
                <a:lnTo>
                  <a:pt x="0" y="195800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-133350" y="0"/>
            <a:ext cx="5063490" cy="6858000"/>
          </a:xfrm>
          <a:custGeom>
            <a:avLst/>
            <a:gdLst>
              <a:gd name="connsiteX0" fmla="*/ 0 w 5063490"/>
              <a:gd name="connsiteY0" fmla="*/ 0 h 6858000"/>
              <a:gd name="connsiteX1" fmla="*/ 5063490 w 5063490"/>
              <a:gd name="connsiteY1" fmla="*/ 0 h 6858000"/>
              <a:gd name="connsiteX2" fmla="*/ 3348990 w 5063490"/>
              <a:gd name="connsiteY2" fmla="*/ 6858000 h 6858000"/>
              <a:gd name="connsiteX3" fmla="*/ 0 w 506349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3490" h="6858000">
                <a:moveTo>
                  <a:pt x="0" y="0"/>
                </a:moveTo>
                <a:lnTo>
                  <a:pt x="5063490" y="0"/>
                </a:lnTo>
                <a:lnTo>
                  <a:pt x="3348990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862012" y="843852"/>
            <a:ext cx="4859656" cy="5170296"/>
          </a:xfrm>
          <a:custGeom>
            <a:avLst/>
            <a:gdLst>
              <a:gd name="connsiteX0" fmla="*/ 0 w 4859656"/>
              <a:gd name="connsiteY0" fmla="*/ 0 h 5170296"/>
              <a:gd name="connsiteX1" fmla="*/ 4859656 w 4859656"/>
              <a:gd name="connsiteY1" fmla="*/ 0 h 5170296"/>
              <a:gd name="connsiteX2" fmla="*/ 4859656 w 4859656"/>
              <a:gd name="connsiteY2" fmla="*/ 5170296 h 5170296"/>
              <a:gd name="connsiteX3" fmla="*/ 0 w 4859656"/>
              <a:gd name="connsiteY3" fmla="*/ 5170296 h 5170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9656" h="5170296">
                <a:moveTo>
                  <a:pt x="0" y="0"/>
                </a:moveTo>
                <a:lnTo>
                  <a:pt x="4859656" y="0"/>
                </a:lnTo>
                <a:lnTo>
                  <a:pt x="4859656" y="5170296"/>
                </a:lnTo>
                <a:lnTo>
                  <a:pt x="0" y="5170296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5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12192001" cy="6858000"/>
          </a:xfrm>
          <a:custGeom>
            <a:avLst/>
            <a:gdLst>
              <a:gd name="connsiteX0" fmla="*/ 9817079 w 12192001"/>
              <a:gd name="connsiteY0" fmla="*/ 0 h 6858000"/>
              <a:gd name="connsiteX1" fmla="*/ 12192001 w 12192001"/>
              <a:gd name="connsiteY1" fmla="*/ 0 h 6858000"/>
              <a:gd name="connsiteX2" fmla="*/ 12192001 w 12192001"/>
              <a:gd name="connsiteY2" fmla="*/ 6858000 h 6858000"/>
              <a:gd name="connsiteX3" fmla="*/ 11531579 w 12192001"/>
              <a:gd name="connsiteY3" fmla="*/ 6858000 h 6858000"/>
              <a:gd name="connsiteX4" fmla="*/ 0 w 12192001"/>
              <a:gd name="connsiteY4" fmla="*/ 0 h 6858000"/>
              <a:gd name="connsiteX5" fmla="*/ 1604748 w 12192001"/>
              <a:gd name="connsiteY5" fmla="*/ 0 h 6858000"/>
              <a:gd name="connsiteX6" fmla="*/ 3319248 w 12192001"/>
              <a:gd name="connsiteY6" fmla="*/ 6858000 h 6858000"/>
              <a:gd name="connsiteX7" fmla="*/ 0 w 1219200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1" h="6858000">
                <a:moveTo>
                  <a:pt x="9817079" y="0"/>
                </a:moveTo>
                <a:lnTo>
                  <a:pt x="12192001" y="0"/>
                </a:lnTo>
                <a:lnTo>
                  <a:pt x="12192001" y="6858000"/>
                </a:lnTo>
                <a:lnTo>
                  <a:pt x="11531579" y="6858000"/>
                </a:lnTo>
                <a:close/>
                <a:moveTo>
                  <a:pt x="0" y="0"/>
                </a:moveTo>
                <a:lnTo>
                  <a:pt x="1604748" y="0"/>
                </a:lnTo>
                <a:lnTo>
                  <a:pt x="3319248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 userDrawn="1">
            <p:ph type="pic" sz="quarter" idx="12"/>
          </p:nvPr>
        </p:nvSpPr>
        <p:spPr>
          <a:xfrm>
            <a:off x="762020" y="700947"/>
            <a:ext cx="2468328" cy="2468328"/>
          </a:xfrm>
          <a:custGeom>
            <a:avLst/>
            <a:gdLst>
              <a:gd name="connsiteX0" fmla="*/ 0 w 2468328"/>
              <a:gd name="connsiteY0" fmla="*/ 0 h 2468328"/>
              <a:gd name="connsiteX1" fmla="*/ 2468328 w 2468328"/>
              <a:gd name="connsiteY1" fmla="*/ 0 h 2468328"/>
              <a:gd name="connsiteX2" fmla="*/ 2468328 w 2468328"/>
              <a:gd name="connsiteY2" fmla="*/ 2468328 h 2468328"/>
              <a:gd name="connsiteX3" fmla="*/ 0 w 2468328"/>
              <a:gd name="connsiteY3" fmla="*/ 2468328 h 246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8328" h="2468328">
                <a:moveTo>
                  <a:pt x="0" y="0"/>
                </a:moveTo>
                <a:lnTo>
                  <a:pt x="2468328" y="0"/>
                </a:lnTo>
                <a:lnTo>
                  <a:pt x="2468328" y="2468328"/>
                </a:lnTo>
                <a:lnTo>
                  <a:pt x="0" y="246832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6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782204" y="0"/>
            <a:ext cx="6362700" cy="6858000"/>
          </a:xfrm>
          <a:custGeom>
            <a:avLst/>
            <a:gdLst>
              <a:gd name="connsiteX0" fmla="*/ 1590675 w 6362700"/>
              <a:gd name="connsiteY0" fmla="*/ 0 h 6858000"/>
              <a:gd name="connsiteX1" fmla="*/ 6362700 w 6362700"/>
              <a:gd name="connsiteY1" fmla="*/ 0 h 6858000"/>
              <a:gd name="connsiteX2" fmla="*/ 4772025 w 6362700"/>
              <a:gd name="connsiteY2" fmla="*/ 6858000 h 6858000"/>
              <a:gd name="connsiteX3" fmla="*/ 0 w 63627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700" h="6858000">
                <a:moveTo>
                  <a:pt x="1590675" y="0"/>
                </a:moveTo>
                <a:lnTo>
                  <a:pt x="6362700" y="0"/>
                </a:lnTo>
                <a:lnTo>
                  <a:pt x="4772025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8858904" y="3886200"/>
            <a:ext cx="2286000" cy="2286000"/>
          </a:xfrm>
          <a:custGeom>
            <a:avLst/>
            <a:gdLst>
              <a:gd name="connsiteX0" fmla="*/ 0 w 2286000"/>
              <a:gd name="connsiteY0" fmla="*/ 0 h 2286000"/>
              <a:gd name="connsiteX1" fmla="*/ 2286000 w 2286000"/>
              <a:gd name="connsiteY1" fmla="*/ 0 h 2286000"/>
              <a:gd name="connsiteX2" fmla="*/ 2286000 w 2286000"/>
              <a:gd name="connsiteY2" fmla="*/ 2286000 h 2286000"/>
              <a:gd name="connsiteX3" fmla="*/ 0 w 2286000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286000">
                <a:moveTo>
                  <a:pt x="0" y="0"/>
                </a:moveTo>
                <a:lnTo>
                  <a:pt x="2286000" y="0"/>
                </a:lnTo>
                <a:lnTo>
                  <a:pt x="2286000" y="2286000"/>
                </a:lnTo>
                <a:lnTo>
                  <a:pt x="0" y="2286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2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281714" cy="6858000"/>
          </a:xfrm>
          <a:custGeom>
            <a:avLst/>
            <a:gdLst>
              <a:gd name="connsiteX0" fmla="*/ 0 w 4281714"/>
              <a:gd name="connsiteY0" fmla="*/ 0 h 6858000"/>
              <a:gd name="connsiteX1" fmla="*/ 4281714 w 4281714"/>
              <a:gd name="connsiteY1" fmla="*/ 0 h 6858000"/>
              <a:gd name="connsiteX2" fmla="*/ 4281714 w 4281714"/>
              <a:gd name="connsiteY2" fmla="*/ 6858000 h 6858000"/>
              <a:gd name="connsiteX3" fmla="*/ 0 w 428171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1714" h="6858000">
                <a:moveTo>
                  <a:pt x="0" y="0"/>
                </a:moveTo>
                <a:lnTo>
                  <a:pt x="4281714" y="0"/>
                </a:lnTo>
                <a:lnTo>
                  <a:pt x="4281714" y="6858000"/>
                </a:lnTo>
                <a:lnTo>
                  <a:pt x="0" y="6858000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091874" y="725055"/>
            <a:ext cx="2379682" cy="2634948"/>
          </a:xfrm>
          <a:custGeom>
            <a:avLst/>
            <a:gdLst>
              <a:gd name="connsiteX0" fmla="*/ 0 w 1712685"/>
              <a:gd name="connsiteY0" fmla="*/ 0 h 2634948"/>
              <a:gd name="connsiteX1" fmla="*/ 1712685 w 1712685"/>
              <a:gd name="connsiteY1" fmla="*/ 0 h 2634948"/>
              <a:gd name="connsiteX2" fmla="*/ 1712685 w 1712685"/>
              <a:gd name="connsiteY2" fmla="*/ 2634948 h 2634948"/>
              <a:gd name="connsiteX3" fmla="*/ 0 w 1712685"/>
              <a:gd name="connsiteY3" fmla="*/ 2634948 h 263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2685" h="2634948">
                <a:moveTo>
                  <a:pt x="0" y="0"/>
                </a:moveTo>
                <a:lnTo>
                  <a:pt x="1712685" y="0"/>
                </a:lnTo>
                <a:lnTo>
                  <a:pt x="1712685" y="2634948"/>
                </a:lnTo>
                <a:lnTo>
                  <a:pt x="0" y="2634948"/>
                </a:lnTo>
                <a:close/>
              </a:path>
            </a:pathLst>
          </a:custGeom>
          <a:pattFill prst="divot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3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43DA-62F3-4618-9C22-E3E309289EF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866C3-18AA-4776-9800-2D67CA570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0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74" r:id="rId22"/>
    <p:sldLayoutId id="2147483675" r:id="rId23"/>
    <p:sldLayoutId id="2147483676" r:id="rId24"/>
    <p:sldLayoutId id="2147483677" r:id="rId25"/>
    <p:sldLayoutId id="2147483678" r:id="rId26"/>
    <p:sldLayoutId id="2147483679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Box 3"/>
          <p:cNvSpPr txBox="1"/>
          <p:nvPr/>
        </p:nvSpPr>
        <p:spPr>
          <a:xfrm>
            <a:off x="1322481" y="1040769"/>
            <a:ext cx="46020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smtClean="0">
                <a:solidFill>
                  <a:schemeClr val="bg1"/>
                </a:solidFill>
                <a:latin typeface="+mj-lt"/>
              </a:rPr>
              <a:t>Atnia.</a:t>
            </a:r>
            <a:endParaRPr lang="en-US" sz="115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287234" y="2636081"/>
            <a:ext cx="3754594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spc="300" smtClean="0">
                <a:solidFill>
                  <a:schemeClr val="bg1">
                    <a:lumMod val="95000"/>
                  </a:schemeClr>
                </a:solidFill>
              </a:rPr>
              <a:t>Presentation Template</a:t>
            </a:r>
            <a:endParaRPr lang="en-US" sz="1200" spc="30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229720" y="6292400"/>
            <a:ext cx="2590166" cy="261611"/>
            <a:chOff x="537094" y="352233"/>
            <a:chExt cx="2590166" cy="261611"/>
          </a:xfrm>
        </p:grpSpPr>
        <p:grpSp>
          <p:nvGrpSpPr>
            <p:cNvPr id="7" name="Group 6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268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grpSp>
        <p:nvGrpSpPr>
          <p:cNvPr id="19" name="Group 18"/>
          <p:cNvGrpSpPr/>
          <p:nvPr/>
        </p:nvGrpSpPr>
        <p:grpSpPr>
          <a:xfrm>
            <a:off x="8328784" y="2736283"/>
            <a:ext cx="3186940" cy="840723"/>
            <a:chOff x="7725533" y="876142"/>
            <a:chExt cx="3186940" cy="840723"/>
          </a:xfrm>
        </p:grpSpPr>
        <p:sp>
          <p:nvSpPr>
            <p:cNvPr id="20" name="Freeform 171"/>
            <p:cNvSpPr>
              <a:spLocks noEditPoints="1"/>
            </p:cNvSpPr>
            <p:nvPr/>
          </p:nvSpPr>
          <p:spPr bwMode="auto">
            <a:xfrm>
              <a:off x="7725533" y="876142"/>
              <a:ext cx="356836" cy="329952"/>
            </a:xfrm>
            <a:custGeom>
              <a:avLst/>
              <a:gdLst>
                <a:gd name="T0" fmla="*/ 120 w 146"/>
                <a:gd name="T1" fmla="*/ 35 h 135"/>
                <a:gd name="T2" fmla="*/ 120 w 146"/>
                <a:gd name="T3" fmla="*/ 2 h 135"/>
                <a:gd name="T4" fmla="*/ 102 w 146"/>
                <a:gd name="T5" fmla="*/ 2 h 135"/>
                <a:gd name="T6" fmla="*/ 102 w 146"/>
                <a:gd name="T7" fmla="*/ 21 h 135"/>
                <a:gd name="T8" fmla="*/ 73 w 146"/>
                <a:gd name="T9" fmla="*/ 0 h 135"/>
                <a:gd name="T10" fmla="*/ 0 w 146"/>
                <a:gd name="T11" fmla="*/ 56 h 135"/>
                <a:gd name="T12" fmla="*/ 12 w 146"/>
                <a:gd name="T13" fmla="*/ 71 h 135"/>
                <a:gd name="T14" fmla="*/ 19 w 146"/>
                <a:gd name="T15" fmla="*/ 66 h 135"/>
                <a:gd name="T16" fmla="*/ 19 w 146"/>
                <a:gd name="T17" fmla="*/ 135 h 135"/>
                <a:gd name="T18" fmla="*/ 128 w 146"/>
                <a:gd name="T19" fmla="*/ 135 h 135"/>
                <a:gd name="T20" fmla="*/ 128 w 146"/>
                <a:gd name="T21" fmla="*/ 66 h 135"/>
                <a:gd name="T22" fmla="*/ 135 w 146"/>
                <a:gd name="T23" fmla="*/ 71 h 135"/>
                <a:gd name="T24" fmla="*/ 146 w 146"/>
                <a:gd name="T25" fmla="*/ 56 h 135"/>
                <a:gd name="T26" fmla="*/ 120 w 146"/>
                <a:gd name="T27" fmla="*/ 35 h 135"/>
                <a:gd name="T28" fmla="*/ 116 w 146"/>
                <a:gd name="T29" fmla="*/ 125 h 135"/>
                <a:gd name="T30" fmla="*/ 92 w 146"/>
                <a:gd name="T31" fmla="*/ 125 h 135"/>
                <a:gd name="T32" fmla="*/ 92 w 146"/>
                <a:gd name="T33" fmla="*/ 85 h 135"/>
                <a:gd name="T34" fmla="*/ 54 w 146"/>
                <a:gd name="T35" fmla="*/ 85 h 135"/>
                <a:gd name="T36" fmla="*/ 54 w 146"/>
                <a:gd name="T37" fmla="*/ 125 h 135"/>
                <a:gd name="T38" fmla="*/ 31 w 146"/>
                <a:gd name="T39" fmla="*/ 125 h 135"/>
                <a:gd name="T40" fmla="*/ 31 w 146"/>
                <a:gd name="T41" fmla="*/ 59 h 135"/>
                <a:gd name="T42" fmla="*/ 73 w 146"/>
                <a:gd name="T43" fmla="*/ 26 h 135"/>
                <a:gd name="T44" fmla="*/ 116 w 146"/>
                <a:gd name="T45" fmla="*/ 59 h 135"/>
                <a:gd name="T46" fmla="*/ 116 w 146"/>
                <a:gd name="T47" fmla="*/ 1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6" h="135">
                  <a:moveTo>
                    <a:pt x="120" y="35"/>
                  </a:moveTo>
                  <a:lnTo>
                    <a:pt x="120" y="2"/>
                  </a:lnTo>
                  <a:lnTo>
                    <a:pt x="102" y="2"/>
                  </a:lnTo>
                  <a:lnTo>
                    <a:pt x="102" y="21"/>
                  </a:lnTo>
                  <a:lnTo>
                    <a:pt x="73" y="0"/>
                  </a:lnTo>
                  <a:lnTo>
                    <a:pt x="0" y="56"/>
                  </a:lnTo>
                  <a:lnTo>
                    <a:pt x="12" y="71"/>
                  </a:lnTo>
                  <a:lnTo>
                    <a:pt x="19" y="66"/>
                  </a:lnTo>
                  <a:lnTo>
                    <a:pt x="19" y="135"/>
                  </a:lnTo>
                  <a:lnTo>
                    <a:pt x="128" y="135"/>
                  </a:lnTo>
                  <a:lnTo>
                    <a:pt x="128" y="66"/>
                  </a:lnTo>
                  <a:lnTo>
                    <a:pt x="135" y="71"/>
                  </a:lnTo>
                  <a:lnTo>
                    <a:pt x="146" y="56"/>
                  </a:lnTo>
                  <a:lnTo>
                    <a:pt x="120" y="35"/>
                  </a:lnTo>
                  <a:close/>
                  <a:moveTo>
                    <a:pt x="116" y="125"/>
                  </a:moveTo>
                  <a:lnTo>
                    <a:pt x="92" y="125"/>
                  </a:lnTo>
                  <a:lnTo>
                    <a:pt x="92" y="85"/>
                  </a:lnTo>
                  <a:lnTo>
                    <a:pt x="54" y="85"/>
                  </a:lnTo>
                  <a:lnTo>
                    <a:pt x="54" y="125"/>
                  </a:lnTo>
                  <a:lnTo>
                    <a:pt x="31" y="125"/>
                  </a:lnTo>
                  <a:lnTo>
                    <a:pt x="31" y="59"/>
                  </a:lnTo>
                  <a:lnTo>
                    <a:pt x="73" y="26"/>
                  </a:lnTo>
                  <a:lnTo>
                    <a:pt x="116" y="59"/>
                  </a:lnTo>
                  <a:lnTo>
                    <a:pt x="116" y="12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431348" y="882737"/>
              <a:ext cx="2481125" cy="834128"/>
              <a:chOff x="6710409" y="3561627"/>
              <a:chExt cx="2481125" cy="834128"/>
            </a:xfrm>
          </p:grpSpPr>
          <p:sp>
            <p:nvSpPr>
              <p:cNvPr id="22" name="TextBox 21"/>
              <p:cNvSpPr txBox="1"/>
              <p:nvPr/>
            </p:nvSpPr>
            <p:spPr>
              <a:xfrm flipH="1">
                <a:off x="6710409" y="4026423"/>
                <a:ext cx="24811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aneisa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naiani</a:t>
                </a:r>
                <a:endPara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flipH="1">
                <a:off x="6710410" y="3561627"/>
                <a:ext cx="24811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smtClean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</a:rPr>
                  <a:t>Salanasil Ebetisa</a:t>
                </a:r>
                <a:endParaRPr lang="en-US" sz="16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endParaRP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8034675" y="4088128"/>
            <a:ext cx="3481050" cy="855017"/>
            <a:chOff x="7731606" y="2227987"/>
            <a:chExt cx="3481050" cy="855017"/>
          </a:xfrm>
        </p:grpSpPr>
        <p:sp>
          <p:nvSpPr>
            <p:cNvPr id="25" name="TextBox 24"/>
            <p:cNvSpPr txBox="1"/>
            <p:nvPr/>
          </p:nvSpPr>
          <p:spPr>
            <a:xfrm flipH="1">
              <a:off x="8426522" y="2713672"/>
              <a:ext cx="2786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naian bain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flipH="1">
              <a:off x="8426524" y="2248876"/>
              <a:ext cx="27861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Salanasaiu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27" name="Freeform 322"/>
            <p:cNvSpPr>
              <a:spLocks/>
            </p:cNvSpPr>
            <p:nvPr/>
          </p:nvSpPr>
          <p:spPr bwMode="auto">
            <a:xfrm>
              <a:off x="7731606" y="2227987"/>
              <a:ext cx="347058" cy="369056"/>
            </a:xfrm>
            <a:custGeom>
              <a:avLst/>
              <a:gdLst>
                <a:gd name="T0" fmla="*/ 32 w 60"/>
                <a:gd name="T1" fmla="*/ 4 h 64"/>
                <a:gd name="T2" fmla="*/ 32 w 60"/>
                <a:gd name="T3" fmla="*/ 2 h 64"/>
                <a:gd name="T4" fmla="*/ 30 w 60"/>
                <a:gd name="T5" fmla="*/ 0 h 64"/>
                <a:gd name="T6" fmla="*/ 28 w 60"/>
                <a:gd name="T7" fmla="*/ 2 h 64"/>
                <a:gd name="T8" fmla="*/ 28 w 60"/>
                <a:gd name="T9" fmla="*/ 4 h 64"/>
                <a:gd name="T10" fmla="*/ 0 w 60"/>
                <a:gd name="T11" fmla="*/ 34 h 64"/>
                <a:gd name="T12" fmla="*/ 0 w 60"/>
                <a:gd name="T13" fmla="*/ 36 h 64"/>
                <a:gd name="T14" fmla="*/ 0 w 60"/>
                <a:gd name="T15" fmla="*/ 36 h 64"/>
                <a:gd name="T16" fmla="*/ 10 w 60"/>
                <a:gd name="T17" fmla="*/ 28 h 64"/>
                <a:gd name="T18" fmla="*/ 20 w 60"/>
                <a:gd name="T19" fmla="*/ 36 h 64"/>
                <a:gd name="T20" fmla="*/ 20 w 60"/>
                <a:gd name="T21" fmla="*/ 36 h 64"/>
                <a:gd name="T22" fmla="*/ 28 w 60"/>
                <a:gd name="T23" fmla="*/ 28 h 64"/>
                <a:gd name="T24" fmla="*/ 28 w 60"/>
                <a:gd name="T25" fmla="*/ 50 h 64"/>
                <a:gd name="T26" fmla="*/ 22 w 60"/>
                <a:gd name="T27" fmla="*/ 60 h 64"/>
                <a:gd name="T28" fmla="*/ 16 w 60"/>
                <a:gd name="T29" fmla="*/ 54 h 64"/>
                <a:gd name="T30" fmla="*/ 14 w 60"/>
                <a:gd name="T31" fmla="*/ 52 h 64"/>
                <a:gd name="T32" fmla="*/ 12 w 60"/>
                <a:gd name="T33" fmla="*/ 54 h 64"/>
                <a:gd name="T34" fmla="*/ 22 w 60"/>
                <a:gd name="T35" fmla="*/ 64 h 64"/>
                <a:gd name="T36" fmla="*/ 32 w 60"/>
                <a:gd name="T37" fmla="*/ 50 h 64"/>
                <a:gd name="T38" fmla="*/ 32 w 60"/>
                <a:gd name="T39" fmla="*/ 28 h 64"/>
                <a:gd name="T40" fmla="*/ 40 w 60"/>
                <a:gd name="T41" fmla="*/ 36 h 64"/>
                <a:gd name="T42" fmla="*/ 40 w 60"/>
                <a:gd name="T43" fmla="*/ 36 h 64"/>
                <a:gd name="T44" fmla="*/ 50 w 60"/>
                <a:gd name="T45" fmla="*/ 28 h 64"/>
                <a:gd name="T46" fmla="*/ 60 w 60"/>
                <a:gd name="T47" fmla="*/ 36 h 64"/>
                <a:gd name="T48" fmla="*/ 60 w 60"/>
                <a:gd name="T49" fmla="*/ 36 h 64"/>
                <a:gd name="T50" fmla="*/ 60 w 60"/>
                <a:gd name="T51" fmla="*/ 34 h 64"/>
                <a:gd name="T52" fmla="*/ 32 w 60"/>
                <a:gd name="T5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" h="64">
                  <a:moveTo>
                    <a:pt x="32" y="4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ubicBezTo>
                    <a:pt x="29" y="0"/>
                    <a:pt x="28" y="1"/>
                    <a:pt x="28" y="2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12" y="5"/>
                    <a:pt x="0" y="18"/>
                    <a:pt x="0" y="34"/>
                  </a:cubicBezTo>
                  <a:cubicBezTo>
                    <a:pt x="0" y="35"/>
                    <a:pt x="0" y="3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1"/>
                    <a:pt x="5" y="28"/>
                    <a:pt x="10" y="28"/>
                  </a:cubicBezTo>
                  <a:cubicBezTo>
                    <a:pt x="15" y="28"/>
                    <a:pt x="19" y="31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1" y="32"/>
                    <a:pt x="24" y="29"/>
                    <a:pt x="28" y="28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60"/>
                    <a:pt x="26" y="60"/>
                    <a:pt x="22" y="60"/>
                  </a:cubicBezTo>
                  <a:cubicBezTo>
                    <a:pt x="16" y="60"/>
                    <a:pt x="16" y="58"/>
                    <a:pt x="16" y="54"/>
                  </a:cubicBezTo>
                  <a:cubicBezTo>
                    <a:pt x="16" y="53"/>
                    <a:pt x="15" y="52"/>
                    <a:pt x="14" y="52"/>
                  </a:cubicBezTo>
                  <a:cubicBezTo>
                    <a:pt x="13" y="52"/>
                    <a:pt x="12" y="53"/>
                    <a:pt x="12" y="54"/>
                  </a:cubicBezTo>
                  <a:cubicBezTo>
                    <a:pt x="12" y="58"/>
                    <a:pt x="12" y="64"/>
                    <a:pt x="22" y="64"/>
                  </a:cubicBezTo>
                  <a:cubicBezTo>
                    <a:pt x="27" y="64"/>
                    <a:pt x="32" y="63"/>
                    <a:pt x="32" y="50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36" y="29"/>
                    <a:pt x="39" y="32"/>
                    <a:pt x="40" y="36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41" y="31"/>
                    <a:pt x="45" y="28"/>
                    <a:pt x="50" y="28"/>
                  </a:cubicBezTo>
                  <a:cubicBezTo>
                    <a:pt x="55" y="28"/>
                    <a:pt x="59" y="31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35"/>
                    <a:pt x="60" y="35"/>
                    <a:pt x="60" y="34"/>
                  </a:cubicBezTo>
                  <a:cubicBezTo>
                    <a:pt x="60" y="18"/>
                    <a:pt x="48" y="5"/>
                    <a:pt x="32" y="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706509" y="5461394"/>
            <a:ext cx="3809215" cy="861497"/>
            <a:chOff x="7707085" y="3601253"/>
            <a:chExt cx="3809215" cy="861497"/>
          </a:xfrm>
        </p:grpSpPr>
        <p:sp>
          <p:nvSpPr>
            <p:cNvPr id="29" name="TextBox 28"/>
            <p:cNvSpPr txBox="1"/>
            <p:nvPr/>
          </p:nvSpPr>
          <p:spPr>
            <a:xfrm flipH="1">
              <a:off x="8426521" y="4093418"/>
              <a:ext cx="30897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egenabit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flipH="1">
              <a:off x="8426524" y="3628622"/>
              <a:ext cx="3022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Baniaina Aibonav 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31" name="Freeform 169"/>
            <p:cNvSpPr>
              <a:spLocks/>
            </p:cNvSpPr>
            <p:nvPr/>
          </p:nvSpPr>
          <p:spPr bwMode="auto">
            <a:xfrm>
              <a:off x="7707085" y="3601253"/>
              <a:ext cx="369056" cy="371500"/>
            </a:xfrm>
            <a:custGeom>
              <a:avLst/>
              <a:gdLst>
                <a:gd name="T0" fmla="*/ 151 w 151"/>
                <a:gd name="T1" fmla="*/ 123 h 152"/>
                <a:gd name="T2" fmla="*/ 104 w 151"/>
                <a:gd name="T3" fmla="*/ 76 h 152"/>
                <a:gd name="T4" fmla="*/ 132 w 151"/>
                <a:gd name="T5" fmla="*/ 76 h 152"/>
                <a:gd name="T6" fmla="*/ 94 w 151"/>
                <a:gd name="T7" fmla="*/ 38 h 152"/>
                <a:gd name="T8" fmla="*/ 113 w 151"/>
                <a:gd name="T9" fmla="*/ 38 h 152"/>
                <a:gd name="T10" fmla="*/ 75 w 151"/>
                <a:gd name="T11" fmla="*/ 0 h 152"/>
                <a:gd name="T12" fmla="*/ 37 w 151"/>
                <a:gd name="T13" fmla="*/ 38 h 152"/>
                <a:gd name="T14" fmla="*/ 56 w 151"/>
                <a:gd name="T15" fmla="*/ 38 h 152"/>
                <a:gd name="T16" fmla="*/ 18 w 151"/>
                <a:gd name="T17" fmla="*/ 76 h 152"/>
                <a:gd name="T18" fmla="*/ 47 w 151"/>
                <a:gd name="T19" fmla="*/ 76 h 152"/>
                <a:gd name="T20" fmla="*/ 0 w 151"/>
                <a:gd name="T21" fmla="*/ 123 h 152"/>
                <a:gd name="T22" fmla="*/ 56 w 151"/>
                <a:gd name="T23" fmla="*/ 123 h 152"/>
                <a:gd name="T24" fmla="*/ 56 w 151"/>
                <a:gd name="T25" fmla="*/ 152 h 152"/>
                <a:gd name="T26" fmla="*/ 94 w 151"/>
                <a:gd name="T27" fmla="*/ 152 h 152"/>
                <a:gd name="T28" fmla="*/ 94 w 151"/>
                <a:gd name="T29" fmla="*/ 123 h 152"/>
                <a:gd name="T30" fmla="*/ 151 w 151"/>
                <a:gd name="T31" fmla="*/ 12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1" h="152">
                  <a:moveTo>
                    <a:pt x="151" y="123"/>
                  </a:moveTo>
                  <a:lnTo>
                    <a:pt x="104" y="76"/>
                  </a:lnTo>
                  <a:lnTo>
                    <a:pt x="132" y="76"/>
                  </a:lnTo>
                  <a:lnTo>
                    <a:pt x="94" y="38"/>
                  </a:lnTo>
                  <a:lnTo>
                    <a:pt x="113" y="38"/>
                  </a:lnTo>
                  <a:lnTo>
                    <a:pt x="75" y="0"/>
                  </a:lnTo>
                  <a:lnTo>
                    <a:pt x="37" y="38"/>
                  </a:lnTo>
                  <a:lnTo>
                    <a:pt x="56" y="38"/>
                  </a:lnTo>
                  <a:lnTo>
                    <a:pt x="18" y="76"/>
                  </a:lnTo>
                  <a:lnTo>
                    <a:pt x="47" y="76"/>
                  </a:lnTo>
                  <a:lnTo>
                    <a:pt x="0" y="123"/>
                  </a:lnTo>
                  <a:lnTo>
                    <a:pt x="56" y="123"/>
                  </a:lnTo>
                  <a:lnTo>
                    <a:pt x="56" y="152"/>
                  </a:lnTo>
                  <a:lnTo>
                    <a:pt x="94" y="152"/>
                  </a:lnTo>
                  <a:lnTo>
                    <a:pt x="94" y="123"/>
                  </a:lnTo>
                  <a:lnTo>
                    <a:pt x="151" y="12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54747" y="5548784"/>
            <a:ext cx="3789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chemeClr val="bg1"/>
                </a:solidFill>
                <a:latin typeface="+mj-lt"/>
              </a:rPr>
              <a:t>Our Service.</a:t>
            </a:r>
            <a:endParaRPr lang="en-US" sz="4800" b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707431" y="707606"/>
            <a:ext cx="0" cy="23586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9391608" y="479815"/>
            <a:ext cx="2544445" cy="261611"/>
            <a:chOff x="559955" y="352233"/>
            <a:chExt cx="2544445" cy="261611"/>
          </a:xfrm>
        </p:grpSpPr>
        <p:grpSp>
          <p:nvGrpSpPr>
            <p:cNvPr id="35" name="Group 34"/>
            <p:cNvGrpSpPr/>
            <p:nvPr/>
          </p:nvGrpSpPr>
          <p:grpSpPr>
            <a:xfrm>
              <a:off x="559955" y="352233"/>
              <a:ext cx="2544445" cy="261611"/>
              <a:chOff x="559955" y="352233"/>
              <a:chExt cx="2544445" cy="261611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559955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32611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101656" y="2327379"/>
            <a:ext cx="1664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mtClean="0">
                <a:solidFill>
                  <a:schemeClr val="bg1"/>
                </a:solidFill>
                <a:latin typeface="+mj-lt"/>
              </a:rPr>
              <a:t>plant a tree in your lifetime</a:t>
            </a:r>
          </a:p>
        </p:txBody>
      </p:sp>
    </p:spTree>
    <p:extLst>
      <p:ext uri="{BB962C8B-B14F-4D97-AF65-F5344CB8AC3E}">
        <p14:creationId xmlns:p14="http://schemas.microsoft.com/office/powerpoint/2010/main" val="32360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  <p:grpSp>
        <p:nvGrpSpPr>
          <p:cNvPr id="4" name="Group 3"/>
          <p:cNvGrpSpPr/>
          <p:nvPr/>
        </p:nvGrpSpPr>
        <p:grpSpPr>
          <a:xfrm>
            <a:off x="1665759" y="3528931"/>
            <a:ext cx="2453578" cy="1081632"/>
            <a:chOff x="8426521" y="2248876"/>
            <a:chExt cx="2453578" cy="1081632"/>
          </a:xfrm>
        </p:grpSpPr>
        <p:sp>
          <p:nvSpPr>
            <p:cNvPr id="5" name="TextBox 4"/>
            <p:cNvSpPr txBox="1"/>
            <p:nvPr/>
          </p:nvSpPr>
          <p:spPr>
            <a:xfrm flipH="1">
              <a:off x="8426521" y="2713672"/>
              <a:ext cx="2453578" cy="616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naian bai egenain salanasasi onebana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flipH="1">
              <a:off x="8426524" y="2248876"/>
              <a:ext cx="2453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Salanasil Ebetisa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46323" y="5073536"/>
            <a:ext cx="3173014" cy="1138496"/>
            <a:chOff x="7707085" y="3601253"/>
            <a:chExt cx="3173014" cy="1138496"/>
          </a:xfrm>
        </p:grpSpPr>
        <p:sp>
          <p:nvSpPr>
            <p:cNvPr id="9" name="TextBox 8"/>
            <p:cNvSpPr txBox="1"/>
            <p:nvPr/>
          </p:nvSpPr>
          <p:spPr>
            <a:xfrm flipH="1">
              <a:off x="8426521" y="4093418"/>
              <a:ext cx="2453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bai egenain salanasasi onebana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8426524" y="3628622"/>
              <a:ext cx="2453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Baniaina Aibonav 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11" name="Freeform 169"/>
            <p:cNvSpPr>
              <a:spLocks/>
            </p:cNvSpPr>
            <p:nvPr/>
          </p:nvSpPr>
          <p:spPr bwMode="auto">
            <a:xfrm>
              <a:off x="7707085" y="3601253"/>
              <a:ext cx="369056" cy="371500"/>
            </a:xfrm>
            <a:custGeom>
              <a:avLst/>
              <a:gdLst>
                <a:gd name="T0" fmla="*/ 151 w 151"/>
                <a:gd name="T1" fmla="*/ 123 h 152"/>
                <a:gd name="T2" fmla="*/ 104 w 151"/>
                <a:gd name="T3" fmla="*/ 76 h 152"/>
                <a:gd name="T4" fmla="*/ 132 w 151"/>
                <a:gd name="T5" fmla="*/ 76 h 152"/>
                <a:gd name="T6" fmla="*/ 94 w 151"/>
                <a:gd name="T7" fmla="*/ 38 h 152"/>
                <a:gd name="T8" fmla="*/ 113 w 151"/>
                <a:gd name="T9" fmla="*/ 38 h 152"/>
                <a:gd name="T10" fmla="*/ 75 w 151"/>
                <a:gd name="T11" fmla="*/ 0 h 152"/>
                <a:gd name="T12" fmla="*/ 37 w 151"/>
                <a:gd name="T13" fmla="*/ 38 h 152"/>
                <a:gd name="T14" fmla="*/ 56 w 151"/>
                <a:gd name="T15" fmla="*/ 38 h 152"/>
                <a:gd name="T16" fmla="*/ 18 w 151"/>
                <a:gd name="T17" fmla="*/ 76 h 152"/>
                <a:gd name="T18" fmla="*/ 47 w 151"/>
                <a:gd name="T19" fmla="*/ 76 h 152"/>
                <a:gd name="T20" fmla="*/ 0 w 151"/>
                <a:gd name="T21" fmla="*/ 123 h 152"/>
                <a:gd name="T22" fmla="*/ 56 w 151"/>
                <a:gd name="T23" fmla="*/ 123 h 152"/>
                <a:gd name="T24" fmla="*/ 56 w 151"/>
                <a:gd name="T25" fmla="*/ 152 h 152"/>
                <a:gd name="T26" fmla="*/ 94 w 151"/>
                <a:gd name="T27" fmla="*/ 152 h 152"/>
                <a:gd name="T28" fmla="*/ 94 w 151"/>
                <a:gd name="T29" fmla="*/ 123 h 152"/>
                <a:gd name="T30" fmla="*/ 151 w 151"/>
                <a:gd name="T31" fmla="*/ 12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1" h="152">
                  <a:moveTo>
                    <a:pt x="151" y="123"/>
                  </a:moveTo>
                  <a:lnTo>
                    <a:pt x="104" y="76"/>
                  </a:lnTo>
                  <a:lnTo>
                    <a:pt x="132" y="76"/>
                  </a:lnTo>
                  <a:lnTo>
                    <a:pt x="94" y="38"/>
                  </a:lnTo>
                  <a:lnTo>
                    <a:pt x="113" y="38"/>
                  </a:lnTo>
                  <a:lnTo>
                    <a:pt x="75" y="0"/>
                  </a:lnTo>
                  <a:lnTo>
                    <a:pt x="37" y="38"/>
                  </a:lnTo>
                  <a:lnTo>
                    <a:pt x="56" y="38"/>
                  </a:lnTo>
                  <a:lnTo>
                    <a:pt x="18" y="76"/>
                  </a:lnTo>
                  <a:lnTo>
                    <a:pt x="47" y="76"/>
                  </a:lnTo>
                  <a:lnTo>
                    <a:pt x="0" y="123"/>
                  </a:lnTo>
                  <a:lnTo>
                    <a:pt x="56" y="123"/>
                  </a:lnTo>
                  <a:lnTo>
                    <a:pt x="56" y="152"/>
                  </a:lnTo>
                  <a:lnTo>
                    <a:pt x="94" y="152"/>
                  </a:lnTo>
                  <a:lnTo>
                    <a:pt x="94" y="123"/>
                  </a:lnTo>
                  <a:lnTo>
                    <a:pt x="151" y="12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060669" y="3528931"/>
            <a:ext cx="3148494" cy="1132016"/>
            <a:chOff x="7731606" y="2227987"/>
            <a:chExt cx="3148494" cy="1132016"/>
          </a:xfrm>
        </p:grpSpPr>
        <p:sp>
          <p:nvSpPr>
            <p:cNvPr id="13" name="TextBox 12"/>
            <p:cNvSpPr txBox="1"/>
            <p:nvPr/>
          </p:nvSpPr>
          <p:spPr>
            <a:xfrm flipH="1">
              <a:off x="8426521" y="2713672"/>
              <a:ext cx="24535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bai egenain salanasasi onebana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flipH="1">
              <a:off x="8426524" y="2248876"/>
              <a:ext cx="2453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Salanasaiu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15" name="Freeform 322"/>
            <p:cNvSpPr>
              <a:spLocks/>
            </p:cNvSpPr>
            <p:nvPr/>
          </p:nvSpPr>
          <p:spPr bwMode="auto">
            <a:xfrm>
              <a:off x="7731606" y="2227987"/>
              <a:ext cx="347058" cy="369056"/>
            </a:xfrm>
            <a:custGeom>
              <a:avLst/>
              <a:gdLst>
                <a:gd name="T0" fmla="*/ 32 w 60"/>
                <a:gd name="T1" fmla="*/ 4 h 64"/>
                <a:gd name="T2" fmla="*/ 32 w 60"/>
                <a:gd name="T3" fmla="*/ 2 h 64"/>
                <a:gd name="T4" fmla="*/ 30 w 60"/>
                <a:gd name="T5" fmla="*/ 0 h 64"/>
                <a:gd name="T6" fmla="*/ 28 w 60"/>
                <a:gd name="T7" fmla="*/ 2 h 64"/>
                <a:gd name="T8" fmla="*/ 28 w 60"/>
                <a:gd name="T9" fmla="*/ 4 h 64"/>
                <a:gd name="T10" fmla="*/ 0 w 60"/>
                <a:gd name="T11" fmla="*/ 34 h 64"/>
                <a:gd name="T12" fmla="*/ 0 w 60"/>
                <a:gd name="T13" fmla="*/ 36 h 64"/>
                <a:gd name="T14" fmla="*/ 0 w 60"/>
                <a:gd name="T15" fmla="*/ 36 h 64"/>
                <a:gd name="T16" fmla="*/ 10 w 60"/>
                <a:gd name="T17" fmla="*/ 28 h 64"/>
                <a:gd name="T18" fmla="*/ 20 w 60"/>
                <a:gd name="T19" fmla="*/ 36 h 64"/>
                <a:gd name="T20" fmla="*/ 20 w 60"/>
                <a:gd name="T21" fmla="*/ 36 h 64"/>
                <a:gd name="T22" fmla="*/ 28 w 60"/>
                <a:gd name="T23" fmla="*/ 28 h 64"/>
                <a:gd name="T24" fmla="*/ 28 w 60"/>
                <a:gd name="T25" fmla="*/ 50 h 64"/>
                <a:gd name="T26" fmla="*/ 22 w 60"/>
                <a:gd name="T27" fmla="*/ 60 h 64"/>
                <a:gd name="T28" fmla="*/ 16 w 60"/>
                <a:gd name="T29" fmla="*/ 54 h 64"/>
                <a:gd name="T30" fmla="*/ 14 w 60"/>
                <a:gd name="T31" fmla="*/ 52 h 64"/>
                <a:gd name="T32" fmla="*/ 12 w 60"/>
                <a:gd name="T33" fmla="*/ 54 h 64"/>
                <a:gd name="T34" fmla="*/ 22 w 60"/>
                <a:gd name="T35" fmla="*/ 64 h 64"/>
                <a:gd name="T36" fmla="*/ 32 w 60"/>
                <a:gd name="T37" fmla="*/ 50 h 64"/>
                <a:gd name="T38" fmla="*/ 32 w 60"/>
                <a:gd name="T39" fmla="*/ 28 h 64"/>
                <a:gd name="T40" fmla="*/ 40 w 60"/>
                <a:gd name="T41" fmla="*/ 36 h 64"/>
                <a:gd name="T42" fmla="*/ 40 w 60"/>
                <a:gd name="T43" fmla="*/ 36 h 64"/>
                <a:gd name="T44" fmla="*/ 50 w 60"/>
                <a:gd name="T45" fmla="*/ 28 h 64"/>
                <a:gd name="T46" fmla="*/ 60 w 60"/>
                <a:gd name="T47" fmla="*/ 36 h 64"/>
                <a:gd name="T48" fmla="*/ 60 w 60"/>
                <a:gd name="T49" fmla="*/ 36 h 64"/>
                <a:gd name="T50" fmla="*/ 60 w 60"/>
                <a:gd name="T51" fmla="*/ 34 h 64"/>
                <a:gd name="T52" fmla="*/ 32 w 60"/>
                <a:gd name="T5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" h="64">
                  <a:moveTo>
                    <a:pt x="32" y="4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ubicBezTo>
                    <a:pt x="29" y="0"/>
                    <a:pt x="28" y="1"/>
                    <a:pt x="28" y="2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12" y="5"/>
                    <a:pt x="0" y="18"/>
                    <a:pt x="0" y="34"/>
                  </a:cubicBezTo>
                  <a:cubicBezTo>
                    <a:pt x="0" y="35"/>
                    <a:pt x="0" y="3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1"/>
                    <a:pt x="5" y="28"/>
                    <a:pt x="10" y="28"/>
                  </a:cubicBezTo>
                  <a:cubicBezTo>
                    <a:pt x="15" y="28"/>
                    <a:pt x="19" y="31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1" y="32"/>
                    <a:pt x="24" y="29"/>
                    <a:pt x="28" y="28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60"/>
                    <a:pt x="26" y="60"/>
                    <a:pt x="22" y="60"/>
                  </a:cubicBezTo>
                  <a:cubicBezTo>
                    <a:pt x="16" y="60"/>
                    <a:pt x="16" y="58"/>
                    <a:pt x="16" y="54"/>
                  </a:cubicBezTo>
                  <a:cubicBezTo>
                    <a:pt x="16" y="53"/>
                    <a:pt x="15" y="52"/>
                    <a:pt x="14" y="52"/>
                  </a:cubicBezTo>
                  <a:cubicBezTo>
                    <a:pt x="13" y="52"/>
                    <a:pt x="12" y="53"/>
                    <a:pt x="12" y="54"/>
                  </a:cubicBezTo>
                  <a:cubicBezTo>
                    <a:pt x="12" y="58"/>
                    <a:pt x="12" y="64"/>
                    <a:pt x="22" y="64"/>
                  </a:cubicBezTo>
                  <a:cubicBezTo>
                    <a:pt x="27" y="64"/>
                    <a:pt x="32" y="63"/>
                    <a:pt x="32" y="50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36" y="29"/>
                    <a:pt x="39" y="32"/>
                    <a:pt x="40" y="36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41" y="31"/>
                    <a:pt x="45" y="28"/>
                    <a:pt x="50" y="28"/>
                  </a:cubicBezTo>
                  <a:cubicBezTo>
                    <a:pt x="55" y="28"/>
                    <a:pt x="59" y="31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35"/>
                    <a:pt x="60" y="35"/>
                    <a:pt x="60" y="34"/>
                  </a:cubicBezTo>
                  <a:cubicBezTo>
                    <a:pt x="60" y="18"/>
                    <a:pt x="48" y="5"/>
                    <a:pt x="32" y="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755584" y="5121794"/>
            <a:ext cx="2453578" cy="1111127"/>
            <a:chOff x="8426521" y="3628622"/>
            <a:chExt cx="2453578" cy="1111127"/>
          </a:xfrm>
        </p:grpSpPr>
        <p:sp>
          <p:nvSpPr>
            <p:cNvPr id="17" name="TextBox 16"/>
            <p:cNvSpPr txBox="1"/>
            <p:nvPr/>
          </p:nvSpPr>
          <p:spPr>
            <a:xfrm flipH="1">
              <a:off x="8426521" y="4093418"/>
              <a:ext cx="2453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bai egenain salanasasi onebana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8426524" y="3628622"/>
              <a:ext cx="2453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Aiconan Eabllanil 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98274" y="970897"/>
            <a:ext cx="3789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+mj-lt"/>
              </a:rPr>
              <a:t>Our Service.</a:t>
            </a:r>
            <a:endParaRPr lang="en-US" sz="4800" b="1">
              <a:latin typeface="+mj-lt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9242086" y="1616227"/>
            <a:ext cx="2184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315746" y="3917239"/>
            <a:ext cx="203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u="sng" smtClean="0">
                <a:solidFill>
                  <a:schemeClr val="bg1"/>
                </a:solidFill>
                <a:latin typeface="+mj-lt"/>
              </a:rPr>
              <a:t>plant a tree in your lifetime</a:t>
            </a:r>
          </a:p>
        </p:txBody>
      </p:sp>
      <p:sp>
        <p:nvSpPr>
          <p:cNvPr id="47" name="Freeform 171"/>
          <p:cNvSpPr>
            <a:spLocks noEditPoints="1"/>
          </p:cNvSpPr>
          <p:nvPr/>
        </p:nvSpPr>
        <p:spPr bwMode="auto">
          <a:xfrm>
            <a:off x="947364" y="3536810"/>
            <a:ext cx="368015" cy="340288"/>
          </a:xfrm>
          <a:custGeom>
            <a:avLst/>
            <a:gdLst>
              <a:gd name="T0" fmla="*/ 120 w 146"/>
              <a:gd name="T1" fmla="*/ 35 h 135"/>
              <a:gd name="T2" fmla="*/ 120 w 146"/>
              <a:gd name="T3" fmla="*/ 2 h 135"/>
              <a:gd name="T4" fmla="*/ 102 w 146"/>
              <a:gd name="T5" fmla="*/ 2 h 135"/>
              <a:gd name="T6" fmla="*/ 102 w 146"/>
              <a:gd name="T7" fmla="*/ 21 h 135"/>
              <a:gd name="T8" fmla="*/ 73 w 146"/>
              <a:gd name="T9" fmla="*/ 0 h 135"/>
              <a:gd name="T10" fmla="*/ 0 w 146"/>
              <a:gd name="T11" fmla="*/ 56 h 135"/>
              <a:gd name="T12" fmla="*/ 12 w 146"/>
              <a:gd name="T13" fmla="*/ 71 h 135"/>
              <a:gd name="T14" fmla="*/ 19 w 146"/>
              <a:gd name="T15" fmla="*/ 66 h 135"/>
              <a:gd name="T16" fmla="*/ 19 w 146"/>
              <a:gd name="T17" fmla="*/ 135 h 135"/>
              <a:gd name="T18" fmla="*/ 128 w 146"/>
              <a:gd name="T19" fmla="*/ 135 h 135"/>
              <a:gd name="T20" fmla="*/ 128 w 146"/>
              <a:gd name="T21" fmla="*/ 66 h 135"/>
              <a:gd name="T22" fmla="*/ 135 w 146"/>
              <a:gd name="T23" fmla="*/ 71 h 135"/>
              <a:gd name="T24" fmla="*/ 146 w 146"/>
              <a:gd name="T25" fmla="*/ 56 h 135"/>
              <a:gd name="T26" fmla="*/ 120 w 146"/>
              <a:gd name="T27" fmla="*/ 35 h 135"/>
              <a:gd name="T28" fmla="*/ 116 w 146"/>
              <a:gd name="T29" fmla="*/ 125 h 135"/>
              <a:gd name="T30" fmla="*/ 92 w 146"/>
              <a:gd name="T31" fmla="*/ 125 h 135"/>
              <a:gd name="T32" fmla="*/ 92 w 146"/>
              <a:gd name="T33" fmla="*/ 85 h 135"/>
              <a:gd name="T34" fmla="*/ 54 w 146"/>
              <a:gd name="T35" fmla="*/ 85 h 135"/>
              <a:gd name="T36" fmla="*/ 54 w 146"/>
              <a:gd name="T37" fmla="*/ 125 h 135"/>
              <a:gd name="T38" fmla="*/ 31 w 146"/>
              <a:gd name="T39" fmla="*/ 125 h 135"/>
              <a:gd name="T40" fmla="*/ 31 w 146"/>
              <a:gd name="T41" fmla="*/ 59 h 135"/>
              <a:gd name="T42" fmla="*/ 73 w 146"/>
              <a:gd name="T43" fmla="*/ 26 h 135"/>
              <a:gd name="T44" fmla="*/ 116 w 146"/>
              <a:gd name="T45" fmla="*/ 59 h 135"/>
              <a:gd name="T46" fmla="*/ 116 w 146"/>
              <a:gd name="T47" fmla="*/ 12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46" h="135">
                <a:moveTo>
                  <a:pt x="120" y="35"/>
                </a:moveTo>
                <a:lnTo>
                  <a:pt x="120" y="2"/>
                </a:lnTo>
                <a:lnTo>
                  <a:pt x="102" y="2"/>
                </a:lnTo>
                <a:lnTo>
                  <a:pt x="102" y="21"/>
                </a:lnTo>
                <a:lnTo>
                  <a:pt x="73" y="0"/>
                </a:lnTo>
                <a:lnTo>
                  <a:pt x="0" y="56"/>
                </a:lnTo>
                <a:lnTo>
                  <a:pt x="12" y="71"/>
                </a:lnTo>
                <a:lnTo>
                  <a:pt x="19" y="66"/>
                </a:lnTo>
                <a:lnTo>
                  <a:pt x="19" y="135"/>
                </a:lnTo>
                <a:lnTo>
                  <a:pt x="128" y="135"/>
                </a:lnTo>
                <a:lnTo>
                  <a:pt x="128" y="66"/>
                </a:lnTo>
                <a:lnTo>
                  <a:pt x="135" y="71"/>
                </a:lnTo>
                <a:lnTo>
                  <a:pt x="146" y="56"/>
                </a:lnTo>
                <a:lnTo>
                  <a:pt x="120" y="35"/>
                </a:lnTo>
                <a:close/>
                <a:moveTo>
                  <a:pt x="116" y="125"/>
                </a:moveTo>
                <a:lnTo>
                  <a:pt x="92" y="125"/>
                </a:lnTo>
                <a:lnTo>
                  <a:pt x="92" y="85"/>
                </a:lnTo>
                <a:lnTo>
                  <a:pt x="54" y="85"/>
                </a:lnTo>
                <a:lnTo>
                  <a:pt x="54" y="125"/>
                </a:lnTo>
                <a:lnTo>
                  <a:pt x="31" y="125"/>
                </a:lnTo>
                <a:lnTo>
                  <a:pt x="31" y="59"/>
                </a:lnTo>
                <a:lnTo>
                  <a:pt x="73" y="26"/>
                </a:lnTo>
                <a:lnTo>
                  <a:pt x="116" y="59"/>
                </a:lnTo>
                <a:lnTo>
                  <a:pt x="116" y="125"/>
                </a:lnTo>
                <a:close/>
              </a:path>
            </a:pathLst>
          </a:cu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8" name="Freeform 153"/>
          <p:cNvSpPr>
            <a:spLocks/>
          </p:cNvSpPr>
          <p:nvPr/>
        </p:nvSpPr>
        <p:spPr bwMode="auto">
          <a:xfrm>
            <a:off x="5050997" y="5119957"/>
            <a:ext cx="317726" cy="317726"/>
          </a:xfrm>
          <a:custGeom>
            <a:avLst/>
            <a:gdLst>
              <a:gd name="T0" fmla="*/ 50 w 62"/>
              <a:gd name="T1" fmla="*/ 49 h 62"/>
              <a:gd name="T2" fmla="*/ 44 w 62"/>
              <a:gd name="T3" fmla="*/ 54 h 62"/>
              <a:gd name="T4" fmla="*/ 24 w 62"/>
              <a:gd name="T5" fmla="*/ 54 h 62"/>
              <a:gd name="T6" fmla="*/ 21 w 62"/>
              <a:gd name="T7" fmla="*/ 50 h 62"/>
              <a:gd name="T8" fmla="*/ 24 w 62"/>
              <a:gd name="T9" fmla="*/ 42 h 62"/>
              <a:gd name="T10" fmla="*/ 56 w 62"/>
              <a:gd name="T11" fmla="*/ 42 h 62"/>
              <a:gd name="T12" fmla="*/ 62 w 62"/>
              <a:gd name="T13" fmla="*/ 14 h 62"/>
              <a:gd name="T14" fmla="*/ 11 w 62"/>
              <a:gd name="T15" fmla="*/ 7 h 62"/>
              <a:gd name="T16" fmla="*/ 7 w 62"/>
              <a:gd name="T17" fmla="*/ 5 h 62"/>
              <a:gd name="T18" fmla="*/ 7 w 62"/>
              <a:gd name="T19" fmla="*/ 4 h 62"/>
              <a:gd name="T20" fmla="*/ 4 w 62"/>
              <a:gd name="T21" fmla="*/ 0 h 62"/>
              <a:gd name="T22" fmla="*/ 0 w 62"/>
              <a:gd name="T23" fmla="*/ 4 h 62"/>
              <a:gd name="T24" fmla="*/ 4 w 62"/>
              <a:gd name="T25" fmla="*/ 8 h 62"/>
              <a:gd name="T26" fmla="*/ 4 w 62"/>
              <a:gd name="T27" fmla="*/ 8 h 62"/>
              <a:gd name="T28" fmla="*/ 9 w 62"/>
              <a:gd name="T29" fmla="*/ 11 h 62"/>
              <a:gd name="T30" fmla="*/ 17 w 62"/>
              <a:gd name="T31" fmla="*/ 42 h 62"/>
              <a:gd name="T32" fmla="*/ 19 w 62"/>
              <a:gd name="T33" fmla="*/ 42 h 62"/>
              <a:gd name="T34" fmla="*/ 17 w 62"/>
              <a:gd name="T35" fmla="*/ 49 h 62"/>
              <a:gd name="T36" fmla="*/ 17 w 62"/>
              <a:gd name="T37" fmla="*/ 49 h 62"/>
              <a:gd name="T38" fmla="*/ 10 w 62"/>
              <a:gd name="T39" fmla="*/ 55 h 62"/>
              <a:gd name="T40" fmla="*/ 17 w 62"/>
              <a:gd name="T41" fmla="*/ 62 h 62"/>
              <a:gd name="T42" fmla="*/ 23 w 62"/>
              <a:gd name="T43" fmla="*/ 58 h 62"/>
              <a:gd name="T44" fmla="*/ 44 w 62"/>
              <a:gd name="T45" fmla="*/ 58 h 62"/>
              <a:gd name="T46" fmla="*/ 50 w 62"/>
              <a:gd name="T47" fmla="*/ 62 h 62"/>
              <a:gd name="T48" fmla="*/ 57 w 62"/>
              <a:gd name="T49" fmla="*/ 55 h 62"/>
              <a:gd name="T50" fmla="*/ 50 w 62"/>
              <a:gd name="T51" fmla="*/ 49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2" h="62">
                <a:moveTo>
                  <a:pt x="50" y="49"/>
                </a:moveTo>
                <a:cubicBezTo>
                  <a:pt x="47" y="49"/>
                  <a:pt x="45" y="51"/>
                  <a:pt x="44" y="54"/>
                </a:cubicBezTo>
                <a:cubicBezTo>
                  <a:pt x="24" y="54"/>
                  <a:pt x="24" y="54"/>
                  <a:pt x="24" y="54"/>
                </a:cubicBezTo>
                <a:cubicBezTo>
                  <a:pt x="23" y="52"/>
                  <a:pt x="22" y="51"/>
                  <a:pt x="21" y="50"/>
                </a:cubicBezTo>
                <a:cubicBezTo>
                  <a:pt x="24" y="42"/>
                  <a:pt x="24" y="42"/>
                  <a:pt x="24" y="42"/>
                </a:cubicBezTo>
                <a:cubicBezTo>
                  <a:pt x="56" y="42"/>
                  <a:pt x="56" y="42"/>
                  <a:pt x="56" y="42"/>
                </a:cubicBezTo>
                <a:cubicBezTo>
                  <a:pt x="62" y="14"/>
                  <a:pt x="62" y="14"/>
                  <a:pt x="62" y="14"/>
                </a:cubicBezTo>
                <a:cubicBezTo>
                  <a:pt x="11" y="7"/>
                  <a:pt x="11" y="7"/>
                  <a:pt x="11" y="7"/>
                </a:cubicBezTo>
                <a:cubicBezTo>
                  <a:pt x="7" y="5"/>
                  <a:pt x="7" y="5"/>
                  <a:pt x="7" y="5"/>
                </a:cubicBezTo>
                <a:cubicBezTo>
                  <a:pt x="7" y="4"/>
                  <a:pt x="7" y="4"/>
                  <a:pt x="7" y="4"/>
                </a:cubicBezTo>
                <a:cubicBezTo>
                  <a:pt x="7" y="2"/>
                  <a:pt x="6" y="0"/>
                  <a:pt x="4" y="0"/>
                </a:cubicBezTo>
                <a:cubicBezTo>
                  <a:pt x="1" y="0"/>
                  <a:pt x="0" y="2"/>
                  <a:pt x="0" y="4"/>
                </a:cubicBezTo>
                <a:cubicBezTo>
                  <a:pt x="0" y="6"/>
                  <a:pt x="1" y="8"/>
                  <a:pt x="4" y="8"/>
                </a:cubicBezTo>
                <a:cubicBezTo>
                  <a:pt x="4" y="8"/>
                  <a:pt x="4" y="8"/>
                  <a:pt x="4" y="8"/>
                </a:cubicBezTo>
                <a:cubicBezTo>
                  <a:pt x="9" y="11"/>
                  <a:pt x="9" y="11"/>
                  <a:pt x="9" y="11"/>
                </a:cubicBezTo>
                <a:cubicBezTo>
                  <a:pt x="17" y="42"/>
                  <a:pt x="17" y="42"/>
                  <a:pt x="17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3" y="49"/>
                  <a:pt x="10" y="52"/>
                  <a:pt x="10" y="55"/>
                </a:cubicBezTo>
                <a:cubicBezTo>
                  <a:pt x="10" y="59"/>
                  <a:pt x="13" y="62"/>
                  <a:pt x="17" y="62"/>
                </a:cubicBezTo>
                <a:cubicBezTo>
                  <a:pt x="20" y="62"/>
                  <a:pt x="22" y="60"/>
                  <a:pt x="23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5" y="60"/>
                  <a:pt x="47" y="62"/>
                  <a:pt x="50" y="62"/>
                </a:cubicBezTo>
                <a:cubicBezTo>
                  <a:pt x="54" y="62"/>
                  <a:pt x="57" y="59"/>
                  <a:pt x="57" y="55"/>
                </a:cubicBezTo>
                <a:cubicBezTo>
                  <a:pt x="57" y="52"/>
                  <a:pt x="54" y="49"/>
                  <a:pt x="50" y="49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460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8" name="TextBox 7"/>
          <p:cNvSpPr txBox="1"/>
          <p:nvPr/>
        </p:nvSpPr>
        <p:spPr>
          <a:xfrm rot="5400000">
            <a:off x="8510250" y="1636803"/>
            <a:ext cx="3020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+mj-lt"/>
              </a:rPr>
              <a:t>Portfolio.</a:t>
            </a:r>
            <a:endParaRPr lang="en-US" sz="4800" b="1"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914912" y="3905250"/>
            <a:ext cx="0" cy="215264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759657" y="4149011"/>
            <a:ext cx="4395598" cy="1665125"/>
            <a:chOff x="653371" y="4669358"/>
            <a:chExt cx="4395598" cy="1665125"/>
          </a:xfrm>
        </p:grpSpPr>
        <p:grpSp>
          <p:nvGrpSpPr>
            <p:cNvPr id="11" name="Group 10"/>
            <p:cNvGrpSpPr/>
            <p:nvPr/>
          </p:nvGrpSpPr>
          <p:grpSpPr>
            <a:xfrm>
              <a:off x="653371" y="4669358"/>
              <a:ext cx="2006009" cy="1665125"/>
              <a:chOff x="8426521" y="2248876"/>
              <a:chExt cx="2006009" cy="1665125"/>
            </a:xfrm>
          </p:grpSpPr>
          <p:sp>
            <p:nvSpPr>
              <p:cNvPr id="15" name="TextBox 14"/>
              <p:cNvSpPr txBox="1"/>
              <p:nvPr/>
            </p:nvSpPr>
            <p:spPr>
              <a:xfrm flipH="1">
                <a:off x="8426521" y="2713672"/>
                <a:ext cx="200600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 smtClean="0">
                    <a:solidFill>
                      <a:schemeClr val="bg1">
                        <a:lumMod val="85000"/>
                      </a:schemeClr>
                    </a:solidFill>
                  </a:rPr>
                  <a:t>lorem ipsum dolor aneisa naian bail eges salanasasi baniaina niaiasi aibonaiva </a:t>
                </a: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elit </a:t>
                </a:r>
                <a:r>
                  <a:rPr lang="en-US" sz="1200" smtClean="0">
                    <a:solidFill>
                      <a:schemeClr val="bg1">
                        <a:lumMod val="85000"/>
                      </a:schemeClr>
                    </a:solidFill>
                  </a:rPr>
                  <a:t>donecas banasanal  </a:t>
                </a:r>
                <a:endParaRPr lang="en-US" sz="120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 flipH="1">
                <a:off x="8426524" y="2248876"/>
                <a:ext cx="2006006" cy="415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smtClean="0">
                    <a:solidFill>
                      <a:schemeClr val="bg1">
                        <a:lumMod val="95000"/>
                      </a:schemeClr>
                    </a:solidFill>
                    <a:latin typeface="+mj-lt"/>
                  </a:rPr>
                  <a:t>Salanil </a:t>
                </a:r>
                <a:r>
                  <a:rPr lang="en-US" sz="1600" b="1">
                    <a:solidFill>
                      <a:schemeClr val="bg1">
                        <a:lumMod val="95000"/>
                      </a:schemeClr>
                    </a:solidFill>
                    <a:latin typeface="+mj-lt"/>
                  </a:rPr>
                  <a:t>Ebetisa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018092" y="4669358"/>
              <a:ext cx="2030877" cy="1635629"/>
              <a:chOff x="8426521" y="3628622"/>
              <a:chExt cx="2030877" cy="1635629"/>
            </a:xfrm>
          </p:grpSpPr>
          <p:sp>
            <p:nvSpPr>
              <p:cNvPr id="13" name="TextBox 12"/>
              <p:cNvSpPr txBox="1"/>
              <p:nvPr/>
            </p:nvSpPr>
            <p:spPr>
              <a:xfrm flipH="1">
                <a:off x="8426521" y="4093418"/>
                <a:ext cx="2030877" cy="1170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lorem ipsum dolor aneisa naian bail eges salanasasi baniaina niaiasi aibonaiva elit donecas banasanal  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 flipH="1">
                <a:off x="8426524" y="3628622"/>
                <a:ext cx="2030874" cy="415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smtClean="0">
                    <a:solidFill>
                      <a:schemeClr val="bg1">
                        <a:lumMod val="95000"/>
                      </a:schemeClr>
                    </a:solidFill>
                    <a:latin typeface="+mj-lt"/>
                  </a:rPr>
                  <a:t>Aiconan Ealanil </a:t>
                </a:r>
                <a:endParaRPr lang="en-US" sz="1600" b="1">
                  <a:solidFill>
                    <a:schemeClr val="bg1">
                      <a:lumMod val="95000"/>
                    </a:schemeClr>
                  </a:solidFill>
                  <a:latin typeface="+mj-lt"/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9295229" y="6376359"/>
            <a:ext cx="2590166" cy="261611"/>
            <a:chOff x="537094" y="352233"/>
            <a:chExt cx="2590166" cy="261611"/>
          </a:xfrm>
        </p:grpSpPr>
        <p:grpSp>
          <p:nvGrpSpPr>
            <p:cNvPr id="18" name="Group 17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728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/>
      </p:sp>
      <p:grpSp>
        <p:nvGrpSpPr>
          <p:cNvPr id="6" name="Group 5"/>
          <p:cNvGrpSpPr/>
          <p:nvPr/>
        </p:nvGrpSpPr>
        <p:grpSpPr>
          <a:xfrm>
            <a:off x="849122" y="1621339"/>
            <a:ext cx="3789270" cy="3313729"/>
            <a:chOff x="7208931" y="1669419"/>
            <a:chExt cx="3789270" cy="3313729"/>
          </a:xfrm>
        </p:grpSpPr>
        <p:sp>
          <p:nvSpPr>
            <p:cNvPr id="7" name="TextBox 6"/>
            <p:cNvSpPr txBox="1"/>
            <p:nvPr/>
          </p:nvSpPr>
          <p:spPr>
            <a:xfrm>
              <a:off x="7208931" y="1669419"/>
              <a:ext cx="37892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smtClean="0">
                  <a:latin typeface="+mj-lt"/>
                </a:rPr>
                <a:t>Portfolio.</a:t>
              </a:r>
              <a:endParaRPr lang="en-US" sz="4800" b="1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243606" y="2951823"/>
              <a:ext cx="375459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st ameti bati aneisan sanisinai an salanasil atasanila ebeti duisan asaiai basan anusalani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ani oneca nini neabal baniai ntail salli aiconan eabllanil natia egenai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salanasaiu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anasani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ebeti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duisani abi anualani oneb neavali nasat baniaina niaina aibonav itasapinina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atani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banas tetnani adipiscing elit donecas 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52420" y="6355898"/>
            <a:ext cx="2590166" cy="261611"/>
            <a:chOff x="537094" y="352233"/>
            <a:chExt cx="2590166" cy="261611"/>
          </a:xfrm>
        </p:grpSpPr>
        <p:grpSp>
          <p:nvGrpSpPr>
            <p:cNvPr id="10" name="Group 9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10988562" y="2067820"/>
            <a:ext cx="0" cy="27223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431909" y="5203599"/>
            <a:ext cx="203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u="sng" smtClean="0">
                <a:solidFill>
                  <a:schemeClr val="bg1"/>
                </a:solidFill>
                <a:latin typeface="+mj-lt"/>
              </a:rPr>
              <a:t>plant a tree in your lifetime</a:t>
            </a:r>
          </a:p>
        </p:txBody>
      </p:sp>
    </p:spTree>
    <p:extLst>
      <p:ext uri="{BB962C8B-B14F-4D97-AF65-F5344CB8AC3E}">
        <p14:creationId xmlns:p14="http://schemas.microsoft.com/office/powerpoint/2010/main" val="162504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extBox 5"/>
          <p:cNvSpPr txBox="1"/>
          <p:nvPr/>
        </p:nvSpPr>
        <p:spPr>
          <a:xfrm>
            <a:off x="6953250" y="838453"/>
            <a:ext cx="4687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smtClean="0">
                <a:latin typeface="+mj-lt"/>
              </a:rPr>
              <a:t>Our Portfolio.</a:t>
            </a:r>
            <a:endParaRPr lang="en-US" sz="4800" b="1">
              <a:latin typeface="+mj-lt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718267" y="4167606"/>
            <a:ext cx="0" cy="200025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9029700" y="2908064"/>
            <a:ext cx="2481125" cy="738878"/>
            <a:chOff x="9034599" y="2838128"/>
            <a:chExt cx="2481125" cy="738878"/>
          </a:xfrm>
        </p:grpSpPr>
        <p:sp>
          <p:nvSpPr>
            <p:cNvPr id="32" name="TextBox 31"/>
            <p:cNvSpPr txBox="1"/>
            <p:nvPr/>
          </p:nvSpPr>
          <p:spPr>
            <a:xfrm flipH="1">
              <a:off x="9034599" y="3207674"/>
              <a:ext cx="2481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naiani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flipH="1">
              <a:off x="9034600" y="2838128"/>
              <a:ext cx="2481124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Salanasaiu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550354" y="2908171"/>
            <a:ext cx="2481125" cy="738878"/>
            <a:chOff x="9034599" y="2838128"/>
            <a:chExt cx="2481125" cy="738878"/>
          </a:xfrm>
        </p:grpSpPr>
        <p:sp>
          <p:nvSpPr>
            <p:cNvPr id="36" name="TextBox 35"/>
            <p:cNvSpPr txBox="1"/>
            <p:nvPr/>
          </p:nvSpPr>
          <p:spPr>
            <a:xfrm flipH="1">
              <a:off x="9034599" y="3207674"/>
              <a:ext cx="2481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naiani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flipH="1">
              <a:off x="9034600" y="2838128"/>
              <a:ext cx="2481124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Salanasil Ebetisa</a:t>
              </a:r>
              <a:endParaRPr lang="en-US" sz="14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263486" y="5383982"/>
            <a:ext cx="2264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mtClean="0">
                <a:latin typeface="+mj-lt"/>
              </a:rPr>
              <a:t>plant a tree in your lifetime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201378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8"/>
          </p:nvPr>
        </p:nvSpPr>
        <p:spPr/>
      </p:sp>
      <p:grpSp>
        <p:nvGrpSpPr>
          <p:cNvPr id="13" name="Group 12"/>
          <p:cNvGrpSpPr/>
          <p:nvPr/>
        </p:nvGrpSpPr>
        <p:grpSpPr>
          <a:xfrm>
            <a:off x="779784" y="818114"/>
            <a:ext cx="2996694" cy="738878"/>
            <a:chOff x="8730021" y="2838128"/>
            <a:chExt cx="2785703" cy="738878"/>
          </a:xfrm>
        </p:grpSpPr>
        <p:sp>
          <p:nvSpPr>
            <p:cNvPr id="14" name="TextBox 13"/>
            <p:cNvSpPr txBox="1"/>
            <p:nvPr/>
          </p:nvSpPr>
          <p:spPr>
            <a:xfrm flipH="1">
              <a:off x="8730021" y="3207674"/>
              <a:ext cx="2785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sanai anibasi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flipH="1">
              <a:off x="9034600" y="2838128"/>
              <a:ext cx="248112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4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Baniana </a:t>
              </a:r>
              <a:r>
                <a: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Aibonav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92480" y="1936063"/>
            <a:ext cx="2816364" cy="738878"/>
            <a:chOff x="8897654" y="2838128"/>
            <a:chExt cx="2618070" cy="738878"/>
          </a:xfrm>
        </p:grpSpPr>
        <p:sp>
          <p:nvSpPr>
            <p:cNvPr id="17" name="TextBox 16"/>
            <p:cNvSpPr txBox="1"/>
            <p:nvPr/>
          </p:nvSpPr>
          <p:spPr>
            <a:xfrm flipH="1">
              <a:off x="8897654" y="3207674"/>
              <a:ext cx="26180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aneisanil litnaiani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9034600" y="2838128"/>
              <a:ext cx="2481124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Salanasil Ebetisa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02852" y="3064340"/>
            <a:ext cx="2669047" cy="738878"/>
            <a:chOff x="9034599" y="2838128"/>
            <a:chExt cx="2481125" cy="738878"/>
          </a:xfrm>
        </p:grpSpPr>
        <p:sp>
          <p:nvSpPr>
            <p:cNvPr id="20" name="TextBox 19"/>
            <p:cNvSpPr txBox="1"/>
            <p:nvPr/>
          </p:nvSpPr>
          <p:spPr>
            <a:xfrm flipH="1">
              <a:off x="9034599" y="3207674"/>
              <a:ext cx="2481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naianibil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flipH="1">
              <a:off x="9034600" y="2838128"/>
              <a:ext cx="2481124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Salanasaiu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926478" y="5525682"/>
            <a:ext cx="3789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smtClean="0">
                <a:solidFill>
                  <a:schemeClr val="bg1"/>
                </a:solidFill>
                <a:latin typeface="+mj-lt"/>
              </a:rPr>
              <a:t>Portfolio.</a:t>
            </a:r>
            <a:endParaRPr lang="en-US" sz="4800" b="1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52420" y="6355898"/>
            <a:ext cx="2590166" cy="261611"/>
            <a:chOff x="537094" y="352233"/>
            <a:chExt cx="2590166" cy="261611"/>
          </a:xfrm>
        </p:grpSpPr>
        <p:grpSp>
          <p:nvGrpSpPr>
            <p:cNvPr id="24" name="Group 23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/>
      </p:sp>
    </p:spTree>
    <p:extLst>
      <p:ext uri="{BB962C8B-B14F-4D97-AF65-F5344CB8AC3E}">
        <p14:creationId xmlns:p14="http://schemas.microsoft.com/office/powerpoint/2010/main" val="397527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8" name="TextBox 17"/>
          <p:cNvSpPr txBox="1"/>
          <p:nvPr/>
        </p:nvSpPr>
        <p:spPr>
          <a:xfrm>
            <a:off x="3558539" y="2578562"/>
            <a:ext cx="1845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u="sng" smtClean="0">
                <a:latin typeface="+mj-lt"/>
              </a:rPr>
              <a:t>plant a tree in your lifetime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51828" y="5419458"/>
            <a:ext cx="2008685" cy="709383"/>
            <a:chOff x="9034598" y="2838128"/>
            <a:chExt cx="2008685" cy="709383"/>
          </a:xfrm>
        </p:grpSpPr>
        <p:sp>
          <p:nvSpPr>
            <p:cNvPr id="22" name="TextBox 21"/>
            <p:cNvSpPr txBox="1"/>
            <p:nvPr/>
          </p:nvSpPr>
          <p:spPr>
            <a:xfrm flipH="1">
              <a:off x="9034598" y="3207674"/>
              <a:ext cx="2008685" cy="33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1">
                      <a:lumMod val="85000"/>
                    </a:schemeClr>
                  </a:solidFill>
                </a:rPr>
                <a:t>lorem </a:t>
              </a:r>
              <a:r>
                <a:rPr lang="en-US" sz="1200" smtClean="0">
                  <a:solidFill>
                    <a:schemeClr val="bg1">
                      <a:lumMod val="85000"/>
                    </a:schemeClr>
                  </a:solidFill>
                </a:rPr>
                <a:t>ipsum </a:t>
              </a:r>
              <a:r>
                <a:rPr lang="en-US" sz="1200">
                  <a:solidFill>
                    <a:schemeClr val="bg1">
                      <a:lumMod val="85000"/>
                    </a:schemeClr>
                  </a:solidFill>
                </a:rPr>
                <a:t>dolor </a:t>
              </a:r>
              <a:r>
                <a:rPr lang="en-US" sz="1200" smtClean="0">
                  <a:solidFill>
                    <a:schemeClr val="bg1">
                      <a:lumMod val="85000"/>
                    </a:schemeClr>
                  </a:solidFill>
                </a:rPr>
                <a:t>aneisa</a:t>
              </a:r>
              <a:endParaRPr lang="en-US" sz="120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flipH="1">
              <a:off x="9034600" y="2838128"/>
              <a:ext cx="2008683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smtClean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Salanasil Ebetisa</a:t>
              </a:r>
              <a:endParaRPr lang="en-US" sz="1400" b="1">
                <a:solidFill>
                  <a:schemeClr val="bg1">
                    <a:lumMod val="9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81129" y="5419458"/>
            <a:ext cx="2008685" cy="738878"/>
            <a:chOff x="9034598" y="2838128"/>
            <a:chExt cx="2008685" cy="738878"/>
          </a:xfrm>
        </p:grpSpPr>
        <p:sp>
          <p:nvSpPr>
            <p:cNvPr id="25" name="TextBox 24"/>
            <p:cNvSpPr txBox="1"/>
            <p:nvPr/>
          </p:nvSpPr>
          <p:spPr>
            <a:xfrm flipH="1">
              <a:off x="9034598" y="3207674"/>
              <a:ext cx="20086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aneisa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flipH="1">
              <a:off x="9034600" y="2838128"/>
              <a:ext cx="2008683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Baniaina Aibonav 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9295779" y="5419458"/>
            <a:ext cx="2008685" cy="738878"/>
            <a:chOff x="9034598" y="2838128"/>
            <a:chExt cx="2008685" cy="738878"/>
          </a:xfrm>
        </p:grpSpPr>
        <p:sp>
          <p:nvSpPr>
            <p:cNvPr id="28" name="TextBox 27"/>
            <p:cNvSpPr txBox="1"/>
            <p:nvPr/>
          </p:nvSpPr>
          <p:spPr>
            <a:xfrm flipH="1">
              <a:off x="9034598" y="3207674"/>
              <a:ext cx="20086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aneisa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flipH="1">
              <a:off x="9034600" y="2838128"/>
              <a:ext cx="2008683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Aiconan Eabllanil 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729214" y="815602"/>
            <a:ext cx="4687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smtClean="0">
                <a:latin typeface="+mj-lt"/>
              </a:rPr>
              <a:t>Our Portfolio.</a:t>
            </a:r>
            <a:endParaRPr lang="en-US" sz="4800" b="1">
              <a:latin typeface="+mj-lt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47650" y="2023034"/>
            <a:ext cx="257006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23267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7478522" y="1716589"/>
            <a:ext cx="3789270" cy="3313729"/>
            <a:chOff x="7208931" y="1669419"/>
            <a:chExt cx="3789270" cy="3313729"/>
          </a:xfrm>
        </p:grpSpPr>
        <p:sp>
          <p:nvSpPr>
            <p:cNvPr id="18" name="TextBox 17"/>
            <p:cNvSpPr txBox="1"/>
            <p:nvPr/>
          </p:nvSpPr>
          <p:spPr>
            <a:xfrm>
              <a:off x="7208931" y="1669419"/>
              <a:ext cx="37892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smtClean="0">
                  <a:latin typeface="+mj-lt"/>
                </a:rPr>
                <a:t>Our Team.</a:t>
              </a:r>
              <a:endParaRPr lang="en-US" sz="4800" b="1"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flipH="1">
              <a:off x="7243606" y="2951823"/>
              <a:ext cx="375459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st ameti bati aneisan sanisinai an salanasil atasanila ebeti duisan asaiai basan anusalani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ani oneca nini neabal baniai ntail salli aiconan eabllanil natia egenai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salanasaiu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anasani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ebeti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duisani abi anualani oneb neavali nasat baniaina niaina aibonav itasapinina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atani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banas tetnani adipiscing elit donecas 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9088791" y="6355898"/>
            <a:ext cx="2590166" cy="261611"/>
            <a:chOff x="537094" y="352233"/>
            <a:chExt cx="2590166" cy="261611"/>
          </a:xfrm>
        </p:grpSpPr>
        <p:grpSp>
          <p:nvGrpSpPr>
            <p:cNvPr id="21" name="Group 20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2"/>
          </p:nvPr>
        </p:nvSpPr>
        <p:spPr/>
      </p:sp>
    </p:spTree>
    <p:extLst>
      <p:ext uri="{BB962C8B-B14F-4D97-AF65-F5344CB8AC3E}">
        <p14:creationId xmlns:p14="http://schemas.microsoft.com/office/powerpoint/2010/main" val="16677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25"/>
          </p:nvPr>
        </p:nvSpPr>
        <p:spPr/>
      </p:sp>
      <p:grpSp>
        <p:nvGrpSpPr>
          <p:cNvPr id="11" name="Group 10"/>
          <p:cNvGrpSpPr/>
          <p:nvPr/>
        </p:nvGrpSpPr>
        <p:grpSpPr>
          <a:xfrm>
            <a:off x="7071884" y="1444300"/>
            <a:ext cx="4395598" cy="1388126"/>
            <a:chOff x="653371" y="4669358"/>
            <a:chExt cx="4395598" cy="1388126"/>
          </a:xfrm>
        </p:grpSpPr>
        <p:grpSp>
          <p:nvGrpSpPr>
            <p:cNvPr id="12" name="Group 11"/>
            <p:cNvGrpSpPr/>
            <p:nvPr/>
          </p:nvGrpSpPr>
          <p:grpSpPr>
            <a:xfrm>
              <a:off x="653371" y="4669358"/>
              <a:ext cx="2006009" cy="1388126"/>
              <a:chOff x="8426521" y="2248876"/>
              <a:chExt cx="2006009" cy="1388126"/>
            </a:xfrm>
          </p:grpSpPr>
          <p:sp>
            <p:nvSpPr>
              <p:cNvPr id="16" name="TextBox 15"/>
              <p:cNvSpPr txBox="1"/>
              <p:nvPr/>
            </p:nvSpPr>
            <p:spPr>
              <a:xfrm flipH="1">
                <a:off x="8426521" y="2713672"/>
                <a:ext cx="200600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lorem ipsum dolor </a:t>
                </a:r>
                <a:r>
                  <a:rPr lang="en-US" sz="1200" smtClean="0">
                    <a:solidFill>
                      <a:schemeClr val="bg1">
                        <a:lumMod val="85000"/>
                      </a:schemeClr>
                    </a:solidFill>
                  </a:rPr>
                  <a:t>aneisa naian bail eges salanasasi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onebana neavali baniaina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flipH="1">
                <a:off x="8426524" y="2248876"/>
                <a:ext cx="2006006" cy="415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smtClean="0">
                    <a:solidFill>
                      <a:schemeClr val="bg1">
                        <a:lumMod val="95000"/>
                      </a:schemeClr>
                    </a:solidFill>
                    <a:latin typeface="+mj-lt"/>
                  </a:rPr>
                  <a:t>Your Name</a:t>
                </a:r>
                <a:endParaRPr lang="en-US" sz="1600" b="1">
                  <a:solidFill>
                    <a:schemeClr val="bg1">
                      <a:lumMod val="95000"/>
                    </a:schemeClr>
                  </a:solidFill>
                  <a:latin typeface="+mj-lt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018092" y="4669358"/>
              <a:ext cx="2030877" cy="1358630"/>
              <a:chOff x="8426521" y="3628622"/>
              <a:chExt cx="2030877" cy="1358630"/>
            </a:xfrm>
          </p:grpSpPr>
          <p:sp>
            <p:nvSpPr>
              <p:cNvPr id="14" name="TextBox 13"/>
              <p:cNvSpPr txBox="1"/>
              <p:nvPr/>
            </p:nvSpPr>
            <p:spPr>
              <a:xfrm flipH="1">
                <a:off x="8426521" y="4093418"/>
                <a:ext cx="2030877" cy="8938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lorem ipsum dolor aneisa naian bail eges salanasasi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onebana neavali baniaina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 flipH="1">
                <a:off x="8426524" y="3628622"/>
                <a:ext cx="2030874" cy="415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>
                    <a:solidFill>
                      <a:schemeClr val="bg1">
                        <a:lumMod val="95000"/>
                      </a:schemeClr>
                    </a:solidFill>
                    <a:latin typeface="+mj-lt"/>
                  </a:rPr>
                  <a:t>Your Name</a:t>
                </a: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7071884" y="4040323"/>
            <a:ext cx="4395598" cy="1358630"/>
            <a:chOff x="653371" y="4669358"/>
            <a:chExt cx="4395598" cy="1358630"/>
          </a:xfrm>
        </p:grpSpPr>
        <p:grpSp>
          <p:nvGrpSpPr>
            <p:cNvPr id="19" name="Group 18"/>
            <p:cNvGrpSpPr/>
            <p:nvPr/>
          </p:nvGrpSpPr>
          <p:grpSpPr>
            <a:xfrm>
              <a:off x="653371" y="4669358"/>
              <a:ext cx="2006009" cy="1358630"/>
              <a:chOff x="8426521" y="2248876"/>
              <a:chExt cx="2006009" cy="1358630"/>
            </a:xfrm>
          </p:grpSpPr>
          <p:sp>
            <p:nvSpPr>
              <p:cNvPr id="23" name="TextBox 22"/>
              <p:cNvSpPr txBox="1"/>
              <p:nvPr/>
            </p:nvSpPr>
            <p:spPr>
              <a:xfrm flipH="1">
                <a:off x="8426521" y="2713672"/>
                <a:ext cx="2006009" cy="8938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lorem ipsum dolor aneisa naian bail eges salanasasi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onebana neavali baniaina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 flipH="1">
                <a:off x="8426524" y="2248876"/>
                <a:ext cx="2006006" cy="415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>
                    <a:solidFill>
                      <a:schemeClr val="bg1">
                        <a:lumMod val="95000"/>
                      </a:schemeClr>
                    </a:solidFill>
                    <a:latin typeface="+mj-lt"/>
                  </a:rPr>
                  <a:t>Your Name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3018092" y="4669358"/>
              <a:ext cx="2030877" cy="1358630"/>
              <a:chOff x="8426521" y="3628622"/>
              <a:chExt cx="2030877" cy="1358630"/>
            </a:xfrm>
          </p:grpSpPr>
          <p:sp>
            <p:nvSpPr>
              <p:cNvPr id="21" name="TextBox 20"/>
              <p:cNvSpPr txBox="1"/>
              <p:nvPr/>
            </p:nvSpPr>
            <p:spPr>
              <a:xfrm flipH="1">
                <a:off x="8426521" y="4093418"/>
                <a:ext cx="2030877" cy="8938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lorem ipsum dolor aneisa naian bail eges salanasasi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bg1">
                        <a:lumMod val="85000"/>
                      </a:schemeClr>
                    </a:solidFill>
                  </a:rPr>
                  <a:t>onebana neavali baniaina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flipH="1">
                <a:off x="8426524" y="3628622"/>
                <a:ext cx="2030874" cy="415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>
                    <a:solidFill>
                      <a:schemeClr val="bg1">
                        <a:lumMod val="95000"/>
                      </a:schemeClr>
                    </a:solidFill>
                    <a:latin typeface="+mj-lt"/>
                  </a:rPr>
                  <a:t>Your Name</a:t>
                </a: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9208852" y="6338502"/>
            <a:ext cx="2590166" cy="261611"/>
            <a:chOff x="537094" y="352233"/>
            <a:chExt cx="2590166" cy="261611"/>
          </a:xfrm>
        </p:grpSpPr>
        <p:grpSp>
          <p:nvGrpSpPr>
            <p:cNvPr id="30" name="Group 29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cxnSp>
        <p:nvCxnSpPr>
          <p:cNvPr id="34" name="Straight Connector 33"/>
          <p:cNvCxnSpPr/>
          <p:nvPr/>
        </p:nvCxnSpPr>
        <p:spPr>
          <a:xfrm>
            <a:off x="6207027" y="1311471"/>
            <a:ext cx="0" cy="168592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207027" y="3876675"/>
            <a:ext cx="0" cy="168592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296474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4" name="TextBox 13"/>
          <p:cNvSpPr txBox="1"/>
          <p:nvPr/>
        </p:nvSpPr>
        <p:spPr>
          <a:xfrm rot="16200000">
            <a:off x="9032239" y="3847445"/>
            <a:ext cx="4071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mtClean="0">
                <a:latin typeface="+mj-lt"/>
              </a:rPr>
              <a:t>Our T</a:t>
            </a:r>
            <a:r>
              <a:rPr lang="en-US" sz="5400" b="1" smtClean="0">
                <a:solidFill>
                  <a:schemeClr val="bg1"/>
                </a:solidFill>
                <a:latin typeface="+mj-lt"/>
              </a:rPr>
              <a:t>eam.</a:t>
            </a:r>
            <a:endParaRPr lang="en-US" sz="5400" b="1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84757" y="5159481"/>
            <a:ext cx="8638085" cy="1088089"/>
            <a:chOff x="557757" y="5197581"/>
            <a:chExt cx="8638085" cy="1088089"/>
          </a:xfrm>
        </p:grpSpPr>
        <p:grpSp>
          <p:nvGrpSpPr>
            <p:cNvPr id="15" name="Group 14"/>
            <p:cNvGrpSpPr/>
            <p:nvPr/>
          </p:nvGrpSpPr>
          <p:grpSpPr>
            <a:xfrm>
              <a:off x="557757" y="5197581"/>
              <a:ext cx="2008685" cy="1087982"/>
              <a:chOff x="9034598" y="2838128"/>
              <a:chExt cx="2008685" cy="1087982"/>
            </a:xfrm>
          </p:grpSpPr>
          <p:sp>
            <p:nvSpPr>
              <p:cNvPr id="16" name="TextBox 15"/>
              <p:cNvSpPr txBox="1"/>
              <p:nvPr/>
            </p:nvSpPr>
            <p:spPr>
              <a:xfrm flipH="1">
                <a:off x="9034598" y="3309274"/>
                <a:ext cx="2008685" cy="616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aneisa naian bail eges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salanasasi</a:t>
                </a:r>
                <a:endPara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flipH="1">
                <a:off x="9034600" y="2838128"/>
                <a:ext cx="2008683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b="1" smtClean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</a:rPr>
                  <a:t>Add Your Name</a:t>
                </a:r>
                <a:endPara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875348" y="5197581"/>
              <a:ext cx="2008685" cy="1087982"/>
              <a:chOff x="9034598" y="2838128"/>
              <a:chExt cx="2008685" cy="1087982"/>
            </a:xfrm>
          </p:grpSpPr>
          <p:sp>
            <p:nvSpPr>
              <p:cNvPr id="19" name="TextBox 18"/>
              <p:cNvSpPr txBox="1"/>
              <p:nvPr/>
            </p:nvSpPr>
            <p:spPr>
              <a:xfrm flipH="1">
                <a:off x="9034598" y="3309274"/>
                <a:ext cx="2008685" cy="616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aneisa naian bail eges salanasasi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 flipH="1">
                <a:off x="9034600" y="2838128"/>
                <a:ext cx="2008683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b="1" smtClean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</a:rPr>
                  <a:t>Add Your Name</a:t>
                </a:r>
                <a:endPara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7187157" y="5197688"/>
              <a:ext cx="2008685" cy="1087982"/>
              <a:chOff x="9034598" y="2838128"/>
              <a:chExt cx="2008685" cy="1087982"/>
            </a:xfrm>
          </p:grpSpPr>
          <p:sp>
            <p:nvSpPr>
              <p:cNvPr id="22" name="TextBox 21"/>
              <p:cNvSpPr txBox="1"/>
              <p:nvPr/>
            </p:nvSpPr>
            <p:spPr>
              <a:xfrm flipH="1">
                <a:off x="9034598" y="3309274"/>
                <a:ext cx="2008685" cy="616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aneisa naian bail eges salanasasi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flipH="1">
                <a:off x="9034600" y="2838128"/>
                <a:ext cx="2008683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b="1" smtClean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</a:rPr>
                  <a:t>Add Your Name</a:t>
                </a:r>
                <a:endPara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endParaRPr>
              </a:p>
            </p:txBody>
          </p:sp>
        </p:grpSp>
      </p:grpSp>
      <p:sp>
        <p:nvSpPr>
          <p:cNvPr id="2" name="Picture Placeholder 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108000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6" name="TextBox 15"/>
          <p:cNvSpPr txBox="1"/>
          <p:nvPr/>
        </p:nvSpPr>
        <p:spPr>
          <a:xfrm>
            <a:off x="8192209" y="1317967"/>
            <a:ext cx="30224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mtClean="0">
                <a:latin typeface="+mj-lt"/>
              </a:rPr>
              <a:t>Plant A Tree In Your Lifetime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9219029" y="6309309"/>
            <a:ext cx="2590166" cy="261611"/>
            <a:chOff x="537094" y="352233"/>
            <a:chExt cx="2590166" cy="261611"/>
          </a:xfrm>
        </p:grpSpPr>
        <p:grpSp>
          <p:nvGrpSpPr>
            <p:cNvPr id="18" name="Group 17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3002324" y="4223717"/>
            <a:ext cx="0" cy="195800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71456" y="3480439"/>
            <a:ext cx="1958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  <a:latin typeface="+mj-lt"/>
              </a:rPr>
              <a:t>About Us.</a:t>
            </a:r>
            <a:endParaRPr lang="en-US" sz="2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61136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4"/>
          </p:nvPr>
        </p:nvSpPr>
        <p:spPr/>
      </p:sp>
      <p:grpSp>
        <p:nvGrpSpPr>
          <p:cNvPr id="7" name="Group 6"/>
          <p:cNvGrpSpPr/>
          <p:nvPr/>
        </p:nvGrpSpPr>
        <p:grpSpPr>
          <a:xfrm>
            <a:off x="3708238" y="5628339"/>
            <a:ext cx="2092440" cy="738878"/>
            <a:chOff x="9034598" y="2838128"/>
            <a:chExt cx="2008685" cy="738878"/>
          </a:xfrm>
        </p:grpSpPr>
        <p:sp>
          <p:nvSpPr>
            <p:cNvPr id="8" name="TextBox 7"/>
            <p:cNvSpPr txBox="1"/>
            <p:nvPr/>
          </p:nvSpPr>
          <p:spPr>
            <a:xfrm flipH="1">
              <a:off x="9034598" y="3207674"/>
              <a:ext cx="20086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aneisa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9034600" y="2838128"/>
              <a:ext cx="2008683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Add Your Name</a:t>
              </a:r>
              <a:endParaRPr lang="en-US" sz="14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38202" y="5628339"/>
            <a:ext cx="2092440" cy="738878"/>
            <a:chOff x="9034598" y="2838128"/>
            <a:chExt cx="2008685" cy="738878"/>
          </a:xfrm>
        </p:grpSpPr>
        <p:sp>
          <p:nvSpPr>
            <p:cNvPr id="11" name="TextBox 10"/>
            <p:cNvSpPr txBox="1"/>
            <p:nvPr/>
          </p:nvSpPr>
          <p:spPr>
            <a:xfrm flipH="1">
              <a:off x="9034598" y="3207674"/>
              <a:ext cx="20086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aneisa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flipH="1">
              <a:off x="9034600" y="2838128"/>
              <a:ext cx="2008683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Add Your Name</a:t>
              </a:r>
              <a:endParaRPr lang="en-US" sz="14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68611" y="448559"/>
            <a:ext cx="2590166" cy="261611"/>
            <a:chOff x="537094" y="352233"/>
            <a:chExt cx="2590166" cy="261611"/>
          </a:xfrm>
        </p:grpSpPr>
        <p:grpSp>
          <p:nvGrpSpPr>
            <p:cNvPr id="14" name="Group 13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597719" y="1562411"/>
            <a:ext cx="30224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chemeClr val="bg1"/>
                </a:solidFill>
                <a:latin typeface="+mj-lt"/>
              </a:rPr>
              <a:t>Plant A Tree In Your Lifetime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578274" y="5628339"/>
            <a:ext cx="2092440" cy="709383"/>
            <a:chOff x="9034598" y="2838128"/>
            <a:chExt cx="2008685" cy="709383"/>
          </a:xfrm>
        </p:grpSpPr>
        <p:sp>
          <p:nvSpPr>
            <p:cNvPr id="30" name="TextBox 29"/>
            <p:cNvSpPr txBox="1"/>
            <p:nvPr/>
          </p:nvSpPr>
          <p:spPr>
            <a:xfrm flipH="1">
              <a:off x="9034598" y="3207674"/>
              <a:ext cx="2008685" cy="33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bg1">
                      <a:lumMod val="85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bg1">
                      <a:lumMod val="85000"/>
                    </a:schemeClr>
                  </a:solidFill>
                </a:rPr>
                <a:t>aneisa</a:t>
              </a:r>
              <a:endParaRPr lang="en-US" sz="120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flipH="1">
              <a:off x="9034600" y="2838128"/>
              <a:ext cx="2008683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smtClean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Add Your Name</a:t>
              </a:r>
              <a:endParaRPr lang="en-US" sz="1400" b="1">
                <a:solidFill>
                  <a:schemeClr val="bg1">
                    <a:lumMod val="9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939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4" name="TextBox 13"/>
          <p:cNvSpPr txBox="1"/>
          <p:nvPr/>
        </p:nvSpPr>
        <p:spPr>
          <a:xfrm>
            <a:off x="7551174" y="1322353"/>
            <a:ext cx="3865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smtClean="0">
                <a:latin typeface="+mj-lt"/>
              </a:rPr>
              <a:t>Your Name.</a:t>
            </a:r>
            <a:endParaRPr lang="en-US" sz="4800" b="1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7527311" y="2917723"/>
            <a:ext cx="38894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st ameti bati aneisan sanisinailan salanasil atasanila ebeti duisan asaiai anusala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ani oneca nini neabal baniai ntail aiconan eabllanil natil egenai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salanasaiu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anasani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ebeti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duisani abi anulan onebana neavali baniaina niaina aibonav itasapinisi </a:t>
            </a:r>
          </a:p>
          <a:p>
            <a:pPr algn="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baniaina niaina aibonav itasapinina atani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banasana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atani banas adipiscing elit donecas 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098075" y="6325055"/>
            <a:ext cx="2590166" cy="261611"/>
            <a:chOff x="537094" y="352233"/>
            <a:chExt cx="2590166" cy="261611"/>
          </a:xfrm>
        </p:grpSpPr>
        <p:grpSp>
          <p:nvGrpSpPr>
            <p:cNvPr id="18" name="Group 17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39461" y="5612582"/>
            <a:ext cx="1727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plant a tree in your lifetime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849460" y="1322354"/>
            <a:ext cx="0" cy="340950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9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/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655" y="978686"/>
            <a:ext cx="3342696" cy="493064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29274" y="1840869"/>
            <a:ext cx="3789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+mj-lt"/>
              </a:rPr>
              <a:t>Mockup.</a:t>
            </a:r>
            <a:endParaRPr lang="en-US" sz="4800" b="1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1063949" y="3123273"/>
            <a:ext cx="37545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st ameti bati aneisan sanisinai an salanasil atasanila ebeti duisan asaiai basan anusalani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ani oneca nini neabal baniai ntail salli aiconan eabllanil natia egenai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salanasaiu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anasani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ebeti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duisani abi anualani oneb neavali nasat baniaina niaina aibonav itasapinina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atani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banas tetnani adipiscing elit donecas 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9660241" y="1532965"/>
            <a:ext cx="0" cy="38055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130216" y="2843841"/>
            <a:ext cx="1024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plant a tree in your lifetime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52420" y="6292400"/>
            <a:ext cx="2590166" cy="261611"/>
            <a:chOff x="537094" y="352233"/>
            <a:chExt cx="2590166" cy="261611"/>
          </a:xfrm>
        </p:grpSpPr>
        <p:grpSp>
          <p:nvGrpSpPr>
            <p:cNvPr id="14" name="Group 13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46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220415" y="2029699"/>
            <a:ext cx="3789270" cy="3313729"/>
            <a:chOff x="1029274" y="1840869"/>
            <a:chExt cx="3789270" cy="3313729"/>
          </a:xfrm>
        </p:grpSpPr>
        <p:sp>
          <p:nvSpPr>
            <p:cNvPr id="11" name="TextBox 10"/>
            <p:cNvSpPr txBox="1"/>
            <p:nvPr/>
          </p:nvSpPr>
          <p:spPr>
            <a:xfrm>
              <a:off x="1029274" y="1840869"/>
              <a:ext cx="37892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smtClean="0">
                  <a:latin typeface="+mj-lt"/>
                </a:rPr>
                <a:t>Mockup.</a:t>
              </a:r>
              <a:endParaRPr lang="en-US" sz="4800" b="1"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flipH="1">
              <a:off x="1063949" y="3123273"/>
              <a:ext cx="375459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st ameti bati aneisan sanisinai an salanasil atasanila ebeti duisan asaiai basan anusalani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ani oneca nini neabal baniai ntail salli aiconan eabllanil natia egenai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salanasaiu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anasani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ebeti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duisani abi anualani oneb neavali nasat baniaina niaina aibonav itasapinina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atani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banas tetnani adipiscing elit donecas 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998811" y="693036"/>
            <a:ext cx="2481125" cy="709383"/>
            <a:chOff x="9034599" y="2838128"/>
            <a:chExt cx="2481125" cy="709383"/>
          </a:xfrm>
        </p:grpSpPr>
        <p:sp>
          <p:nvSpPr>
            <p:cNvPr id="15" name="TextBox 14"/>
            <p:cNvSpPr txBox="1"/>
            <p:nvPr/>
          </p:nvSpPr>
          <p:spPr>
            <a:xfrm flipH="1">
              <a:off x="9034599" y="3207674"/>
              <a:ext cx="2481125" cy="33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naiani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flipH="1">
              <a:off x="9034600" y="2838128"/>
              <a:ext cx="2481124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Salanasaiu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2062" y="5455582"/>
            <a:ext cx="2481125" cy="709383"/>
            <a:chOff x="9034599" y="2838128"/>
            <a:chExt cx="2481125" cy="709383"/>
          </a:xfrm>
        </p:grpSpPr>
        <p:sp>
          <p:nvSpPr>
            <p:cNvPr id="18" name="TextBox 17"/>
            <p:cNvSpPr txBox="1"/>
            <p:nvPr/>
          </p:nvSpPr>
          <p:spPr>
            <a:xfrm flipH="1">
              <a:off x="9034599" y="3207674"/>
              <a:ext cx="2481125" cy="33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naiani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flipH="1">
              <a:off x="9034600" y="2838128"/>
              <a:ext cx="2481124" cy="3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Salanasil Ebetisa</a:t>
              </a:r>
              <a:endParaRPr lang="en-US" sz="14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22"/>
          </p:nvPr>
        </p:nvSpPr>
        <p:spPr/>
      </p:sp>
      <p:grpSp>
        <p:nvGrpSpPr>
          <p:cNvPr id="2" name="Group 1"/>
          <p:cNvGrpSpPr/>
          <p:nvPr/>
        </p:nvGrpSpPr>
        <p:grpSpPr>
          <a:xfrm>
            <a:off x="933167" y="810499"/>
            <a:ext cx="10325667" cy="5237002"/>
            <a:chOff x="933167" y="810499"/>
            <a:chExt cx="10325667" cy="523700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167" y="810499"/>
              <a:ext cx="2038917" cy="411305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9917" y="1934449"/>
              <a:ext cx="2038917" cy="41130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75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2"/>
          </p:nvPr>
        </p:nvSpPr>
        <p:spPr/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990" y="977590"/>
            <a:ext cx="4940920" cy="4940920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7660976" y="1639013"/>
            <a:ext cx="30224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chemeClr val="bg1"/>
                </a:solidFill>
                <a:latin typeface="+mj-lt"/>
              </a:rPr>
              <a:t>Plant A Tree In </a:t>
            </a:r>
            <a:r>
              <a:rPr lang="en-US" sz="5400" b="1" smtClean="0">
                <a:latin typeface="+mj-lt"/>
              </a:rPr>
              <a:t>Your Lifetime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141223" y="1256404"/>
            <a:ext cx="444245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9098075" y="6325055"/>
            <a:ext cx="2590166" cy="261611"/>
            <a:chOff x="537094" y="352233"/>
            <a:chExt cx="2590166" cy="261611"/>
          </a:xfrm>
        </p:grpSpPr>
        <p:grpSp>
          <p:nvGrpSpPr>
            <p:cNvPr id="33" name="Group 32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332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2"/>
          </p:nvPr>
        </p:nvSpPr>
        <p:spPr/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6" y="1135743"/>
            <a:ext cx="4812824" cy="28082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95292" y="5354258"/>
            <a:ext cx="4476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atin typeface="+mj-lt"/>
              </a:rPr>
              <a:t>Our Mockup.</a:t>
            </a:r>
            <a:endParaRPr lang="en-US" sz="4800" b="1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6954517" y="4707927"/>
            <a:ext cx="4553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st ameti bati aneisan sanisinai a salanasila atasanila ebeti duisan asaiai basan anusalani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ani onea nini neabal baniai ntail salli aiconan eabllanil natia egenai contasa salanasaiu anasani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ebeti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duisani abi anualani oneb neavalia nasat baniaina niaina aibonav itasapinina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atani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banas tetnani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580491" y="1546678"/>
            <a:ext cx="1398750" cy="1812471"/>
            <a:chOff x="6580491" y="1546678"/>
            <a:chExt cx="1398750" cy="181247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580491" y="1546678"/>
              <a:ext cx="0" cy="181247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954517" y="1852748"/>
              <a:ext cx="102472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u="sng" smtClean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plant a tree in your lifetime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098075" y="461454"/>
            <a:ext cx="2590166" cy="261611"/>
            <a:chOff x="537094" y="352233"/>
            <a:chExt cx="2590166" cy="261611"/>
          </a:xfrm>
        </p:grpSpPr>
        <p:grpSp>
          <p:nvGrpSpPr>
            <p:cNvPr id="13" name="Group 12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923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Chart 75"/>
          <p:cNvGraphicFramePr/>
          <p:nvPr>
            <p:extLst>
              <p:ext uri="{D42A27DB-BD31-4B8C-83A1-F6EECF244321}">
                <p14:modId xmlns:p14="http://schemas.microsoft.com/office/powerpoint/2010/main" val="1782927534"/>
              </p:ext>
            </p:extLst>
          </p:nvPr>
        </p:nvGraphicFramePr>
        <p:xfrm>
          <a:off x="5962650" y="838201"/>
          <a:ext cx="5581650" cy="4971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7" name="TextBox 76"/>
          <p:cNvSpPr txBox="1"/>
          <p:nvPr/>
        </p:nvSpPr>
        <p:spPr>
          <a:xfrm>
            <a:off x="1029274" y="1650369"/>
            <a:ext cx="3789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+mj-lt"/>
              </a:rPr>
              <a:t>Our Chart.</a:t>
            </a:r>
            <a:endParaRPr lang="en-US" sz="4800" b="1">
              <a:latin typeface="+mj-lt"/>
            </a:endParaRPr>
          </a:p>
        </p:txBody>
      </p:sp>
      <p:sp>
        <p:nvSpPr>
          <p:cNvPr id="78" name="TextBox 77"/>
          <p:cNvSpPr txBox="1"/>
          <p:nvPr/>
        </p:nvSpPr>
        <p:spPr>
          <a:xfrm flipH="1">
            <a:off x="1063949" y="2932773"/>
            <a:ext cx="37545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st ameti bati aneisan sanisinai an salanasil atasanila ebeti duisan asaiai basan anusalani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ani oneca nini neabal baniai ntail salli aiconan eabllanil natia egenai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salanasaiu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anasani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ebeti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duisani abi anualani oneb neavali nasat baniaina niaina aibonav itasapinina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atani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banas tetnani adipiscing elit donecas 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352420" y="6292400"/>
            <a:ext cx="2590166" cy="261611"/>
            <a:chOff x="537094" y="352233"/>
            <a:chExt cx="2590166" cy="261611"/>
          </a:xfrm>
        </p:grpSpPr>
        <p:grpSp>
          <p:nvGrpSpPr>
            <p:cNvPr id="80" name="Group 79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82" name="TextBox 81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81" name="TextBox 80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66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59818272"/>
              </p:ext>
            </p:extLst>
          </p:nvPr>
        </p:nvGraphicFramePr>
        <p:xfrm>
          <a:off x="-422516" y="798132"/>
          <a:ext cx="7920050" cy="528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7344533" y="1619092"/>
            <a:ext cx="3723516" cy="1117722"/>
            <a:chOff x="7725533" y="876142"/>
            <a:chExt cx="3723516" cy="1117722"/>
          </a:xfrm>
        </p:grpSpPr>
        <p:sp>
          <p:nvSpPr>
            <p:cNvPr id="6" name="Freeform 171"/>
            <p:cNvSpPr>
              <a:spLocks noEditPoints="1"/>
            </p:cNvSpPr>
            <p:nvPr/>
          </p:nvSpPr>
          <p:spPr bwMode="auto">
            <a:xfrm>
              <a:off x="7725533" y="876142"/>
              <a:ext cx="356836" cy="329952"/>
            </a:xfrm>
            <a:custGeom>
              <a:avLst/>
              <a:gdLst>
                <a:gd name="T0" fmla="*/ 120 w 146"/>
                <a:gd name="T1" fmla="*/ 35 h 135"/>
                <a:gd name="T2" fmla="*/ 120 w 146"/>
                <a:gd name="T3" fmla="*/ 2 h 135"/>
                <a:gd name="T4" fmla="*/ 102 w 146"/>
                <a:gd name="T5" fmla="*/ 2 h 135"/>
                <a:gd name="T6" fmla="*/ 102 w 146"/>
                <a:gd name="T7" fmla="*/ 21 h 135"/>
                <a:gd name="T8" fmla="*/ 73 w 146"/>
                <a:gd name="T9" fmla="*/ 0 h 135"/>
                <a:gd name="T10" fmla="*/ 0 w 146"/>
                <a:gd name="T11" fmla="*/ 56 h 135"/>
                <a:gd name="T12" fmla="*/ 12 w 146"/>
                <a:gd name="T13" fmla="*/ 71 h 135"/>
                <a:gd name="T14" fmla="*/ 19 w 146"/>
                <a:gd name="T15" fmla="*/ 66 h 135"/>
                <a:gd name="T16" fmla="*/ 19 w 146"/>
                <a:gd name="T17" fmla="*/ 135 h 135"/>
                <a:gd name="T18" fmla="*/ 128 w 146"/>
                <a:gd name="T19" fmla="*/ 135 h 135"/>
                <a:gd name="T20" fmla="*/ 128 w 146"/>
                <a:gd name="T21" fmla="*/ 66 h 135"/>
                <a:gd name="T22" fmla="*/ 135 w 146"/>
                <a:gd name="T23" fmla="*/ 71 h 135"/>
                <a:gd name="T24" fmla="*/ 146 w 146"/>
                <a:gd name="T25" fmla="*/ 56 h 135"/>
                <a:gd name="T26" fmla="*/ 120 w 146"/>
                <a:gd name="T27" fmla="*/ 35 h 135"/>
                <a:gd name="T28" fmla="*/ 116 w 146"/>
                <a:gd name="T29" fmla="*/ 125 h 135"/>
                <a:gd name="T30" fmla="*/ 92 w 146"/>
                <a:gd name="T31" fmla="*/ 125 h 135"/>
                <a:gd name="T32" fmla="*/ 92 w 146"/>
                <a:gd name="T33" fmla="*/ 85 h 135"/>
                <a:gd name="T34" fmla="*/ 54 w 146"/>
                <a:gd name="T35" fmla="*/ 85 h 135"/>
                <a:gd name="T36" fmla="*/ 54 w 146"/>
                <a:gd name="T37" fmla="*/ 125 h 135"/>
                <a:gd name="T38" fmla="*/ 31 w 146"/>
                <a:gd name="T39" fmla="*/ 125 h 135"/>
                <a:gd name="T40" fmla="*/ 31 w 146"/>
                <a:gd name="T41" fmla="*/ 59 h 135"/>
                <a:gd name="T42" fmla="*/ 73 w 146"/>
                <a:gd name="T43" fmla="*/ 26 h 135"/>
                <a:gd name="T44" fmla="*/ 116 w 146"/>
                <a:gd name="T45" fmla="*/ 59 h 135"/>
                <a:gd name="T46" fmla="*/ 116 w 146"/>
                <a:gd name="T47" fmla="*/ 1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6" h="135">
                  <a:moveTo>
                    <a:pt x="120" y="35"/>
                  </a:moveTo>
                  <a:lnTo>
                    <a:pt x="120" y="2"/>
                  </a:lnTo>
                  <a:lnTo>
                    <a:pt x="102" y="2"/>
                  </a:lnTo>
                  <a:lnTo>
                    <a:pt x="102" y="21"/>
                  </a:lnTo>
                  <a:lnTo>
                    <a:pt x="73" y="0"/>
                  </a:lnTo>
                  <a:lnTo>
                    <a:pt x="0" y="56"/>
                  </a:lnTo>
                  <a:lnTo>
                    <a:pt x="12" y="71"/>
                  </a:lnTo>
                  <a:lnTo>
                    <a:pt x="19" y="66"/>
                  </a:lnTo>
                  <a:lnTo>
                    <a:pt x="19" y="135"/>
                  </a:lnTo>
                  <a:lnTo>
                    <a:pt x="128" y="135"/>
                  </a:lnTo>
                  <a:lnTo>
                    <a:pt x="128" y="66"/>
                  </a:lnTo>
                  <a:lnTo>
                    <a:pt x="135" y="71"/>
                  </a:lnTo>
                  <a:lnTo>
                    <a:pt x="146" y="56"/>
                  </a:lnTo>
                  <a:lnTo>
                    <a:pt x="120" y="35"/>
                  </a:lnTo>
                  <a:close/>
                  <a:moveTo>
                    <a:pt x="116" y="125"/>
                  </a:moveTo>
                  <a:lnTo>
                    <a:pt x="92" y="125"/>
                  </a:lnTo>
                  <a:lnTo>
                    <a:pt x="92" y="85"/>
                  </a:lnTo>
                  <a:lnTo>
                    <a:pt x="54" y="85"/>
                  </a:lnTo>
                  <a:lnTo>
                    <a:pt x="54" y="125"/>
                  </a:lnTo>
                  <a:lnTo>
                    <a:pt x="31" y="125"/>
                  </a:lnTo>
                  <a:lnTo>
                    <a:pt x="31" y="59"/>
                  </a:lnTo>
                  <a:lnTo>
                    <a:pt x="73" y="26"/>
                  </a:lnTo>
                  <a:lnTo>
                    <a:pt x="116" y="59"/>
                  </a:lnTo>
                  <a:lnTo>
                    <a:pt x="116" y="12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8431348" y="882737"/>
              <a:ext cx="3017701" cy="1111127"/>
              <a:chOff x="6710409" y="3561627"/>
              <a:chExt cx="3017701" cy="1111127"/>
            </a:xfrm>
          </p:grpSpPr>
          <p:sp>
            <p:nvSpPr>
              <p:cNvPr id="8" name="TextBox 7"/>
              <p:cNvSpPr txBox="1"/>
              <p:nvPr/>
            </p:nvSpPr>
            <p:spPr>
              <a:xfrm flipH="1">
                <a:off x="6710409" y="4026423"/>
                <a:ext cx="30177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aneisa naian egenais salanasa anasani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flipH="1">
                <a:off x="6710410" y="3561627"/>
                <a:ext cx="3017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smtClean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</a:rPr>
                  <a:t>Salanasil Ebetisa</a:t>
                </a:r>
                <a:endParaRPr lang="en-US" sz="16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endParaRP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98622" y="2924494"/>
            <a:ext cx="3477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atin typeface="+mj-lt"/>
              </a:rPr>
              <a:t>Our Chart.</a:t>
            </a:r>
            <a:endParaRPr lang="en-US" sz="4800" b="1">
              <a:latin typeface="+mj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350606" y="2970937"/>
            <a:ext cx="3717444" cy="1132016"/>
            <a:chOff x="7731606" y="2227987"/>
            <a:chExt cx="3717444" cy="1132016"/>
          </a:xfrm>
        </p:grpSpPr>
        <p:sp>
          <p:nvSpPr>
            <p:cNvPr id="12" name="TextBox 11"/>
            <p:cNvSpPr txBox="1"/>
            <p:nvPr/>
          </p:nvSpPr>
          <p:spPr>
            <a:xfrm flipH="1">
              <a:off x="8426522" y="2713672"/>
              <a:ext cx="30225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egenais salanasa anasani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 flipH="1">
              <a:off x="8426524" y="2248876"/>
              <a:ext cx="3022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Salanasaiu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14" name="Freeform 322"/>
            <p:cNvSpPr>
              <a:spLocks/>
            </p:cNvSpPr>
            <p:nvPr/>
          </p:nvSpPr>
          <p:spPr bwMode="auto">
            <a:xfrm>
              <a:off x="7731606" y="2227987"/>
              <a:ext cx="347058" cy="369056"/>
            </a:xfrm>
            <a:custGeom>
              <a:avLst/>
              <a:gdLst>
                <a:gd name="T0" fmla="*/ 32 w 60"/>
                <a:gd name="T1" fmla="*/ 4 h 64"/>
                <a:gd name="T2" fmla="*/ 32 w 60"/>
                <a:gd name="T3" fmla="*/ 2 h 64"/>
                <a:gd name="T4" fmla="*/ 30 w 60"/>
                <a:gd name="T5" fmla="*/ 0 h 64"/>
                <a:gd name="T6" fmla="*/ 28 w 60"/>
                <a:gd name="T7" fmla="*/ 2 h 64"/>
                <a:gd name="T8" fmla="*/ 28 w 60"/>
                <a:gd name="T9" fmla="*/ 4 h 64"/>
                <a:gd name="T10" fmla="*/ 0 w 60"/>
                <a:gd name="T11" fmla="*/ 34 h 64"/>
                <a:gd name="T12" fmla="*/ 0 w 60"/>
                <a:gd name="T13" fmla="*/ 36 h 64"/>
                <a:gd name="T14" fmla="*/ 0 w 60"/>
                <a:gd name="T15" fmla="*/ 36 h 64"/>
                <a:gd name="T16" fmla="*/ 10 w 60"/>
                <a:gd name="T17" fmla="*/ 28 h 64"/>
                <a:gd name="T18" fmla="*/ 20 w 60"/>
                <a:gd name="T19" fmla="*/ 36 h 64"/>
                <a:gd name="T20" fmla="*/ 20 w 60"/>
                <a:gd name="T21" fmla="*/ 36 h 64"/>
                <a:gd name="T22" fmla="*/ 28 w 60"/>
                <a:gd name="T23" fmla="*/ 28 h 64"/>
                <a:gd name="T24" fmla="*/ 28 w 60"/>
                <a:gd name="T25" fmla="*/ 50 h 64"/>
                <a:gd name="T26" fmla="*/ 22 w 60"/>
                <a:gd name="T27" fmla="*/ 60 h 64"/>
                <a:gd name="T28" fmla="*/ 16 w 60"/>
                <a:gd name="T29" fmla="*/ 54 h 64"/>
                <a:gd name="T30" fmla="*/ 14 w 60"/>
                <a:gd name="T31" fmla="*/ 52 h 64"/>
                <a:gd name="T32" fmla="*/ 12 w 60"/>
                <a:gd name="T33" fmla="*/ 54 h 64"/>
                <a:gd name="T34" fmla="*/ 22 w 60"/>
                <a:gd name="T35" fmla="*/ 64 h 64"/>
                <a:gd name="T36" fmla="*/ 32 w 60"/>
                <a:gd name="T37" fmla="*/ 50 h 64"/>
                <a:gd name="T38" fmla="*/ 32 w 60"/>
                <a:gd name="T39" fmla="*/ 28 h 64"/>
                <a:gd name="T40" fmla="*/ 40 w 60"/>
                <a:gd name="T41" fmla="*/ 36 h 64"/>
                <a:gd name="T42" fmla="*/ 40 w 60"/>
                <a:gd name="T43" fmla="*/ 36 h 64"/>
                <a:gd name="T44" fmla="*/ 50 w 60"/>
                <a:gd name="T45" fmla="*/ 28 h 64"/>
                <a:gd name="T46" fmla="*/ 60 w 60"/>
                <a:gd name="T47" fmla="*/ 36 h 64"/>
                <a:gd name="T48" fmla="*/ 60 w 60"/>
                <a:gd name="T49" fmla="*/ 36 h 64"/>
                <a:gd name="T50" fmla="*/ 60 w 60"/>
                <a:gd name="T51" fmla="*/ 34 h 64"/>
                <a:gd name="T52" fmla="*/ 32 w 60"/>
                <a:gd name="T5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" h="64">
                  <a:moveTo>
                    <a:pt x="32" y="4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ubicBezTo>
                    <a:pt x="29" y="0"/>
                    <a:pt x="28" y="1"/>
                    <a:pt x="28" y="2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12" y="5"/>
                    <a:pt x="0" y="18"/>
                    <a:pt x="0" y="34"/>
                  </a:cubicBezTo>
                  <a:cubicBezTo>
                    <a:pt x="0" y="35"/>
                    <a:pt x="0" y="3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1"/>
                    <a:pt x="5" y="28"/>
                    <a:pt x="10" y="28"/>
                  </a:cubicBezTo>
                  <a:cubicBezTo>
                    <a:pt x="15" y="28"/>
                    <a:pt x="19" y="31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1" y="32"/>
                    <a:pt x="24" y="29"/>
                    <a:pt x="28" y="28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60"/>
                    <a:pt x="26" y="60"/>
                    <a:pt x="22" y="60"/>
                  </a:cubicBezTo>
                  <a:cubicBezTo>
                    <a:pt x="16" y="60"/>
                    <a:pt x="16" y="58"/>
                    <a:pt x="16" y="54"/>
                  </a:cubicBezTo>
                  <a:cubicBezTo>
                    <a:pt x="16" y="53"/>
                    <a:pt x="15" y="52"/>
                    <a:pt x="14" y="52"/>
                  </a:cubicBezTo>
                  <a:cubicBezTo>
                    <a:pt x="13" y="52"/>
                    <a:pt x="12" y="53"/>
                    <a:pt x="12" y="54"/>
                  </a:cubicBezTo>
                  <a:cubicBezTo>
                    <a:pt x="12" y="58"/>
                    <a:pt x="12" y="64"/>
                    <a:pt x="22" y="64"/>
                  </a:cubicBezTo>
                  <a:cubicBezTo>
                    <a:pt x="27" y="64"/>
                    <a:pt x="32" y="63"/>
                    <a:pt x="32" y="50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36" y="29"/>
                    <a:pt x="39" y="32"/>
                    <a:pt x="40" y="36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41" y="31"/>
                    <a:pt x="45" y="28"/>
                    <a:pt x="50" y="28"/>
                  </a:cubicBezTo>
                  <a:cubicBezTo>
                    <a:pt x="55" y="28"/>
                    <a:pt x="59" y="31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35"/>
                    <a:pt x="60" y="35"/>
                    <a:pt x="60" y="34"/>
                  </a:cubicBezTo>
                  <a:cubicBezTo>
                    <a:pt x="60" y="18"/>
                    <a:pt x="48" y="5"/>
                    <a:pt x="32" y="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326085" y="4344203"/>
            <a:ext cx="3741965" cy="1138496"/>
            <a:chOff x="7707085" y="3601253"/>
            <a:chExt cx="3741965" cy="1138496"/>
          </a:xfrm>
        </p:grpSpPr>
        <p:sp>
          <p:nvSpPr>
            <p:cNvPr id="16" name="TextBox 15"/>
            <p:cNvSpPr txBox="1"/>
            <p:nvPr/>
          </p:nvSpPr>
          <p:spPr>
            <a:xfrm flipH="1">
              <a:off x="8426522" y="4093418"/>
              <a:ext cx="30225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egenais salanasa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anasani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 flipH="1">
              <a:off x="8426524" y="3628622"/>
              <a:ext cx="3022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Baniaina Aibonav 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18" name="Freeform 169"/>
            <p:cNvSpPr>
              <a:spLocks/>
            </p:cNvSpPr>
            <p:nvPr/>
          </p:nvSpPr>
          <p:spPr bwMode="auto">
            <a:xfrm>
              <a:off x="7707085" y="3601253"/>
              <a:ext cx="369056" cy="371500"/>
            </a:xfrm>
            <a:custGeom>
              <a:avLst/>
              <a:gdLst>
                <a:gd name="T0" fmla="*/ 151 w 151"/>
                <a:gd name="T1" fmla="*/ 123 h 152"/>
                <a:gd name="T2" fmla="*/ 104 w 151"/>
                <a:gd name="T3" fmla="*/ 76 h 152"/>
                <a:gd name="T4" fmla="*/ 132 w 151"/>
                <a:gd name="T5" fmla="*/ 76 h 152"/>
                <a:gd name="T6" fmla="*/ 94 w 151"/>
                <a:gd name="T7" fmla="*/ 38 h 152"/>
                <a:gd name="T8" fmla="*/ 113 w 151"/>
                <a:gd name="T9" fmla="*/ 38 h 152"/>
                <a:gd name="T10" fmla="*/ 75 w 151"/>
                <a:gd name="T11" fmla="*/ 0 h 152"/>
                <a:gd name="T12" fmla="*/ 37 w 151"/>
                <a:gd name="T13" fmla="*/ 38 h 152"/>
                <a:gd name="T14" fmla="*/ 56 w 151"/>
                <a:gd name="T15" fmla="*/ 38 h 152"/>
                <a:gd name="T16" fmla="*/ 18 w 151"/>
                <a:gd name="T17" fmla="*/ 76 h 152"/>
                <a:gd name="T18" fmla="*/ 47 w 151"/>
                <a:gd name="T19" fmla="*/ 76 h 152"/>
                <a:gd name="T20" fmla="*/ 0 w 151"/>
                <a:gd name="T21" fmla="*/ 123 h 152"/>
                <a:gd name="T22" fmla="*/ 56 w 151"/>
                <a:gd name="T23" fmla="*/ 123 h 152"/>
                <a:gd name="T24" fmla="*/ 56 w 151"/>
                <a:gd name="T25" fmla="*/ 152 h 152"/>
                <a:gd name="T26" fmla="*/ 94 w 151"/>
                <a:gd name="T27" fmla="*/ 152 h 152"/>
                <a:gd name="T28" fmla="*/ 94 w 151"/>
                <a:gd name="T29" fmla="*/ 123 h 152"/>
                <a:gd name="T30" fmla="*/ 151 w 151"/>
                <a:gd name="T31" fmla="*/ 12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1" h="152">
                  <a:moveTo>
                    <a:pt x="151" y="123"/>
                  </a:moveTo>
                  <a:lnTo>
                    <a:pt x="104" y="76"/>
                  </a:lnTo>
                  <a:lnTo>
                    <a:pt x="132" y="76"/>
                  </a:lnTo>
                  <a:lnTo>
                    <a:pt x="94" y="38"/>
                  </a:lnTo>
                  <a:lnTo>
                    <a:pt x="113" y="38"/>
                  </a:lnTo>
                  <a:lnTo>
                    <a:pt x="75" y="0"/>
                  </a:lnTo>
                  <a:lnTo>
                    <a:pt x="37" y="38"/>
                  </a:lnTo>
                  <a:lnTo>
                    <a:pt x="56" y="38"/>
                  </a:lnTo>
                  <a:lnTo>
                    <a:pt x="18" y="76"/>
                  </a:lnTo>
                  <a:lnTo>
                    <a:pt x="47" y="76"/>
                  </a:lnTo>
                  <a:lnTo>
                    <a:pt x="0" y="123"/>
                  </a:lnTo>
                  <a:lnTo>
                    <a:pt x="56" y="123"/>
                  </a:lnTo>
                  <a:lnTo>
                    <a:pt x="56" y="152"/>
                  </a:lnTo>
                  <a:lnTo>
                    <a:pt x="94" y="152"/>
                  </a:lnTo>
                  <a:lnTo>
                    <a:pt x="94" y="123"/>
                  </a:lnTo>
                  <a:lnTo>
                    <a:pt x="151" y="12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098075" y="6325055"/>
            <a:ext cx="2590166" cy="261611"/>
            <a:chOff x="537094" y="352233"/>
            <a:chExt cx="2590166" cy="261611"/>
          </a:xfrm>
        </p:grpSpPr>
        <p:grpSp>
          <p:nvGrpSpPr>
            <p:cNvPr id="26" name="Group 25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42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1464495" y="1179459"/>
            <a:ext cx="9263011" cy="3546583"/>
            <a:chOff x="1763305" y="1242293"/>
            <a:chExt cx="9263011" cy="3546583"/>
          </a:xfrm>
        </p:grpSpPr>
        <p:sp>
          <p:nvSpPr>
            <p:cNvPr id="6" name="Shape 653"/>
            <p:cNvSpPr/>
            <p:nvPr/>
          </p:nvSpPr>
          <p:spPr>
            <a:xfrm>
              <a:off x="7037087" y="4551581"/>
              <a:ext cx="664200" cy="14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E1E5E7"/>
            </a:solidFill>
            <a:ln w="12700" cap="flat">
              <a:noFill/>
              <a:miter lim="400000"/>
            </a:ln>
            <a:effectLst/>
          </p:spPr>
          <p:txBody>
            <a:bodyPr wrap="square" lIns="67733" tIns="67733" rIns="67733" bIns="67733" numCol="1" anchor="ctr">
              <a:noAutofit/>
            </a:bodyPr>
            <a:lstStyle/>
            <a:p>
              <a:endParaRPr sz="4267">
                <a:solidFill>
                  <a:srgbClr val="FFFFFF"/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575787" y="2047580"/>
              <a:ext cx="1402507" cy="2593080"/>
              <a:chOff x="6575787" y="2047580"/>
              <a:chExt cx="1402507" cy="2593080"/>
            </a:xfrm>
          </p:grpSpPr>
          <p:sp>
            <p:nvSpPr>
              <p:cNvPr id="8" name="Shape 654"/>
              <p:cNvSpPr/>
              <p:nvPr/>
            </p:nvSpPr>
            <p:spPr>
              <a:xfrm>
                <a:off x="7336850" y="3426481"/>
                <a:ext cx="64070" cy="12141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460" h="21600" extrusionOk="0">
                    <a:moveTo>
                      <a:pt x="9775" y="0"/>
                    </a:moveTo>
                    <a:cubicBezTo>
                      <a:pt x="18916" y="3066"/>
                      <a:pt x="21600" y="6186"/>
                      <a:pt x="17768" y="9291"/>
                    </a:cubicBezTo>
                    <a:cubicBezTo>
                      <a:pt x="13700" y="12586"/>
                      <a:pt x="2266" y="15856"/>
                      <a:pt x="3600" y="19171"/>
                    </a:cubicBezTo>
                    <a:cubicBezTo>
                      <a:pt x="3695" y="19405"/>
                      <a:pt x="3852" y="19639"/>
                      <a:pt x="3818" y="19872"/>
                    </a:cubicBezTo>
                    <a:cubicBezTo>
                      <a:pt x="3731" y="20455"/>
                      <a:pt x="2449" y="21035"/>
                      <a:pt x="0" y="21600"/>
                    </a:cubicBezTo>
                  </a:path>
                </a:pathLst>
              </a:custGeom>
              <a:noFill/>
              <a:ln w="76200" cap="flat">
                <a:solidFill>
                  <a:schemeClr val="accent4">
                    <a:lumMod val="75000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9" name="Shape 655"/>
              <p:cNvSpPr/>
              <p:nvPr/>
            </p:nvSpPr>
            <p:spPr>
              <a:xfrm rot="18838440" flipH="1">
                <a:off x="6786954" y="3149953"/>
                <a:ext cx="467449" cy="8897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10" name="Shape 656"/>
              <p:cNvSpPr/>
              <p:nvPr/>
            </p:nvSpPr>
            <p:spPr>
              <a:xfrm rot="19138440">
                <a:off x="7014292" y="3058136"/>
                <a:ext cx="204562" cy="8854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82" h="21600" extrusionOk="0">
                    <a:moveTo>
                      <a:pt x="1571" y="0"/>
                    </a:moveTo>
                    <a:cubicBezTo>
                      <a:pt x="1295" y="39"/>
                      <a:pt x="1058" y="85"/>
                      <a:pt x="786" y="124"/>
                    </a:cubicBezTo>
                    <a:cubicBezTo>
                      <a:pt x="-136" y="2929"/>
                      <a:pt x="-261" y="5746"/>
                      <a:pt x="484" y="8555"/>
                    </a:cubicBezTo>
                    <a:cubicBezTo>
                      <a:pt x="1656" y="12978"/>
                      <a:pt x="4882" y="17351"/>
                      <a:pt x="10106" y="21590"/>
                    </a:cubicBezTo>
                    <a:cubicBezTo>
                      <a:pt x="10141" y="21593"/>
                      <a:pt x="10171" y="21597"/>
                      <a:pt x="10206" y="21600"/>
                    </a:cubicBezTo>
                    <a:lnTo>
                      <a:pt x="10528" y="21411"/>
                    </a:lnTo>
                    <a:cubicBezTo>
                      <a:pt x="18148" y="17918"/>
                      <a:pt x="21339" y="14136"/>
                      <a:pt x="19808" y="10407"/>
                    </a:cubicBezTo>
                    <a:cubicBezTo>
                      <a:pt x="18267" y="6654"/>
                      <a:pt x="11994" y="3077"/>
                      <a:pt x="1571" y="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11" name="Shape 658"/>
              <p:cNvSpPr/>
              <p:nvPr/>
            </p:nvSpPr>
            <p:spPr>
              <a:xfrm rot="1980000">
                <a:off x="7410639" y="4013548"/>
                <a:ext cx="166533" cy="3905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12" name="Shape 659"/>
              <p:cNvSpPr/>
              <p:nvPr/>
            </p:nvSpPr>
            <p:spPr>
              <a:xfrm rot="1675701" flipH="1">
                <a:off x="7198217" y="2047580"/>
                <a:ext cx="780077" cy="1484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13" name="Shape 660"/>
              <p:cNvSpPr/>
              <p:nvPr/>
            </p:nvSpPr>
            <p:spPr>
              <a:xfrm rot="1975701">
                <a:off x="7612495" y="2161611"/>
                <a:ext cx="341372" cy="14777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82" h="21600" extrusionOk="0">
                    <a:moveTo>
                      <a:pt x="1571" y="0"/>
                    </a:moveTo>
                    <a:cubicBezTo>
                      <a:pt x="1295" y="39"/>
                      <a:pt x="1058" y="85"/>
                      <a:pt x="786" y="124"/>
                    </a:cubicBezTo>
                    <a:cubicBezTo>
                      <a:pt x="-136" y="2929"/>
                      <a:pt x="-261" y="5746"/>
                      <a:pt x="484" y="8555"/>
                    </a:cubicBezTo>
                    <a:cubicBezTo>
                      <a:pt x="1656" y="12978"/>
                      <a:pt x="4882" y="17351"/>
                      <a:pt x="10106" y="21590"/>
                    </a:cubicBezTo>
                    <a:cubicBezTo>
                      <a:pt x="10141" y="21593"/>
                      <a:pt x="10171" y="21597"/>
                      <a:pt x="10206" y="21600"/>
                    </a:cubicBezTo>
                    <a:lnTo>
                      <a:pt x="10528" y="21411"/>
                    </a:lnTo>
                    <a:cubicBezTo>
                      <a:pt x="18148" y="17918"/>
                      <a:pt x="21339" y="14136"/>
                      <a:pt x="19808" y="10407"/>
                    </a:cubicBezTo>
                    <a:cubicBezTo>
                      <a:pt x="18267" y="6654"/>
                      <a:pt x="11994" y="3077"/>
                      <a:pt x="1571" y="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</p:grpSp>
        <p:sp>
          <p:nvSpPr>
            <p:cNvPr id="14" name="Shape 664"/>
            <p:cNvSpPr/>
            <p:nvPr/>
          </p:nvSpPr>
          <p:spPr>
            <a:xfrm>
              <a:off x="9682235" y="4636328"/>
              <a:ext cx="720608" cy="152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E1E5E7"/>
            </a:solidFill>
            <a:ln w="12700" cap="flat">
              <a:noFill/>
              <a:miter lim="400000"/>
            </a:ln>
            <a:effectLst/>
          </p:spPr>
          <p:txBody>
            <a:bodyPr wrap="square" lIns="67733" tIns="67733" rIns="67733" bIns="67733" numCol="1" anchor="ctr">
              <a:noAutofit/>
            </a:bodyPr>
            <a:lstStyle/>
            <a:p>
              <a:endParaRPr sz="4267">
                <a:solidFill>
                  <a:srgbClr val="FFFFFF"/>
                </a:solidFill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9329536" y="1242293"/>
              <a:ext cx="1696780" cy="3490678"/>
              <a:chOff x="9329536" y="1242293"/>
              <a:chExt cx="1696780" cy="3490678"/>
            </a:xfrm>
          </p:grpSpPr>
          <p:sp>
            <p:nvSpPr>
              <p:cNvPr id="16" name="Shape 665"/>
              <p:cNvSpPr/>
              <p:nvPr/>
            </p:nvSpPr>
            <p:spPr>
              <a:xfrm>
                <a:off x="10032852" y="2967848"/>
                <a:ext cx="89557" cy="17651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488" h="21600" extrusionOk="0">
                    <a:moveTo>
                      <a:pt x="13136" y="0"/>
                    </a:moveTo>
                    <a:cubicBezTo>
                      <a:pt x="21373" y="4124"/>
                      <a:pt x="21600" y="8287"/>
                      <a:pt x="13811" y="12414"/>
                    </a:cubicBezTo>
                    <a:cubicBezTo>
                      <a:pt x="9182" y="14867"/>
                      <a:pt x="1701" y="17314"/>
                      <a:pt x="2799" y="19787"/>
                    </a:cubicBezTo>
                    <a:cubicBezTo>
                      <a:pt x="2876" y="19962"/>
                      <a:pt x="2996" y="20136"/>
                      <a:pt x="2967" y="20311"/>
                    </a:cubicBezTo>
                    <a:cubicBezTo>
                      <a:pt x="2895" y="20746"/>
                      <a:pt x="1899" y="21178"/>
                      <a:pt x="0" y="21600"/>
                    </a:cubicBezTo>
                  </a:path>
                </a:pathLst>
              </a:custGeom>
              <a:noFill/>
              <a:ln w="76200" cap="flat">
                <a:solidFill>
                  <a:schemeClr val="accent6">
                    <a:lumMod val="75000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17" name="Shape 666"/>
              <p:cNvSpPr/>
              <p:nvPr/>
            </p:nvSpPr>
            <p:spPr>
              <a:xfrm rot="1980000">
                <a:off x="10112907" y="4052603"/>
                <a:ext cx="180676" cy="4236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18" name="Shape 667"/>
              <p:cNvSpPr/>
              <p:nvPr/>
            </p:nvSpPr>
            <p:spPr>
              <a:xfrm rot="22341" flipH="1">
                <a:off x="9329536" y="1242293"/>
                <a:ext cx="1121375" cy="21345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19" name="Shape 668"/>
              <p:cNvSpPr/>
              <p:nvPr/>
            </p:nvSpPr>
            <p:spPr>
              <a:xfrm rot="322341">
                <a:off x="9966734" y="1258574"/>
                <a:ext cx="490729" cy="21242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82" h="21600" extrusionOk="0">
                    <a:moveTo>
                      <a:pt x="1571" y="0"/>
                    </a:moveTo>
                    <a:cubicBezTo>
                      <a:pt x="1295" y="39"/>
                      <a:pt x="1058" y="85"/>
                      <a:pt x="786" y="124"/>
                    </a:cubicBezTo>
                    <a:cubicBezTo>
                      <a:pt x="-136" y="2929"/>
                      <a:pt x="-261" y="5746"/>
                      <a:pt x="484" y="8555"/>
                    </a:cubicBezTo>
                    <a:cubicBezTo>
                      <a:pt x="1656" y="12978"/>
                      <a:pt x="4882" y="17351"/>
                      <a:pt x="10106" y="21590"/>
                    </a:cubicBezTo>
                    <a:cubicBezTo>
                      <a:pt x="10141" y="21593"/>
                      <a:pt x="10171" y="21597"/>
                      <a:pt x="10206" y="21600"/>
                    </a:cubicBezTo>
                    <a:lnTo>
                      <a:pt x="10528" y="21411"/>
                    </a:lnTo>
                    <a:cubicBezTo>
                      <a:pt x="18148" y="17918"/>
                      <a:pt x="21339" y="14136"/>
                      <a:pt x="19808" y="10407"/>
                    </a:cubicBezTo>
                    <a:cubicBezTo>
                      <a:pt x="18267" y="6654"/>
                      <a:pt x="11994" y="3077"/>
                      <a:pt x="1571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20" name="Shape 670"/>
              <p:cNvSpPr/>
              <p:nvPr/>
            </p:nvSpPr>
            <p:spPr>
              <a:xfrm rot="3673889" flipH="1">
                <a:off x="10225908" y="3115667"/>
                <a:ext cx="507147" cy="9653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21" name="Shape 671"/>
              <p:cNvSpPr/>
              <p:nvPr/>
            </p:nvSpPr>
            <p:spPr>
              <a:xfrm rot="3973889">
                <a:off x="10435002" y="3247591"/>
                <a:ext cx="221934" cy="9606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82" h="21600" extrusionOk="0">
                    <a:moveTo>
                      <a:pt x="1571" y="0"/>
                    </a:moveTo>
                    <a:cubicBezTo>
                      <a:pt x="1295" y="39"/>
                      <a:pt x="1058" y="85"/>
                      <a:pt x="786" y="124"/>
                    </a:cubicBezTo>
                    <a:cubicBezTo>
                      <a:pt x="-136" y="2929"/>
                      <a:pt x="-261" y="5746"/>
                      <a:pt x="484" y="8555"/>
                    </a:cubicBezTo>
                    <a:cubicBezTo>
                      <a:pt x="1656" y="12978"/>
                      <a:pt x="4882" y="17351"/>
                      <a:pt x="10106" y="21590"/>
                    </a:cubicBezTo>
                    <a:cubicBezTo>
                      <a:pt x="10141" y="21593"/>
                      <a:pt x="10171" y="21597"/>
                      <a:pt x="10206" y="21600"/>
                    </a:cubicBezTo>
                    <a:lnTo>
                      <a:pt x="10528" y="21411"/>
                    </a:lnTo>
                    <a:cubicBezTo>
                      <a:pt x="18148" y="17918"/>
                      <a:pt x="21339" y="14136"/>
                      <a:pt x="19808" y="10407"/>
                    </a:cubicBezTo>
                    <a:cubicBezTo>
                      <a:pt x="18267" y="6654"/>
                      <a:pt x="11994" y="3077"/>
                      <a:pt x="1571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22" name="Shape 673"/>
              <p:cNvSpPr/>
              <p:nvPr/>
            </p:nvSpPr>
            <p:spPr>
              <a:xfrm rot="6663929">
                <a:off x="9787136" y="3970454"/>
                <a:ext cx="180676" cy="4236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23" name="Shape 674"/>
              <p:cNvSpPr/>
              <p:nvPr/>
            </p:nvSpPr>
            <p:spPr>
              <a:xfrm rot="6663929">
                <a:off x="9651400" y="3370394"/>
                <a:ext cx="276642" cy="6487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</p:grpSp>
        <p:sp>
          <p:nvSpPr>
            <p:cNvPr id="24" name="Shape 641"/>
            <p:cNvSpPr/>
            <p:nvPr/>
          </p:nvSpPr>
          <p:spPr>
            <a:xfrm>
              <a:off x="1763305" y="4551580"/>
              <a:ext cx="664199" cy="14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E1E5E7"/>
            </a:solidFill>
            <a:ln w="12700" cap="flat">
              <a:noFill/>
              <a:miter lim="400000"/>
            </a:ln>
            <a:effectLst/>
          </p:spPr>
          <p:txBody>
            <a:bodyPr wrap="square" lIns="67733" tIns="67733" rIns="67733" bIns="67733" numCol="1" anchor="ctr">
              <a:noAutofit/>
            </a:bodyPr>
            <a:lstStyle/>
            <a:p>
              <a:endParaRPr sz="4267">
                <a:solidFill>
                  <a:srgbClr val="FFFFFF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1996229" y="3804336"/>
              <a:ext cx="281896" cy="812099"/>
              <a:chOff x="1996229" y="3804336"/>
              <a:chExt cx="281896" cy="812099"/>
            </a:xfrm>
          </p:grpSpPr>
          <p:sp>
            <p:nvSpPr>
              <p:cNvPr id="26" name="Shape 642"/>
              <p:cNvSpPr/>
              <p:nvPr/>
            </p:nvSpPr>
            <p:spPr>
              <a:xfrm>
                <a:off x="1996229" y="3804336"/>
                <a:ext cx="281896" cy="6610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27" name="Shape 643"/>
              <p:cNvSpPr/>
              <p:nvPr/>
            </p:nvSpPr>
            <p:spPr>
              <a:xfrm>
                <a:off x="2088049" y="4403506"/>
                <a:ext cx="15158" cy="212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324" h="21600" extrusionOk="0">
                    <a:moveTo>
                      <a:pt x="20324" y="0"/>
                    </a:moveTo>
                    <a:cubicBezTo>
                      <a:pt x="10102" y="3555"/>
                      <a:pt x="3708" y="7167"/>
                      <a:pt x="1205" y="10800"/>
                    </a:cubicBezTo>
                    <a:cubicBezTo>
                      <a:pt x="-1276" y="14402"/>
                      <a:pt x="76" y="18014"/>
                      <a:pt x="5249" y="21600"/>
                    </a:cubicBezTo>
                  </a:path>
                </a:pathLst>
              </a:custGeom>
              <a:solidFill>
                <a:schemeClr val="tx2"/>
              </a:solidFill>
              <a:ln w="76200" cap="flat">
                <a:solidFill>
                  <a:schemeClr val="tx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</p:grpSp>
        <p:sp>
          <p:nvSpPr>
            <p:cNvPr id="28" name="Shape 646"/>
            <p:cNvSpPr/>
            <p:nvPr/>
          </p:nvSpPr>
          <p:spPr>
            <a:xfrm>
              <a:off x="4369704" y="4551581"/>
              <a:ext cx="664200" cy="14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E1E5E7"/>
            </a:solidFill>
            <a:ln w="12700" cap="flat">
              <a:noFill/>
              <a:miter lim="400000"/>
            </a:ln>
            <a:effectLst/>
          </p:spPr>
          <p:txBody>
            <a:bodyPr wrap="square" lIns="67733" tIns="67733" rIns="67733" bIns="67733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</a:defRPr>
              </a:pPr>
              <a:endParaRPr sz="4267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4437455" y="3107280"/>
              <a:ext cx="497075" cy="1533379"/>
              <a:chOff x="4437455" y="3107280"/>
              <a:chExt cx="497075" cy="1533379"/>
            </a:xfrm>
          </p:grpSpPr>
          <p:sp>
            <p:nvSpPr>
              <p:cNvPr id="30" name="Shape 647"/>
              <p:cNvSpPr/>
              <p:nvPr/>
            </p:nvSpPr>
            <p:spPr>
              <a:xfrm rot="21300000" flipH="1">
                <a:off x="4437455" y="3113077"/>
                <a:ext cx="467449" cy="8897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31" name="Shape 648"/>
              <p:cNvSpPr/>
              <p:nvPr/>
            </p:nvSpPr>
            <p:spPr>
              <a:xfrm>
                <a:off x="4704602" y="3870564"/>
                <a:ext cx="87128" cy="770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27" h="21600" extrusionOk="0">
                    <a:moveTo>
                      <a:pt x="20627" y="0"/>
                    </a:moveTo>
                    <a:cubicBezTo>
                      <a:pt x="10371" y="2560"/>
                      <a:pt x="3973" y="5305"/>
                      <a:pt x="1661" y="8112"/>
                    </a:cubicBezTo>
                    <a:cubicBezTo>
                      <a:pt x="-973" y="11309"/>
                      <a:pt x="1760" y="14535"/>
                      <a:pt x="2807" y="17770"/>
                    </a:cubicBezTo>
                    <a:cubicBezTo>
                      <a:pt x="2926" y="18139"/>
                      <a:pt x="3022" y="18507"/>
                      <a:pt x="2976" y="18876"/>
                    </a:cubicBezTo>
                    <a:cubicBezTo>
                      <a:pt x="2861" y="19795"/>
                      <a:pt x="1863" y="20708"/>
                      <a:pt x="0" y="21600"/>
                    </a:cubicBezTo>
                  </a:path>
                </a:pathLst>
              </a:custGeom>
              <a:solidFill>
                <a:schemeClr val="accent2"/>
              </a:solidFill>
              <a:ln w="7620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32" name="Shape 649"/>
              <p:cNvSpPr/>
              <p:nvPr/>
            </p:nvSpPr>
            <p:spPr>
              <a:xfrm>
                <a:off x="4702919" y="3107280"/>
                <a:ext cx="204562" cy="8854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82" h="21600" extrusionOk="0">
                    <a:moveTo>
                      <a:pt x="1571" y="0"/>
                    </a:moveTo>
                    <a:cubicBezTo>
                      <a:pt x="1295" y="39"/>
                      <a:pt x="1058" y="85"/>
                      <a:pt x="786" y="124"/>
                    </a:cubicBezTo>
                    <a:cubicBezTo>
                      <a:pt x="-136" y="2929"/>
                      <a:pt x="-261" y="5746"/>
                      <a:pt x="484" y="8555"/>
                    </a:cubicBezTo>
                    <a:cubicBezTo>
                      <a:pt x="1656" y="12978"/>
                      <a:pt x="4882" y="17351"/>
                      <a:pt x="10106" y="21590"/>
                    </a:cubicBezTo>
                    <a:cubicBezTo>
                      <a:pt x="10141" y="21593"/>
                      <a:pt x="10171" y="21597"/>
                      <a:pt x="10206" y="21600"/>
                    </a:cubicBezTo>
                    <a:lnTo>
                      <a:pt x="10528" y="21411"/>
                    </a:lnTo>
                    <a:cubicBezTo>
                      <a:pt x="18148" y="17918"/>
                      <a:pt x="21339" y="14136"/>
                      <a:pt x="19808" y="10407"/>
                    </a:cubicBezTo>
                    <a:cubicBezTo>
                      <a:pt x="18267" y="6654"/>
                      <a:pt x="11994" y="3077"/>
                      <a:pt x="1571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  <p:sp>
            <p:nvSpPr>
              <p:cNvPr id="33" name="Shape 650"/>
              <p:cNvSpPr/>
              <p:nvPr/>
            </p:nvSpPr>
            <p:spPr>
              <a:xfrm rot="1980000">
                <a:off x="4767997" y="4013547"/>
                <a:ext cx="166533" cy="3905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4" h="21600" extrusionOk="0">
                    <a:moveTo>
                      <a:pt x="6073" y="21422"/>
                    </a:moveTo>
                    <a:cubicBezTo>
                      <a:pt x="1992" y="18123"/>
                      <a:pt x="-94" y="14441"/>
                      <a:pt x="3" y="10711"/>
                    </a:cubicBezTo>
                    <a:cubicBezTo>
                      <a:pt x="101" y="6957"/>
                      <a:pt x="2407" y="3275"/>
                      <a:pt x="6709" y="0"/>
                    </a:cubicBezTo>
                    <a:cubicBezTo>
                      <a:pt x="15604" y="2159"/>
                      <a:pt x="21164" y="6163"/>
                      <a:pt x="21331" y="10528"/>
                    </a:cubicBezTo>
                    <a:cubicBezTo>
                      <a:pt x="21506" y="15126"/>
                      <a:pt x="15701" y="19388"/>
                      <a:pt x="6249" y="21600"/>
                    </a:cubicBezTo>
                    <a:lnTo>
                      <a:pt x="6073" y="21422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/>
                </a:pPr>
                <a:endParaRPr sz="4267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812938" y="649640"/>
            <a:ext cx="3795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+mj-lt"/>
              </a:rPr>
              <a:t>Infographic.</a:t>
            </a:r>
            <a:endParaRPr lang="en-US" sz="4800" b="1">
              <a:latin typeface="+mj-lt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765893" y="5209921"/>
            <a:ext cx="2144948" cy="1111127"/>
            <a:chOff x="8050348" y="1625687"/>
            <a:chExt cx="3017701" cy="1111127"/>
          </a:xfrm>
        </p:grpSpPr>
        <p:sp>
          <p:nvSpPr>
            <p:cNvPr id="36" name="TextBox 35"/>
            <p:cNvSpPr txBox="1"/>
            <p:nvPr/>
          </p:nvSpPr>
          <p:spPr>
            <a:xfrm flipH="1">
              <a:off x="8050348" y="2090483"/>
              <a:ext cx="30177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egenais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 banai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flipH="1">
              <a:off x="8050349" y="1625687"/>
              <a:ext cx="3017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Salana Ebetisa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330520" y="5209921"/>
            <a:ext cx="2144948" cy="1111127"/>
            <a:chOff x="8050348" y="1625687"/>
            <a:chExt cx="3017701" cy="1111127"/>
          </a:xfrm>
        </p:grpSpPr>
        <p:sp>
          <p:nvSpPr>
            <p:cNvPr id="40" name="TextBox 39"/>
            <p:cNvSpPr txBox="1"/>
            <p:nvPr/>
          </p:nvSpPr>
          <p:spPr>
            <a:xfrm flipH="1">
              <a:off x="8050348" y="2090483"/>
              <a:ext cx="30177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egenais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 banai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 flipH="1">
              <a:off x="8050349" y="1625687"/>
              <a:ext cx="3017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</a:t>
              </a: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Salana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997601" y="5209921"/>
            <a:ext cx="2144948" cy="1111127"/>
            <a:chOff x="8050348" y="1625687"/>
            <a:chExt cx="3017701" cy="1111127"/>
          </a:xfrm>
        </p:grpSpPr>
        <p:sp>
          <p:nvSpPr>
            <p:cNvPr id="44" name="TextBox 43"/>
            <p:cNvSpPr txBox="1"/>
            <p:nvPr/>
          </p:nvSpPr>
          <p:spPr>
            <a:xfrm flipH="1">
              <a:off x="8050348" y="2090483"/>
              <a:ext cx="30177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egenais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 banai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flipH="1">
              <a:off x="8050349" y="1625687"/>
              <a:ext cx="3017700" cy="415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Bania Aibon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8706346" y="5209921"/>
            <a:ext cx="2144948" cy="1111127"/>
            <a:chOff x="8050348" y="1625687"/>
            <a:chExt cx="3017701" cy="1111127"/>
          </a:xfrm>
        </p:grpSpPr>
        <p:sp>
          <p:nvSpPr>
            <p:cNvPr id="47" name="TextBox 46"/>
            <p:cNvSpPr txBox="1"/>
            <p:nvPr/>
          </p:nvSpPr>
          <p:spPr>
            <a:xfrm flipH="1">
              <a:off x="8050348" y="2090483"/>
              <a:ext cx="30177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egenais salan banai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 flipH="1">
              <a:off x="8050349" y="1625687"/>
              <a:ext cx="3017700" cy="415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Aibona Itasa 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22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434973" y="1572301"/>
            <a:ext cx="4513310" cy="5285699"/>
            <a:chOff x="424561" y="1572301"/>
            <a:chExt cx="4513310" cy="5285699"/>
          </a:xfrm>
        </p:grpSpPr>
        <p:grpSp>
          <p:nvGrpSpPr>
            <p:cNvPr id="2" name="Group 1"/>
            <p:cNvGrpSpPr/>
            <p:nvPr/>
          </p:nvGrpSpPr>
          <p:grpSpPr>
            <a:xfrm>
              <a:off x="424561" y="1572301"/>
              <a:ext cx="4513310" cy="5285698"/>
              <a:chOff x="6415117" y="1280158"/>
              <a:chExt cx="4762763" cy="5577841"/>
            </a:xfrm>
          </p:grpSpPr>
          <p:sp>
            <p:nvSpPr>
              <p:cNvPr id="3" name="Freeform 2"/>
              <p:cNvSpPr>
                <a:spLocks/>
              </p:cNvSpPr>
              <p:nvPr/>
            </p:nvSpPr>
            <p:spPr bwMode="auto">
              <a:xfrm>
                <a:off x="8483239" y="1280158"/>
                <a:ext cx="722358" cy="1483668"/>
              </a:xfrm>
              <a:custGeom>
                <a:avLst/>
                <a:gdLst>
                  <a:gd name="connsiteX0" fmla="*/ 317964 w 722358"/>
                  <a:gd name="connsiteY0" fmla="*/ 0 h 1483668"/>
                  <a:gd name="connsiteX1" fmla="*/ 364555 w 722358"/>
                  <a:gd name="connsiteY1" fmla="*/ 1470071 h 1483668"/>
                  <a:gd name="connsiteX2" fmla="*/ 355718 w 722358"/>
                  <a:gd name="connsiteY2" fmla="*/ 673449 h 1483668"/>
                  <a:gd name="connsiteX3" fmla="*/ 240046 w 722358"/>
                  <a:gd name="connsiteY3" fmla="*/ 1483668 h 1483668"/>
                  <a:gd name="connsiteX4" fmla="*/ 317964 w 722358"/>
                  <a:gd name="connsiteY4" fmla="*/ 0 h 148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2358" h="1483668">
                    <a:moveTo>
                      <a:pt x="317964" y="0"/>
                    </a:moveTo>
                    <a:cubicBezTo>
                      <a:pt x="317964" y="0"/>
                      <a:pt x="1195948" y="727837"/>
                      <a:pt x="364555" y="1470071"/>
                    </a:cubicBezTo>
                    <a:cubicBezTo>
                      <a:pt x="364555" y="1470071"/>
                      <a:pt x="290653" y="915795"/>
                      <a:pt x="355718" y="673449"/>
                    </a:cubicBezTo>
                    <a:cubicBezTo>
                      <a:pt x="355718" y="673449"/>
                      <a:pt x="161325" y="1209330"/>
                      <a:pt x="240046" y="1483668"/>
                    </a:cubicBezTo>
                    <a:cubicBezTo>
                      <a:pt x="240046" y="1483668"/>
                      <a:pt x="-348757" y="878204"/>
                      <a:pt x="31796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" name="Freeform 3"/>
              <p:cNvSpPr>
                <a:spLocks/>
              </p:cNvSpPr>
              <p:nvPr/>
            </p:nvSpPr>
            <p:spPr bwMode="auto">
              <a:xfrm>
                <a:off x="8857534" y="2313562"/>
                <a:ext cx="1090520" cy="925303"/>
              </a:xfrm>
              <a:custGeom>
                <a:avLst/>
                <a:gdLst>
                  <a:gd name="connsiteX0" fmla="*/ 1090513 w 1090520"/>
                  <a:gd name="connsiteY0" fmla="*/ 0 h 925303"/>
                  <a:gd name="connsiteX1" fmla="*/ 84318 w 1090520"/>
                  <a:gd name="connsiteY1" fmla="*/ 913276 h 925303"/>
                  <a:gd name="connsiteX2" fmla="*/ 640014 w 1090520"/>
                  <a:gd name="connsiteY2" fmla="*/ 429448 h 925303"/>
                  <a:gd name="connsiteX3" fmla="*/ 0 w 1090520"/>
                  <a:gd name="connsiteY3" fmla="*/ 834104 h 925303"/>
                  <a:gd name="connsiteX4" fmla="*/ 1090513 w 1090520"/>
                  <a:gd name="connsiteY4" fmla="*/ 0 h 925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0520" h="925303">
                    <a:moveTo>
                      <a:pt x="1090513" y="0"/>
                    </a:moveTo>
                    <a:cubicBezTo>
                      <a:pt x="1090513" y="0"/>
                      <a:pt x="1103361" y="1048428"/>
                      <a:pt x="84318" y="913276"/>
                    </a:cubicBezTo>
                    <a:cubicBezTo>
                      <a:pt x="84318" y="913276"/>
                      <a:pt x="429620" y="529412"/>
                      <a:pt x="640014" y="429448"/>
                    </a:cubicBezTo>
                    <a:cubicBezTo>
                      <a:pt x="640014" y="429448"/>
                      <a:pt x="145348" y="614982"/>
                      <a:pt x="0" y="834104"/>
                    </a:cubicBezTo>
                    <a:cubicBezTo>
                      <a:pt x="0" y="834104"/>
                      <a:pt x="73076" y="60779"/>
                      <a:pt x="109051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" name="Freeform 4"/>
              <p:cNvSpPr>
                <a:spLocks/>
              </p:cNvSpPr>
              <p:nvPr/>
            </p:nvSpPr>
            <p:spPr bwMode="auto">
              <a:xfrm>
                <a:off x="7647124" y="2501393"/>
                <a:ext cx="1046550" cy="687542"/>
              </a:xfrm>
              <a:custGeom>
                <a:avLst/>
                <a:gdLst>
                  <a:gd name="connsiteX0" fmla="*/ 356924 w 1046550"/>
                  <a:gd name="connsiteY0" fmla="*/ 64 h 687542"/>
                  <a:gd name="connsiteX1" fmla="*/ 1046550 w 1046550"/>
                  <a:gd name="connsiteY1" fmla="*/ 576479 h 687542"/>
                  <a:gd name="connsiteX2" fmla="*/ 485124 w 1046550"/>
                  <a:gd name="connsiteY2" fmla="*/ 289336 h 687542"/>
                  <a:gd name="connsiteX3" fmla="*/ 1010407 w 1046550"/>
                  <a:gd name="connsiteY3" fmla="*/ 668461 h 687542"/>
                  <a:gd name="connsiteX4" fmla="*/ 0 w 1046550"/>
                  <a:gd name="connsiteY4" fmla="*/ 67780 h 687542"/>
                  <a:gd name="connsiteX5" fmla="*/ 356924 w 1046550"/>
                  <a:gd name="connsiteY5" fmla="*/ 64 h 687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6550" h="687542">
                    <a:moveTo>
                      <a:pt x="356924" y="64"/>
                    </a:moveTo>
                    <a:cubicBezTo>
                      <a:pt x="610656" y="-2950"/>
                      <a:pt x="926825" y="98224"/>
                      <a:pt x="1046550" y="576479"/>
                    </a:cubicBezTo>
                    <a:cubicBezTo>
                      <a:pt x="1046550" y="576479"/>
                      <a:pt x="631304" y="423710"/>
                      <a:pt x="485124" y="289336"/>
                    </a:cubicBezTo>
                    <a:cubicBezTo>
                      <a:pt x="485124" y="289336"/>
                      <a:pt x="789531" y="622070"/>
                      <a:pt x="1010407" y="668461"/>
                    </a:cubicBezTo>
                    <a:cubicBezTo>
                      <a:pt x="1010407" y="668461"/>
                      <a:pt x="369465" y="854024"/>
                      <a:pt x="0" y="67780"/>
                    </a:cubicBezTo>
                    <a:cubicBezTo>
                      <a:pt x="0" y="67780"/>
                      <a:pt x="159577" y="2409"/>
                      <a:pt x="356924" y="64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9608984" y="2667577"/>
                <a:ext cx="647804" cy="1110873"/>
              </a:xfrm>
              <a:custGeom>
                <a:avLst/>
                <a:gdLst>
                  <a:gd name="connsiteX0" fmla="*/ 527284 w 647804"/>
                  <a:gd name="connsiteY0" fmla="*/ 0 h 1110873"/>
                  <a:gd name="connsiteX1" fmla="*/ 143389 w 647804"/>
                  <a:gd name="connsiteY1" fmla="*/ 1110873 h 1110873"/>
                  <a:gd name="connsiteX2" fmla="*/ 364249 w 647804"/>
                  <a:gd name="connsiteY2" fmla="*/ 513449 h 1110873"/>
                  <a:gd name="connsiteX3" fmla="*/ 46211 w 647804"/>
                  <a:gd name="connsiteY3" fmla="*/ 1085281 h 1110873"/>
                  <a:gd name="connsiteX4" fmla="*/ 527284 w 647804"/>
                  <a:gd name="connsiteY4" fmla="*/ 0 h 1110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804" h="1110873">
                    <a:moveTo>
                      <a:pt x="527284" y="0"/>
                    </a:moveTo>
                    <a:cubicBezTo>
                      <a:pt x="527284" y="0"/>
                      <a:pt x="975428" y="791767"/>
                      <a:pt x="143389" y="1110873"/>
                    </a:cubicBezTo>
                    <a:cubicBezTo>
                      <a:pt x="143389" y="1110873"/>
                      <a:pt x="246189" y="675801"/>
                      <a:pt x="364249" y="513449"/>
                    </a:cubicBezTo>
                    <a:cubicBezTo>
                      <a:pt x="364249" y="513449"/>
                      <a:pt x="65486" y="858947"/>
                      <a:pt x="46211" y="1085281"/>
                    </a:cubicBezTo>
                    <a:cubicBezTo>
                      <a:pt x="46211" y="1085281"/>
                      <a:pt x="-220427" y="467063"/>
                      <a:pt x="527284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6935340" y="3145935"/>
                <a:ext cx="819649" cy="957418"/>
              </a:xfrm>
              <a:custGeom>
                <a:avLst/>
                <a:gdLst>
                  <a:gd name="connsiteX0" fmla="*/ 0 w 819649"/>
                  <a:gd name="connsiteY0" fmla="*/ 6 h 957418"/>
                  <a:gd name="connsiteX1" fmla="*/ 808998 w 819649"/>
                  <a:gd name="connsiteY1" fmla="*/ 883833 h 957418"/>
                  <a:gd name="connsiteX2" fmla="*/ 380800 w 819649"/>
                  <a:gd name="connsiteY2" fmla="*/ 395928 h 957418"/>
                  <a:gd name="connsiteX3" fmla="*/ 739105 w 819649"/>
                  <a:gd name="connsiteY3" fmla="*/ 957418 h 957418"/>
                  <a:gd name="connsiteX4" fmla="*/ 0 w 819649"/>
                  <a:gd name="connsiteY4" fmla="*/ 6 h 957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19649" h="957418">
                    <a:moveTo>
                      <a:pt x="0" y="6"/>
                    </a:moveTo>
                    <a:cubicBezTo>
                      <a:pt x="0" y="6"/>
                      <a:pt x="928701" y="-11192"/>
                      <a:pt x="808998" y="883833"/>
                    </a:cubicBezTo>
                    <a:cubicBezTo>
                      <a:pt x="808998" y="883833"/>
                      <a:pt x="468368" y="579892"/>
                      <a:pt x="380800" y="395928"/>
                    </a:cubicBezTo>
                    <a:cubicBezTo>
                      <a:pt x="380800" y="395928"/>
                      <a:pt x="544688" y="830243"/>
                      <a:pt x="739105" y="957418"/>
                    </a:cubicBezTo>
                    <a:cubicBezTo>
                      <a:pt x="739105" y="957418"/>
                      <a:pt x="53826" y="893431"/>
                      <a:pt x="0" y="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7853178" y="3238038"/>
                <a:ext cx="518352" cy="909451"/>
              </a:xfrm>
              <a:custGeom>
                <a:avLst/>
                <a:gdLst>
                  <a:gd name="connsiteX0" fmla="*/ 410800 w 518352"/>
                  <a:gd name="connsiteY0" fmla="*/ 0 h 909451"/>
                  <a:gd name="connsiteX1" fmla="*/ 122441 w 518352"/>
                  <a:gd name="connsiteY1" fmla="*/ 909451 h 909451"/>
                  <a:gd name="connsiteX2" fmla="*/ 288709 w 518352"/>
                  <a:gd name="connsiteY2" fmla="*/ 419931 h 909451"/>
                  <a:gd name="connsiteX3" fmla="*/ 43724 w 518352"/>
                  <a:gd name="connsiteY3" fmla="*/ 891054 h 909451"/>
                  <a:gd name="connsiteX4" fmla="*/ 410800 w 518352"/>
                  <a:gd name="connsiteY4" fmla="*/ 0 h 909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8352" h="909451">
                    <a:moveTo>
                      <a:pt x="410800" y="0"/>
                    </a:moveTo>
                    <a:cubicBezTo>
                      <a:pt x="410800" y="0"/>
                      <a:pt x="790728" y="632696"/>
                      <a:pt x="122441" y="909451"/>
                    </a:cubicBezTo>
                    <a:cubicBezTo>
                      <a:pt x="122441" y="909451"/>
                      <a:pt x="196338" y="554309"/>
                      <a:pt x="288709" y="419931"/>
                    </a:cubicBezTo>
                    <a:cubicBezTo>
                      <a:pt x="288709" y="419931"/>
                      <a:pt x="54166" y="707084"/>
                      <a:pt x="43724" y="891054"/>
                    </a:cubicBezTo>
                    <a:cubicBezTo>
                      <a:pt x="43724" y="891054"/>
                      <a:pt x="-186803" y="395135"/>
                      <a:pt x="41080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/>
              </p:cNvSpPr>
              <p:nvPr/>
            </p:nvSpPr>
            <p:spPr bwMode="auto">
              <a:xfrm>
                <a:off x="7692668" y="3388281"/>
                <a:ext cx="2025019" cy="3469718"/>
              </a:xfrm>
              <a:custGeom>
                <a:avLst/>
                <a:gdLst>
                  <a:gd name="connsiteX0" fmla="*/ 960699 w 2025019"/>
                  <a:gd name="connsiteY0" fmla="*/ 0 h 3469718"/>
                  <a:gd name="connsiteX1" fmla="*/ 1151072 w 2025019"/>
                  <a:gd name="connsiteY1" fmla="*/ 0 h 3469718"/>
                  <a:gd name="connsiteX2" fmla="*/ 1229791 w 2025019"/>
                  <a:gd name="connsiteY2" fmla="*/ 1049394 h 3469718"/>
                  <a:gd name="connsiteX3" fmla="*/ 1884448 w 2025019"/>
                  <a:gd name="connsiteY3" fmla="*/ 350331 h 3469718"/>
                  <a:gd name="connsiteX4" fmla="*/ 2025019 w 2025019"/>
                  <a:gd name="connsiteY4" fmla="*/ 536695 h 3469718"/>
                  <a:gd name="connsiteX5" fmla="*/ 1335018 w 2025019"/>
                  <a:gd name="connsiteY5" fmla="*/ 1363732 h 3469718"/>
                  <a:gd name="connsiteX6" fmla="*/ 1287626 w 2025019"/>
                  <a:gd name="connsiteY6" fmla="*/ 2190770 h 3469718"/>
                  <a:gd name="connsiteX7" fmla="*/ 1416951 w 2025019"/>
                  <a:gd name="connsiteY7" fmla="*/ 3469718 h 3469718"/>
                  <a:gd name="connsiteX8" fmla="*/ 722131 w 2025019"/>
                  <a:gd name="connsiteY8" fmla="*/ 3469718 h 3469718"/>
                  <a:gd name="connsiteX9" fmla="*/ 796834 w 2025019"/>
                  <a:gd name="connsiteY9" fmla="*/ 1946018 h 3469718"/>
                  <a:gd name="connsiteX10" fmla="*/ 0 w 2025019"/>
                  <a:gd name="connsiteY10" fmla="*/ 875828 h 3469718"/>
                  <a:gd name="connsiteX11" fmla="*/ 129325 w 2025019"/>
                  <a:gd name="connsiteY11" fmla="*/ 759051 h 3469718"/>
                  <a:gd name="connsiteX12" fmla="*/ 878767 w 2025019"/>
                  <a:gd name="connsiteY12" fmla="*/ 1608484 h 3469718"/>
                  <a:gd name="connsiteX13" fmla="*/ 960699 w 2025019"/>
                  <a:gd name="connsiteY13" fmla="*/ 0 h 3469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025019" h="3469718">
                    <a:moveTo>
                      <a:pt x="960699" y="0"/>
                    </a:moveTo>
                    <a:cubicBezTo>
                      <a:pt x="1151072" y="0"/>
                      <a:pt x="1151072" y="0"/>
                      <a:pt x="1151072" y="0"/>
                    </a:cubicBezTo>
                    <a:cubicBezTo>
                      <a:pt x="1229791" y="1049394"/>
                      <a:pt x="1229791" y="1049394"/>
                      <a:pt x="1229791" y="1049394"/>
                    </a:cubicBezTo>
                    <a:cubicBezTo>
                      <a:pt x="1884448" y="350331"/>
                      <a:pt x="1884448" y="350331"/>
                      <a:pt x="1884448" y="350331"/>
                    </a:cubicBezTo>
                    <a:cubicBezTo>
                      <a:pt x="2025019" y="536695"/>
                      <a:pt x="2025019" y="536695"/>
                      <a:pt x="2025019" y="536695"/>
                    </a:cubicBezTo>
                    <a:cubicBezTo>
                      <a:pt x="1335018" y="1363732"/>
                      <a:pt x="1335018" y="1363732"/>
                      <a:pt x="1335018" y="1363732"/>
                    </a:cubicBezTo>
                    <a:cubicBezTo>
                      <a:pt x="1335018" y="1363732"/>
                      <a:pt x="1217742" y="1363732"/>
                      <a:pt x="1287626" y="2190770"/>
                    </a:cubicBezTo>
                    <a:cubicBezTo>
                      <a:pt x="1358313" y="3017807"/>
                      <a:pt x="1416951" y="3469718"/>
                      <a:pt x="1416951" y="3469718"/>
                    </a:cubicBezTo>
                    <a:lnTo>
                      <a:pt x="722131" y="3469718"/>
                    </a:lnTo>
                    <a:cubicBezTo>
                      <a:pt x="722131" y="3469718"/>
                      <a:pt x="902061" y="2295549"/>
                      <a:pt x="796834" y="1946018"/>
                    </a:cubicBezTo>
                    <a:cubicBezTo>
                      <a:pt x="0" y="875828"/>
                      <a:pt x="0" y="875828"/>
                      <a:pt x="0" y="875828"/>
                    </a:cubicBezTo>
                    <a:cubicBezTo>
                      <a:pt x="129325" y="759051"/>
                      <a:pt x="129325" y="759051"/>
                      <a:pt x="129325" y="759051"/>
                    </a:cubicBezTo>
                    <a:cubicBezTo>
                      <a:pt x="878767" y="1608484"/>
                      <a:pt x="878767" y="1608484"/>
                      <a:pt x="878767" y="1608484"/>
                    </a:cubicBezTo>
                    <a:cubicBezTo>
                      <a:pt x="960699" y="0"/>
                      <a:pt x="960699" y="0"/>
                      <a:pt x="960699" y="0"/>
                    </a:cubicBez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9762761" y="3630666"/>
                <a:ext cx="1415119" cy="682027"/>
              </a:xfrm>
              <a:custGeom>
                <a:avLst/>
                <a:gdLst>
                  <a:gd name="connsiteX0" fmla="*/ 698996 w 1415119"/>
                  <a:gd name="connsiteY0" fmla="*/ 394 h 682027"/>
                  <a:gd name="connsiteX1" fmla="*/ 1415119 w 1415119"/>
                  <a:gd name="connsiteY1" fmla="*/ 251915 h 682027"/>
                  <a:gd name="connsiteX2" fmla="*/ 20078 w 1415119"/>
                  <a:gd name="connsiteY2" fmla="*/ 384714 h 682027"/>
                  <a:gd name="connsiteX3" fmla="*/ 777432 w 1415119"/>
                  <a:gd name="connsiteY3" fmla="*/ 328714 h 682027"/>
                  <a:gd name="connsiteX4" fmla="*/ 0 w 1415119"/>
                  <a:gd name="connsiteY4" fmla="*/ 267915 h 682027"/>
                  <a:gd name="connsiteX5" fmla="*/ 698996 w 1415119"/>
                  <a:gd name="connsiteY5" fmla="*/ 394 h 6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15119" h="682027">
                    <a:moveTo>
                      <a:pt x="698996" y="394"/>
                    </a:moveTo>
                    <a:cubicBezTo>
                      <a:pt x="900769" y="5980"/>
                      <a:pt x="1141552" y="71917"/>
                      <a:pt x="1415119" y="251915"/>
                    </a:cubicBezTo>
                    <a:cubicBezTo>
                      <a:pt x="1415119" y="251915"/>
                      <a:pt x="775826" y="1123906"/>
                      <a:pt x="20078" y="384714"/>
                    </a:cubicBezTo>
                    <a:cubicBezTo>
                      <a:pt x="20078" y="384714"/>
                      <a:pt x="542917" y="281515"/>
                      <a:pt x="777432" y="328714"/>
                    </a:cubicBezTo>
                    <a:cubicBezTo>
                      <a:pt x="777432" y="328714"/>
                      <a:pt x="255396" y="176716"/>
                      <a:pt x="0" y="267915"/>
                    </a:cubicBezTo>
                    <a:cubicBezTo>
                      <a:pt x="0" y="267915"/>
                      <a:pt x="255095" y="-11895"/>
                      <a:pt x="698996" y="39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6415117" y="4078546"/>
                <a:ext cx="1165337" cy="562065"/>
              </a:xfrm>
              <a:custGeom>
                <a:avLst/>
                <a:gdLst>
                  <a:gd name="connsiteX0" fmla="*/ 599725 w 1165337"/>
                  <a:gd name="connsiteY0" fmla="*/ 1063 h 562065"/>
                  <a:gd name="connsiteX1" fmla="*/ 1146865 w 1165337"/>
                  <a:gd name="connsiteY1" fmla="*/ 234334 h 562065"/>
                  <a:gd name="connsiteX2" fmla="*/ 523639 w 1165337"/>
                  <a:gd name="connsiteY2" fmla="*/ 293528 h 562065"/>
                  <a:gd name="connsiteX3" fmla="*/ 1165337 w 1165337"/>
                  <a:gd name="connsiteY3" fmla="*/ 330324 h 562065"/>
                  <a:gd name="connsiteX4" fmla="*/ 0 w 1165337"/>
                  <a:gd name="connsiteY4" fmla="*/ 367120 h 562065"/>
                  <a:gd name="connsiteX5" fmla="*/ 599725 w 1165337"/>
                  <a:gd name="connsiteY5" fmla="*/ 1063 h 56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337" h="562065">
                    <a:moveTo>
                      <a:pt x="599725" y="1063"/>
                    </a:moveTo>
                    <a:cubicBezTo>
                      <a:pt x="762242" y="-8765"/>
                      <a:pt x="948593" y="48104"/>
                      <a:pt x="1146865" y="234334"/>
                    </a:cubicBezTo>
                    <a:cubicBezTo>
                      <a:pt x="1146865" y="234334"/>
                      <a:pt x="717996" y="327924"/>
                      <a:pt x="523639" y="293528"/>
                    </a:cubicBezTo>
                    <a:cubicBezTo>
                      <a:pt x="523639" y="293528"/>
                      <a:pt x="956524" y="409515"/>
                      <a:pt x="1165337" y="330324"/>
                    </a:cubicBezTo>
                    <a:cubicBezTo>
                      <a:pt x="1165337" y="330324"/>
                      <a:pt x="730042" y="826271"/>
                      <a:pt x="0" y="367120"/>
                    </a:cubicBezTo>
                    <a:cubicBezTo>
                      <a:pt x="0" y="367120"/>
                      <a:pt x="242186" y="22685"/>
                      <a:pt x="599725" y="106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7003386" y="4597753"/>
                <a:ext cx="760246" cy="952646"/>
              </a:xfrm>
              <a:custGeom>
                <a:avLst/>
                <a:gdLst>
                  <a:gd name="connsiteX0" fmla="*/ 671798 w 760246"/>
                  <a:gd name="connsiteY0" fmla="*/ 0 h 952646"/>
                  <a:gd name="connsiteX1" fmla="*/ 310318 w 760246"/>
                  <a:gd name="connsiteY1" fmla="*/ 508718 h 952646"/>
                  <a:gd name="connsiteX2" fmla="*/ 756947 w 760246"/>
                  <a:gd name="connsiteY2" fmla="*/ 47992 h 952646"/>
                  <a:gd name="connsiteX3" fmla="*/ 25151 w 760246"/>
                  <a:gd name="connsiteY3" fmla="*/ 952646 h 952646"/>
                  <a:gd name="connsiteX4" fmla="*/ 671798 w 760246"/>
                  <a:gd name="connsiteY4" fmla="*/ 0 h 952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0246" h="952646">
                    <a:moveTo>
                      <a:pt x="671798" y="0"/>
                    </a:moveTo>
                    <a:cubicBezTo>
                      <a:pt x="671798" y="0"/>
                      <a:pt x="463747" y="384738"/>
                      <a:pt x="310318" y="508718"/>
                    </a:cubicBezTo>
                    <a:cubicBezTo>
                      <a:pt x="310318" y="508718"/>
                      <a:pt x="680635" y="257559"/>
                      <a:pt x="756947" y="47992"/>
                    </a:cubicBezTo>
                    <a:cubicBezTo>
                      <a:pt x="756947" y="47992"/>
                      <a:pt x="851735" y="700687"/>
                      <a:pt x="25151" y="952646"/>
                    </a:cubicBezTo>
                    <a:cubicBezTo>
                      <a:pt x="25151" y="952646"/>
                      <a:pt x="-195754" y="90386"/>
                      <a:pt x="671798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073862" y="5434737"/>
              <a:ext cx="1215285" cy="1423262"/>
              <a:chOff x="6415113" y="1280159"/>
              <a:chExt cx="4762767" cy="5577839"/>
            </a:xfrm>
            <a:solidFill>
              <a:srgbClr val="E1E9EA"/>
            </a:solidFill>
          </p:grpSpPr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8483240" y="1280159"/>
                <a:ext cx="722357" cy="1483667"/>
              </a:xfrm>
              <a:custGeom>
                <a:avLst/>
                <a:gdLst>
                  <a:gd name="connsiteX0" fmla="*/ 317964 w 722358"/>
                  <a:gd name="connsiteY0" fmla="*/ 0 h 1483668"/>
                  <a:gd name="connsiteX1" fmla="*/ 364555 w 722358"/>
                  <a:gd name="connsiteY1" fmla="*/ 1470071 h 1483668"/>
                  <a:gd name="connsiteX2" fmla="*/ 355718 w 722358"/>
                  <a:gd name="connsiteY2" fmla="*/ 673449 h 1483668"/>
                  <a:gd name="connsiteX3" fmla="*/ 240046 w 722358"/>
                  <a:gd name="connsiteY3" fmla="*/ 1483668 h 1483668"/>
                  <a:gd name="connsiteX4" fmla="*/ 317964 w 722358"/>
                  <a:gd name="connsiteY4" fmla="*/ 0 h 148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2358" h="1483668">
                    <a:moveTo>
                      <a:pt x="317964" y="0"/>
                    </a:moveTo>
                    <a:cubicBezTo>
                      <a:pt x="317964" y="0"/>
                      <a:pt x="1195948" y="727837"/>
                      <a:pt x="364555" y="1470071"/>
                    </a:cubicBezTo>
                    <a:cubicBezTo>
                      <a:pt x="364555" y="1470071"/>
                      <a:pt x="290653" y="915795"/>
                      <a:pt x="355718" y="673449"/>
                    </a:cubicBezTo>
                    <a:cubicBezTo>
                      <a:pt x="355718" y="673449"/>
                      <a:pt x="161325" y="1209330"/>
                      <a:pt x="240046" y="1483668"/>
                    </a:cubicBezTo>
                    <a:cubicBezTo>
                      <a:pt x="240046" y="1483668"/>
                      <a:pt x="-348757" y="878204"/>
                      <a:pt x="31796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8857534" y="2313563"/>
                <a:ext cx="1090519" cy="925303"/>
              </a:xfrm>
              <a:custGeom>
                <a:avLst/>
                <a:gdLst>
                  <a:gd name="connsiteX0" fmla="*/ 1090513 w 1090520"/>
                  <a:gd name="connsiteY0" fmla="*/ 0 h 925303"/>
                  <a:gd name="connsiteX1" fmla="*/ 84318 w 1090520"/>
                  <a:gd name="connsiteY1" fmla="*/ 913276 h 925303"/>
                  <a:gd name="connsiteX2" fmla="*/ 640014 w 1090520"/>
                  <a:gd name="connsiteY2" fmla="*/ 429448 h 925303"/>
                  <a:gd name="connsiteX3" fmla="*/ 0 w 1090520"/>
                  <a:gd name="connsiteY3" fmla="*/ 834104 h 925303"/>
                  <a:gd name="connsiteX4" fmla="*/ 1090513 w 1090520"/>
                  <a:gd name="connsiteY4" fmla="*/ 0 h 925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0520" h="925303">
                    <a:moveTo>
                      <a:pt x="1090513" y="0"/>
                    </a:moveTo>
                    <a:cubicBezTo>
                      <a:pt x="1090513" y="0"/>
                      <a:pt x="1103361" y="1048428"/>
                      <a:pt x="84318" y="913276"/>
                    </a:cubicBezTo>
                    <a:cubicBezTo>
                      <a:pt x="84318" y="913276"/>
                      <a:pt x="429620" y="529412"/>
                      <a:pt x="640014" y="429448"/>
                    </a:cubicBezTo>
                    <a:cubicBezTo>
                      <a:pt x="640014" y="429448"/>
                      <a:pt x="145348" y="614982"/>
                      <a:pt x="0" y="834104"/>
                    </a:cubicBezTo>
                    <a:cubicBezTo>
                      <a:pt x="0" y="834104"/>
                      <a:pt x="73076" y="60779"/>
                      <a:pt x="109051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7647122" y="2501392"/>
                <a:ext cx="1046549" cy="687543"/>
              </a:xfrm>
              <a:custGeom>
                <a:avLst/>
                <a:gdLst>
                  <a:gd name="connsiteX0" fmla="*/ 356924 w 1046550"/>
                  <a:gd name="connsiteY0" fmla="*/ 64 h 687542"/>
                  <a:gd name="connsiteX1" fmla="*/ 1046550 w 1046550"/>
                  <a:gd name="connsiteY1" fmla="*/ 576479 h 687542"/>
                  <a:gd name="connsiteX2" fmla="*/ 485124 w 1046550"/>
                  <a:gd name="connsiteY2" fmla="*/ 289336 h 687542"/>
                  <a:gd name="connsiteX3" fmla="*/ 1010407 w 1046550"/>
                  <a:gd name="connsiteY3" fmla="*/ 668461 h 687542"/>
                  <a:gd name="connsiteX4" fmla="*/ 0 w 1046550"/>
                  <a:gd name="connsiteY4" fmla="*/ 67780 h 687542"/>
                  <a:gd name="connsiteX5" fmla="*/ 356924 w 1046550"/>
                  <a:gd name="connsiteY5" fmla="*/ 64 h 687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6550" h="687542">
                    <a:moveTo>
                      <a:pt x="356924" y="64"/>
                    </a:moveTo>
                    <a:cubicBezTo>
                      <a:pt x="610656" y="-2950"/>
                      <a:pt x="926825" y="98224"/>
                      <a:pt x="1046550" y="576479"/>
                    </a:cubicBezTo>
                    <a:cubicBezTo>
                      <a:pt x="1046550" y="576479"/>
                      <a:pt x="631304" y="423710"/>
                      <a:pt x="485124" y="289336"/>
                    </a:cubicBezTo>
                    <a:cubicBezTo>
                      <a:pt x="485124" y="289336"/>
                      <a:pt x="789531" y="622070"/>
                      <a:pt x="1010407" y="668461"/>
                    </a:cubicBezTo>
                    <a:cubicBezTo>
                      <a:pt x="1010407" y="668461"/>
                      <a:pt x="369465" y="854024"/>
                      <a:pt x="0" y="67780"/>
                    </a:cubicBezTo>
                    <a:cubicBezTo>
                      <a:pt x="0" y="67780"/>
                      <a:pt x="159577" y="2409"/>
                      <a:pt x="356924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9608984" y="2667579"/>
                <a:ext cx="647805" cy="1110874"/>
              </a:xfrm>
              <a:custGeom>
                <a:avLst/>
                <a:gdLst>
                  <a:gd name="connsiteX0" fmla="*/ 527284 w 647804"/>
                  <a:gd name="connsiteY0" fmla="*/ 0 h 1110873"/>
                  <a:gd name="connsiteX1" fmla="*/ 143389 w 647804"/>
                  <a:gd name="connsiteY1" fmla="*/ 1110873 h 1110873"/>
                  <a:gd name="connsiteX2" fmla="*/ 364249 w 647804"/>
                  <a:gd name="connsiteY2" fmla="*/ 513449 h 1110873"/>
                  <a:gd name="connsiteX3" fmla="*/ 46211 w 647804"/>
                  <a:gd name="connsiteY3" fmla="*/ 1085281 h 1110873"/>
                  <a:gd name="connsiteX4" fmla="*/ 527284 w 647804"/>
                  <a:gd name="connsiteY4" fmla="*/ 0 h 1110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804" h="1110873">
                    <a:moveTo>
                      <a:pt x="527284" y="0"/>
                    </a:moveTo>
                    <a:cubicBezTo>
                      <a:pt x="527284" y="0"/>
                      <a:pt x="975428" y="791767"/>
                      <a:pt x="143389" y="1110873"/>
                    </a:cubicBezTo>
                    <a:cubicBezTo>
                      <a:pt x="143389" y="1110873"/>
                      <a:pt x="246189" y="675801"/>
                      <a:pt x="364249" y="513449"/>
                    </a:cubicBezTo>
                    <a:cubicBezTo>
                      <a:pt x="364249" y="513449"/>
                      <a:pt x="65486" y="858947"/>
                      <a:pt x="46211" y="1085281"/>
                    </a:cubicBezTo>
                    <a:cubicBezTo>
                      <a:pt x="46211" y="1085281"/>
                      <a:pt x="-220427" y="467063"/>
                      <a:pt x="52728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6935338" y="3145937"/>
                <a:ext cx="819648" cy="957416"/>
              </a:xfrm>
              <a:custGeom>
                <a:avLst/>
                <a:gdLst>
                  <a:gd name="connsiteX0" fmla="*/ 0 w 819649"/>
                  <a:gd name="connsiteY0" fmla="*/ 6 h 957418"/>
                  <a:gd name="connsiteX1" fmla="*/ 808998 w 819649"/>
                  <a:gd name="connsiteY1" fmla="*/ 883833 h 957418"/>
                  <a:gd name="connsiteX2" fmla="*/ 380800 w 819649"/>
                  <a:gd name="connsiteY2" fmla="*/ 395928 h 957418"/>
                  <a:gd name="connsiteX3" fmla="*/ 739105 w 819649"/>
                  <a:gd name="connsiteY3" fmla="*/ 957418 h 957418"/>
                  <a:gd name="connsiteX4" fmla="*/ 0 w 819649"/>
                  <a:gd name="connsiteY4" fmla="*/ 6 h 957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19649" h="957418">
                    <a:moveTo>
                      <a:pt x="0" y="6"/>
                    </a:moveTo>
                    <a:cubicBezTo>
                      <a:pt x="0" y="6"/>
                      <a:pt x="928701" y="-11192"/>
                      <a:pt x="808998" y="883833"/>
                    </a:cubicBezTo>
                    <a:cubicBezTo>
                      <a:pt x="808998" y="883833"/>
                      <a:pt x="468368" y="579892"/>
                      <a:pt x="380800" y="395928"/>
                    </a:cubicBezTo>
                    <a:cubicBezTo>
                      <a:pt x="380800" y="395928"/>
                      <a:pt x="544688" y="830243"/>
                      <a:pt x="739105" y="957418"/>
                    </a:cubicBezTo>
                    <a:cubicBezTo>
                      <a:pt x="739105" y="957418"/>
                      <a:pt x="53826" y="893431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7853177" y="3238040"/>
                <a:ext cx="518352" cy="909451"/>
              </a:xfrm>
              <a:custGeom>
                <a:avLst/>
                <a:gdLst>
                  <a:gd name="connsiteX0" fmla="*/ 410800 w 518352"/>
                  <a:gd name="connsiteY0" fmla="*/ 0 h 909451"/>
                  <a:gd name="connsiteX1" fmla="*/ 122441 w 518352"/>
                  <a:gd name="connsiteY1" fmla="*/ 909451 h 909451"/>
                  <a:gd name="connsiteX2" fmla="*/ 288709 w 518352"/>
                  <a:gd name="connsiteY2" fmla="*/ 419931 h 909451"/>
                  <a:gd name="connsiteX3" fmla="*/ 43724 w 518352"/>
                  <a:gd name="connsiteY3" fmla="*/ 891054 h 909451"/>
                  <a:gd name="connsiteX4" fmla="*/ 410800 w 518352"/>
                  <a:gd name="connsiteY4" fmla="*/ 0 h 909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8352" h="909451">
                    <a:moveTo>
                      <a:pt x="410800" y="0"/>
                    </a:moveTo>
                    <a:cubicBezTo>
                      <a:pt x="410800" y="0"/>
                      <a:pt x="790728" y="632696"/>
                      <a:pt x="122441" y="909451"/>
                    </a:cubicBezTo>
                    <a:cubicBezTo>
                      <a:pt x="122441" y="909451"/>
                      <a:pt x="196338" y="554309"/>
                      <a:pt x="288709" y="419931"/>
                    </a:cubicBezTo>
                    <a:cubicBezTo>
                      <a:pt x="288709" y="419931"/>
                      <a:pt x="54166" y="707084"/>
                      <a:pt x="43724" y="891054"/>
                    </a:cubicBezTo>
                    <a:cubicBezTo>
                      <a:pt x="43724" y="891054"/>
                      <a:pt x="-186803" y="395135"/>
                      <a:pt x="4108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7692669" y="3388283"/>
                <a:ext cx="2025018" cy="3469715"/>
              </a:xfrm>
              <a:custGeom>
                <a:avLst/>
                <a:gdLst>
                  <a:gd name="connsiteX0" fmla="*/ 960699 w 2025019"/>
                  <a:gd name="connsiteY0" fmla="*/ 0 h 3469718"/>
                  <a:gd name="connsiteX1" fmla="*/ 1151072 w 2025019"/>
                  <a:gd name="connsiteY1" fmla="*/ 0 h 3469718"/>
                  <a:gd name="connsiteX2" fmla="*/ 1229791 w 2025019"/>
                  <a:gd name="connsiteY2" fmla="*/ 1049394 h 3469718"/>
                  <a:gd name="connsiteX3" fmla="*/ 1884448 w 2025019"/>
                  <a:gd name="connsiteY3" fmla="*/ 350331 h 3469718"/>
                  <a:gd name="connsiteX4" fmla="*/ 2025019 w 2025019"/>
                  <a:gd name="connsiteY4" fmla="*/ 536695 h 3469718"/>
                  <a:gd name="connsiteX5" fmla="*/ 1335018 w 2025019"/>
                  <a:gd name="connsiteY5" fmla="*/ 1363732 h 3469718"/>
                  <a:gd name="connsiteX6" fmla="*/ 1287626 w 2025019"/>
                  <a:gd name="connsiteY6" fmla="*/ 2190770 h 3469718"/>
                  <a:gd name="connsiteX7" fmla="*/ 1416951 w 2025019"/>
                  <a:gd name="connsiteY7" fmla="*/ 3469718 h 3469718"/>
                  <a:gd name="connsiteX8" fmla="*/ 722131 w 2025019"/>
                  <a:gd name="connsiteY8" fmla="*/ 3469718 h 3469718"/>
                  <a:gd name="connsiteX9" fmla="*/ 796834 w 2025019"/>
                  <a:gd name="connsiteY9" fmla="*/ 1946018 h 3469718"/>
                  <a:gd name="connsiteX10" fmla="*/ 0 w 2025019"/>
                  <a:gd name="connsiteY10" fmla="*/ 875828 h 3469718"/>
                  <a:gd name="connsiteX11" fmla="*/ 129325 w 2025019"/>
                  <a:gd name="connsiteY11" fmla="*/ 759051 h 3469718"/>
                  <a:gd name="connsiteX12" fmla="*/ 878767 w 2025019"/>
                  <a:gd name="connsiteY12" fmla="*/ 1608484 h 3469718"/>
                  <a:gd name="connsiteX13" fmla="*/ 960699 w 2025019"/>
                  <a:gd name="connsiteY13" fmla="*/ 0 h 3469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025019" h="3469718">
                    <a:moveTo>
                      <a:pt x="960699" y="0"/>
                    </a:moveTo>
                    <a:cubicBezTo>
                      <a:pt x="1151072" y="0"/>
                      <a:pt x="1151072" y="0"/>
                      <a:pt x="1151072" y="0"/>
                    </a:cubicBezTo>
                    <a:cubicBezTo>
                      <a:pt x="1229791" y="1049394"/>
                      <a:pt x="1229791" y="1049394"/>
                      <a:pt x="1229791" y="1049394"/>
                    </a:cubicBezTo>
                    <a:cubicBezTo>
                      <a:pt x="1884448" y="350331"/>
                      <a:pt x="1884448" y="350331"/>
                      <a:pt x="1884448" y="350331"/>
                    </a:cubicBezTo>
                    <a:cubicBezTo>
                      <a:pt x="2025019" y="536695"/>
                      <a:pt x="2025019" y="536695"/>
                      <a:pt x="2025019" y="536695"/>
                    </a:cubicBezTo>
                    <a:cubicBezTo>
                      <a:pt x="1335018" y="1363732"/>
                      <a:pt x="1335018" y="1363732"/>
                      <a:pt x="1335018" y="1363732"/>
                    </a:cubicBezTo>
                    <a:cubicBezTo>
                      <a:pt x="1335018" y="1363732"/>
                      <a:pt x="1217742" y="1363732"/>
                      <a:pt x="1287626" y="2190770"/>
                    </a:cubicBezTo>
                    <a:cubicBezTo>
                      <a:pt x="1358313" y="3017807"/>
                      <a:pt x="1416951" y="3469718"/>
                      <a:pt x="1416951" y="3469718"/>
                    </a:cubicBezTo>
                    <a:lnTo>
                      <a:pt x="722131" y="3469718"/>
                    </a:lnTo>
                    <a:cubicBezTo>
                      <a:pt x="722131" y="3469718"/>
                      <a:pt x="902061" y="2295549"/>
                      <a:pt x="796834" y="1946018"/>
                    </a:cubicBezTo>
                    <a:cubicBezTo>
                      <a:pt x="0" y="875828"/>
                      <a:pt x="0" y="875828"/>
                      <a:pt x="0" y="875828"/>
                    </a:cubicBezTo>
                    <a:cubicBezTo>
                      <a:pt x="129325" y="759051"/>
                      <a:pt x="129325" y="759051"/>
                      <a:pt x="129325" y="759051"/>
                    </a:cubicBezTo>
                    <a:cubicBezTo>
                      <a:pt x="878767" y="1608484"/>
                      <a:pt x="878767" y="1608484"/>
                      <a:pt x="878767" y="1608484"/>
                    </a:cubicBezTo>
                    <a:cubicBezTo>
                      <a:pt x="960699" y="0"/>
                      <a:pt x="960699" y="0"/>
                      <a:pt x="96069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9762761" y="3630667"/>
                <a:ext cx="1415119" cy="682028"/>
              </a:xfrm>
              <a:custGeom>
                <a:avLst/>
                <a:gdLst>
                  <a:gd name="connsiteX0" fmla="*/ 698996 w 1415119"/>
                  <a:gd name="connsiteY0" fmla="*/ 394 h 682027"/>
                  <a:gd name="connsiteX1" fmla="*/ 1415119 w 1415119"/>
                  <a:gd name="connsiteY1" fmla="*/ 251915 h 682027"/>
                  <a:gd name="connsiteX2" fmla="*/ 20078 w 1415119"/>
                  <a:gd name="connsiteY2" fmla="*/ 384714 h 682027"/>
                  <a:gd name="connsiteX3" fmla="*/ 777432 w 1415119"/>
                  <a:gd name="connsiteY3" fmla="*/ 328714 h 682027"/>
                  <a:gd name="connsiteX4" fmla="*/ 0 w 1415119"/>
                  <a:gd name="connsiteY4" fmla="*/ 267915 h 682027"/>
                  <a:gd name="connsiteX5" fmla="*/ 698996 w 1415119"/>
                  <a:gd name="connsiteY5" fmla="*/ 394 h 6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15119" h="682027">
                    <a:moveTo>
                      <a:pt x="698996" y="394"/>
                    </a:moveTo>
                    <a:cubicBezTo>
                      <a:pt x="900769" y="5980"/>
                      <a:pt x="1141552" y="71917"/>
                      <a:pt x="1415119" y="251915"/>
                    </a:cubicBezTo>
                    <a:cubicBezTo>
                      <a:pt x="1415119" y="251915"/>
                      <a:pt x="775826" y="1123906"/>
                      <a:pt x="20078" y="384714"/>
                    </a:cubicBezTo>
                    <a:cubicBezTo>
                      <a:pt x="20078" y="384714"/>
                      <a:pt x="542917" y="281515"/>
                      <a:pt x="777432" y="328714"/>
                    </a:cubicBezTo>
                    <a:cubicBezTo>
                      <a:pt x="777432" y="328714"/>
                      <a:pt x="255396" y="176716"/>
                      <a:pt x="0" y="267915"/>
                    </a:cubicBezTo>
                    <a:cubicBezTo>
                      <a:pt x="0" y="267915"/>
                      <a:pt x="255095" y="-11895"/>
                      <a:pt x="698996" y="39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6415113" y="4078546"/>
                <a:ext cx="1165337" cy="562066"/>
              </a:xfrm>
              <a:custGeom>
                <a:avLst/>
                <a:gdLst>
                  <a:gd name="connsiteX0" fmla="*/ 599725 w 1165337"/>
                  <a:gd name="connsiteY0" fmla="*/ 1063 h 562065"/>
                  <a:gd name="connsiteX1" fmla="*/ 1146865 w 1165337"/>
                  <a:gd name="connsiteY1" fmla="*/ 234334 h 562065"/>
                  <a:gd name="connsiteX2" fmla="*/ 523639 w 1165337"/>
                  <a:gd name="connsiteY2" fmla="*/ 293528 h 562065"/>
                  <a:gd name="connsiteX3" fmla="*/ 1165337 w 1165337"/>
                  <a:gd name="connsiteY3" fmla="*/ 330324 h 562065"/>
                  <a:gd name="connsiteX4" fmla="*/ 0 w 1165337"/>
                  <a:gd name="connsiteY4" fmla="*/ 367120 h 562065"/>
                  <a:gd name="connsiteX5" fmla="*/ 599725 w 1165337"/>
                  <a:gd name="connsiteY5" fmla="*/ 1063 h 56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337" h="562065">
                    <a:moveTo>
                      <a:pt x="599725" y="1063"/>
                    </a:moveTo>
                    <a:cubicBezTo>
                      <a:pt x="762242" y="-8765"/>
                      <a:pt x="948593" y="48104"/>
                      <a:pt x="1146865" y="234334"/>
                    </a:cubicBezTo>
                    <a:cubicBezTo>
                      <a:pt x="1146865" y="234334"/>
                      <a:pt x="717996" y="327924"/>
                      <a:pt x="523639" y="293528"/>
                    </a:cubicBezTo>
                    <a:cubicBezTo>
                      <a:pt x="523639" y="293528"/>
                      <a:pt x="956524" y="409515"/>
                      <a:pt x="1165337" y="330324"/>
                    </a:cubicBezTo>
                    <a:cubicBezTo>
                      <a:pt x="1165337" y="330324"/>
                      <a:pt x="730042" y="826271"/>
                      <a:pt x="0" y="367120"/>
                    </a:cubicBezTo>
                    <a:cubicBezTo>
                      <a:pt x="0" y="367120"/>
                      <a:pt x="242186" y="22685"/>
                      <a:pt x="599725" y="106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7003385" y="4597754"/>
                <a:ext cx="760244" cy="952644"/>
              </a:xfrm>
              <a:custGeom>
                <a:avLst/>
                <a:gdLst>
                  <a:gd name="connsiteX0" fmla="*/ 671798 w 760246"/>
                  <a:gd name="connsiteY0" fmla="*/ 0 h 952646"/>
                  <a:gd name="connsiteX1" fmla="*/ 310318 w 760246"/>
                  <a:gd name="connsiteY1" fmla="*/ 508718 h 952646"/>
                  <a:gd name="connsiteX2" fmla="*/ 756947 w 760246"/>
                  <a:gd name="connsiteY2" fmla="*/ 47992 h 952646"/>
                  <a:gd name="connsiteX3" fmla="*/ 25151 w 760246"/>
                  <a:gd name="connsiteY3" fmla="*/ 952646 h 952646"/>
                  <a:gd name="connsiteX4" fmla="*/ 671798 w 760246"/>
                  <a:gd name="connsiteY4" fmla="*/ 0 h 952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0246" h="952646">
                    <a:moveTo>
                      <a:pt x="671798" y="0"/>
                    </a:moveTo>
                    <a:cubicBezTo>
                      <a:pt x="671798" y="0"/>
                      <a:pt x="463747" y="384738"/>
                      <a:pt x="310318" y="508718"/>
                    </a:cubicBezTo>
                    <a:cubicBezTo>
                      <a:pt x="310318" y="508718"/>
                      <a:pt x="680635" y="257559"/>
                      <a:pt x="756947" y="47992"/>
                    </a:cubicBezTo>
                    <a:cubicBezTo>
                      <a:pt x="756947" y="47992"/>
                      <a:pt x="851735" y="700687"/>
                      <a:pt x="25151" y="952646"/>
                    </a:cubicBezTo>
                    <a:cubicBezTo>
                      <a:pt x="25151" y="952646"/>
                      <a:pt x="-195754" y="90386"/>
                      <a:pt x="6717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070097" y="4737965"/>
              <a:ext cx="1810239" cy="2120035"/>
              <a:chOff x="6415117" y="1280159"/>
              <a:chExt cx="4762763" cy="5577836"/>
            </a:xfrm>
            <a:solidFill>
              <a:srgbClr val="E1E9EA"/>
            </a:solidFill>
          </p:grpSpPr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8483239" y="1280159"/>
                <a:ext cx="722358" cy="1483666"/>
              </a:xfrm>
              <a:custGeom>
                <a:avLst/>
                <a:gdLst>
                  <a:gd name="connsiteX0" fmla="*/ 317964 w 722358"/>
                  <a:gd name="connsiteY0" fmla="*/ 0 h 1483668"/>
                  <a:gd name="connsiteX1" fmla="*/ 364555 w 722358"/>
                  <a:gd name="connsiteY1" fmla="*/ 1470071 h 1483668"/>
                  <a:gd name="connsiteX2" fmla="*/ 355718 w 722358"/>
                  <a:gd name="connsiteY2" fmla="*/ 673449 h 1483668"/>
                  <a:gd name="connsiteX3" fmla="*/ 240046 w 722358"/>
                  <a:gd name="connsiteY3" fmla="*/ 1483668 h 1483668"/>
                  <a:gd name="connsiteX4" fmla="*/ 317964 w 722358"/>
                  <a:gd name="connsiteY4" fmla="*/ 0 h 1483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2358" h="1483668">
                    <a:moveTo>
                      <a:pt x="317964" y="0"/>
                    </a:moveTo>
                    <a:cubicBezTo>
                      <a:pt x="317964" y="0"/>
                      <a:pt x="1195948" y="727837"/>
                      <a:pt x="364555" y="1470071"/>
                    </a:cubicBezTo>
                    <a:cubicBezTo>
                      <a:pt x="364555" y="1470071"/>
                      <a:pt x="290653" y="915795"/>
                      <a:pt x="355718" y="673449"/>
                    </a:cubicBezTo>
                    <a:cubicBezTo>
                      <a:pt x="355718" y="673449"/>
                      <a:pt x="161325" y="1209330"/>
                      <a:pt x="240046" y="1483668"/>
                    </a:cubicBezTo>
                    <a:cubicBezTo>
                      <a:pt x="240046" y="1483668"/>
                      <a:pt x="-348757" y="878204"/>
                      <a:pt x="31796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8857533" y="2313561"/>
                <a:ext cx="1090520" cy="925302"/>
              </a:xfrm>
              <a:custGeom>
                <a:avLst/>
                <a:gdLst>
                  <a:gd name="connsiteX0" fmla="*/ 1090513 w 1090520"/>
                  <a:gd name="connsiteY0" fmla="*/ 0 h 925303"/>
                  <a:gd name="connsiteX1" fmla="*/ 84318 w 1090520"/>
                  <a:gd name="connsiteY1" fmla="*/ 913276 h 925303"/>
                  <a:gd name="connsiteX2" fmla="*/ 640014 w 1090520"/>
                  <a:gd name="connsiteY2" fmla="*/ 429448 h 925303"/>
                  <a:gd name="connsiteX3" fmla="*/ 0 w 1090520"/>
                  <a:gd name="connsiteY3" fmla="*/ 834104 h 925303"/>
                  <a:gd name="connsiteX4" fmla="*/ 1090513 w 1090520"/>
                  <a:gd name="connsiteY4" fmla="*/ 0 h 925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0520" h="925303">
                    <a:moveTo>
                      <a:pt x="1090513" y="0"/>
                    </a:moveTo>
                    <a:cubicBezTo>
                      <a:pt x="1090513" y="0"/>
                      <a:pt x="1103361" y="1048428"/>
                      <a:pt x="84318" y="913276"/>
                    </a:cubicBezTo>
                    <a:cubicBezTo>
                      <a:pt x="84318" y="913276"/>
                      <a:pt x="429620" y="529412"/>
                      <a:pt x="640014" y="429448"/>
                    </a:cubicBezTo>
                    <a:cubicBezTo>
                      <a:pt x="640014" y="429448"/>
                      <a:pt x="145348" y="614982"/>
                      <a:pt x="0" y="834104"/>
                    </a:cubicBezTo>
                    <a:cubicBezTo>
                      <a:pt x="0" y="834104"/>
                      <a:pt x="73076" y="60779"/>
                      <a:pt x="109051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7647125" y="2501393"/>
                <a:ext cx="1046551" cy="687540"/>
              </a:xfrm>
              <a:custGeom>
                <a:avLst/>
                <a:gdLst>
                  <a:gd name="connsiteX0" fmla="*/ 356924 w 1046550"/>
                  <a:gd name="connsiteY0" fmla="*/ 64 h 687542"/>
                  <a:gd name="connsiteX1" fmla="*/ 1046550 w 1046550"/>
                  <a:gd name="connsiteY1" fmla="*/ 576479 h 687542"/>
                  <a:gd name="connsiteX2" fmla="*/ 485124 w 1046550"/>
                  <a:gd name="connsiteY2" fmla="*/ 289336 h 687542"/>
                  <a:gd name="connsiteX3" fmla="*/ 1010407 w 1046550"/>
                  <a:gd name="connsiteY3" fmla="*/ 668461 h 687542"/>
                  <a:gd name="connsiteX4" fmla="*/ 0 w 1046550"/>
                  <a:gd name="connsiteY4" fmla="*/ 67780 h 687542"/>
                  <a:gd name="connsiteX5" fmla="*/ 356924 w 1046550"/>
                  <a:gd name="connsiteY5" fmla="*/ 64 h 687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6550" h="687542">
                    <a:moveTo>
                      <a:pt x="356924" y="64"/>
                    </a:moveTo>
                    <a:cubicBezTo>
                      <a:pt x="610656" y="-2950"/>
                      <a:pt x="926825" y="98224"/>
                      <a:pt x="1046550" y="576479"/>
                    </a:cubicBezTo>
                    <a:cubicBezTo>
                      <a:pt x="1046550" y="576479"/>
                      <a:pt x="631304" y="423710"/>
                      <a:pt x="485124" y="289336"/>
                    </a:cubicBezTo>
                    <a:cubicBezTo>
                      <a:pt x="485124" y="289336"/>
                      <a:pt x="789531" y="622070"/>
                      <a:pt x="1010407" y="668461"/>
                    </a:cubicBezTo>
                    <a:cubicBezTo>
                      <a:pt x="1010407" y="668461"/>
                      <a:pt x="369465" y="854024"/>
                      <a:pt x="0" y="67780"/>
                    </a:cubicBezTo>
                    <a:cubicBezTo>
                      <a:pt x="0" y="67780"/>
                      <a:pt x="159577" y="2409"/>
                      <a:pt x="356924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9608983" y="2667577"/>
                <a:ext cx="647804" cy="1110871"/>
              </a:xfrm>
              <a:custGeom>
                <a:avLst/>
                <a:gdLst>
                  <a:gd name="connsiteX0" fmla="*/ 527284 w 647804"/>
                  <a:gd name="connsiteY0" fmla="*/ 0 h 1110873"/>
                  <a:gd name="connsiteX1" fmla="*/ 143389 w 647804"/>
                  <a:gd name="connsiteY1" fmla="*/ 1110873 h 1110873"/>
                  <a:gd name="connsiteX2" fmla="*/ 364249 w 647804"/>
                  <a:gd name="connsiteY2" fmla="*/ 513449 h 1110873"/>
                  <a:gd name="connsiteX3" fmla="*/ 46211 w 647804"/>
                  <a:gd name="connsiteY3" fmla="*/ 1085281 h 1110873"/>
                  <a:gd name="connsiteX4" fmla="*/ 527284 w 647804"/>
                  <a:gd name="connsiteY4" fmla="*/ 0 h 1110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804" h="1110873">
                    <a:moveTo>
                      <a:pt x="527284" y="0"/>
                    </a:moveTo>
                    <a:cubicBezTo>
                      <a:pt x="527284" y="0"/>
                      <a:pt x="975428" y="791767"/>
                      <a:pt x="143389" y="1110873"/>
                    </a:cubicBezTo>
                    <a:cubicBezTo>
                      <a:pt x="143389" y="1110873"/>
                      <a:pt x="246189" y="675801"/>
                      <a:pt x="364249" y="513449"/>
                    </a:cubicBezTo>
                    <a:cubicBezTo>
                      <a:pt x="364249" y="513449"/>
                      <a:pt x="65486" y="858947"/>
                      <a:pt x="46211" y="1085281"/>
                    </a:cubicBezTo>
                    <a:cubicBezTo>
                      <a:pt x="46211" y="1085281"/>
                      <a:pt x="-220427" y="467063"/>
                      <a:pt x="52728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6935341" y="3145933"/>
                <a:ext cx="819649" cy="957416"/>
              </a:xfrm>
              <a:custGeom>
                <a:avLst/>
                <a:gdLst>
                  <a:gd name="connsiteX0" fmla="*/ 0 w 819649"/>
                  <a:gd name="connsiteY0" fmla="*/ 6 h 957418"/>
                  <a:gd name="connsiteX1" fmla="*/ 808998 w 819649"/>
                  <a:gd name="connsiteY1" fmla="*/ 883833 h 957418"/>
                  <a:gd name="connsiteX2" fmla="*/ 380800 w 819649"/>
                  <a:gd name="connsiteY2" fmla="*/ 395928 h 957418"/>
                  <a:gd name="connsiteX3" fmla="*/ 739105 w 819649"/>
                  <a:gd name="connsiteY3" fmla="*/ 957418 h 957418"/>
                  <a:gd name="connsiteX4" fmla="*/ 0 w 819649"/>
                  <a:gd name="connsiteY4" fmla="*/ 6 h 957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19649" h="957418">
                    <a:moveTo>
                      <a:pt x="0" y="6"/>
                    </a:moveTo>
                    <a:cubicBezTo>
                      <a:pt x="0" y="6"/>
                      <a:pt x="928701" y="-11192"/>
                      <a:pt x="808998" y="883833"/>
                    </a:cubicBezTo>
                    <a:cubicBezTo>
                      <a:pt x="808998" y="883833"/>
                      <a:pt x="468368" y="579892"/>
                      <a:pt x="380800" y="395928"/>
                    </a:cubicBezTo>
                    <a:cubicBezTo>
                      <a:pt x="380800" y="395928"/>
                      <a:pt x="544688" y="830243"/>
                      <a:pt x="739105" y="957418"/>
                    </a:cubicBezTo>
                    <a:cubicBezTo>
                      <a:pt x="739105" y="957418"/>
                      <a:pt x="53826" y="893431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7853179" y="3238036"/>
                <a:ext cx="518352" cy="909451"/>
              </a:xfrm>
              <a:custGeom>
                <a:avLst/>
                <a:gdLst>
                  <a:gd name="connsiteX0" fmla="*/ 410800 w 518352"/>
                  <a:gd name="connsiteY0" fmla="*/ 0 h 909451"/>
                  <a:gd name="connsiteX1" fmla="*/ 122441 w 518352"/>
                  <a:gd name="connsiteY1" fmla="*/ 909451 h 909451"/>
                  <a:gd name="connsiteX2" fmla="*/ 288709 w 518352"/>
                  <a:gd name="connsiteY2" fmla="*/ 419931 h 909451"/>
                  <a:gd name="connsiteX3" fmla="*/ 43724 w 518352"/>
                  <a:gd name="connsiteY3" fmla="*/ 891054 h 909451"/>
                  <a:gd name="connsiteX4" fmla="*/ 410800 w 518352"/>
                  <a:gd name="connsiteY4" fmla="*/ 0 h 909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8352" h="909451">
                    <a:moveTo>
                      <a:pt x="410800" y="0"/>
                    </a:moveTo>
                    <a:cubicBezTo>
                      <a:pt x="410800" y="0"/>
                      <a:pt x="790728" y="632696"/>
                      <a:pt x="122441" y="909451"/>
                    </a:cubicBezTo>
                    <a:cubicBezTo>
                      <a:pt x="122441" y="909451"/>
                      <a:pt x="196338" y="554309"/>
                      <a:pt x="288709" y="419931"/>
                    </a:cubicBezTo>
                    <a:cubicBezTo>
                      <a:pt x="288709" y="419931"/>
                      <a:pt x="54166" y="707084"/>
                      <a:pt x="43724" y="891054"/>
                    </a:cubicBezTo>
                    <a:cubicBezTo>
                      <a:pt x="43724" y="891054"/>
                      <a:pt x="-186803" y="395135"/>
                      <a:pt x="4108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7692669" y="3388279"/>
                <a:ext cx="2025020" cy="3469716"/>
              </a:xfrm>
              <a:custGeom>
                <a:avLst/>
                <a:gdLst>
                  <a:gd name="connsiteX0" fmla="*/ 960699 w 2025019"/>
                  <a:gd name="connsiteY0" fmla="*/ 0 h 3469718"/>
                  <a:gd name="connsiteX1" fmla="*/ 1151072 w 2025019"/>
                  <a:gd name="connsiteY1" fmla="*/ 0 h 3469718"/>
                  <a:gd name="connsiteX2" fmla="*/ 1229791 w 2025019"/>
                  <a:gd name="connsiteY2" fmla="*/ 1049394 h 3469718"/>
                  <a:gd name="connsiteX3" fmla="*/ 1884448 w 2025019"/>
                  <a:gd name="connsiteY3" fmla="*/ 350331 h 3469718"/>
                  <a:gd name="connsiteX4" fmla="*/ 2025019 w 2025019"/>
                  <a:gd name="connsiteY4" fmla="*/ 536695 h 3469718"/>
                  <a:gd name="connsiteX5" fmla="*/ 1335018 w 2025019"/>
                  <a:gd name="connsiteY5" fmla="*/ 1363732 h 3469718"/>
                  <a:gd name="connsiteX6" fmla="*/ 1287626 w 2025019"/>
                  <a:gd name="connsiteY6" fmla="*/ 2190770 h 3469718"/>
                  <a:gd name="connsiteX7" fmla="*/ 1416951 w 2025019"/>
                  <a:gd name="connsiteY7" fmla="*/ 3469718 h 3469718"/>
                  <a:gd name="connsiteX8" fmla="*/ 722131 w 2025019"/>
                  <a:gd name="connsiteY8" fmla="*/ 3469718 h 3469718"/>
                  <a:gd name="connsiteX9" fmla="*/ 796834 w 2025019"/>
                  <a:gd name="connsiteY9" fmla="*/ 1946018 h 3469718"/>
                  <a:gd name="connsiteX10" fmla="*/ 0 w 2025019"/>
                  <a:gd name="connsiteY10" fmla="*/ 875828 h 3469718"/>
                  <a:gd name="connsiteX11" fmla="*/ 129325 w 2025019"/>
                  <a:gd name="connsiteY11" fmla="*/ 759051 h 3469718"/>
                  <a:gd name="connsiteX12" fmla="*/ 878767 w 2025019"/>
                  <a:gd name="connsiteY12" fmla="*/ 1608484 h 3469718"/>
                  <a:gd name="connsiteX13" fmla="*/ 960699 w 2025019"/>
                  <a:gd name="connsiteY13" fmla="*/ 0 h 3469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025019" h="3469718">
                    <a:moveTo>
                      <a:pt x="960699" y="0"/>
                    </a:moveTo>
                    <a:cubicBezTo>
                      <a:pt x="1151072" y="0"/>
                      <a:pt x="1151072" y="0"/>
                      <a:pt x="1151072" y="0"/>
                    </a:cubicBezTo>
                    <a:cubicBezTo>
                      <a:pt x="1229791" y="1049394"/>
                      <a:pt x="1229791" y="1049394"/>
                      <a:pt x="1229791" y="1049394"/>
                    </a:cubicBezTo>
                    <a:cubicBezTo>
                      <a:pt x="1884448" y="350331"/>
                      <a:pt x="1884448" y="350331"/>
                      <a:pt x="1884448" y="350331"/>
                    </a:cubicBezTo>
                    <a:cubicBezTo>
                      <a:pt x="2025019" y="536695"/>
                      <a:pt x="2025019" y="536695"/>
                      <a:pt x="2025019" y="536695"/>
                    </a:cubicBezTo>
                    <a:cubicBezTo>
                      <a:pt x="1335018" y="1363732"/>
                      <a:pt x="1335018" y="1363732"/>
                      <a:pt x="1335018" y="1363732"/>
                    </a:cubicBezTo>
                    <a:cubicBezTo>
                      <a:pt x="1335018" y="1363732"/>
                      <a:pt x="1217742" y="1363732"/>
                      <a:pt x="1287626" y="2190770"/>
                    </a:cubicBezTo>
                    <a:cubicBezTo>
                      <a:pt x="1358313" y="3017807"/>
                      <a:pt x="1416951" y="3469718"/>
                      <a:pt x="1416951" y="3469718"/>
                    </a:cubicBezTo>
                    <a:lnTo>
                      <a:pt x="722131" y="3469718"/>
                    </a:lnTo>
                    <a:cubicBezTo>
                      <a:pt x="722131" y="3469718"/>
                      <a:pt x="902061" y="2295549"/>
                      <a:pt x="796834" y="1946018"/>
                    </a:cubicBezTo>
                    <a:cubicBezTo>
                      <a:pt x="0" y="875828"/>
                      <a:pt x="0" y="875828"/>
                      <a:pt x="0" y="875828"/>
                    </a:cubicBezTo>
                    <a:cubicBezTo>
                      <a:pt x="129325" y="759051"/>
                      <a:pt x="129325" y="759051"/>
                      <a:pt x="129325" y="759051"/>
                    </a:cubicBezTo>
                    <a:cubicBezTo>
                      <a:pt x="878767" y="1608484"/>
                      <a:pt x="878767" y="1608484"/>
                      <a:pt x="878767" y="1608484"/>
                    </a:cubicBezTo>
                    <a:cubicBezTo>
                      <a:pt x="960699" y="0"/>
                      <a:pt x="960699" y="0"/>
                      <a:pt x="96069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>
                <a:off x="9762760" y="3630664"/>
                <a:ext cx="1415120" cy="682027"/>
              </a:xfrm>
              <a:custGeom>
                <a:avLst/>
                <a:gdLst>
                  <a:gd name="connsiteX0" fmla="*/ 698996 w 1415119"/>
                  <a:gd name="connsiteY0" fmla="*/ 394 h 682027"/>
                  <a:gd name="connsiteX1" fmla="*/ 1415119 w 1415119"/>
                  <a:gd name="connsiteY1" fmla="*/ 251915 h 682027"/>
                  <a:gd name="connsiteX2" fmla="*/ 20078 w 1415119"/>
                  <a:gd name="connsiteY2" fmla="*/ 384714 h 682027"/>
                  <a:gd name="connsiteX3" fmla="*/ 777432 w 1415119"/>
                  <a:gd name="connsiteY3" fmla="*/ 328714 h 682027"/>
                  <a:gd name="connsiteX4" fmla="*/ 0 w 1415119"/>
                  <a:gd name="connsiteY4" fmla="*/ 267915 h 682027"/>
                  <a:gd name="connsiteX5" fmla="*/ 698996 w 1415119"/>
                  <a:gd name="connsiteY5" fmla="*/ 394 h 6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15119" h="682027">
                    <a:moveTo>
                      <a:pt x="698996" y="394"/>
                    </a:moveTo>
                    <a:cubicBezTo>
                      <a:pt x="900769" y="5980"/>
                      <a:pt x="1141552" y="71917"/>
                      <a:pt x="1415119" y="251915"/>
                    </a:cubicBezTo>
                    <a:cubicBezTo>
                      <a:pt x="1415119" y="251915"/>
                      <a:pt x="775826" y="1123906"/>
                      <a:pt x="20078" y="384714"/>
                    </a:cubicBezTo>
                    <a:cubicBezTo>
                      <a:pt x="20078" y="384714"/>
                      <a:pt x="542917" y="281515"/>
                      <a:pt x="777432" y="328714"/>
                    </a:cubicBezTo>
                    <a:cubicBezTo>
                      <a:pt x="777432" y="328714"/>
                      <a:pt x="255396" y="176716"/>
                      <a:pt x="0" y="267915"/>
                    </a:cubicBezTo>
                    <a:cubicBezTo>
                      <a:pt x="0" y="267915"/>
                      <a:pt x="255095" y="-11895"/>
                      <a:pt x="698996" y="39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>
                <a:off x="6415117" y="4078545"/>
                <a:ext cx="1165338" cy="562065"/>
              </a:xfrm>
              <a:custGeom>
                <a:avLst/>
                <a:gdLst>
                  <a:gd name="connsiteX0" fmla="*/ 599725 w 1165337"/>
                  <a:gd name="connsiteY0" fmla="*/ 1063 h 562065"/>
                  <a:gd name="connsiteX1" fmla="*/ 1146865 w 1165337"/>
                  <a:gd name="connsiteY1" fmla="*/ 234334 h 562065"/>
                  <a:gd name="connsiteX2" fmla="*/ 523639 w 1165337"/>
                  <a:gd name="connsiteY2" fmla="*/ 293528 h 562065"/>
                  <a:gd name="connsiteX3" fmla="*/ 1165337 w 1165337"/>
                  <a:gd name="connsiteY3" fmla="*/ 330324 h 562065"/>
                  <a:gd name="connsiteX4" fmla="*/ 0 w 1165337"/>
                  <a:gd name="connsiteY4" fmla="*/ 367120 h 562065"/>
                  <a:gd name="connsiteX5" fmla="*/ 599725 w 1165337"/>
                  <a:gd name="connsiteY5" fmla="*/ 1063 h 56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337" h="562065">
                    <a:moveTo>
                      <a:pt x="599725" y="1063"/>
                    </a:moveTo>
                    <a:cubicBezTo>
                      <a:pt x="762242" y="-8765"/>
                      <a:pt x="948593" y="48104"/>
                      <a:pt x="1146865" y="234334"/>
                    </a:cubicBezTo>
                    <a:cubicBezTo>
                      <a:pt x="1146865" y="234334"/>
                      <a:pt x="717996" y="327924"/>
                      <a:pt x="523639" y="293528"/>
                    </a:cubicBezTo>
                    <a:cubicBezTo>
                      <a:pt x="523639" y="293528"/>
                      <a:pt x="956524" y="409515"/>
                      <a:pt x="1165337" y="330324"/>
                    </a:cubicBezTo>
                    <a:cubicBezTo>
                      <a:pt x="1165337" y="330324"/>
                      <a:pt x="730042" y="826271"/>
                      <a:pt x="0" y="367120"/>
                    </a:cubicBezTo>
                    <a:cubicBezTo>
                      <a:pt x="0" y="367120"/>
                      <a:pt x="242186" y="22685"/>
                      <a:pt x="599725" y="106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4" name="Freeform 33"/>
              <p:cNvSpPr>
                <a:spLocks/>
              </p:cNvSpPr>
              <p:nvPr/>
            </p:nvSpPr>
            <p:spPr bwMode="auto">
              <a:xfrm>
                <a:off x="7003387" y="4597753"/>
                <a:ext cx="760246" cy="952645"/>
              </a:xfrm>
              <a:custGeom>
                <a:avLst/>
                <a:gdLst>
                  <a:gd name="connsiteX0" fmla="*/ 671798 w 760246"/>
                  <a:gd name="connsiteY0" fmla="*/ 0 h 952646"/>
                  <a:gd name="connsiteX1" fmla="*/ 310318 w 760246"/>
                  <a:gd name="connsiteY1" fmla="*/ 508718 h 952646"/>
                  <a:gd name="connsiteX2" fmla="*/ 756947 w 760246"/>
                  <a:gd name="connsiteY2" fmla="*/ 47992 h 952646"/>
                  <a:gd name="connsiteX3" fmla="*/ 25151 w 760246"/>
                  <a:gd name="connsiteY3" fmla="*/ 952646 h 952646"/>
                  <a:gd name="connsiteX4" fmla="*/ 671798 w 760246"/>
                  <a:gd name="connsiteY4" fmla="*/ 0 h 952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0246" h="952646">
                    <a:moveTo>
                      <a:pt x="671798" y="0"/>
                    </a:moveTo>
                    <a:cubicBezTo>
                      <a:pt x="671798" y="0"/>
                      <a:pt x="463747" y="384738"/>
                      <a:pt x="310318" y="508718"/>
                    </a:cubicBezTo>
                    <a:cubicBezTo>
                      <a:pt x="310318" y="508718"/>
                      <a:pt x="680635" y="257559"/>
                      <a:pt x="756947" y="47992"/>
                    </a:cubicBezTo>
                    <a:cubicBezTo>
                      <a:pt x="756947" y="47992"/>
                      <a:pt x="851735" y="700687"/>
                      <a:pt x="25151" y="952646"/>
                    </a:cubicBezTo>
                    <a:cubicBezTo>
                      <a:pt x="25151" y="952646"/>
                      <a:pt x="-195754" y="90386"/>
                      <a:pt x="6717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36" name="TextBox 35"/>
          <p:cNvSpPr txBox="1"/>
          <p:nvPr/>
        </p:nvSpPr>
        <p:spPr>
          <a:xfrm>
            <a:off x="7900405" y="782990"/>
            <a:ext cx="3795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smtClean="0">
                <a:latin typeface="+mj-lt"/>
              </a:rPr>
              <a:t>Infographic.</a:t>
            </a:r>
            <a:endParaRPr lang="en-US" sz="4800" b="1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5890038" y="2316675"/>
            <a:ext cx="5738864" cy="144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st ameti batis aneisan sanisinai an salanasil atasanila ebeti duisan asaiai basan anusalani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ani oneca nini neabal baniai ntail salli aiconan eablla natia egenai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salanasaiu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anasani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ebeti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duisani abi anualani oneb neavali nasat baniaina niaina aibonav itasapinina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atani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banas tetnani adipiscing elit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baniaina niaina aibonav itasapinina atani banas tetnani adipiscing elit donecas 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5890038" y="4871308"/>
            <a:ext cx="5641041" cy="1415610"/>
            <a:chOff x="5890038" y="4871308"/>
            <a:chExt cx="5641041" cy="1415610"/>
          </a:xfrm>
        </p:grpSpPr>
        <p:grpSp>
          <p:nvGrpSpPr>
            <p:cNvPr id="54" name="Group 53"/>
            <p:cNvGrpSpPr/>
            <p:nvPr/>
          </p:nvGrpSpPr>
          <p:grpSpPr>
            <a:xfrm>
              <a:off x="5890038" y="4871308"/>
              <a:ext cx="2685042" cy="1394721"/>
              <a:chOff x="7725533" y="876142"/>
              <a:chExt cx="2685042" cy="1394721"/>
            </a:xfrm>
          </p:grpSpPr>
          <p:sp>
            <p:nvSpPr>
              <p:cNvPr id="55" name="Freeform 171"/>
              <p:cNvSpPr>
                <a:spLocks noEditPoints="1"/>
              </p:cNvSpPr>
              <p:nvPr/>
            </p:nvSpPr>
            <p:spPr bwMode="auto">
              <a:xfrm>
                <a:off x="7725533" y="876142"/>
                <a:ext cx="356836" cy="329952"/>
              </a:xfrm>
              <a:custGeom>
                <a:avLst/>
                <a:gdLst>
                  <a:gd name="T0" fmla="*/ 120 w 146"/>
                  <a:gd name="T1" fmla="*/ 35 h 135"/>
                  <a:gd name="T2" fmla="*/ 120 w 146"/>
                  <a:gd name="T3" fmla="*/ 2 h 135"/>
                  <a:gd name="T4" fmla="*/ 102 w 146"/>
                  <a:gd name="T5" fmla="*/ 2 h 135"/>
                  <a:gd name="T6" fmla="*/ 102 w 146"/>
                  <a:gd name="T7" fmla="*/ 21 h 135"/>
                  <a:gd name="T8" fmla="*/ 73 w 146"/>
                  <a:gd name="T9" fmla="*/ 0 h 135"/>
                  <a:gd name="T10" fmla="*/ 0 w 146"/>
                  <a:gd name="T11" fmla="*/ 56 h 135"/>
                  <a:gd name="T12" fmla="*/ 12 w 146"/>
                  <a:gd name="T13" fmla="*/ 71 h 135"/>
                  <a:gd name="T14" fmla="*/ 19 w 146"/>
                  <a:gd name="T15" fmla="*/ 66 h 135"/>
                  <a:gd name="T16" fmla="*/ 19 w 146"/>
                  <a:gd name="T17" fmla="*/ 135 h 135"/>
                  <a:gd name="T18" fmla="*/ 128 w 146"/>
                  <a:gd name="T19" fmla="*/ 135 h 135"/>
                  <a:gd name="T20" fmla="*/ 128 w 146"/>
                  <a:gd name="T21" fmla="*/ 66 h 135"/>
                  <a:gd name="T22" fmla="*/ 135 w 146"/>
                  <a:gd name="T23" fmla="*/ 71 h 135"/>
                  <a:gd name="T24" fmla="*/ 146 w 146"/>
                  <a:gd name="T25" fmla="*/ 56 h 135"/>
                  <a:gd name="T26" fmla="*/ 120 w 146"/>
                  <a:gd name="T27" fmla="*/ 35 h 135"/>
                  <a:gd name="T28" fmla="*/ 116 w 146"/>
                  <a:gd name="T29" fmla="*/ 125 h 135"/>
                  <a:gd name="T30" fmla="*/ 92 w 146"/>
                  <a:gd name="T31" fmla="*/ 125 h 135"/>
                  <a:gd name="T32" fmla="*/ 92 w 146"/>
                  <a:gd name="T33" fmla="*/ 85 h 135"/>
                  <a:gd name="T34" fmla="*/ 54 w 146"/>
                  <a:gd name="T35" fmla="*/ 85 h 135"/>
                  <a:gd name="T36" fmla="*/ 54 w 146"/>
                  <a:gd name="T37" fmla="*/ 125 h 135"/>
                  <a:gd name="T38" fmla="*/ 31 w 146"/>
                  <a:gd name="T39" fmla="*/ 125 h 135"/>
                  <a:gd name="T40" fmla="*/ 31 w 146"/>
                  <a:gd name="T41" fmla="*/ 59 h 135"/>
                  <a:gd name="T42" fmla="*/ 73 w 146"/>
                  <a:gd name="T43" fmla="*/ 26 h 135"/>
                  <a:gd name="T44" fmla="*/ 116 w 146"/>
                  <a:gd name="T45" fmla="*/ 59 h 135"/>
                  <a:gd name="T46" fmla="*/ 116 w 146"/>
                  <a:gd name="T47" fmla="*/ 12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6" h="135">
                    <a:moveTo>
                      <a:pt x="120" y="35"/>
                    </a:moveTo>
                    <a:lnTo>
                      <a:pt x="120" y="2"/>
                    </a:lnTo>
                    <a:lnTo>
                      <a:pt x="102" y="2"/>
                    </a:lnTo>
                    <a:lnTo>
                      <a:pt x="102" y="21"/>
                    </a:lnTo>
                    <a:lnTo>
                      <a:pt x="73" y="0"/>
                    </a:lnTo>
                    <a:lnTo>
                      <a:pt x="0" y="56"/>
                    </a:lnTo>
                    <a:lnTo>
                      <a:pt x="12" y="71"/>
                    </a:lnTo>
                    <a:lnTo>
                      <a:pt x="19" y="66"/>
                    </a:lnTo>
                    <a:lnTo>
                      <a:pt x="19" y="135"/>
                    </a:lnTo>
                    <a:lnTo>
                      <a:pt x="128" y="135"/>
                    </a:lnTo>
                    <a:lnTo>
                      <a:pt x="128" y="66"/>
                    </a:lnTo>
                    <a:lnTo>
                      <a:pt x="135" y="71"/>
                    </a:lnTo>
                    <a:lnTo>
                      <a:pt x="146" y="56"/>
                    </a:lnTo>
                    <a:lnTo>
                      <a:pt x="120" y="35"/>
                    </a:lnTo>
                    <a:close/>
                    <a:moveTo>
                      <a:pt x="116" y="125"/>
                    </a:moveTo>
                    <a:lnTo>
                      <a:pt x="92" y="125"/>
                    </a:lnTo>
                    <a:lnTo>
                      <a:pt x="92" y="85"/>
                    </a:lnTo>
                    <a:lnTo>
                      <a:pt x="54" y="85"/>
                    </a:lnTo>
                    <a:lnTo>
                      <a:pt x="54" y="125"/>
                    </a:lnTo>
                    <a:lnTo>
                      <a:pt x="31" y="125"/>
                    </a:lnTo>
                    <a:lnTo>
                      <a:pt x="31" y="59"/>
                    </a:lnTo>
                    <a:lnTo>
                      <a:pt x="73" y="26"/>
                    </a:lnTo>
                    <a:lnTo>
                      <a:pt x="116" y="59"/>
                    </a:lnTo>
                    <a:lnTo>
                      <a:pt x="116" y="125"/>
                    </a:lnTo>
                    <a:close/>
                  </a:path>
                </a:pathLst>
              </a:custGeom>
              <a:solidFill>
                <a:srgbClr val="1D1D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grpSp>
            <p:nvGrpSpPr>
              <p:cNvPr id="56" name="Group 55"/>
              <p:cNvGrpSpPr/>
              <p:nvPr/>
            </p:nvGrpSpPr>
            <p:grpSpPr>
              <a:xfrm>
                <a:off x="8431347" y="882737"/>
                <a:ext cx="1979228" cy="1388126"/>
                <a:chOff x="6710408" y="3561627"/>
                <a:chExt cx="1979228" cy="1388126"/>
              </a:xfrm>
            </p:grpSpPr>
            <p:sp>
              <p:nvSpPr>
                <p:cNvPr id="57" name="TextBox 56"/>
                <p:cNvSpPr txBox="1"/>
                <p:nvPr/>
              </p:nvSpPr>
              <p:spPr>
                <a:xfrm flipH="1">
                  <a:off x="6710408" y="4026423"/>
                  <a:ext cx="1979228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lorem ipsum dolor </a:t>
                  </a:r>
                  <a:r>
                    <a:rPr lang="en-US" sz="120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aneis </a:t>
                  </a:r>
                  <a:r>
                    <a:rPr lang="en-US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naian egenais </a:t>
                  </a:r>
                  <a:r>
                    <a:rPr lang="en-US" sz="120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salanasaa anasani dasana</a:t>
                  </a:r>
                  <a:endPara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 flipH="1">
                  <a:off x="6710410" y="3561627"/>
                  <a:ext cx="197922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sz="1600" b="1" smtClean="0">
                      <a:solidFill>
                        <a:schemeClr val="tx1">
                          <a:lumMod val="90000"/>
                          <a:lumOff val="10000"/>
                        </a:schemeClr>
                      </a:solidFill>
                      <a:latin typeface="+mj-lt"/>
                    </a:rPr>
                    <a:t>Salan Ebetisa</a:t>
                  </a:r>
                  <a:endParaRPr lang="en-US" sz="1600" b="1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</a:endParaRPr>
                </a:p>
              </p:txBody>
            </p:sp>
          </p:grpSp>
        </p:grpSp>
        <p:grpSp>
          <p:nvGrpSpPr>
            <p:cNvPr id="59" name="Group 58"/>
            <p:cNvGrpSpPr/>
            <p:nvPr/>
          </p:nvGrpSpPr>
          <p:grpSpPr>
            <a:xfrm>
              <a:off x="8924060" y="4877903"/>
              <a:ext cx="2607019" cy="1409015"/>
              <a:chOff x="7731606" y="2227987"/>
              <a:chExt cx="2607019" cy="1409015"/>
            </a:xfrm>
          </p:grpSpPr>
          <p:sp>
            <p:nvSpPr>
              <p:cNvPr id="60" name="TextBox 59"/>
              <p:cNvSpPr txBox="1"/>
              <p:nvPr/>
            </p:nvSpPr>
            <p:spPr>
              <a:xfrm flipH="1">
                <a:off x="8426522" y="2713672"/>
                <a:ext cx="191210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aneis naian egenais salanasaa anasani dasana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flipH="1">
                <a:off x="8426523" y="2248876"/>
                <a:ext cx="19121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smtClean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</a:rPr>
                  <a:t>Egenai Salana</a:t>
                </a:r>
                <a:endParaRPr lang="en-US" sz="16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62" name="Freeform 322"/>
              <p:cNvSpPr>
                <a:spLocks/>
              </p:cNvSpPr>
              <p:nvPr/>
            </p:nvSpPr>
            <p:spPr bwMode="auto">
              <a:xfrm>
                <a:off x="7731606" y="2227987"/>
                <a:ext cx="347058" cy="369056"/>
              </a:xfrm>
              <a:custGeom>
                <a:avLst/>
                <a:gdLst>
                  <a:gd name="T0" fmla="*/ 32 w 60"/>
                  <a:gd name="T1" fmla="*/ 4 h 64"/>
                  <a:gd name="T2" fmla="*/ 32 w 60"/>
                  <a:gd name="T3" fmla="*/ 2 h 64"/>
                  <a:gd name="T4" fmla="*/ 30 w 60"/>
                  <a:gd name="T5" fmla="*/ 0 h 64"/>
                  <a:gd name="T6" fmla="*/ 28 w 60"/>
                  <a:gd name="T7" fmla="*/ 2 h 64"/>
                  <a:gd name="T8" fmla="*/ 28 w 60"/>
                  <a:gd name="T9" fmla="*/ 4 h 64"/>
                  <a:gd name="T10" fmla="*/ 0 w 60"/>
                  <a:gd name="T11" fmla="*/ 34 h 64"/>
                  <a:gd name="T12" fmla="*/ 0 w 60"/>
                  <a:gd name="T13" fmla="*/ 36 h 64"/>
                  <a:gd name="T14" fmla="*/ 0 w 60"/>
                  <a:gd name="T15" fmla="*/ 36 h 64"/>
                  <a:gd name="T16" fmla="*/ 10 w 60"/>
                  <a:gd name="T17" fmla="*/ 28 h 64"/>
                  <a:gd name="T18" fmla="*/ 20 w 60"/>
                  <a:gd name="T19" fmla="*/ 36 h 64"/>
                  <a:gd name="T20" fmla="*/ 20 w 60"/>
                  <a:gd name="T21" fmla="*/ 36 h 64"/>
                  <a:gd name="T22" fmla="*/ 28 w 60"/>
                  <a:gd name="T23" fmla="*/ 28 h 64"/>
                  <a:gd name="T24" fmla="*/ 28 w 60"/>
                  <a:gd name="T25" fmla="*/ 50 h 64"/>
                  <a:gd name="T26" fmla="*/ 22 w 60"/>
                  <a:gd name="T27" fmla="*/ 60 h 64"/>
                  <a:gd name="T28" fmla="*/ 16 w 60"/>
                  <a:gd name="T29" fmla="*/ 54 h 64"/>
                  <a:gd name="T30" fmla="*/ 14 w 60"/>
                  <a:gd name="T31" fmla="*/ 52 h 64"/>
                  <a:gd name="T32" fmla="*/ 12 w 60"/>
                  <a:gd name="T33" fmla="*/ 54 h 64"/>
                  <a:gd name="T34" fmla="*/ 22 w 60"/>
                  <a:gd name="T35" fmla="*/ 64 h 64"/>
                  <a:gd name="T36" fmla="*/ 32 w 60"/>
                  <a:gd name="T37" fmla="*/ 50 h 64"/>
                  <a:gd name="T38" fmla="*/ 32 w 60"/>
                  <a:gd name="T39" fmla="*/ 28 h 64"/>
                  <a:gd name="T40" fmla="*/ 40 w 60"/>
                  <a:gd name="T41" fmla="*/ 36 h 64"/>
                  <a:gd name="T42" fmla="*/ 40 w 60"/>
                  <a:gd name="T43" fmla="*/ 36 h 64"/>
                  <a:gd name="T44" fmla="*/ 50 w 60"/>
                  <a:gd name="T45" fmla="*/ 28 h 64"/>
                  <a:gd name="T46" fmla="*/ 60 w 60"/>
                  <a:gd name="T47" fmla="*/ 36 h 64"/>
                  <a:gd name="T48" fmla="*/ 60 w 60"/>
                  <a:gd name="T49" fmla="*/ 36 h 64"/>
                  <a:gd name="T50" fmla="*/ 60 w 60"/>
                  <a:gd name="T51" fmla="*/ 34 h 64"/>
                  <a:gd name="T52" fmla="*/ 32 w 60"/>
                  <a:gd name="T53" fmla="*/ 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0" h="64">
                    <a:moveTo>
                      <a:pt x="32" y="4"/>
                    </a:moveTo>
                    <a:cubicBezTo>
                      <a:pt x="32" y="2"/>
                      <a:pt x="32" y="2"/>
                      <a:pt x="32" y="2"/>
                    </a:cubicBezTo>
                    <a:cubicBezTo>
                      <a:pt x="32" y="1"/>
                      <a:pt x="31" y="0"/>
                      <a:pt x="30" y="0"/>
                    </a:cubicBezTo>
                    <a:cubicBezTo>
                      <a:pt x="29" y="0"/>
                      <a:pt x="28" y="1"/>
                      <a:pt x="28" y="2"/>
                    </a:cubicBezTo>
                    <a:cubicBezTo>
                      <a:pt x="28" y="4"/>
                      <a:pt x="28" y="4"/>
                      <a:pt x="28" y="4"/>
                    </a:cubicBezTo>
                    <a:cubicBezTo>
                      <a:pt x="12" y="5"/>
                      <a:pt x="0" y="18"/>
                      <a:pt x="0" y="34"/>
                    </a:cubicBezTo>
                    <a:cubicBezTo>
                      <a:pt x="0" y="35"/>
                      <a:pt x="0" y="35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1" y="31"/>
                      <a:pt x="5" y="28"/>
                      <a:pt x="10" y="28"/>
                    </a:cubicBezTo>
                    <a:cubicBezTo>
                      <a:pt x="15" y="28"/>
                      <a:pt x="19" y="31"/>
                      <a:pt x="20" y="36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1" y="32"/>
                      <a:pt x="24" y="29"/>
                      <a:pt x="28" y="28"/>
                    </a:cubicBezTo>
                    <a:cubicBezTo>
                      <a:pt x="28" y="50"/>
                      <a:pt x="28" y="50"/>
                      <a:pt x="28" y="50"/>
                    </a:cubicBezTo>
                    <a:cubicBezTo>
                      <a:pt x="28" y="60"/>
                      <a:pt x="26" y="60"/>
                      <a:pt x="22" y="60"/>
                    </a:cubicBezTo>
                    <a:cubicBezTo>
                      <a:pt x="16" y="60"/>
                      <a:pt x="16" y="58"/>
                      <a:pt x="16" y="54"/>
                    </a:cubicBezTo>
                    <a:cubicBezTo>
                      <a:pt x="16" y="53"/>
                      <a:pt x="15" y="52"/>
                      <a:pt x="14" y="52"/>
                    </a:cubicBezTo>
                    <a:cubicBezTo>
                      <a:pt x="13" y="52"/>
                      <a:pt x="12" y="53"/>
                      <a:pt x="12" y="54"/>
                    </a:cubicBezTo>
                    <a:cubicBezTo>
                      <a:pt x="12" y="58"/>
                      <a:pt x="12" y="64"/>
                      <a:pt x="22" y="64"/>
                    </a:cubicBezTo>
                    <a:cubicBezTo>
                      <a:pt x="27" y="64"/>
                      <a:pt x="32" y="63"/>
                      <a:pt x="32" y="50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36" y="29"/>
                      <a:pt x="39" y="32"/>
                      <a:pt x="40" y="36"/>
                    </a:cubicBezTo>
                    <a:cubicBezTo>
                      <a:pt x="40" y="36"/>
                      <a:pt x="40" y="36"/>
                      <a:pt x="40" y="36"/>
                    </a:cubicBezTo>
                    <a:cubicBezTo>
                      <a:pt x="41" y="31"/>
                      <a:pt x="45" y="28"/>
                      <a:pt x="50" y="28"/>
                    </a:cubicBezTo>
                    <a:cubicBezTo>
                      <a:pt x="55" y="28"/>
                      <a:pt x="59" y="31"/>
                      <a:pt x="60" y="36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60" y="35"/>
                      <a:pt x="60" y="35"/>
                      <a:pt x="60" y="34"/>
                    </a:cubicBezTo>
                    <a:cubicBezTo>
                      <a:pt x="60" y="18"/>
                      <a:pt x="48" y="5"/>
                      <a:pt x="32" y="4"/>
                    </a:cubicBezTo>
                    <a:close/>
                  </a:path>
                </a:pathLst>
              </a:custGeom>
              <a:solidFill>
                <a:srgbClr val="1D1D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501221" y="388029"/>
            <a:ext cx="2590166" cy="261611"/>
            <a:chOff x="537094" y="352233"/>
            <a:chExt cx="2590166" cy="261611"/>
          </a:xfrm>
        </p:grpSpPr>
        <p:grpSp>
          <p:nvGrpSpPr>
            <p:cNvPr id="67" name="Group 66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69" name="TextBox 68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00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TextBox 5"/>
          <p:cNvSpPr txBox="1"/>
          <p:nvPr/>
        </p:nvSpPr>
        <p:spPr>
          <a:xfrm>
            <a:off x="1036731" y="983619"/>
            <a:ext cx="3789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+mj-lt"/>
              </a:rPr>
              <a:t>About Us.</a:t>
            </a:r>
            <a:endParaRPr lang="en-US" sz="4800" b="1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8715" y="5421293"/>
            <a:ext cx="203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u="sng" smtClean="0">
                <a:latin typeface="+mj-lt"/>
              </a:rPr>
              <a:t>plant a tree in your lifetime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071406" y="2266023"/>
            <a:ext cx="37545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st ameti bati aneisan sanisinai an salanasil atasanila ebeti duisan asaiai basan anusalani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ani oneca nini neabal baniai ntail salli aiconan eabllanil natia egenai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salanasaiu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anasani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ebeti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duisani abi anualani oneb neavali nasat baniaina niaina aibonav itasapinina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atani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banas tetnani adipiscing elit donecas 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52420" y="6292400"/>
            <a:ext cx="2590166" cy="261611"/>
            <a:chOff x="537094" y="352233"/>
            <a:chExt cx="2590166" cy="261611"/>
          </a:xfrm>
        </p:grpSpPr>
        <p:grpSp>
          <p:nvGrpSpPr>
            <p:cNvPr id="11" name="Group 10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8798967" y="4057650"/>
            <a:ext cx="0" cy="211455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75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Box 3"/>
          <p:cNvSpPr txBox="1"/>
          <p:nvPr/>
        </p:nvSpPr>
        <p:spPr>
          <a:xfrm>
            <a:off x="1086261" y="1040769"/>
            <a:ext cx="54402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smtClean="0">
                <a:solidFill>
                  <a:schemeClr val="bg1"/>
                </a:solidFill>
                <a:latin typeface="+mj-lt"/>
              </a:rPr>
              <a:t>Thank.</a:t>
            </a:r>
            <a:endParaRPr lang="en-US" sz="115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287234" y="2636081"/>
            <a:ext cx="3754594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spc="300" smtClean="0">
                <a:solidFill>
                  <a:schemeClr val="bg1">
                    <a:lumMod val="95000"/>
                  </a:schemeClr>
                </a:solidFill>
              </a:rPr>
              <a:t>Presentation Template</a:t>
            </a:r>
            <a:endParaRPr lang="en-US" sz="1200" spc="30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229720" y="6292400"/>
            <a:ext cx="2590166" cy="261611"/>
            <a:chOff x="537094" y="352233"/>
            <a:chExt cx="2590166" cy="261611"/>
          </a:xfrm>
        </p:grpSpPr>
        <p:grpSp>
          <p:nvGrpSpPr>
            <p:cNvPr id="7" name="Group 6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98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Box 4"/>
          <p:cNvSpPr txBox="1"/>
          <p:nvPr/>
        </p:nvSpPr>
        <p:spPr>
          <a:xfrm>
            <a:off x="5622864" y="2521326"/>
            <a:ext cx="3789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+mj-lt"/>
              </a:rPr>
              <a:t>About Us.</a:t>
            </a:r>
            <a:endParaRPr lang="en-US" sz="4800" b="1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5657539" y="3803730"/>
            <a:ext cx="37545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st ameti bati aneisan sanisinai an salanasil atasanila ebeti duisan asaiai basan anusalani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b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ani oneca nini neabal baniai ntail salli aiconan eabllanil natia egenai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salanasaiu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anasani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ebeti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duisani abi anualani oneb neavali nasat baniaina niaina aibonav itasapinina </a:t>
            </a: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</a:rPr>
              <a:t>atani </a:t>
            </a:r>
            <a:r>
              <a:rPr lang="en-US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banas tetnani adipiscing elit donecas </a:t>
            </a:r>
            <a:endParaRPr lang="en-US" sz="12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7390" y="6381880"/>
            <a:ext cx="2590166" cy="261611"/>
            <a:chOff x="537094" y="352233"/>
            <a:chExt cx="2590166" cy="261611"/>
          </a:xfrm>
        </p:grpSpPr>
        <p:grpSp>
          <p:nvGrpSpPr>
            <p:cNvPr id="9" name="Group 8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bg1">
                        <a:lumMod val="85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bg1">
                      <a:lumMod val="85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bg1">
                        <a:lumMod val="85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bg1">
                      <a:lumMod val="85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bg1">
                    <a:lumMod val="85000"/>
                  </a:schemeClr>
                </a:solidFill>
                <a:latin typeface="+mj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681923" y="969948"/>
            <a:ext cx="203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mtClean="0">
                <a:latin typeface="+mj-lt"/>
              </a:rPr>
              <a:t>plant a tree in your lifetime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18204" y="700947"/>
            <a:ext cx="0" cy="246832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9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grpSp>
        <p:nvGrpSpPr>
          <p:cNvPr id="6" name="Group 5"/>
          <p:cNvGrpSpPr/>
          <p:nvPr/>
        </p:nvGrpSpPr>
        <p:grpSpPr>
          <a:xfrm>
            <a:off x="865281" y="805819"/>
            <a:ext cx="3789270" cy="3313729"/>
            <a:chOff x="7208931" y="1669419"/>
            <a:chExt cx="3789270" cy="3313729"/>
          </a:xfrm>
        </p:grpSpPr>
        <p:sp>
          <p:nvSpPr>
            <p:cNvPr id="7" name="TextBox 6"/>
            <p:cNvSpPr txBox="1"/>
            <p:nvPr/>
          </p:nvSpPr>
          <p:spPr>
            <a:xfrm>
              <a:off x="7208931" y="1669419"/>
              <a:ext cx="37892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smtClean="0">
                  <a:latin typeface="+mj-lt"/>
                </a:rPr>
                <a:t>About Us.</a:t>
              </a:r>
              <a:endParaRPr lang="en-US" sz="4800" b="1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flipH="1">
              <a:off x="7243606" y="2951823"/>
              <a:ext cx="375459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st ameti bati aneisan sanisinai an salanasil atasanila ebeti duisan asaiai basan anusalani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ani oneca nini neabal baniai ntail salli aiconan eabllanil natia egenai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salanasaiu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anasani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ebeti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duisani abi anualani oneb neavali nasat baniaina niaina aibonav itasapinina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atani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banas tetnani adipiscing elit donecas 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8634972" y="3886200"/>
            <a:ext cx="0" cy="2286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52420" y="6292400"/>
            <a:ext cx="2590166" cy="261611"/>
            <a:chOff x="537094" y="352233"/>
            <a:chExt cx="2590166" cy="261611"/>
          </a:xfrm>
        </p:grpSpPr>
        <p:grpSp>
          <p:nvGrpSpPr>
            <p:cNvPr id="11" name="Group 10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0033828" y="5608419"/>
            <a:ext cx="2010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mtClean="0">
                <a:latin typeface="+mj-lt"/>
              </a:rPr>
              <a:t>plant a tree in your lifetime</a:t>
            </a:r>
          </a:p>
        </p:txBody>
      </p:sp>
    </p:spTree>
    <p:extLst>
      <p:ext uri="{BB962C8B-B14F-4D97-AF65-F5344CB8AC3E}">
        <p14:creationId xmlns:p14="http://schemas.microsoft.com/office/powerpoint/2010/main" val="39737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grpSp>
        <p:nvGrpSpPr>
          <p:cNvPr id="16" name="Group 15"/>
          <p:cNvGrpSpPr/>
          <p:nvPr/>
        </p:nvGrpSpPr>
        <p:grpSpPr>
          <a:xfrm>
            <a:off x="7018431" y="1720219"/>
            <a:ext cx="3789270" cy="3313729"/>
            <a:chOff x="7208931" y="1669419"/>
            <a:chExt cx="3789270" cy="3313729"/>
          </a:xfrm>
        </p:grpSpPr>
        <p:sp>
          <p:nvSpPr>
            <p:cNvPr id="17" name="TextBox 16"/>
            <p:cNvSpPr txBox="1"/>
            <p:nvPr/>
          </p:nvSpPr>
          <p:spPr>
            <a:xfrm>
              <a:off x="7208931" y="1669419"/>
              <a:ext cx="37892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smtClean="0">
                  <a:latin typeface="+mj-lt"/>
                </a:rPr>
                <a:t>About Us.</a:t>
              </a:r>
              <a:endParaRPr lang="en-US" sz="4800" b="1"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7243606" y="2951823"/>
              <a:ext cx="375459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st ameti bati aneisan sanisinai an salanasil atasanila ebeti duisan asaiai basan anusalani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ani oneca nini neabal baniai ntail salli aiconan eabllanil natia egenai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salanasaiu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anasani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ebeti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duisani abi anualani oneb neavali nasat baniaina niaina aibonav itasapinina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atani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banas tetnani adipiscing elit donecas 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219029" y="6309309"/>
            <a:ext cx="2590166" cy="261611"/>
            <a:chOff x="537094" y="352233"/>
            <a:chExt cx="2590166" cy="261611"/>
          </a:xfrm>
        </p:grpSpPr>
        <p:grpSp>
          <p:nvGrpSpPr>
            <p:cNvPr id="20" name="Group 19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49985" y="5135548"/>
            <a:ext cx="203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mtClean="0">
                <a:latin typeface="+mj-lt"/>
              </a:rPr>
              <a:t>plant a tree in your lifetime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482278" y="1390650"/>
            <a:ext cx="0" cy="403294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8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grpSp>
        <p:nvGrpSpPr>
          <p:cNvPr id="6" name="Group 5"/>
          <p:cNvGrpSpPr/>
          <p:nvPr/>
        </p:nvGrpSpPr>
        <p:grpSpPr>
          <a:xfrm>
            <a:off x="1028465" y="5246874"/>
            <a:ext cx="2892967" cy="1117722"/>
            <a:chOff x="13359417" y="3542811"/>
            <a:chExt cx="2892967" cy="1117722"/>
          </a:xfrm>
        </p:grpSpPr>
        <p:sp>
          <p:nvSpPr>
            <p:cNvPr id="7" name="Freeform 171"/>
            <p:cNvSpPr>
              <a:spLocks noEditPoints="1"/>
            </p:cNvSpPr>
            <p:nvPr/>
          </p:nvSpPr>
          <p:spPr bwMode="auto">
            <a:xfrm>
              <a:off x="13359417" y="3542811"/>
              <a:ext cx="356836" cy="329952"/>
            </a:xfrm>
            <a:custGeom>
              <a:avLst/>
              <a:gdLst>
                <a:gd name="T0" fmla="*/ 120 w 146"/>
                <a:gd name="T1" fmla="*/ 35 h 135"/>
                <a:gd name="T2" fmla="*/ 120 w 146"/>
                <a:gd name="T3" fmla="*/ 2 h 135"/>
                <a:gd name="T4" fmla="*/ 102 w 146"/>
                <a:gd name="T5" fmla="*/ 2 h 135"/>
                <a:gd name="T6" fmla="*/ 102 w 146"/>
                <a:gd name="T7" fmla="*/ 21 h 135"/>
                <a:gd name="T8" fmla="*/ 73 w 146"/>
                <a:gd name="T9" fmla="*/ 0 h 135"/>
                <a:gd name="T10" fmla="*/ 0 w 146"/>
                <a:gd name="T11" fmla="*/ 56 h 135"/>
                <a:gd name="T12" fmla="*/ 12 w 146"/>
                <a:gd name="T13" fmla="*/ 71 h 135"/>
                <a:gd name="T14" fmla="*/ 19 w 146"/>
                <a:gd name="T15" fmla="*/ 66 h 135"/>
                <a:gd name="T16" fmla="*/ 19 w 146"/>
                <a:gd name="T17" fmla="*/ 135 h 135"/>
                <a:gd name="T18" fmla="*/ 128 w 146"/>
                <a:gd name="T19" fmla="*/ 135 h 135"/>
                <a:gd name="T20" fmla="*/ 128 w 146"/>
                <a:gd name="T21" fmla="*/ 66 h 135"/>
                <a:gd name="T22" fmla="*/ 135 w 146"/>
                <a:gd name="T23" fmla="*/ 71 h 135"/>
                <a:gd name="T24" fmla="*/ 146 w 146"/>
                <a:gd name="T25" fmla="*/ 56 h 135"/>
                <a:gd name="T26" fmla="*/ 120 w 146"/>
                <a:gd name="T27" fmla="*/ 35 h 135"/>
                <a:gd name="T28" fmla="*/ 116 w 146"/>
                <a:gd name="T29" fmla="*/ 125 h 135"/>
                <a:gd name="T30" fmla="*/ 92 w 146"/>
                <a:gd name="T31" fmla="*/ 125 h 135"/>
                <a:gd name="T32" fmla="*/ 92 w 146"/>
                <a:gd name="T33" fmla="*/ 85 h 135"/>
                <a:gd name="T34" fmla="*/ 54 w 146"/>
                <a:gd name="T35" fmla="*/ 85 h 135"/>
                <a:gd name="T36" fmla="*/ 54 w 146"/>
                <a:gd name="T37" fmla="*/ 125 h 135"/>
                <a:gd name="T38" fmla="*/ 31 w 146"/>
                <a:gd name="T39" fmla="*/ 125 h 135"/>
                <a:gd name="T40" fmla="*/ 31 w 146"/>
                <a:gd name="T41" fmla="*/ 59 h 135"/>
                <a:gd name="T42" fmla="*/ 73 w 146"/>
                <a:gd name="T43" fmla="*/ 26 h 135"/>
                <a:gd name="T44" fmla="*/ 116 w 146"/>
                <a:gd name="T45" fmla="*/ 59 h 135"/>
                <a:gd name="T46" fmla="*/ 116 w 146"/>
                <a:gd name="T47" fmla="*/ 1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6" h="135">
                  <a:moveTo>
                    <a:pt x="120" y="35"/>
                  </a:moveTo>
                  <a:lnTo>
                    <a:pt x="120" y="2"/>
                  </a:lnTo>
                  <a:lnTo>
                    <a:pt x="102" y="2"/>
                  </a:lnTo>
                  <a:lnTo>
                    <a:pt x="102" y="21"/>
                  </a:lnTo>
                  <a:lnTo>
                    <a:pt x="73" y="0"/>
                  </a:lnTo>
                  <a:lnTo>
                    <a:pt x="0" y="56"/>
                  </a:lnTo>
                  <a:lnTo>
                    <a:pt x="12" y="71"/>
                  </a:lnTo>
                  <a:lnTo>
                    <a:pt x="19" y="66"/>
                  </a:lnTo>
                  <a:lnTo>
                    <a:pt x="19" y="135"/>
                  </a:lnTo>
                  <a:lnTo>
                    <a:pt x="128" y="135"/>
                  </a:lnTo>
                  <a:lnTo>
                    <a:pt x="128" y="66"/>
                  </a:lnTo>
                  <a:lnTo>
                    <a:pt x="135" y="71"/>
                  </a:lnTo>
                  <a:lnTo>
                    <a:pt x="146" y="56"/>
                  </a:lnTo>
                  <a:lnTo>
                    <a:pt x="120" y="35"/>
                  </a:lnTo>
                  <a:close/>
                  <a:moveTo>
                    <a:pt x="116" y="125"/>
                  </a:moveTo>
                  <a:lnTo>
                    <a:pt x="92" y="125"/>
                  </a:lnTo>
                  <a:lnTo>
                    <a:pt x="92" y="85"/>
                  </a:lnTo>
                  <a:lnTo>
                    <a:pt x="54" y="85"/>
                  </a:lnTo>
                  <a:lnTo>
                    <a:pt x="54" y="125"/>
                  </a:lnTo>
                  <a:lnTo>
                    <a:pt x="31" y="125"/>
                  </a:lnTo>
                  <a:lnTo>
                    <a:pt x="31" y="59"/>
                  </a:lnTo>
                  <a:lnTo>
                    <a:pt x="73" y="26"/>
                  </a:lnTo>
                  <a:lnTo>
                    <a:pt x="116" y="59"/>
                  </a:lnTo>
                  <a:lnTo>
                    <a:pt x="116" y="12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4065231" y="3549406"/>
              <a:ext cx="2187153" cy="1111127"/>
              <a:chOff x="6710408" y="3561627"/>
              <a:chExt cx="2187153" cy="1111127"/>
            </a:xfrm>
          </p:grpSpPr>
          <p:sp>
            <p:nvSpPr>
              <p:cNvPr id="9" name="TextBox 8"/>
              <p:cNvSpPr txBox="1"/>
              <p:nvPr/>
            </p:nvSpPr>
            <p:spPr>
              <a:xfrm flipH="1">
                <a:off x="6710408" y="4026423"/>
                <a:ext cx="218715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aneisana </a:t>
                </a: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naian </a:t>
                </a:r>
                <a:r>
                  <a:rPr lang="en-US" sz="120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egenais</a:t>
                </a:r>
                <a:endPara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 flipH="1">
                <a:off x="6710410" y="3561627"/>
                <a:ext cx="20246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smtClean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</a:rPr>
                  <a:t>Salanasil Ebetisa</a:t>
                </a:r>
                <a:endParaRPr lang="en-US" sz="16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4572946" y="4955581"/>
            <a:ext cx="2876517" cy="1409015"/>
            <a:chOff x="13365490" y="4894656"/>
            <a:chExt cx="2876517" cy="1409015"/>
          </a:xfrm>
        </p:grpSpPr>
        <p:sp>
          <p:nvSpPr>
            <p:cNvPr id="12" name="TextBox 11"/>
            <p:cNvSpPr txBox="1"/>
            <p:nvPr/>
          </p:nvSpPr>
          <p:spPr>
            <a:xfrm flipH="1">
              <a:off x="14060406" y="5380341"/>
              <a:ext cx="21816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aneisana naian egenais salana egenai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salanasaiu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anas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flipH="1">
              <a:off x="14060408" y="4915545"/>
              <a:ext cx="20460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Salanasaiu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14" name="Freeform 322"/>
            <p:cNvSpPr>
              <a:spLocks/>
            </p:cNvSpPr>
            <p:nvPr/>
          </p:nvSpPr>
          <p:spPr bwMode="auto">
            <a:xfrm>
              <a:off x="13365490" y="4894656"/>
              <a:ext cx="347058" cy="369056"/>
            </a:xfrm>
            <a:custGeom>
              <a:avLst/>
              <a:gdLst>
                <a:gd name="T0" fmla="*/ 32 w 60"/>
                <a:gd name="T1" fmla="*/ 4 h 64"/>
                <a:gd name="T2" fmla="*/ 32 w 60"/>
                <a:gd name="T3" fmla="*/ 2 h 64"/>
                <a:gd name="T4" fmla="*/ 30 w 60"/>
                <a:gd name="T5" fmla="*/ 0 h 64"/>
                <a:gd name="T6" fmla="*/ 28 w 60"/>
                <a:gd name="T7" fmla="*/ 2 h 64"/>
                <a:gd name="T8" fmla="*/ 28 w 60"/>
                <a:gd name="T9" fmla="*/ 4 h 64"/>
                <a:gd name="T10" fmla="*/ 0 w 60"/>
                <a:gd name="T11" fmla="*/ 34 h 64"/>
                <a:gd name="T12" fmla="*/ 0 w 60"/>
                <a:gd name="T13" fmla="*/ 36 h 64"/>
                <a:gd name="T14" fmla="*/ 0 w 60"/>
                <a:gd name="T15" fmla="*/ 36 h 64"/>
                <a:gd name="T16" fmla="*/ 10 w 60"/>
                <a:gd name="T17" fmla="*/ 28 h 64"/>
                <a:gd name="T18" fmla="*/ 20 w 60"/>
                <a:gd name="T19" fmla="*/ 36 h 64"/>
                <a:gd name="T20" fmla="*/ 20 w 60"/>
                <a:gd name="T21" fmla="*/ 36 h 64"/>
                <a:gd name="T22" fmla="*/ 28 w 60"/>
                <a:gd name="T23" fmla="*/ 28 h 64"/>
                <a:gd name="T24" fmla="*/ 28 w 60"/>
                <a:gd name="T25" fmla="*/ 50 h 64"/>
                <a:gd name="T26" fmla="*/ 22 w 60"/>
                <a:gd name="T27" fmla="*/ 60 h 64"/>
                <a:gd name="T28" fmla="*/ 16 w 60"/>
                <a:gd name="T29" fmla="*/ 54 h 64"/>
                <a:gd name="T30" fmla="*/ 14 w 60"/>
                <a:gd name="T31" fmla="*/ 52 h 64"/>
                <a:gd name="T32" fmla="*/ 12 w 60"/>
                <a:gd name="T33" fmla="*/ 54 h 64"/>
                <a:gd name="T34" fmla="*/ 22 w 60"/>
                <a:gd name="T35" fmla="*/ 64 h 64"/>
                <a:gd name="T36" fmla="*/ 32 w 60"/>
                <a:gd name="T37" fmla="*/ 50 h 64"/>
                <a:gd name="T38" fmla="*/ 32 w 60"/>
                <a:gd name="T39" fmla="*/ 28 h 64"/>
                <a:gd name="T40" fmla="*/ 40 w 60"/>
                <a:gd name="T41" fmla="*/ 36 h 64"/>
                <a:gd name="T42" fmla="*/ 40 w 60"/>
                <a:gd name="T43" fmla="*/ 36 h 64"/>
                <a:gd name="T44" fmla="*/ 50 w 60"/>
                <a:gd name="T45" fmla="*/ 28 h 64"/>
                <a:gd name="T46" fmla="*/ 60 w 60"/>
                <a:gd name="T47" fmla="*/ 36 h 64"/>
                <a:gd name="T48" fmla="*/ 60 w 60"/>
                <a:gd name="T49" fmla="*/ 36 h 64"/>
                <a:gd name="T50" fmla="*/ 60 w 60"/>
                <a:gd name="T51" fmla="*/ 34 h 64"/>
                <a:gd name="T52" fmla="*/ 32 w 60"/>
                <a:gd name="T5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" h="64">
                  <a:moveTo>
                    <a:pt x="32" y="4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ubicBezTo>
                    <a:pt x="29" y="0"/>
                    <a:pt x="28" y="1"/>
                    <a:pt x="28" y="2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12" y="5"/>
                    <a:pt x="0" y="18"/>
                    <a:pt x="0" y="34"/>
                  </a:cubicBezTo>
                  <a:cubicBezTo>
                    <a:pt x="0" y="35"/>
                    <a:pt x="0" y="3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1"/>
                    <a:pt x="5" y="28"/>
                    <a:pt x="10" y="28"/>
                  </a:cubicBezTo>
                  <a:cubicBezTo>
                    <a:pt x="15" y="28"/>
                    <a:pt x="19" y="31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1" y="32"/>
                    <a:pt x="24" y="29"/>
                    <a:pt x="28" y="28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60"/>
                    <a:pt x="26" y="60"/>
                    <a:pt x="22" y="60"/>
                  </a:cubicBezTo>
                  <a:cubicBezTo>
                    <a:pt x="16" y="60"/>
                    <a:pt x="16" y="58"/>
                    <a:pt x="16" y="54"/>
                  </a:cubicBezTo>
                  <a:cubicBezTo>
                    <a:pt x="16" y="53"/>
                    <a:pt x="15" y="52"/>
                    <a:pt x="14" y="52"/>
                  </a:cubicBezTo>
                  <a:cubicBezTo>
                    <a:pt x="13" y="52"/>
                    <a:pt x="12" y="53"/>
                    <a:pt x="12" y="54"/>
                  </a:cubicBezTo>
                  <a:cubicBezTo>
                    <a:pt x="12" y="58"/>
                    <a:pt x="12" y="64"/>
                    <a:pt x="22" y="64"/>
                  </a:cubicBezTo>
                  <a:cubicBezTo>
                    <a:pt x="27" y="64"/>
                    <a:pt x="32" y="63"/>
                    <a:pt x="32" y="50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36" y="29"/>
                    <a:pt x="39" y="32"/>
                    <a:pt x="40" y="36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41" y="31"/>
                    <a:pt x="45" y="28"/>
                    <a:pt x="50" y="28"/>
                  </a:cubicBezTo>
                  <a:cubicBezTo>
                    <a:pt x="55" y="28"/>
                    <a:pt x="59" y="31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35"/>
                    <a:pt x="60" y="35"/>
                    <a:pt x="60" y="34"/>
                  </a:cubicBezTo>
                  <a:cubicBezTo>
                    <a:pt x="60" y="18"/>
                    <a:pt x="48" y="5"/>
                    <a:pt x="32" y="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263485" y="4672102"/>
            <a:ext cx="2900051" cy="1692494"/>
            <a:chOff x="13340969" y="6267922"/>
            <a:chExt cx="2900051" cy="1692494"/>
          </a:xfrm>
        </p:grpSpPr>
        <p:sp>
          <p:nvSpPr>
            <p:cNvPr id="16" name="TextBox 15"/>
            <p:cNvSpPr txBox="1"/>
            <p:nvPr/>
          </p:nvSpPr>
          <p:spPr>
            <a:xfrm flipH="1">
              <a:off x="14060404" y="6760087"/>
              <a:ext cx="21806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aneisana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naian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egenais salan anasani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neavali baniaina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niaina nasil aibon itasapinina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flipH="1">
              <a:off x="14060408" y="6295291"/>
              <a:ext cx="20021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Baniaina Aibonav 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18" name="Freeform 169"/>
            <p:cNvSpPr>
              <a:spLocks/>
            </p:cNvSpPr>
            <p:nvPr/>
          </p:nvSpPr>
          <p:spPr bwMode="auto">
            <a:xfrm>
              <a:off x="13340969" y="6267922"/>
              <a:ext cx="369056" cy="371500"/>
            </a:xfrm>
            <a:custGeom>
              <a:avLst/>
              <a:gdLst>
                <a:gd name="T0" fmla="*/ 151 w 151"/>
                <a:gd name="T1" fmla="*/ 123 h 152"/>
                <a:gd name="T2" fmla="*/ 104 w 151"/>
                <a:gd name="T3" fmla="*/ 76 h 152"/>
                <a:gd name="T4" fmla="*/ 132 w 151"/>
                <a:gd name="T5" fmla="*/ 76 h 152"/>
                <a:gd name="T6" fmla="*/ 94 w 151"/>
                <a:gd name="T7" fmla="*/ 38 h 152"/>
                <a:gd name="T8" fmla="*/ 113 w 151"/>
                <a:gd name="T9" fmla="*/ 38 h 152"/>
                <a:gd name="T10" fmla="*/ 75 w 151"/>
                <a:gd name="T11" fmla="*/ 0 h 152"/>
                <a:gd name="T12" fmla="*/ 37 w 151"/>
                <a:gd name="T13" fmla="*/ 38 h 152"/>
                <a:gd name="T14" fmla="*/ 56 w 151"/>
                <a:gd name="T15" fmla="*/ 38 h 152"/>
                <a:gd name="T16" fmla="*/ 18 w 151"/>
                <a:gd name="T17" fmla="*/ 76 h 152"/>
                <a:gd name="T18" fmla="*/ 47 w 151"/>
                <a:gd name="T19" fmla="*/ 76 h 152"/>
                <a:gd name="T20" fmla="*/ 0 w 151"/>
                <a:gd name="T21" fmla="*/ 123 h 152"/>
                <a:gd name="T22" fmla="*/ 56 w 151"/>
                <a:gd name="T23" fmla="*/ 123 h 152"/>
                <a:gd name="T24" fmla="*/ 56 w 151"/>
                <a:gd name="T25" fmla="*/ 152 h 152"/>
                <a:gd name="T26" fmla="*/ 94 w 151"/>
                <a:gd name="T27" fmla="*/ 152 h 152"/>
                <a:gd name="T28" fmla="*/ 94 w 151"/>
                <a:gd name="T29" fmla="*/ 123 h 152"/>
                <a:gd name="T30" fmla="*/ 151 w 151"/>
                <a:gd name="T31" fmla="*/ 12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1" h="152">
                  <a:moveTo>
                    <a:pt x="151" y="123"/>
                  </a:moveTo>
                  <a:lnTo>
                    <a:pt x="104" y="76"/>
                  </a:lnTo>
                  <a:lnTo>
                    <a:pt x="132" y="76"/>
                  </a:lnTo>
                  <a:lnTo>
                    <a:pt x="94" y="38"/>
                  </a:lnTo>
                  <a:lnTo>
                    <a:pt x="113" y="38"/>
                  </a:lnTo>
                  <a:lnTo>
                    <a:pt x="75" y="0"/>
                  </a:lnTo>
                  <a:lnTo>
                    <a:pt x="37" y="38"/>
                  </a:lnTo>
                  <a:lnTo>
                    <a:pt x="56" y="38"/>
                  </a:lnTo>
                  <a:lnTo>
                    <a:pt x="18" y="76"/>
                  </a:lnTo>
                  <a:lnTo>
                    <a:pt x="47" y="76"/>
                  </a:lnTo>
                  <a:lnTo>
                    <a:pt x="0" y="123"/>
                  </a:lnTo>
                  <a:lnTo>
                    <a:pt x="56" y="123"/>
                  </a:lnTo>
                  <a:lnTo>
                    <a:pt x="56" y="152"/>
                  </a:lnTo>
                  <a:lnTo>
                    <a:pt x="94" y="152"/>
                  </a:lnTo>
                  <a:lnTo>
                    <a:pt x="94" y="123"/>
                  </a:lnTo>
                  <a:lnTo>
                    <a:pt x="151" y="12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2993578" y="670560"/>
            <a:ext cx="0" cy="233587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 rot="5400000">
            <a:off x="10457761" y="1707693"/>
            <a:ext cx="2590166" cy="261611"/>
            <a:chOff x="537094" y="352233"/>
            <a:chExt cx="2590166" cy="261611"/>
          </a:xfrm>
        </p:grpSpPr>
        <p:grpSp>
          <p:nvGrpSpPr>
            <p:cNvPr id="22" name="Group 21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bg1">
                        <a:lumMod val="85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bg1">
                      <a:lumMod val="85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bg1">
                        <a:lumMod val="85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bg1">
                      <a:lumMod val="85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bg1">
                    <a:lumMod val="85000"/>
                  </a:schemeClr>
                </a:solidFill>
                <a:latin typeface="+mj-lt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547338" y="807446"/>
            <a:ext cx="18590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bg1"/>
                </a:solidFill>
                <a:latin typeface="+mj-lt"/>
              </a:rPr>
              <a:t>Plant A Tree In Your Lifetime</a:t>
            </a:r>
          </a:p>
        </p:txBody>
      </p:sp>
    </p:spTree>
    <p:extLst>
      <p:ext uri="{BB962C8B-B14F-4D97-AF65-F5344CB8AC3E}">
        <p14:creationId xmlns:p14="http://schemas.microsoft.com/office/powerpoint/2010/main" val="41817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grpSp>
        <p:nvGrpSpPr>
          <p:cNvPr id="31" name="Group 30"/>
          <p:cNvGrpSpPr/>
          <p:nvPr/>
        </p:nvGrpSpPr>
        <p:grpSpPr>
          <a:xfrm>
            <a:off x="7725533" y="876142"/>
            <a:ext cx="3723516" cy="1117722"/>
            <a:chOff x="7725533" y="876142"/>
            <a:chExt cx="3723516" cy="1117722"/>
          </a:xfrm>
        </p:grpSpPr>
        <p:sp>
          <p:nvSpPr>
            <p:cNvPr id="11" name="Freeform 171"/>
            <p:cNvSpPr>
              <a:spLocks noEditPoints="1"/>
            </p:cNvSpPr>
            <p:nvPr/>
          </p:nvSpPr>
          <p:spPr bwMode="auto">
            <a:xfrm>
              <a:off x="7725533" y="876142"/>
              <a:ext cx="356836" cy="329952"/>
            </a:xfrm>
            <a:custGeom>
              <a:avLst/>
              <a:gdLst>
                <a:gd name="T0" fmla="*/ 120 w 146"/>
                <a:gd name="T1" fmla="*/ 35 h 135"/>
                <a:gd name="T2" fmla="*/ 120 w 146"/>
                <a:gd name="T3" fmla="*/ 2 h 135"/>
                <a:gd name="T4" fmla="*/ 102 w 146"/>
                <a:gd name="T5" fmla="*/ 2 h 135"/>
                <a:gd name="T6" fmla="*/ 102 w 146"/>
                <a:gd name="T7" fmla="*/ 21 h 135"/>
                <a:gd name="T8" fmla="*/ 73 w 146"/>
                <a:gd name="T9" fmla="*/ 0 h 135"/>
                <a:gd name="T10" fmla="*/ 0 w 146"/>
                <a:gd name="T11" fmla="*/ 56 h 135"/>
                <a:gd name="T12" fmla="*/ 12 w 146"/>
                <a:gd name="T13" fmla="*/ 71 h 135"/>
                <a:gd name="T14" fmla="*/ 19 w 146"/>
                <a:gd name="T15" fmla="*/ 66 h 135"/>
                <a:gd name="T16" fmla="*/ 19 w 146"/>
                <a:gd name="T17" fmla="*/ 135 h 135"/>
                <a:gd name="T18" fmla="*/ 128 w 146"/>
                <a:gd name="T19" fmla="*/ 135 h 135"/>
                <a:gd name="T20" fmla="*/ 128 w 146"/>
                <a:gd name="T21" fmla="*/ 66 h 135"/>
                <a:gd name="T22" fmla="*/ 135 w 146"/>
                <a:gd name="T23" fmla="*/ 71 h 135"/>
                <a:gd name="T24" fmla="*/ 146 w 146"/>
                <a:gd name="T25" fmla="*/ 56 h 135"/>
                <a:gd name="T26" fmla="*/ 120 w 146"/>
                <a:gd name="T27" fmla="*/ 35 h 135"/>
                <a:gd name="T28" fmla="*/ 116 w 146"/>
                <a:gd name="T29" fmla="*/ 125 h 135"/>
                <a:gd name="T30" fmla="*/ 92 w 146"/>
                <a:gd name="T31" fmla="*/ 125 h 135"/>
                <a:gd name="T32" fmla="*/ 92 w 146"/>
                <a:gd name="T33" fmla="*/ 85 h 135"/>
                <a:gd name="T34" fmla="*/ 54 w 146"/>
                <a:gd name="T35" fmla="*/ 85 h 135"/>
                <a:gd name="T36" fmla="*/ 54 w 146"/>
                <a:gd name="T37" fmla="*/ 125 h 135"/>
                <a:gd name="T38" fmla="*/ 31 w 146"/>
                <a:gd name="T39" fmla="*/ 125 h 135"/>
                <a:gd name="T40" fmla="*/ 31 w 146"/>
                <a:gd name="T41" fmla="*/ 59 h 135"/>
                <a:gd name="T42" fmla="*/ 73 w 146"/>
                <a:gd name="T43" fmla="*/ 26 h 135"/>
                <a:gd name="T44" fmla="*/ 116 w 146"/>
                <a:gd name="T45" fmla="*/ 59 h 135"/>
                <a:gd name="T46" fmla="*/ 116 w 146"/>
                <a:gd name="T47" fmla="*/ 1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6" h="135">
                  <a:moveTo>
                    <a:pt x="120" y="35"/>
                  </a:moveTo>
                  <a:lnTo>
                    <a:pt x="120" y="2"/>
                  </a:lnTo>
                  <a:lnTo>
                    <a:pt x="102" y="2"/>
                  </a:lnTo>
                  <a:lnTo>
                    <a:pt x="102" y="21"/>
                  </a:lnTo>
                  <a:lnTo>
                    <a:pt x="73" y="0"/>
                  </a:lnTo>
                  <a:lnTo>
                    <a:pt x="0" y="56"/>
                  </a:lnTo>
                  <a:lnTo>
                    <a:pt x="12" y="71"/>
                  </a:lnTo>
                  <a:lnTo>
                    <a:pt x="19" y="66"/>
                  </a:lnTo>
                  <a:lnTo>
                    <a:pt x="19" y="135"/>
                  </a:lnTo>
                  <a:lnTo>
                    <a:pt x="128" y="135"/>
                  </a:lnTo>
                  <a:lnTo>
                    <a:pt x="128" y="66"/>
                  </a:lnTo>
                  <a:lnTo>
                    <a:pt x="135" y="71"/>
                  </a:lnTo>
                  <a:lnTo>
                    <a:pt x="146" y="56"/>
                  </a:lnTo>
                  <a:lnTo>
                    <a:pt x="120" y="35"/>
                  </a:lnTo>
                  <a:close/>
                  <a:moveTo>
                    <a:pt x="116" y="125"/>
                  </a:moveTo>
                  <a:lnTo>
                    <a:pt x="92" y="125"/>
                  </a:lnTo>
                  <a:lnTo>
                    <a:pt x="92" y="85"/>
                  </a:lnTo>
                  <a:lnTo>
                    <a:pt x="54" y="85"/>
                  </a:lnTo>
                  <a:lnTo>
                    <a:pt x="54" y="125"/>
                  </a:lnTo>
                  <a:lnTo>
                    <a:pt x="31" y="125"/>
                  </a:lnTo>
                  <a:lnTo>
                    <a:pt x="31" y="59"/>
                  </a:lnTo>
                  <a:lnTo>
                    <a:pt x="73" y="26"/>
                  </a:lnTo>
                  <a:lnTo>
                    <a:pt x="116" y="59"/>
                  </a:lnTo>
                  <a:lnTo>
                    <a:pt x="116" y="125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431348" y="882737"/>
              <a:ext cx="3017701" cy="1111127"/>
              <a:chOff x="6710409" y="3561627"/>
              <a:chExt cx="3017701" cy="1111127"/>
            </a:xfrm>
          </p:grpSpPr>
          <p:sp>
            <p:nvSpPr>
              <p:cNvPr id="13" name="TextBox 12"/>
              <p:cNvSpPr txBox="1"/>
              <p:nvPr/>
            </p:nvSpPr>
            <p:spPr>
              <a:xfrm flipH="1">
                <a:off x="6710409" y="4026423"/>
                <a:ext cx="30177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lorem ipsum dolor aneisa naian egenais salanasa anasani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 flipH="1">
                <a:off x="6710410" y="3561627"/>
                <a:ext cx="3017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smtClean="0">
                    <a:solidFill>
                      <a:schemeClr val="tx1">
                        <a:lumMod val="90000"/>
                        <a:lumOff val="10000"/>
                      </a:schemeClr>
                    </a:solidFill>
                    <a:latin typeface="+mj-lt"/>
                  </a:rPr>
                  <a:t>Salanasil Ebetisa</a:t>
                </a:r>
                <a:endParaRPr lang="en-US" sz="1600" b="1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endParaRPr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4697964" y="5720719"/>
            <a:ext cx="3789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smtClean="0">
                <a:latin typeface="+mj-lt"/>
              </a:rPr>
              <a:t>Our Service.</a:t>
            </a:r>
            <a:endParaRPr lang="en-US" sz="4800" b="1">
              <a:latin typeface="+mj-lt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731606" y="2227987"/>
            <a:ext cx="3717444" cy="1132016"/>
            <a:chOff x="7731606" y="2227987"/>
            <a:chExt cx="3717444" cy="1132016"/>
          </a:xfrm>
        </p:grpSpPr>
        <p:sp>
          <p:nvSpPr>
            <p:cNvPr id="16" name="TextBox 15"/>
            <p:cNvSpPr txBox="1"/>
            <p:nvPr/>
          </p:nvSpPr>
          <p:spPr>
            <a:xfrm flipH="1">
              <a:off x="8426522" y="2713672"/>
              <a:ext cx="30225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egenais salanasa anasani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 flipH="1">
              <a:off x="8426524" y="2248876"/>
              <a:ext cx="3022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Salanasaiu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20" name="Freeform 322"/>
            <p:cNvSpPr>
              <a:spLocks/>
            </p:cNvSpPr>
            <p:nvPr/>
          </p:nvSpPr>
          <p:spPr bwMode="auto">
            <a:xfrm>
              <a:off x="7731606" y="2227987"/>
              <a:ext cx="347058" cy="369056"/>
            </a:xfrm>
            <a:custGeom>
              <a:avLst/>
              <a:gdLst>
                <a:gd name="T0" fmla="*/ 32 w 60"/>
                <a:gd name="T1" fmla="*/ 4 h 64"/>
                <a:gd name="T2" fmla="*/ 32 w 60"/>
                <a:gd name="T3" fmla="*/ 2 h 64"/>
                <a:gd name="T4" fmla="*/ 30 w 60"/>
                <a:gd name="T5" fmla="*/ 0 h 64"/>
                <a:gd name="T6" fmla="*/ 28 w 60"/>
                <a:gd name="T7" fmla="*/ 2 h 64"/>
                <a:gd name="T8" fmla="*/ 28 w 60"/>
                <a:gd name="T9" fmla="*/ 4 h 64"/>
                <a:gd name="T10" fmla="*/ 0 w 60"/>
                <a:gd name="T11" fmla="*/ 34 h 64"/>
                <a:gd name="T12" fmla="*/ 0 w 60"/>
                <a:gd name="T13" fmla="*/ 36 h 64"/>
                <a:gd name="T14" fmla="*/ 0 w 60"/>
                <a:gd name="T15" fmla="*/ 36 h 64"/>
                <a:gd name="T16" fmla="*/ 10 w 60"/>
                <a:gd name="T17" fmla="*/ 28 h 64"/>
                <a:gd name="T18" fmla="*/ 20 w 60"/>
                <a:gd name="T19" fmla="*/ 36 h 64"/>
                <a:gd name="T20" fmla="*/ 20 w 60"/>
                <a:gd name="T21" fmla="*/ 36 h 64"/>
                <a:gd name="T22" fmla="*/ 28 w 60"/>
                <a:gd name="T23" fmla="*/ 28 h 64"/>
                <a:gd name="T24" fmla="*/ 28 w 60"/>
                <a:gd name="T25" fmla="*/ 50 h 64"/>
                <a:gd name="T26" fmla="*/ 22 w 60"/>
                <a:gd name="T27" fmla="*/ 60 h 64"/>
                <a:gd name="T28" fmla="*/ 16 w 60"/>
                <a:gd name="T29" fmla="*/ 54 h 64"/>
                <a:gd name="T30" fmla="*/ 14 w 60"/>
                <a:gd name="T31" fmla="*/ 52 h 64"/>
                <a:gd name="T32" fmla="*/ 12 w 60"/>
                <a:gd name="T33" fmla="*/ 54 h 64"/>
                <a:gd name="T34" fmla="*/ 22 w 60"/>
                <a:gd name="T35" fmla="*/ 64 h 64"/>
                <a:gd name="T36" fmla="*/ 32 w 60"/>
                <a:gd name="T37" fmla="*/ 50 h 64"/>
                <a:gd name="T38" fmla="*/ 32 w 60"/>
                <a:gd name="T39" fmla="*/ 28 h 64"/>
                <a:gd name="T40" fmla="*/ 40 w 60"/>
                <a:gd name="T41" fmla="*/ 36 h 64"/>
                <a:gd name="T42" fmla="*/ 40 w 60"/>
                <a:gd name="T43" fmla="*/ 36 h 64"/>
                <a:gd name="T44" fmla="*/ 50 w 60"/>
                <a:gd name="T45" fmla="*/ 28 h 64"/>
                <a:gd name="T46" fmla="*/ 60 w 60"/>
                <a:gd name="T47" fmla="*/ 36 h 64"/>
                <a:gd name="T48" fmla="*/ 60 w 60"/>
                <a:gd name="T49" fmla="*/ 36 h 64"/>
                <a:gd name="T50" fmla="*/ 60 w 60"/>
                <a:gd name="T51" fmla="*/ 34 h 64"/>
                <a:gd name="T52" fmla="*/ 32 w 60"/>
                <a:gd name="T5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" h="64">
                  <a:moveTo>
                    <a:pt x="32" y="4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ubicBezTo>
                    <a:pt x="29" y="0"/>
                    <a:pt x="28" y="1"/>
                    <a:pt x="28" y="2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12" y="5"/>
                    <a:pt x="0" y="18"/>
                    <a:pt x="0" y="34"/>
                  </a:cubicBezTo>
                  <a:cubicBezTo>
                    <a:pt x="0" y="35"/>
                    <a:pt x="0" y="3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1"/>
                    <a:pt x="5" y="28"/>
                    <a:pt x="10" y="28"/>
                  </a:cubicBezTo>
                  <a:cubicBezTo>
                    <a:pt x="15" y="28"/>
                    <a:pt x="19" y="31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1" y="32"/>
                    <a:pt x="24" y="29"/>
                    <a:pt x="28" y="28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60"/>
                    <a:pt x="26" y="60"/>
                    <a:pt x="22" y="60"/>
                  </a:cubicBezTo>
                  <a:cubicBezTo>
                    <a:pt x="16" y="60"/>
                    <a:pt x="16" y="58"/>
                    <a:pt x="16" y="54"/>
                  </a:cubicBezTo>
                  <a:cubicBezTo>
                    <a:pt x="16" y="53"/>
                    <a:pt x="15" y="52"/>
                    <a:pt x="14" y="52"/>
                  </a:cubicBezTo>
                  <a:cubicBezTo>
                    <a:pt x="13" y="52"/>
                    <a:pt x="12" y="53"/>
                    <a:pt x="12" y="54"/>
                  </a:cubicBezTo>
                  <a:cubicBezTo>
                    <a:pt x="12" y="58"/>
                    <a:pt x="12" y="64"/>
                    <a:pt x="22" y="64"/>
                  </a:cubicBezTo>
                  <a:cubicBezTo>
                    <a:pt x="27" y="64"/>
                    <a:pt x="32" y="63"/>
                    <a:pt x="32" y="50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36" y="29"/>
                    <a:pt x="39" y="32"/>
                    <a:pt x="40" y="36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41" y="31"/>
                    <a:pt x="45" y="28"/>
                    <a:pt x="50" y="28"/>
                  </a:cubicBezTo>
                  <a:cubicBezTo>
                    <a:pt x="55" y="28"/>
                    <a:pt x="59" y="31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35"/>
                    <a:pt x="60" y="35"/>
                    <a:pt x="60" y="34"/>
                  </a:cubicBezTo>
                  <a:cubicBezTo>
                    <a:pt x="60" y="18"/>
                    <a:pt x="48" y="5"/>
                    <a:pt x="32" y="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707085" y="3601253"/>
            <a:ext cx="3741965" cy="1138496"/>
            <a:chOff x="7707085" y="3601253"/>
            <a:chExt cx="3741965" cy="1138496"/>
          </a:xfrm>
        </p:grpSpPr>
        <p:sp>
          <p:nvSpPr>
            <p:cNvPr id="18" name="TextBox 17"/>
            <p:cNvSpPr txBox="1"/>
            <p:nvPr/>
          </p:nvSpPr>
          <p:spPr>
            <a:xfrm flipH="1">
              <a:off x="8426522" y="4093418"/>
              <a:ext cx="30225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egenais salanasa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anasani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 flipH="1">
              <a:off x="8426524" y="3628622"/>
              <a:ext cx="3022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Baniaina Aibonav 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21" name="Freeform 169"/>
            <p:cNvSpPr>
              <a:spLocks/>
            </p:cNvSpPr>
            <p:nvPr/>
          </p:nvSpPr>
          <p:spPr bwMode="auto">
            <a:xfrm>
              <a:off x="7707085" y="3601253"/>
              <a:ext cx="369056" cy="371500"/>
            </a:xfrm>
            <a:custGeom>
              <a:avLst/>
              <a:gdLst>
                <a:gd name="T0" fmla="*/ 151 w 151"/>
                <a:gd name="T1" fmla="*/ 123 h 152"/>
                <a:gd name="T2" fmla="*/ 104 w 151"/>
                <a:gd name="T3" fmla="*/ 76 h 152"/>
                <a:gd name="T4" fmla="*/ 132 w 151"/>
                <a:gd name="T5" fmla="*/ 76 h 152"/>
                <a:gd name="T6" fmla="*/ 94 w 151"/>
                <a:gd name="T7" fmla="*/ 38 h 152"/>
                <a:gd name="T8" fmla="*/ 113 w 151"/>
                <a:gd name="T9" fmla="*/ 38 h 152"/>
                <a:gd name="T10" fmla="*/ 75 w 151"/>
                <a:gd name="T11" fmla="*/ 0 h 152"/>
                <a:gd name="T12" fmla="*/ 37 w 151"/>
                <a:gd name="T13" fmla="*/ 38 h 152"/>
                <a:gd name="T14" fmla="*/ 56 w 151"/>
                <a:gd name="T15" fmla="*/ 38 h 152"/>
                <a:gd name="T16" fmla="*/ 18 w 151"/>
                <a:gd name="T17" fmla="*/ 76 h 152"/>
                <a:gd name="T18" fmla="*/ 47 w 151"/>
                <a:gd name="T19" fmla="*/ 76 h 152"/>
                <a:gd name="T20" fmla="*/ 0 w 151"/>
                <a:gd name="T21" fmla="*/ 123 h 152"/>
                <a:gd name="T22" fmla="*/ 56 w 151"/>
                <a:gd name="T23" fmla="*/ 123 h 152"/>
                <a:gd name="T24" fmla="*/ 56 w 151"/>
                <a:gd name="T25" fmla="*/ 152 h 152"/>
                <a:gd name="T26" fmla="*/ 94 w 151"/>
                <a:gd name="T27" fmla="*/ 152 h 152"/>
                <a:gd name="T28" fmla="*/ 94 w 151"/>
                <a:gd name="T29" fmla="*/ 123 h 152"/>
                <a:gd name="T30" fmla="*/ 151 w 151"/>
                <a:gd name="T31" fmla="*/ 12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1" h="152">
                  <a:moveTo>
                    <a:pt x="151" y="123"/>
                  </a:moveTo>
                  <a:lnTo>
                    <a:pt x="104" y="76"/>
                  </a:lnTo>
                  <a:lnTo>
                    <a:pt x="132" y="76"/>
                  </a:lnTo>
                  <a:lnTo>
                    <a:pt x="94" y="38"/>
                  </a:lnTo>
                  <a:lnTo>
                    <a:pt x="113" y="38"/>
                  </a:lnTo>
                  <a:lnTo>
                    <a:pt x="75" y="0"/>
                  </a:lnTo>
                  <a:lnTo>
                    <a:pt x="37" y="38"/>
                  </a:lnTo>
                  <a:lnTo>
                    <a:pt x="56" y="38"/>
                  </a:lnTo>
                  <a:lnTo>
                    <a:pt x="18" y="76"/>
                  </a:lnTo>
                  <a:lnTo>
                    <a:pt x="47" y="76"/>
                  </a:lnTo>
                  <a:lnTo>
                    <a:pt x="0" y="123"/>
                  </a:lnTo>
                  <a:lnTo>
                    <a:pt x="56" y="123"/>
                  </a:lnTo>
                  <a:lnTo>
                    <a:pt x="56" y="152"/>
                  </a:lnTo>
                  <a:lnTo>
                    <a:pt x="94" y="152"/>
                  </a:lnTo>
                  <a:lnTo>
                    <a:pt x="94" y="123"/>
                  </a:lnTo>
                  <a:lnTo>
                    <a:pt x="151" y="12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2848435" y="725055"/>
            <a:ext cx="0" cy="263494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 rot="16200000">
            <a:off x="1073567" y="1911723"/>
            <a:ext cx="2590166" cy="261611"/>
            <a:chOff x="537094" y="352233"/>
            <a:chExt cx="2590166" cy="261611"/>
          </a:xfrm>
        </p:grpSpPr>
        <p:grpSp>
          <p:nvGrpSpPr>
            <p:cNvPr id="24" name="Group 23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bg1">
                        <a:lumMod val="85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bg1">
                      <a:lumMod val="85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bg1">
                        <a:lumMod val="85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bg1">
                      <a:lumMod val="85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bg1">
                    <a:lumMod val="8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682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/>
      </p:sp>
      <p:grpSp>
        <p:nvGrpSpPr>
          <p:cNvPr id="9" name="Group 8"/>
          <p:cNvGrpSpPr/>
          <p:nvPr/>
        </p:nvGrpSpPr>
        <p:grpSpPr>
          <a:xfrm>
            <a:off x="1086957" y="2574592"/>
            <a:ext cx="3993041" cy="1132016"/>
            <a:chOff x="7731606" y="2227987"/>
            <a:chExt cx="3993041" cy="1132016"/>
          </a:xfrm>
        </p:grpSpPr>
        <p:sp>
          <p:nvSpPr>
            <p:cNvPr id="10" name="TextBox 9"/>
            <p:cNvSpPr txBox="1"/>
            <p:nvPr/>
          </p:nvSpPr>
          <p:spPr>
            <a:xfrm flipH="1">
              <a:off x="8426521" y="2713672"/>
              <a:ext cx="32981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naian bai egenain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salanasa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anasani </a:t>
              </a: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onebana neavali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baniainai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flipH="1">
              <a:off x="8426524" y="2248876"/>
              <a:ext cx="3022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Egenai Salanasaiu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12" name="Freeform 322"/>
            <p:cNvSpPr>
              <a:spLocks/>
            </p:cNvSpPr>
            <p:nvPr/>
          </p:nvSpPr>
          <p:spPr bwMode="auto">
            <a:xfrm>
              <a:off x="7731606" y="2227987"/>
              <a:ext cx="347058" cy="369056"/>
            </a:xfrm>
            <a:custGeom>
              <a:avLst/>
              <a:gdLst>
                <a:gd name="T0" fmla="*/ 32 w 60"/>
                <a:gd name="T1" fmla="*/ 4 h 64"/>
                <a:gd name="T2" fmla="*/ 32 w 60"/>
                <a:gd name="T3" fmla="*/ 2 h 64"/>
                <a:gd name="T4" fmla="*/ 30 w 60"/>
                <a:gd name="T5" fmla="*/ 0 h 64"/>
                <a:gd name="T6" fmla="*/ 28 w 60"/>
                <a:gd name="T7" fmla="*/ 2 h 64"/>
                <a:gd name="T8" fmla="*/ 28 w 60"/>
                <a:gd name="T9" fmla="*/ 4 h 64"/>
                <a:gd name="T10" fmla="*/ 0 w 60"/>
                <a:gd name="T11" fmla="*/ 34 h 64"/>
                <a:gd name="T12" fmla="*/ 0 w 60"/>
                <a:gd name="T13" fmla="*/ 36 h 64"/>
                <a:gd name="T14" fmla="*/ 0 w 60"/>
                <a:gd name="T15" fmla="*/ 36 h 64"/>
                <a:gd name="T16" fmla="*/ 10 w 60"/>
                <a:gd name="T17" fmla="*/ 28 h 64"/>
                <a:gd name="T18" fmla="*/ 20 w 60"/>
                <a:gd name="T19" fmla="*/ 36 h 64"/>
                <a:gd name="T20" fmla="*/ 20 w 60"/>
                <a:gd name="T21" fmla="*/ 36 h 64"/>
                <a:gd name="T22" fmla="*/ 28 w 60"/>
                <a:gd name="T23" fmla="*/ 28 h 64"/>
                <a:gd name="T24" fmla="*/ 28 w 60"/>
                <a:gd name="T25" fmla="*/ 50 h 64"/>
                <a:gd name="T26" fmla="*/ 22 w 60"/>
                <a:gd name="T27" fmla="*/ 60 h 64"/>
                <a:gd name="T28" fmla="*/ 16 w 60"/>
                <a:gd name="T29" fmla="*/ 54 h 64"/>
                <a:gd name="T30" fmla="*/ 14 w 60"/>
                <a:gd name="T31" fmla="*/ 52 h 64"/>
                <a:gd name="T32" fmla="*/ 12 w 60"/>
                <a:gd name="T33" fmla="*/ 54 h 64"/>
                <a:gd name="T34" fmla="*/ 22 w 60"/>
                <a:gd name="T35" fmla="*/ 64 h 64"/>
                <a:gd name="T36" fmla="*/ 32 w 60"/>
                <a:gd name="T37" fmla="*/ 50 h 64"/>
                <a:gd name="T38" fmla="*/ 32 w 60"/>
                <a:gd name="T39" fmla="*/ 28 h 64"/>
                <a:gd name="T40" fmla="*/ 40 w 60"/>
                <a:gd name="T41" fmla="*/ 36 h 64"/>
                <a:gd name="T42" fmla="*/ 40 w 60"/>
                <a:gd name="T43" fmla="*/ 36 h 64"/>
                <a:gd name="T44" fmla="*/ 50 w 60"/>
                <a:gd name="T45" fmla="*/ 28 h 64"/>
                <a:gd name="T46" fmla="*/ 60 w 60"/>
                <a:gd name="T47" fmla="*/ 36 h 64"/>
                <a:gd name="T48" fmla="*/ 60 w 60"/>
                <a:gd name="T49" fmla="*/ 36 h 64"/>
                <a:gd name="T50" fmla="*/ 60 w 60"/>
                <a:gd name="T51" fmla="*/ 34 h 64"/>
                <a:gd name="T52" fmla="*/ 32 w 60"/>
                <a:gd name="T53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" h="64">
                  <a:moveTo>
                    <a:pt x="32" y="4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ubicBezTo>
                    <a:pt x="29" y="0"/>
                    <a:pt x="28" y="1"/>
                    <a:pt x="28" y="2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12" y="5"/>
                    <a:pt x="0" y="18"/>
                    <a:pt x="0" y="34"/>
                  </a:cubicBezTo>
                  <a:cubicBezTo>
                    <a:pt x="0" y="35"/>
                    <a:pt x="0" y="3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1"/>
                    <a:pt x="5" y="28"/>
                    <a:pt x="10" y="28"/>
                  </a:cubicBezTo>
                  <a:cubicBezTo>
                    <a:pt x="15" y="28"/>
                    <a:pt x="19" y="31"/>
                    <a:pt x="20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1" y="32"/>
                    <a:pt x="24" y="29"/>
                    <a:pt x="28" y="28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60"/>
                    <a:pt x="26" y="60"/>
                    <a:pt x="22" y="60"/>
                  </a:cubicBezTo>
                  <a:cubicBezTo>
                    <a:pt x="16" y="60"/>
                    <a:pt x="16" y="58"/>
                    <a:pt x="16" y="54"/>
                  </a:cubicBezTo>
                  <a:cubicBezTo>
                    <a:pt x="16" y="53"/>
                    <a:pt x="15" y="52"/>
                    <a:pt x="14" y="52"/>
                  </a:cubicBezTo>
                  <a:cubicBezTo>
                    <a:pt x="13" y="52"/>
                    <a:pt x="12" y="53"/>
                    <a:pt x="12" y="54"/>
                  </a:cubicBezTo>
                  <a:cubicBezTo>
                    <a:pt x="12" y="58"/>
                    <a:pt x="12" y="64"/>
                    <a:pt x="22" y="64"/>
                  </a:cubicBezTo>
                  <a:cubicBezTo>
                    <a:pt x="27" y="64"/>
                    <a:pt x="32" y="63"/>
                    <a:pt x="32" y="50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36" y="29"/>
                    <a:pt x="39" y="32"/>
                    <a:pt x="40" y="36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41" y="31"/>
                    <a:pt x="45" y="28"/>
                    <a:pt x="50" y="28"/>
                  </a:cubicBezTo>
                  <a:cubicBezTo>
                    <a:pt x="55" y="28"/>
                    <a:pt x="59" y="31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35"/>
                    <a:pt x="60" y="35"/>
                    <a:pt x="60" y="34"/>
                  </a:cubicBezTo>
                  <a:cubicBezTo>
                    <a:pt x="60" y="18"/>
                    <a:pt x="48" y="5"/>
                    <a:pt x="32" y="4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62436" y="4140086"/>
            <a:ext cx="4017561" cy="1138496"/>
            <a:chOff x="7707085" y="3601253"/>
            <a:chExt cx="4017561" cy="1138496"/>
          </a:xfrm>
        </p:grpSpPr>
        <p:sp>
          <p:nvSpPr>
            <p:cNvPr id="14" name="TextBox 13"/>
            <p:cNvSpPr txBox="1"/>
            <p:nvPr/>
          </p:nvSpPr>
          <p:spPr>
            <a:xfrm flipH="1">
              <a:off x="8426521" y="4093418"/>
              <a:ext cx="32981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lorem ipsum dolor aneisa naian bai egenain salanasa anasani onebana neavali </a:t>
              </a:r>
              <a:r>
                <a:rPr lang="en-US" sz="12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baniainai</a:t>
              </a:r>
              <a:endParaRPr lang="en-US" sz="12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flipH="1">
              <a:off x="8426524" y="3628622"/>
              <a:ext cx="3022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600" b="1" smtClean="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</a:rPr>
                <a:t>Baniaina Aibonav </a:t>
              </a:r>
              <a:endParaRPr lang="en-US" sz="1600" b="1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endParaRPr>
            </a:p>
          </p:txBody>
        </p:sp>
        <p:sp>
          <p:nvSpPr>
            <p:cNvPr id="16" name="Freeform 169"/>
            <p:cNvSpPr>
              <a:spLocks/>
            </p:cNvSpPr>
            <p:nvPr/>
          </p:nvSpPr>
          <p:spPr bwMode="auto">
            <a:xfrm>
              <a:off x="7707085" y="3601253"/>
              <a:ext cx="369056" cy="371500"/>
            </a:xfrm>
            <a:custGeom>
              <a:avLst/>
              <a:gdLst>
                <a:gd name="T0" fmla="*/ 151 w 151"/>
                <a:gd name="T1" fmla="*/ 123 h 152"/>
                <a:gd name="T2" fmla="*/ 104 w 151"/>
                <a:gd name="T3" fmla="*/ 76 h 152"/>
                <a:gd name="T4" fmla="*/ 132 w 151"/>
                <a:gd name="T5" fmla="*/ 76 h 152"/>
                <a:gd name="T6" fmla="*/ 94 w 151"/>
                <a:gd name="T7" fmla="*/ 38 h 152"/>
                <a:gd name="T8" fmla="*/ 113 w 151"/>
                <a:gd name="T9" fmla="*/ 38 h 152"/>
                <a:gd name="T10" fmla="*/ 75 w 151"/>
                <a:gd name="T11" fmla="*/ 0 h 152"/>
                <a:gd name="T12" fmla="*/ 37 w 151"/>
                <a:gd name="T13" fmla="*/ 38 h 152"/>
                <a:gd name="T14" fmla="*/ 56 w 151"/>
                <a:gd name="T15" fmla="*/ 38 h 152"/>
                <a:gd name="T16" fmla="*/ 18 w 151"/>
                <a:gd name="T17" fmla="*/ 76 h 152"/>
                <a:gd name="T18" fmla="*/ 47 w 151"/>
                <a:gd name="T19" fmla="*/ 76 h 152"/>
                <a:gd name="T20" fmla="*/ 0 w 151"/>
                <a:gd name="T21" fmla="*/ 123 h 152"/>
                <a:gd name="T22" fmla="*/ 56 w 151"/>
                <a:gd name="T23" fmla="*/ 123 h 152"/>
                <a:gd name="T24" fmla="*/ 56 w 151"/>
                <a:gd name="T25" fmla="*/ 152 h 152"/>
                <a:gd name="T26" fmla="*/ 94 w 151"/>
                <a:gd name="T27" fmla="*/ 152 h 152"/>
                <a:gd name="T28" fmla="*/ 94 w 151"/>
                <a:gd name="T29" fmla="*/ 123 h 152"/>
                <a:gd name="T30" fmla="*/ 151 w 151"/>
                <a:gd name="T31" fmla="*/ 12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1" h="152">
                  <a:moveTo>
                    <a:pt x="151" y="123"/>
                  </a:moveTo>
                  <a:lnTo>
                    <a:pt x="104" y="76"/>
                  </a:lnTo>
                  <a:lnTo>
                    <a:pt x="132" y="76"/>
                  </a:lnTo>
                  <a:lnTo>
                    <a:pt x="94" y="38"/>
                  </a:lnTo>
                  <a:lnTo>
                    <a:pt x="113" y="38"/>
                  </a:lnTo>
                  <a:lnTo>
                    <a:pt x="75" y="0"/>
                  </a:lnTo>
                  <a:lnTo>
                    <a:pt x="37" y="38"/>
                  </a:lnTo>
                  <a:lnTo>
                    <a:pt x="56" y="38"/>
                  </a:lnTo>
                  <a:lnTo>
                    <a:pt x="18" y="76"/>
                  </a:lnTo>
                  <a:lnTo>
                    <a:pt x="47" y="76"/>
                  </a:lnTo>
                  <a:lnTo>
                    <a:pt x="0" y="123"/>
                  </a:lnTo>
                  <a:lnTo>
                    <a:pt x="56" y="123"/>
                  </a:lnTo>
                  <a:lnTo>
                    <a:pt x="56" y="152"/>
                  </a:lnTo>
                  <a:lnTo>
                    <a:pt x="94" y="152"/>
                  </a:lnTo>
                  <a:lnTo>
                    <a:pt x="94" y="123"/>
                  </a:lnTo>
                  <a:lnTo>
                    <a:pt x="151" y="123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926231" y="1026316"/>
            <a:ext cx="3789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latin typeface="+mj-lt"/>
              </a:rPr>
              <a:t>Our Service.</a:t>
            </a:r>
            <a:endParaRPr lang="en-US" sz="4800" b="1">
              <a:latin typeface="+mj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52420" y="6355898"/>
            <a:ext cx="2590166" cy="261611"/>
            <a:chOff x="537094" y="352233"/>
            <a:chExt cx="2590166" cy="261611"/>
          </a:xfrm>
        </p:grpSpPr>
        <p:grpSp>
          <p:nvGrpSpPr>
            <p:cNvPr id="20" name="Group 19"/>
            <p:cNvGrpSpPr/>
            <p:nvPr/>
          </p:nvGrpSpPr>
          <p:grpSpPr>
            <a:xfrm>
              <a:off x="537094" y="352233"/>
              <a:ext cx="2590166" cy="261611"/>
              <a:chOff x="537094" y="352233"/>
              <a:chExt cx="2590166" cy="261611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537094" y="352234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Unique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348974" y="352233"/>
                <a:ext cx="77828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rPr>
                  <a:t>More</a:t>
                </a:r>
                <a:endParaRPr lang="en-US" sz="1100" b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443034" y="352233"/>
              <a:ext cx="7782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Creative</a:t>
              </a:r>
              <a:endParaRPr lang="en-US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6625778" y="3920836"/>
            <a:ext cx="0" cy="135774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264540" y="4504512"/>
            <a:ext cx="203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u="sng" smtClean="0">
                <a:solidFill>
                  <a:schemeClr val="bg1"/>
                </a:solidFill>
                <a:latin typeface="+mj-lt"/>
              </a:rPr>
              <a:t>plant a tree in your lifetime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91195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22">
      <a:dk1>
        <a:srgbClr val="2B2B2B"/>
      </a:dk1>
      <a:lt1>
        <a:srgbClr val="FFFFFF"/>
      </a:lt1>
      <a:dk2>
        <a:srgbClr val="2B2B2B"/>
      </a:dk2>
      <a:lt2>
        <a:srgbClr val="FFFFFF"/>
      </a:lt2>
      <a:accent1>
        <a:srgbClr val="B0C615"/>
      </a:accent1>
      <a:accent2>
        <a:srgbClr val="99B332"/>
      </a:accent2>
      <a:accent3>
        <a:srgbClr val="7AAE3B"/>
      </a:accent3>
      <a:accent4>
        <a:srgbClr val="5CA944"/>
      </a:accent4>
      <a:accent5>
        <a:srgbClr val="31A050"/>
      </a:accent5>
      <a:accent6>
        <a:srgbClr val="06975B"/>
      </a:accent6>
      <a:hlink>
        <a:srgbClr val="5B9BD5"/>
      </a:hlink>
      <a:folHlink>
        <a:srgbClr val="70AD47"/>
      </a:folHlink>
    </a:clrScheme>
    <a:fontScheme name="Custom 6">
      <a:majorFont>
        <a:latin typeface="Playfair Displa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1266</Words>
  <PresentationFormat>Widescreen</PresentationFormat>
  <Paragraphs>227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Open Sans</vt:lpstr>
      <vt:lpstr>Playfair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2019-05-22T16:04:47Z</dcterms:created>
  <dcterms:modified xsi:type="dcterms:W3CDTF">2019-05-29T06:40:38Z</dcterms:modified>
</cp:coreProperties>
</file>