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bookmarkIdSeed="2">
  <p:sldMasterIdLst>
    <p:sldMasterId id="2147483660" r:id="rId1"/>
    <p:sldMasterId id="2147483663" r:id="rId2"/>
    <p:sldMasterId id="2147483675" r:id="rId3"/>
    <p:sldMasterId id="2147483687" r:id="rId4"/>
    <p:sldMasterId id="2147483750" r:id="rId5"/>
    <p:sldMasterId id="2147483763" r:id="rId6"/>
    <p:sldMasterId id="2147483787" r:id="rId7"/>
    <p:sldMasterId id="2147483800" r:id="rId8"/>
    <p:sldMasterId id="2147483813" r:id="rId9"/>
    <p:sldMasterId id="2147483826" r:id="rId10"/>
  </p:sldMasterIdLst>
  <p:notesMasterIdLst>
    <p:notesMasterId r:id="rId39"/>
  </p:notesMasterIdLst>
  <p:sldIdLst>
    <p:sldId id="329" r:id="rId11"/>
    <p:sldId id="332" r:id="rId12"/>
    <p:sldId id="330" r:id="rId13"/>
    <p:sldId id="331" r:id="rId14"/>
    <p:sldId id="335" r:id="rId15"/>
    <p:sldId id="337" r:id="rId16"/>
    <p:sldId id="365" r:id="rId17"/>
    <p:sldId id="366" r:id="rId18"/>
    <p:sldId id="339" r:id="rId19"/>
    <p:sldId id="369" r:id="rId20"/>
    <p:sldId id="370" r:id="rId21"/>
    <p:sldId id="367" r:id="rId22"/>
    <p:sldId id="368" r:id="rId23"/>
    <p:sldId id="371" r:id="rId24"/>
    <p:sldId id="373" r:id="rId25"/>
    <p:sldId id="349" r:id="rId26"/>
    <p:sldId id="350" r:id="rId27"/>
    <p:sldId id="333" r:id="rId28"/>
    <p:sldId id="375" r:id="rId29"/>
    <p:sldId id="351" r:id="rId30"/>
    <p:sldId id="353" r:id="rId31"/>
    <p:sldId id="352" r:id="rId32"/>
    <p:sldId id="374" r:id="rId33"/>
    <p:sldId id="354" r:id="rId34"/>
    <p:sldId id="334" r:id="rId35"/>
    <p:sldId id="358" r:id="rId36"/>
    <p:sldId id="357" r:id="rId37"/>
    <p:sldId id="359"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792B84-10F0-4E73-9867-C36F5ED51A67}">
  <a:tblStyle styleId="{0F792B84-10F0-4E73-9867-C36F5ED51A6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58" y="6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8501918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81000" y="685800"/>
            <a:ext cx="6096000" cy="3429000"/>
          </a:xfrm>
          <a:custGeom>
            <a:avLst/>
            <a:gdLst>
              <a:gd name="T0" fmla="*/ 0 w 120000"/>
              <a:gd name="T1" fmla="*/ 0 h 120000"/>
              <a:gd name="T2" fmla="*/ 232257600 w 120000"/>
              <a:gd name="T3" fmla="*/ 0 h 120000"/>
              <a:gd name="T4" fmla="*/ 2322576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ln>
            <a:headEnd/>
            <a:tailEnd/>
          </a:ln>
        </p:spPr>
      </p:sp>
      <p:sp>
        <p:nvSpPr>
          <p:cNvPr id="11981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smtClean="0"/>
          </a:p>
        </p:txBody>
      </p:sp>
      <p:sp>
        <p:nvSpPr>
          <p:cNvPr id="4" name="Slide Number Placeholder 3"/>
          <p:cNvSpPr>
            <a:spLocks noGrp="1"/>
          </p:cNvSpPr>
          <p:nvPr>
            <p:ph type="sldNum" sz="quarter" idx="4294967295"/>
          </p:nvPr>
        </p:nvSpPr>
        <p:spPr>
          <a:xfrm>
            <a:off x="0" y="0"/>
            <a:ext cx="0" cy="0"/>
          </a:xfrm>
        </p:spPr>
        <p:txBody>
          <a:bodyPr/>
          <a:lstStyle/>
          <a:p>
            <a:pPr algn="r">
              <a:buClrTx/>
              <a:buFontTx/>
              <a:buNone/>
              <a:defRPr/>
            </a:pPr>
            <a:fld id="{B3477C59-1C1A-4407-932F-628DB0DC42CC}" type="slidenum">
              <a:rPr lang="en-US" sz="1200" kern="1200">
                <a:solidFill>
                  <a:prstClr val="black"/>
                </a:solidFill>
                <a:latin typeface="Calibri" panose="020F0502020204030204"/>
                <a:ea typeface="+mn-ea"/>
                <a:cs typeface="Arial" panose="020B0604020202020204" pitchFamily="34" charset="0"/>
                <a:sym typeface="Arial" panose="020B0604020202020204" pitchFamily="34" charset="0"/>
              </a:rPr>
              <a:pPr algn="r">
                <a:buClrTx/>
                <a:buFontTx/>
                <a:buNone/>
                <a:defRPr/>
              </a:pPr>
              <a:t>2</a:t>
            </a:fld>
            <a:endParaRPr lang="en-US" sz="1200" kern="1200">
              <a:solidFill>
                <a:prstClr val="black"/>
              </a:solidFill>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7077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81000" y="685800"/>
            <a:ext cx="6096000" cy="3429000"/>
          </a:xfrm>
          <a:custGeom>
            <a:avLst/>
            <a:gdLst>
              <a:gd name="T0" fmla="*/ 0 w 120000"/>
              <a:gd name="T1" fmla="*/ 0 h 120000"/>
              <a:gd name="T2" fmla="*/ 232257600 w 120000"/>
              <a:gd name="T3" fmla="*/ 0 h 120000"/>
              <a:gd name="T4" fmla="*/ 2322576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ln>
            <a:headEnd/>
            <a:tailEnd/>
          </a:ln>
        </p:spPr>
      </p:sp>
      <p:sp>
        <p:nvSpPr>
          <p:cNvPr id="11981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smtClean="0"/>
          </a:p>
        </p:txBody>
      </p:sp>
      <p:sp>
        <p:nvSpPr>
          <p:cNvPr id="4" name="Slide Number Placeholder 3"/>
          <p:cNvSpPr>
            <a:spLocks noGrp="1"/>
          </p:cNvSpPr>
          <p:nvPr>
            <p:ph type="sldNum" sz="quarter" idx="4294967295"/>
          </p:nvPr>
        </p:nvSpPr>
        <p:spPr>
          <a:xfrm>
            <a:off x="0" y="0"/>
            <a:ext cx="0" cy="0"/>
          </a:xfrm>
        </p:spPr>
        <p:txBody>
          <a:bodyPr/>
          <a:lstStyle/>
          <a:p>
            <a:pPr algn="r">
              <a:buClrTx/>
              <a:buFontTx/>
              <a:buNone/>
              <a:defRPr/>
            </a:pPr>
            <a:fld id="{B3477C59-1C1A-4407-932F-628DB0DC42CC}" type="slidenum">
              <a:rPr lang="en-US" sz="1200" kern="1200">
                <a:solidFill>
                  <a:prstClr val="black"/>
                </a:solidFill>
                <a:latin typeface="Calibri" panose="020F0502020204030204"/>
                <a:ea typeface="+mn-ea"/>
                <a:cs typeface="Arial" panose="020B0604020202020204" pitchFamily="34" charset="0"/>
                <a:sym typeface="Arial" panose="020B0604020202020204" pitchFamily="34" charset="0"/>
              </a:rPr>
              <a:pPr algn="r">
                <a:buClrTx/>
                <a:buFontTx/>
                <a:buNone/>
                <a:defRPr/>
              </a:pPr>
              <a:t>4</a:t>
            </a:fld>
            <a:endParaRPr lang="en-US" sz="1200" kern="1200">
              <a:solidFill>
                <a:prstClr val="black"/>
              </a:solidFill>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20994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81000" y="685800"/>
            <a:ext cx="6096000" cy="3429000"/>
          </a:xfrm>
          <a:custGeom>
            <a:avLst/>
            <a:gdLst>
              <a:gd name="T0" fmla="*/ 0 w 120000"/>
              <a:gd name="T1" fmla="*/ 0 h 120000"/>
              <a:gd name="T2" fmla="*/ 232257600 w 120000"/>
              <a:gd name="T3" fmla="*/ 0 h 120000"/>
              <a:gd name="T4" fmla="*/ 2322576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ln>
            <a:headEnd/>
            <a:tailEnd/>
          </a:ln>
        </p:spPr>
      </p:sp>
      <p:sp>
        <p:nvSpPr>
          <p:cNvPr id="11981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smtClean="0"/>
          </a:p>
        </p:txBody>
      </p:sp>
      <p:sp>
        <p:nvSpPr>
          <p:cNvPr id="4" name="Slide Number Placeholder 3"/>
          <p:cNvSpPr>
            <a:spLocks noGrp="1"/>
          </p:cNvSpPr>
          <p:nvPr>
            <p:ph type="sldNum" sz="quarter" idx="4294967295"/>
          </p:nvPr>
        </p:nvSpPr>
        <p:spPr>
          <a:xfrm>
            <a:off x="0" y="0"/>
            <a:ext cx="0" cy="0"/>
          </a:xfrm>
        </p:spPr>
        <p:txBody>
          <a:bodyPr/>
          <a:lstStyle/>
          <a:p>
            <a:pPr algn="r">
              <a:buClrTx/>
              <a:buFontTx/>
              <a:buNone/>
              <a:defRPr/>
            </a:pPr>
            <a:fld id="{B3477C59-1C1A-4407-932F-628DB0DC42CC}" type="slidenum">
              <a:rPr lang="en-US" sz="1200" kern="1200">
                <a:solidFill>
                  <a:prstClr val="black"/>
                </a:solidFill>
                <a:latin typeface="Calibri" panose="020F0502020204030204"/>
                <a:ea typeface="+mn-ea"/>
                <a:cs typeface="Arial" panose="020B0604020202020204" pitchFamily="34" charset="0"/>
                <a:sym typeface="Arial" panose="020B0604020202020204" pitchFamily="34" charset="0"/>
              </a:rPr>
              <a:pPr algn="r">
                <a:buClrTx/>
                <a:buFontTx/>
                <a:buNone/>
                <a:defRPr/>
              </a:pPr>
              <a:t>20</a:t>
            </a:fld>
            <a:endParaRPr lang="en-US" sz="1200" kern="1200">
              <a:solidFill>
                <a:prstClr val="black"/>
              </a:solidFill>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3259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81000" y="685800"/>
            <a:ext cx="6096000" cy="3429000"/>
          </a:xfrm>
          <a:custGeom>
            <a:avLst/>
            <a:gdLst>
              <a:gd name="T0" fmla="*/ 0 w 120000"/>
              <a:gd name="T1" fmla="*/ 0 h 120000"/>
              <a:gd name="T2" fmla="*/ 232257600 w 120000"/>
              <a:gd name="T3" fmla="*/ 0 h 120000"/>
              <a:gd name="T4" fmla="*/ 2322576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ln>
            <a:headEnd/>
            <a:tailEnd/>
          </a:ln>
        </p:spPr>
      </p:sp>
      <p:sp>
        <p:nvSpPr>
          <p:cNvPr id="11981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smtClean="0"/>
          </a:p>
        </p:txBody>
      </p:sp>
      <p:sp>
        <p:nvSpPr>
          <p:cNvPr id="4" name="Slide Number Placeholder 3"/>
          <p:cNvSpPr>
            <a:spLocks noGrp="1"/>
          </p:cNvSpPr>
          <p:nvPr>
            <p:ph type="sldNum" sz="quarter" idx="4294967295"/>
          </p:nvPr>
        </p:nvSpPr>
        <p:spPr>
          <a:xfrm>
            <a:off x="0" y="0"/>
            <a:ext cx="0" cy="0"/>
          </a:xfrm>
        </p:spPr>
        <p:txBody>
          <a:bodyPr/>
          <a:lstStyle/>
          <a:p>
            <a:pPr algn="r">
              <a:buClrTx/>
              <a:buFontTx/>
              <a:buNone/>
              <a:defRPr/>
            </a:pPr>
            <a:fld id="{B3477C59-1C1A-4407-932F-628DB0DC42CC}" type="slidenum">
              <a:rPr lang="en-US" sz="1200" kern="1200">
                <a:solidFill>
                  <a:prstClr val="black"/>
                </a:solidFill>
                <a:latin typeface="Calibri" panose="020F0502020204030204"/>
                <a:ea typeface="+mn-ea"/>
                <a:cs typeface="Arial" panose="020B0604020202020204" pitchFamily="34" charset="0"/>
                <a:sym typeface="Arial" panose="020B0604020202020204" pitchFamily="34" charset="0"/>
              </a:rPr>
              <a:pPr algn="r">
                <a:buClrTx/>
                <a:buFontTx/>
                <a:buNone/>
                <a:defRPr/>
              </a:pPr>
              <a:t>24</a:t>
            </a:fld>
            <a:endParaRPr lang="en-US" sz="1200" kern="1200">
              <a:solidFill>
                <a:prstClr val="black"/>
              </a:solidFill>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89075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2592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81000" y="685800"/>
            <a:ext cx="6096000" cy="3429000"/>
          </a:xfrm>
          <a:custGeom>
            <a:avLst/>
            <a:gdLst>
              <a:gd name="T0" fmla="*/ 0 w 120000"/>
              <a:gd name="T1" fmla="*/ 0 h 120000"/>
              <a:gd name="T2" fmla="*/ 232257600 w 120000"/>
              <a:gd name="T3" fmla="*/ 0 h 120000"/>
              <a:gd name="T4" fmla="*/ 2322576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ln>
            <a:headEnd/>
            <a:tailEnd/>
          </a:ln>
        </p:spPr>
      </p:sp>
      <p:sp>
        <p:nvSpPr>
          <p:cNvPr id="11981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smtClean="0"/>
          </a:p>
        </p:txBody>
      </p:sp>
      <p:sp>
        <p:nvSpPr>
          <p:cNvPr id="4" name="Slide Number Placeholder 3"/>
          <p:cNvSpPr>
            <a:spLocks noGrp="1"/>
          </p:cNvSpPr>
          <p:nvPr>
            <p:ph type="sldNum" sz="quarter" idx="4294967295"/>
          </p:nvPr>
        </p:nvSpPr>
        <p:spPr>
          <a:xfrm>
            <a:off x="0" y="0"/>
            <a:ext cx="0" cy="0"/>
          </a:xfrm>
        </p:spPr>
        <p:txBody>
          <a:bodyPr/>
          <a:lstStyle/>
          <a:p>
            <a:pPr algn="r">
              <a:buClrTx/>
              <a:buFontTx/>
              <a:buNone/>
              <a:defRPr/>
            </a:pPr>
            <a:fld id="{B3477C59-1C1A-4407-932F-628DB0DC42CC}" type="slidenum">
              <a:rPr lang="en-US" sz="1200" kern="1200">
                <a:solidFill>
                  <a:prstClr val="black"/>
                </a:solidFill>
                <a:latin typeface="Calibri" panose="020F0502020204030204"/>
                <a:ea typeface="+mn-ea"/>
                <a:cs typeface="Arial" panose="020B0604020202020204" pitchFamily="34" charset="0"/>
                <a:sym typeface="Arial" panose="020B0604020202020204" pitchFamily="34" charset="0"/>
              </a:rPr>
              <a:pPr algn="r">
                <a:buClrTx/>
                <a:buFontTx/>
                <a:buNone/>
                <a:defRPr/>
              </a:pPr>
              <a:t>28</a:t>
            </a:fld>
            <a:endParaRPr lang="en-US" sz="1200" kern="1200">
              <a:solidFill>
                <a:prstClr val="black"/>
              </a:solidFill>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6056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AF8CAE21-B648-4CF9-9C26-70ABA2AF7D40}" type="datetimeFigureOut">
              <a:rPr lang="en-US" smtClean="0"/>
              <a:t>7/24/2021</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DFB43A1-1B61-4D27-BB6B-5624622C202D}" type="slidenum">
              <a:rPr lang="en-US" smtClean="0"/>
              <a:t>‹#›</a:t>
            </a:fld>
            <a:endParaRPr lang="en-US"/>
          </a:p>
        </p:txBody>
      </p:sp>
    </p:spTree>
    <p:extLst>
      <p:ext uri="{BB962C8B-B14F-4D97-AF65-F5344CB8AC3E}">
        <p14:creationId xmlns:p14="http://schemas.microsoft.com/office/powerpoint/2010/main" val="336067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D0E99-C51D-4E04-AA44-5410D8C718A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3F0FA9D7-92C5-4932-8BD7-C9983459F31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F25A2976-D5BB-4A41-9312-155E4E5378D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7/24/2021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311126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A773317-513E-45F3-8B8F-3130623668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86521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3EC7656-CF7C-4800-BA24-CAB6D0151D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73446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9836282-1573-41ED-9E87-EA8BB8D21B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56092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FD5444-A585-4FE4-A0C7-F49DD2188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02534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D1B9AF-D787-408A-A79D-04AEE01737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16072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F450A6-EA66-4D62-853B-B846E07A22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185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7/24/2021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7718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D943C10-B4B0-4CC7-83CA-1E90E32DAA7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8C8B11-D57D-4C8D-A4A3-53B0AC46BE6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7/24/2021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913728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016F6BB9-0AED-4D5D-8A21-404DFD8A794E}"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6AED63-5E7B-49E2-8DEE-BF33298A5206}" type="slidenum">
              <a:rPr lang="en-US"/>
              <a:pPr>
                <a:defRPr/>
              </a:pPr>
              <a:t>‹#›</a:t>
            </a:fld>
            <a:endParaRPr lang="en-US"/>
          </a:p>
        </p:txBody>
      </p:sp>
    </p:spTree>
    <p:extLst>
      <p:ext uri="{BB962C8B-B14F-4D97-AF65-F5344CB8AC3E}">
        <p14:creationId xmlns:p14="http://schemas.microsoft.com/office/powerpoint/2010/main" val="418870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EAA2FC8-4BFD-487D-ABF0-5C00DF636E48}"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FB9E50-EEE7-463D-AD5B-185D330FF26C}" type="slidenum">
              <a:rPr lang="en-US"/>
              <a:pPr>
                <a:defRPr/>
              </a:pPr>
              <a:t>‹#›</a:t>
            </a:fld>
            <a:endParaRPr lang="en-US"/>
          </a:p>
        </p:txBody>
      </p:sp>
    </p:spTree>
    <p:extLst>
      <p:ext uri="{BB962C8B-B14F-4D97-AF65-F5344CB8AC3E}">
        <p14:creationId xmlns:p14="http://schemas.microsoft.com/office/powerpoint/2010/main" val="1272226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CE2476F6-61F4-43FA-A77D-8367C87F5527}"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7532CA-6A2D-4789-A841-A83B99E52EE9}" type="slidenum">
              <a:rPr lang="en-US"/>
              <a:pPr>
                <a:defRPr/>
              </a:pPr>
              <a:t>‹#›</a:t>
            </a:fld>
            <a:endParaRPr lang="en-US"/>
          </a:p>
        </p:txBody>
      </p:sp>
    </p:spTree>
    <p:extLst>
      <p:ext uri="{BB962C8B-B14F-4D97-AF65-F5344CB8AC3E}">
        <p14:creationId xmlns:p14="http://schemas.microsoft.com/office/powerpoint/2010/main" val="3658086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AAEEE08-CABB-4B84-8CA8-FD7286847D83}" type="datetimeFigureOut">
              <a:rPr lang="en-US"/>
              <a:pPr>
                <a:defRPr/>
              </a:pPr>
              <a:t>7/24/2021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EBF6C0-D6AD-42FD-9739-1D358D781F6E}" type="slidenum">
              <a:rPr lang="en-US"/>
              <a:pPr>
                <a:defRPr/>
              </a:pPr>
              <a:t>‹#›</a:t>
            </a:fld>
            <a:endParaRPr lang="en-US"/>
          </a:p>
        </p:txBody>
      </p:sp>
    </p:spTree>
    <p:extLst>
      <p:ext uri="{BB962C8B-B14F-4D97-AF65-F5344CB8AC3E}">
        <p14:creationId xmlns:p14="http://schemas.microsoft.com/office/powerpoint/2010/main" val="3582960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D5F3FC7A-7565-4B99-82CA-17B845791481}" type="datetimeFigureOut">
              <a:rPr lang="en-US"/>
              <a:pPr>
                <a:defRPr/>
              </a:pPr>
              <a:t>7/24/2021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6B47EBB-CB5B-4BA5-B61E-85AD0A343098}" type="slidenum">
              <a:rPr lang="en-US"/>
              <a:pPr>
                <a:defRPr/>
              </a:pPr>
              <a:t>‹#›</a:t>
            </a:fld>
            <a:endParaRPr lang="en-US"/>
          </a:p>
        </p:txBody>
      </p:sp>
    </p:spTree>
    <p:extLst>
      <p:ext uri="{BB962C8B-B14F-4D97-AF65-F5344CB8AC3E}">
        <p14:creationId xmlns:p14="http://schemas.microsoft.com/office/powerpoint/2010/main" val="771608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70F806B9-76C2-4C1C-876B-30D38444D105}" type="datetimeFigureOut">
              <a:rPr lang="en-US"/>
              <a:pPr>
                <a:defRPr/>
              </a:pPr>
              <a:t>7/24/2021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57759A1-0EEC-40A8-AC27-19FE909643A7}" type="slidenum">
              <a:rPr lang="en-US"/>
              <a:pPr>
                <a:defRPr/>
              </a:pPr>
              <a:t>‹#›</a:t>
            </a:fld>
            <a:endParaRPr lang="en-US"/>
          </a:p>
        </p:txBody>
      </p:sp>
    </p:spTree>
    <p:extLst>
      <p:ext uri="{BB962C8B-B14F-4D97-AF65-F5344CB8AC3E}">
        <p14:creationId xmlns:p14="http://schemas.microsoft.com/office/powerpoint/2010/main" val="447672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B065A0-202C-4250-B797-98F79BDC2BF7}" type="datetimeFigureOut">
              <a:rPr lang="en-US"/>
              <a:pPr>
                <a:defRPr/>
              </a:pPr>
              <a:t>7/24/2021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26DEBEF-1BCA-4D16-BD36-2E68E619B794}" type="slidenum">
              <a:rPr lang="en-US"/>
              <a:pPr>
                <a:defRPr/>
              </a:pPr>
              <a:t>‹#›</a:t>
            </a:fld>
            <a:endParaRPr lang="en-US"/>
          </a:p>
        </p:txBody>
      </p:sp>
    </p:spTree>
    <p:extLst>
      <p:ext uri="{BB962C8B-B14F-4D97-AF65-F5344CB8AC3E}">
        <p14:creationId xmlns:p14="http://schemas.microsoft.com/office/powerpoint/2010/main" val="3921906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92E836-F117-4A63-AC0F-5F8D42DE105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835DDDD5-1CDB-4460-AB24-4BADD3F6CEC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7/24/2021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878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A4C9BCB2-95E2-48F9-B993-777766CEFA80}" type="datetimeFigureOut">
              <a:rPr lang="en-US"/>
              <a:pPr>
                <a:defRPr/>
              </a:pPr>
              <a:t>7/24/2021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457C1-E2D1-4D1C-B0ED-DC885CE56FFB}" type="slidenum">
              <a:rPr lang="en-US"/>
              <a:pPr>
                <a:defRPr/>
              </a:pPr>
              <a:t>‹#›</a:t>
            </a:fld>
            <a:endParaRPr lang="en-US"/>
          </a:p>
        </p:txBody>
      </p:sp>
    </p:spTree>
    <p:extLst>
      <p:ext uri="{BB962C8B-B14F-4D97-AF65-F5344CB8AC3E}">
        <p14:creationId xmlns:p14="http://schemas.microsoft.com/office/powerpoint/2010/main" val="3077866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5EE189C0-BD36-49C0-AA08-A28EA891EA4E}" type="datetimeFigureOut">
              <a:rPr lang="en-US"/>
              <a:pPr>
                <a:defRPr/>
              </a:pPr>
              <a:t>7/24/2021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907D3F-BEE6-4150-886F-582473E5B98C}" type="slidenum">
              <a:rPr lang="en-US"/>
              <a:pPr>
                <a:defRPr/>
              </a:pPr>
              <a:t>‹#›</a:t>
            </a:fld>
            <a:endParaRPr lang="en-US"/>
          </a:p>
        </p:txBody>
      </p:sp>
    </p:spTree>
    <p:extLst>
      <p:ext uri="{BB962C8B-B14F-4D97-AF65-F5344CB8AC3E}">
        <p14:creationId xmlns:p14="http://schemas.microsoft.com/office/powerpoint/2010/main" val="2535838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0B6DD72-0708-4F88-A574-3E708B5831D5}"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EFF57C-E0AE-4D41-9729-306102AB16FB}" type="slidenum">
              <a:rPr lang="en-US"/>
              <a:pPr>
                <a:defRPr/>
              </a:pPr>
              <a:t>‹#›</a:t>
            </a:fld>
            <a:endParaRPr lang="en-US"/>
          </a:p>
        </p:txBody>
      </p:sp>
    </p:spTree>
    <p:extLst>
      <p:ext uri="{BB962C8B-B14F-4D97-AF65-F5344CB8AC3E}">
        <p14:creationId xmlns:p14="http://schemas.microsoft.com/office/powerpoint/2010/main" val="3902272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5721818-3228-4ABB-B836-0D0A87DFDBEC}"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2C6DF2-A39D-4746-9976-C871CEA3AD6F}" type="slidenum">
              <a:rPr lang="en-US"/>
              <a:pPr>
                <a:defRPr/>
              </a:pPr>
              <a:t>‹#›</a:t>
            </a:fld>
            <a:endParaRPr lang="en-US"/>
          </a:p>
        </p:txBody>
      </p:sp>
    </p:spTree>
    <p:extLst>
      <p:ext uri="{BB962C8B-B14F-4D97-AF65-F5344CB8AC3E}">
        <p14:creationId xmlns:p14="http://schemas.microsoft.com/office/powerpoint/2010/main" val="1154735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3D177A9-1709-4BC6-BD25-A63CC5F6056F}"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AC13E3-F227-462D-8F91-2C721AE93F8E}" type="slidenum">
              <a:rPr lang="en-US" altLang="en-US"/>
              <a:pPr>
                <a:defRPr/>
              </a:pPr>
              <a:t>‹#›</a:t>
            </a:fld>
            <a:endParaRPr lang="en-US" altLang="en-US"/>
          </a:p>
        </p:txBody>
      </p:sp>
    </p:spTree>
    <p:extLst>
      <p:ext uri="{BB962C8B-B14F-4D97-AF65-F5344CB8AC3E}">
        <p14:creationId xmlns:p14="http://schemas.microsoft.com/office/powerpoint/2010/main" val="176784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87D8D5-A56F-4A9F-BD3D-693FC4887431}"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9ACF1F-1723-4CD5-914A-DD30CCF30C96}" type="slidenum">
              <a:rPr lang="en-US" altLang="en-US"/>
              <a:pPr>
                <a:defRPr/>
              </a:pPr>
              <a:t>‹#›</a:t>
            </a:fld>
            <a:endParaRPr lang="en-US" altLang="en-US"/>
          </a:p>
        </p:txBody>
      </p:sp>
    </p:spTree>
    <p:extLst>
      <p:ext uri="{BB962C8B-B14F-4D97-AF65-F5344CB8AC3E}">
        <p14:creationId xmlns:p14="http://schemas.microsoft.com/office/powerpoint/2010/main" val="1554881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35FE5DB-81B4-43CB-BF04-952B763F23D0}"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36DFA1-9463-42FE-9ED6-70B8258AF158}" type="slidenum">
              <a:rPr lang="en-US" altLang="en-US"/>
              <a:pPr>
                <a:defRPr/>
              </a:pPr>
              <a:t>‹#›</a:t>
            </a:fld>
            <a:endParaRPr lang="en-US" altLang="en-US"/>
          </a:p>
        </p:txBody>
      </p:sp>
    </p:spTree>
    <p:extLst>
      <p:ext uri="{BB962C8B-B14F-4D97-AF65-F5344CB8AC3E}">
        <p14:creationId xmlns:p14="http://schemas.microsoft.com/office/powerpoint/2010/main" val="425202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BEBA396-76FB-4F28-8BEA-2D5F8500BD67}" type="datetimeFigureOut">
              <a:rPr lang="en-US"/>
              <a:pPr>
                <a:defRPr/>
              </a:pPr>
              <a:t>7/24/2021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A7F7FA-6CC3-4689-98DA-F8A0F9A42B11}" type="slidenum">
              <a:rPr lang="en-US" altLang="en-US"/>
              <a:pPr>
                <a:defRPr/>
              </a:pPr>
              <a:t>‹#›</a:t>
            </a:fld>
            <a:endParaRPr lang="en-US" altLang="en-US"/>
          </a:p>
        </p:txBody>
      </p:sp>
    </p:spTree>
    <p:extLst>
      <p:ext uri="{BB962C8B-B14F-4D97-AF65-F5344CB8AC3E}">
        <p14:creationId xmlns:p14="http://schemas.microsoft.com/office/powerpoint/2010/main" val="866040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D19CE5A-1DAE-4966-A03F-7D9BC28F03C2}" type="datetimeFigureOut">
              <a:rPr lang="en-US"/>
              <a:pPr>
                <a:defRPr/>
              </a:pPr>
              <a:t>7/24/2021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64EF9D0-CAC3-4663-ABB6-027A80396589}" type="slidenum">
              <a:rPr lang="en-US" altLang="en-US"/>
              <a:pPr>
                <a:defRPr/>
              </a:pPr>
              <a:t>‹#›</a:t>
            </a:fld>
            <a:endParaRPr lang="en-US" altLang="en-US"/>
          </a:p>
        </p:txBody>
      </p:sp>
    </p:spTree>
    <p:extLst>
      <p:ext uri="{BB962C8B-B14F-4D97-AF65-F5344CB8AC3E}">
        <p14:creationId xmlns:p14="http://schemas.microsoft.com/office/powerpoint/2010/main" val="3427010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235BB47-1CEF-4FA6-99B7-B79080F3E855}" type="datetimeFigureOut">
              <a:rPr lang="en-US"/>
              <a:pPr>
                <a:defRPr/>
              </a:pPr>
              <a:t>7/24/2021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56DF6FF-6F3B-4A75-B3D8-1711E7C4477A}" type="slidenum">
              <a:rPr lang="en-US" altLang="en-US"/>
              <a:pPr>
                <a:defRPr/>
              </a:pPr>
              <a:t>‹#›</a:t>
            </a:fld>
            <a:endParaRPr lang="en-US" altLang="en-US"/>
          </a:p>
        </p:txBody>
      </p:sp>
    </p:spTree>
    <p:extLst>
      <p:ext uri="{BB962C8B-B14F-4D97-AF65-F5344CB8AC3E}">
        <p14:creationId xmlns:p14="http://schemas.microsoft.com/office/powerpoint/2010/main" val="2648894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7/24/2021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96488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AF840B-7B3E-4040-8541-3C14B954C35B}" type="datetimeFigureOut">
              <a:rPr lang="en-US"/>
              <a:pPr>
                <a:defRPr/>
              </a:pPr>
              <a:t>7/24/2021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C261AE-3693-4DB1-9A22-6A58C23CDB72}" type="slidenum">
              <a:rPr lang="en-US" altLang="en-US"/>
              <a:pPr>
                <a:defRPr/>
              </a:pPr>
              <a:t>‹#›</a:t>
            </a:fld>
            <a:endParaRPr lang="en-US" altLang="en-US"/>
          </a:p>
        </p:txBody>
      </p:sp>
    </p:spTree>
    <p:extLst>
      <p:ext uri="{BB962C8B-B14F-4D97-AF65-F5344CB8AC3E}">
        <p14:creationId xmlns:p14="http://schemas.microsoft.com/office/powerpoint/2010/main" val="1779993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529091-5210-4E21-8EE8-905333E45FFD}" type="datetimeFigureOut">
              <a:rPr lang="en-US"/>
              <a:pPr>
                <a:defRPr/>
              </a:pPr>
              <a:t>7/24/2021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30EAB7-1E1A-4840-B5EE-87A7736D3800}" type="slidenum">
              <a:rPr lang="en-US" altLang="en-US"/>
              <a:pPr>
                <a:defRPr/>
              </a:pPr>
              <a:t>‹#›</a:t>
            </a:fld>
            <a:endParaRPr lang="en-US" altLang="en-US"/>
          </a:p>
        </p:txBody>
      </p:sp>
    </p:spTree>
    <p:extLst>
      <p:ext uri="{BB962C8B-B14F-4D97-AF65-F5344CB8AC3E}">
        <p14:creationId xmlns:p14="http://schemas.microsoft.com/office/powerpoint/2010/main" val="682708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9120C3-358B-442C-8AC1-75CFFC5BECDF}" type="datetimeFigureOut">
              <a:rPr lang="en-US"/>
              <a:pPr>
                <a:defRPr/>
              </a:pPr>
              <a:t>7/24/2021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77199E-0439-4BFF-81E2-4289F54325D7}" type="slidenum">
              <a:rPr lang="en-US" altLang="en-US"/>
              <a:pPr>
                <a:defRPr/>
              </a:pPr>
              <a:t>‹#›</a:t>
            </a:fld>
            <a:endParaRPr lang="en-US" altLang="en-US"/>
          </a:p>
        </p:txBody>
      </p:sp>
    </p:spTree>
    <p:extLst>
      <p:ext uri="{BB962C8B-B14F-4D97-AF65-F5344CB8AC3E}">
        <p14:creationId xmlns:p14="http://schemas.microsoft.com/office/powerpoint/2010/main" val="2866800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CC2D60-F9C4-4671-A9B9-DDF521114084}"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3B42C8-9A66-420F-A21F-49B6CE88ACCA}" type="slidenum">
              <a:rPr lang="en-US" altLang="en-US"/>
              <a:pPr>
                <a:defRPr/>
              </a:pPr>
              <a:t>‹#›</a:t>
            </a:fld>
            <a:endParaRPr lang="en-US" altLang="en-US"/>
          </a:p>
        </p:txBody>
      </p:sp>
    </p:spTree>
    <p:extLst>
      <p:ext uri="{BB962C8B-B14F-4D97-AF65-F5344CB8AC3E}">
        <p14:creationId xmlns:p14="http://schemas.microsoft.com/office/powerpoint/2010/main" val="13601909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93784B-BBF0-4FD6-A5A3-F48C631696EC}"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213858-320A-4973-A4A5-0FC32A5479CF}" type="slidenum">
              <a:rPr lang="en-US" altLang="en-US"/>
              <a:pPr>
                <a:defRPr/>
              </a:pPr>
              <a:t>‹#›</a:t>
            </a:fld>
            <a:endParaRPr lang="en-US" altLang="en-US"/>
          </a:p>
        </p:txBody>
      </p:sp>
    </p:spTree>
    <p:extLst>
      <p:ext uri="{BB962C8B-B14F-4D97-AF65-F5344CB8AC3E}">
        <p14:creationId xmlns:p14="http://schemas.microsoft.com/office/powerpoint/2010/main" val="2188399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 name="Shape 4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199" t="50049" r="-17056" b="-4964"/>
          <a:stretch>
            <a:fillRect/>
          </a:stretch>
        </p:blipFill>
        <p:spPr bwMode="auto">
          <a:xfrm>
            <a:off x="-19050" y="-9525"/>
            <a:ext cx="4629150" cy="252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hape 42"/>
          <p:cNvGrpSpPr>
            <a:grpSpLocks/>
          </p:cNvGrpSpPr>
          <p:nvPr/>
        </p:nvGrpSpPr>
        <p:grpSpPr bwMode="auto">
          <a:xfrm>
            <a:off x="615554" y="581025"/>
            <a:ext cx="7912894" cy="3981450"/>
            <a:chOff x="615225" y="581250"/>
            <a:chExt cx="7913399" cy="3981000"/>
          </a:xfrm>
        </p:grpSpPr>
        <p:sp>
          <p:nvSpPr>
            <p:cNvPr id="6" name="Shape 43"/>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ClrTx/>
                <a:buFontTx/>
                <a:buNone/>
              </a:pPr>
              <a:endParaRPr lang="en-US" altLang="en-US" sz="1800" kern="1200" smtClean="0">
                <a:latin typeface="Calibri" panose="020F0502020204030204" pitchFamily="34" charset="0"/>
                <a:ea typeface="+mn-ea"/>
              </a:endParaRPr>
            </a:p>
          </p:txBody>
        </p:sp>
        <p:sp>
          <p:nvSpPr>
            <p:cNvPr id="7" name="Shape 44"/>
            <p:cNvSpPr>
              <a:spLocks noChangeArrowheads="1"/>
            </p:cNvSpPr>
            <p:nvPr/>
          </p:nvSpPr>
          <p:spPr bwMode="auto">
            <a:xfrm>
              <a:off x="704140" y="666965"/>
              <a:ext cx="7733983" cy="3809569"/>
            </a:xfrm>
            <a:prstGeom prst="rect">
              <a:avLst/>
            </a:prstGeom>
            <a:noFill/>
            <a:ln w="9525">
              <a:solidFill>
                <a:srgbClr val="231F1C"/>
              </a:solidFill>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ClrTx/>
                <a:buFontTx/>
                <a:buNone/>
              </a:pPr>
              <a:endParaRPr lang="en-US" altLang="en-US" sz="1800" kern="1200" smtClean="0">
                <a:latin typeface="Calibri" panose="020F0502020204030204" pitchFamily="34" charset="0"/>
                <a:ea typeface="+mn-ea"/>
              </a:endParaRPr>
            </a:p>
          </p:txBody>
        </p:sp>
      </p:grpSp>
      <p:pic>
        <p:nvPicPr>
          <p:cNvPr id="8" name="Shape 4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36415" b="23112"/>
          <a:stretch>
            <a:fillRect/>
          </a:stretch>
        </p:blipFill>
        <p:spPr bwMode="auto">
          <a:xfrm>
            <a:off x="7397353" y="1847850"/>
            <a:ext cx="1746647"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4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1090" r="-11089" b="16541"/>
          <a:stretch>
            <a:fillRect/>
          </a:stretch>
        </p:blipFill>
        <p:spPr bwMode="auto">
          <a:xfrm>
            <a:off x="-19050" y="3355182"/>
            <a:ext cx="1746647" cy="178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hape 45"/>
          <p:cNvSpPr txBox="1">
            <a:spLocks noGrp="1"/>
          </p:cNvSpPr>
          <p:nvPr>
            <p:ph type="title"/>
          </p:nvPr>
        </p:nvSpPr>
        <p:spPr>
          <a:xfrm>
            <a:off x="1251602" y="1044178"/>
            <a:ext cx="6640799" cy="953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251602" y="2122452"/>
            <a:ext cx="6640799" cy="2327399"/>
          </a:xfrm>
          <a:prstGeom prst="rect">
            <a:avLst/>
          </a:prstGeom>
        </p:spPr>
        <p:txBody>
          <a:bodyPr lIns="91425" tIns="91425" rIns="91425" bIns="91425"/>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1985644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74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625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949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48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A977E-BAEC-4A80-83F0-3A79213C1F2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7115CB32-2984-45EE-BB6C-A921DF3B13F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7/24/2021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74236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32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1983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926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838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226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2963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725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4294789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24/07/2021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980036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24/07/2021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62453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9C5D22-2E5D-428E-922B-42C70B7BA6A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47DCE5C-545B-4E06-A445-BA4A3900ACE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7/24/2021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970482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24/07/2021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955458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24/07/2021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008048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C170EA7C-835E-40B7-9F86-72784637E627}" type="datetimeFigureOut">
              <a:rPr lang="vi-VN" smtClean="0">
                <a:solidFill>
                  <a:prstClr val="black">
                    <a:tint val="75000"/>
                  </a:prstClr>
                </a:solidFill>
              </a:rPr>
              <a:pPr/>
              <a:t>24/07/2021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223861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C170EA7C-835E-40B7-9F86-72784637E627}" type="datetimeFigureOut">
              <a:rPr lang="vi-VN" smtClean="0">
                <a:solidFill>
                  <a:prstClr val="black">
                    <a:tint val="75000"/>
                  </a:prstClr>
                </a:solidFill>
              </a:rPr>
              <a:pPr/>
              <a:t>24/07/2021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666424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70EA7C-835E-40B7-9F86-72784637E627}" type="datetimeFigureOut">
              <a:rPr lang="vi-VN" smtClean="0">
                <a:solidFill>
                  <a:prstClr val="black">
                    <a:tint val="75000"/>
                  </a:prstClr>
                </a:solidFill>
              </a:rPr>
              <a:pPr/>
              <a:t>24/07/2021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672467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24/07/2021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39983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24/07/2021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7664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24/07/2021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228972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24/07/2021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47524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3D177A9-1709-4BC6-BD25-A63CC5F6056F}"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AC13E3-F227-462D-8F91-2C721AE93F8E}" type="slidenum">
              <a:rPr lang="en-US" altLang="en-US"/>
              <a:pPr>
                <a:defRPr/>
              </a:pPr>
              <a:t>‹#›</a:t>
            </a:fld>
            <a:endParaRPr lang="en-US" altLang="en-US"/>
          </a:p>
        </p:txBody>
      </p:sp>
    </p:spTree>
    <p:extLst>
      <p:ext uri="{BB962C8B-B14F-4D97-AF65-F5344CB8AC3E}">
        <p14:creationId xmlns:p14="http://schemas.microsoft.com/office/powerpoint/2010/main" val="810425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27FF43-F6B6-4F9E-AA90-5789C55C655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91E5EB1-82C7-4664-BD2D-497464FD1A8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CE5624-2A51-4948-AC3D-153D42058FE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09ED164-9C2D-4EB6-B0AD-17C508ADAEB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0144964-CD5F-4E78-90DB-C981DB2B3CD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7/24/2021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053844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87D8D5-A56F-4A9F-BD3D-693FC4887431}"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9ACF1F-1723-4CD5-914A-DD30CCF30C96}" type="slidenum">
              <a:rPr lang="en-US" altLang="en-US"/>
              <a:pPr>
                <a:defRPr/>
              </a:pPr>
              <a:t>‹#›</a:t>
            </a:fld>
            <a:endParaRPr lang="en-US" altLang="en-US"/>
          </a:p>
        </p:txBody>
      </p:sp>
    </p:spTree>
    <p:extLst>
      <p:ext uri="{BB962C8B-B14F-4D97-AF65-F5344CB8AC3E}">
        <p14:creationId xmlns:p14="http://schemas.microsoft.com/office/powerpoint/2010/main" val="24581971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35FE5DB-81B4-43CB-BF04-952B763F23D0}"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36DFA1-9463-42FE-9ED6-70B8258AF158}" type="slidenum">
              <a:rPr lang="en-US" altLang="en-US"/>
              <a:pPr>
                <a:defRPr/>
              </a:pPr>
              <a:t>‹#›</a:t>
            </a:fld>
            <a:endParaRPr lang="en-US" altLang="en-US"/>
          </a:p>
        </p:txBody>
      </p:sp>
    </p:spTree>
    <p:extLst>
      <p:ext uri="{BB962C8B-B14F-4D97-AF65-F5344CB8AC3E}">
        <p14:creationId xmlns:p14="http://schemas.microsoft.com/office/powerpoint/2010/main" val="34602639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BEBA396-76FB-4F28-8BEA-2D5F8500BD67}" type="datetimeFigureOut">
              <a:rPr lang="en-US"/>
              <a:pPr>
                <a:defRPr/>
              </a:pPr>
              <a:t>7/24/2021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A7F7FA-6CC3-4689-98DA-F8A0F9A42B11}" type="slidenum">
              <a:rPr lang="en-US" altLang="en-US"/>
              <a:pPr>
                <a:defRPr/>
              </a:pPr>
              <a:t>‹#›</a:t>
            </a:fld>
            <a:endParaRPr lang="en-US" altLang="en-US"/>
          </a:p>
        </p:txBody>
      </p:sp>
    </p:spTree>
    <p:extLst>
      <p:ext uri="{BB962C8B-B14F-4D97-AF65-F5344CB8AC3E}">
        <p14:creationId xmlns:p14="http://schemas.microsoft.com/office/powerpoint/2010/main" val="17514537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D19CE5A-1DAE-4966-A03F-7D9BC28F03C2}" type="datetimeFigureOut">
              <a:rPr lang="en-US"/>
              <a:pPr>
                <a:defRPr/>
              </a:pPr>
              <a:t>7/24/2021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64EF9D0-CAC3-4663-ABB6-027A80396589}" type="slidenum">
              <a:rPr lang="en-US" altLang="en-US"/>
              <a:pPr>
                <a:defRPr/>
              </a:pPr>
              <a:t>‹#›</a:t>
            </a:fld>
            <a:endParaRPr lang="en-US" altLang="en-US"/>
          </a:p>
        </p:txBody>
      </p:sp>
    </p:spTree>
    <p:extLst>
      <p:ext uri="{BB962C8B-B14F-4D97-AF65-F5344CB8AC3E}">
        <p14:creationId xmlns:p14="http://schemas.microsoft.com/office/powerpoint/2010/main" val="18095093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235BB47-1CEF-4FA6-99B7-B79080F3E855}" type="datetimeFigureOut">
              <a:rPr lang="en-US"/>
              <a:pPr>
                <a:defRPr/>
              </a:pPr>
              <a:t>7/24/2021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56DF6FF-6F3B-4A75-B3D8-1711E7C4477A}" type="slidenum">
              <a:rPr lang="en-US" altLang="en-US"/>
              <a:pPr>
                <a:defRPr/>
              </a:pPr>
              <a:t>‹#›</a:t>
            </a:fld>
            <a:endParaRPr lang="en-US" altLang="en-US"/>
          </a:p>
        </p:txBody>
      </p:sp>
    </p:spTree>
    <p:extLst>
      <p:ext uri="{BB962C8B-B14F-4D97-AF65-F5344CB8AC3E}">
        <p14:creationId xmlns:p14="http://schemas.microsoft.com/office/powerpoint/2010/main" val="31922094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AF840B-7B3E-4040-8541-3C14B954C35B}" type="datetimeFigureOut">
              <a:rPr lang="en-US"/>
              <a:pPr>
                <a:defRPr/>
              </a:pPr>
              <a:t>7/24/2021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C261AE-3693-4DB1-9A22-6A58C23CDB72}" type="slidenum">
              <a:rPr lang="en-US" altLang="en-US"/>
              <a:pPr>
                <a:defRPr/>
              </a:pPr>
              <a:t>‹#›</a:t>
            </a:fld>
            <a:endParaRPr lang="en-US" altLang="en-US"/>
          </a:p>
        </p:txBody>
      </p:sp>
    </p:spTree>
    <p:extLst>
      <p:ext uri="{BB962C8B-B14F-4D97-AF65-F5344CB8AC3E}">
        <p14:creationId xmlns:p14="http://schemas.microsoft.com/office/powerpoint/2010/main" val="6527076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529091-5210-4E21-8EE8-905333E45FFD}" type="datetimeFigureOut">
              <a:rPr lang="en-US"/>
              <a:pPr>
                <a:defRPr/>
              </a:pPr>
              <a:t>7/24/2021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30EAB7-1E1A-4840-B5EE-87A7736D3800}" type="slidenum">
              <a:rPr lang="en-US" altLang="en-US"/>
              <a:pPr>
                <a:defRPr/>
              </a:pPr>
              <a:t>‹#›</a:t>
            </a:fld>
            <a:endParaRPr lang="en-US" altLang="en-US"/>
          </a:p>
        </p:txBody>
      </p:sp>
    </p:spTree>
    <p:extLst>
      <p:ext uri="{BB962C8B-B14F-4D97-AF65-F5344CB8AC3E}">
        <p14:creationId xmlns:p14="http://schemas.microsoft.com/office/powerpoint/2010/main" val="15687804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9120C3-358B-442C-8AC1-75CFFC5BECDF}" type="datetimeFigureOut">
              <a:rPr lang="en-US"/>
              <a:pPr>
                <a:defRPr/>
              </a:pPr>
              <a:t>7/24/2021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77199E-0439-4BFF-81E2-4289F54325D7}" type="slidenum">
              <a:rPr lang="en-US" altLang="en-US"/>
              <a:pPr>
                <a:defRPr/>
              </a:pPr>
              <a:t>‹#›</a:t>
            </a:fld>
            <a:endParaRPr lang="en-US" altLang="en-US"/>
          </a:p>
        </p:txBody>
      </p:sp>
    </p:spTree>
    <p:extLst>
      <p:ext uri="{BB962C8B-B14F-4D97-AF65-F5344CB8AC3E}">
        <p14:creationId xmlns:p14="http://schemas.microsoft.com/office/powerpoint/2010/main" val="9310406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CC2D60-F9C4-4671-A9B9-DDF521114084}"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3B42C8-9A66-420F-A21F-49B6CE88ACCA}" type="slidenum">
              <a:rPr lang="en-US" altLang="en-US"/>
              <a:pPr>
                <a:defRPr/>
              </a:pPr>
              <a:t>‹#›</a:t>
            </a:fld>
            <a:endParaRPr lang="en-US" altLang="en-US"/>
          </a:p>
        </p:txBody>
      </p:sp>
    </p:spTree>
    <p:extLst>
      <p:ext uri="{BB962C8B-B14F-4D97-AF65-F5344CB8AC3E}">
        <p14:creationId xmlns:p14="http://schemas.microsoft.com/office/powerpoint/2010/main" val="12782183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93784B-BBF0-4FD6-A5A3-F48C631696EC}"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213858-320A-4973-A4A5-0FC32A5479CF}" type="slidenum">
              <a:rPr lang="en-US" altLang="en-US"/>
              <a:pPr>
                <a:defRPr/>
              </a:pPr>
              <a:t>‹#›</a:t>
            </a:fld>
            <a:endParaRPr lang="en-US" altLang="en-US"/>
          </a:p>
        </p:txBody>
      </p:sp>
    </p:spTree>
    <p:extLst>
      <p:ext uri="{BB962C8B-B14F-4D97-AF65-F5344CB8AC3E}">
        <p14:creationId xmlns:p14="http://schemas.microsoft.com/office/powerpoint/2010/main" val="1907931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7/24/2021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035099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 name="Shape 4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199" t="50049" r="-17056" b="-4964"/>
          <a:stretch>
            <a:fillRect/>
          </a:stretch>
        </p:blipFill>
        <p:spPr bwMode="auto">
          <a:xfrm>
            <a:off x="-19050" y="-9525"/>
            <a:ext cx="4629150" cy="252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hape 42"/>
          <p:cNvGrpSpPr>
            <a:grpSpLocks/>
          </p:cNvGrpSpPr>
          <p:nvPr/>
        </p:nvGrpSpPr>
        <p:grpSpPr bwMode="auto">
          <a:xfrm>
            <a:off x="615555" y="581025"/>
            <a:ext cx="7912894" cy="3981450"/>
            <a:chOff x="615225" y="581250"/>
            <a:chExt cx="7913399" cy="3981000"/>
          </a:xfrm>
        </p:grpSpPr>
        <p:sp>
          <p:nvSpPr>
            <p:cNvPr id="6" name="Shape 43"/>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ClrTx/>
                <a:buFontTx/>
                <a:buNone/>
              </a:pPr>
              <a:endParaRPr lang="en-US" altLang="en-US" sz="1800" kern="1200">
                <a:latin typeface="Calibri" panose="020F0502020204030204" pitchFamily="34" charset="0"/>
                <a:ea typeface="+mn-ea"/>
              </a:endParaRPr>
            </a:p>
          </p:txBody>
        </p:sp>
        <p:sp>
          <p:nvSpPr>
            <p:cNvPr id="7" name="Shape 44"/>
            <p:cNvSpPr>
              <a:spLocks noChangeArrowheads="1"/>
            </p:cNvSpPr>
            <p:nvPr/>
          </p:nvSpPr>
          <p:spPr bwMode="auto">
            <a:xfrm>
              <a:off x="704140" y="666965"/>
              <a:ext cx="7733983" cy="3809569"/>
            </a:xfrm>
            <a:prstGeom prst="rect">
              <a:avLst/>
            </a:prstGeom>
            <a:noFill/>
            <a:ln w="9525">
              <a:solidFill>
                <a:srgbClr val="231F1C"/>
              </a:solidFill>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ClrTx/>
                <a:buFontTx/>
                <a:buNone/>
              </a:pPr>
              <a:endParaRPr lang="en-US" altLang="en-US" sz="1800" kern="1200">
                <a:latin typeface="Calibri" panose="020F0502020204030204" pitchFamily="34" charset="0"/>
                <a:ea typeface="+mn-ea"/>
              </a:endParaRPr>
            </a:p>
          </p:txBody>
        </p:sp>
      </p:grpSp>
      <p:pic>
        <p:nvPicPr>
          <p:cNvPr id="8" name="Shape 4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36415" b="23112"/>
          <a:stretch>
            <a:fillRect/>
          </a:stretch>
        </p:blipFill>
        <p:spPr bwMode="auto">
          <a:xfrm>
            <a:off x="7397354" y="1847850"/>
            <a:ext cx="1746647"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4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1090" r="-11089" b="16541"/>
          <a:stretch>
            <a:fillRect/>
          </a:stretch>
        </p:blipFill>
        <p:spPr bwMode="auto">
          <a:xfrm>
            <a:off x="-19050" y="3355183"/>
            <a:ext cx="1746647" cy="178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hape 45"/>
          <p:cNvSpPr txBox="1">
            <a:spLocks noGrp="1"/>
          </p:cNvSpPr>
          <p:nvPr>
            <p:ph type="title"/>
          </p:nvPr>
        </p:nvSpPr>
        <p:spPr>
          <a:xfrm>
            <a:off x="1251603" y="1044179"/>
            <a:ext cx="6640799" cy="953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251603" y="2122453"/>
            <a:ext cx="6640799" cy="2327399"/>
          </a:xfrm>
          <a:prstGeom prst="rect">
            <a:avLst/>
          </a:prstGeom>
        </p:spPr>
        <p:txBody>
          <a:bodyPr lIns="91425" tIns="91425" rIns="91425" bIns="91425"/>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3671000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3D177A9-1709-4BC6-BD25-A63CC5F6056F}"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AC13E3-F227-462D-8F91-2C721AE93F8E}" type="slidenum">
              <a:rPr lang="en-US" altLang="en-US"/>
              <a:pPr>
                <a:defRPr/>
              </a:pPr>
              <a:t>‹#›</a:t>
            </a:fld>
            <a:endParaRPr lang="en-US" altLang="en-US"/>
          </a:p>
        </p:txBody>
      </p:sp>
    </p:spTree>
    <p:extLst>
      <p:ext uri="{BB962C8B-B14F-4D97-AF65-F5344CB8AC3E}">
        <p14:creationId xmlns:p14="http://schemas.microsoft.com/office/powerpoint/2010/main" val="19409493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87D8D5-A56F-4A9F-BD3D-693FC4887431}"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9ACF1F-1723-4CD5-914A-DD30CCF30C96}" type="slidenum">
              <a:rPr lang="en-US" altLang="en-US"/>
              <a:pPr>
                <a:defRPr/>
              </a:pPr>
              <a:t>‹#›</a:t>
            </a:fld>
            <a:endParaRPr lang="en-US" altLang="en-US"/>
          </a:p>
        </p:txBody>
      </p:sp>
    </p:spTree>
    <p:extLst>
      <p:ext uri="{BB962C8B-B14F-4D97-AF65-F5344CB8AC3E}">
        <p14:creationId xmlns:p14="http://schemas.microsoft.com/office/powerpoint/2010/main" val="33093452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35FE5DB-81B4-43CB-BF04-952B763F23D0}"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36DFA1-9463-42FE-9ED6-70B8258AF158}" type="slidenum">
              <a:rPr lang="en-US" altLang="en-US"/>
              <a:pPr>
                <a:defRPr/>
              </a:pPr>
              <a:t>‹#›</a:t>
            </a:fld>
            <a:endParaRPr lang="en-US" altLang="en-US"/>
          </a:p>
        </p:txBody>
      </p:sp>
    </p:spTree>
    <p:extLst>
      <p:ext uri="{BB962C8B-B14F-4D97-AF65-F5344CB8AC3E}">
        <p14:creationId xmlns:p14="http://schemas.microsoft.com/office/powerpoint/2010/main" val="17439979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BEBA396-76FB-4F28-8BEA-2D5F8500BD67}" type="datetimeFigureOut">
              <a:rPr lang="en-US"/>
              <a:pPr>
                <a:defRPr/>
              </a:pPr>
              <a:t>7/24/2021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A7F7FA-6CC3-4689-98DA-F8A0F9A42B11}" type="slidenum">
              <a:rPr lang="en-US" altLang="en-US"/>
              <a:pPr>
                <a:defRPr/>
              </a:pPr>
              <a:t>‹#›</a:t>
            </a:fld>
            <a:endParaRPr lang="en-US" altLang="en-US"/>
          </a:p>
        </p:txBody>
      </p:sp>
    </p:spTree>
    <p:extLst>
      <p:ext uri="{BB962C8B-B14F-4D97-AF65-F5344CB8AC3E}">
        <p14:creationId xmlns:p14="http://schemas.microsoft.com/office/powerpoint/2010/main" val="20290850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D19CE5A-1DAE-4966-A03F-7D9BC28F03C2}" type="datetimeFigureOut">
              <a:rPr lang="en-US"/>
              <a:pPr>
                <a:defRPr/>
              </a:pPr>
              <a:t>7/24/2021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64EF9D0-CAC3-4663-ABB6-027A80396589}" type="slidenum">
              <a:rPr lang="en-US" altLang="en-US"/>
              <a:pPr>
                <a:defRPr/>
              </a:pPr>
              <a:t>‹#›</a:t>
            </a:fld>
            <a:endParaRPr lang="en-US" altLang="en-US"/>
          </a:p>
        </p:txBody>
      </p:sp>
    </p:spTree>
    <p:extLst>
      <p:ext uri="{BB962C8B-B14F-4D97-AF65-F5344CB8AC3E}">
        <p14:creationId xmlns:p14="http://schemas.microsoft.com/office/powerpoint/2010/main" val="33027001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235BB47-1CEF-4FA6-99B7-B79080F3E855}" type="datetimeFigureOut">
              <a:rPr lang="en-US"/>
              <a:pPr>
                <a:defRPr/>
              </a:pPr>
              <a:t>7/24/2021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56DF6FF-6F3B-4A75-B3D8-1711E7C4477A}" type="slidenum">
              <a:rPr lang="en-US" altLang="en-US"/>
              <a:pPr>
                <a:defRPr/>
              </a:pPr>
              <a:t>‹#›</a:t>
            </a:fld>
            <a:endParaRPr lang="en-US" altLang="en-US"/>
          </a:p>
        </p:txBody>
      </p:sp>
    </p:spTree>
    <p:extLst>
      <p:ext uri="{BB962C8B-B14F-4D97-AF65-F5344CB8AC3E}">
        <p14:creationId xmlns:p14="http://schemas.microsoft.com/office/powerpoint/2010/main" val="26172270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AF840B-7B3E-4040-8541-3C14B954C35B}" type="datetimeFigureOut">
              <a:rPr lang="en-US"/>
              <a:pPr>
                <a:defRPr/>
              </a:pPr>
              <a:t>7/24/2021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C261AE-3693-4DB1-9A22-6A58C23CDB72}" type="slidenum">
              <a:rPr lang="en-US" altLang="en-US"/>
              <a:pPr>
                <a:defRPr/>
              </a:pPr>
              <a:t>‹#›</a:t>
            </a:fld>
            <a:endParaRPr lang="en-US" altLang="en-US"/>
          </a:p>
        </p:txBody>
      </p:sp>
    </p:spTree>
    <p:extLst>
      <p:ext uri="{BB962C8B-B14F-4D97-AF65-F5344CB8AC3E}">
        <p14:creationId xmlns:p14="http://schemas.microsoft.com/office/powerpoint/2010/main" val="21089694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529091-5210-4E21-8EE8-905333E45FFD}" type="datetimeFigureOut">
              <a:rPr lang="en-US"/>
              <a:pPr>
                <a:defRPr/>
              </a:pPr>
              <a:t>7/24/2021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30EAB7-1E1A-4840-B5EE-87A7736D3800}" type="slidenum">
              <a:rPr lang="en-US" altLang="en-US"/>
              <a:pPr>
                <a:defRPr/>
              </a:pPr>
              <a:t>‹#›</a:t>
            </a:fld>
            <a:endParaRPr lang="en-US" altLang="en-US"/>
          </a:p>
        </p:txBody>
      </p:sp>
    </p:spTree>
    <p:extLst>
      <p:ext uri="{BB962C8B-B14F-4D97-AF65-F5344CB8AC3E}">
        <p14:creationId xmlns:p14="http://schemas.microsoft.com/office/powerpoint/2010/main" val="22436436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9120C3-358B-442C-8AC1-75CFFC5BECDF}" type="datetimeFigureOut">
              <a:rPr lang="en-US"/>
              <a:pPr>
                <a:defRPr/>
              </a:pPr>
              <a:t>7/24/2021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77199E-0439-4BFF-81E2-4289F54325D7}" type="slidenum">
              <a:rPr lang="en-US" altLang="en-US"/>
              <a:pPr>
                <a:defRPr/>
              </a:pPr>
              <a:t>‹#›</a:t>
            </a:fld>
            <a:endParaRPr lang="en-US" altLang="en-US"/>
          </a:p>
        </p:txBody>
      </p:sp>
    </p:spTree>
    <p:extLst>
      <p:ext uri="{BB962C8B-B14F-4D97-AF65-F5344CB8AC3E}">
        <p14:creationId xmlns:p14="http://schemas.microsoft.com/office/powerpoint/2010/main" val="121749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7/24/2021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539022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CC2D60-F9C4-4671-A9B9-DDF521114084}"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3B42C8-9A66-420F-A21F-49B6CE88ACCA}" type="slidenum">
              <a:rPr lang="en-US" altLang="en-US"/>
              <a:pPr>
                <a:defRPr/>
              </a:pPr>
              <a:t>‹#›</a:t>
            </a:fld>
            <a:endParaRPr lang="en-US" altLang="en-US"/>
          </a:p>
        </p:txBody>
      </p:sp>
    </p:spTree>
    <p:extLst>
      <p:ext uri="{BB962C8B-B14F-4D97-AF65-F5344CB8AC3E}">
        <p14:creationId xmlns:p14="http://schemas.microsoft.com/office/powerpoint/2010/main" val="2810542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93784B-BBF0-4FD6-A5A3-F48C631696EC}" type="datetimeFigureOut">
              <a:rPr lang="en-US"/>
              <a:pPr>
                <a:defRPr/>
              </a:pPr>
              <a:t>7/24/2021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213858-320A-4973-A4A5-0FC32A5479CF}" type="slidenum">
              <a:rPr lang="en-US" altLang="en-US"/>
              <a:pPr>
                <a:defRPr/>
              </a:pPr>
              <a:t>‹#›</a:t>
            </a:fld>
            <a:endParaRPr lang="en-US" altLang="en-US"/>
          </a:p>
        </p:txBody>
      </p:sp>
    </p:spTree>
    <p:extLst>
      <p:ext uri="{BB962C8B-B14F-4D97-AF65-F5344CB8AC3E}">
        <p14:creationId xmlns:p14="http://schemas.microsoft.com/office/powerpoint/2010/main" val="18417653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 name="Shape 4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199" t="50049" r="-17056" b="-4964"/>
          <a:stretch>
            <a:fillRect/>
          </a:stretch>
        </p:blipFill>
        <p:spPr bwMode="auto">
          <a:xfrm>
            <a:off x="-19050" y="-9525"/>
            <a:ext cx="4629150" cy="252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hape 42"/>
          <p:cNvGrpSpPr>
            <a:grpSpLocks/>
          </p:cNvGrpSpPr>
          <p:nvPr/>
        </p:nvGrpSpPr>
        <p:grpSpPr bwMode="auto">
          <a:xfrm>
            <a:off x="615555" y="581025"/>
            <a:ext cx="7912894" cy="3981450"/>
            <a:chOff x="615225" y="581250"/>
            <a:chExt cx="7913399" cy="3981000"/>
          </a:xfrm>
        </p:grpSpPr>
        <p:sp>
          <p:nvSpPr>
            <p:cNvPr id="6" name="Shape 43"/>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ClrTx/>
                <a:buFontTx/>
                <a:buNone/>
              </a:pPr>
              <a:endParaRPr lang="en-US" altLang="en-US" sz="1800" kern="1200">
                <a:latin typeface="Calibri" panose="020F0502020204030204" pitchFamily="34" charset="0"/>
                <a:ea typeface="+mn-ea"/>
              </a:endParaRPr>
            </a:p>
          </p:txBody>
        </p:sp>
        <p:sp>
          <p:nvSpPr>
            <p:cNvPr id="7" name="Shape 44"/>
            <p:cNvSpPr>
              <a:spLocks noChangeArrowheads="1"/>
            </p:cNvSpPr>
            <p:nvPr/>
          </p:nvSpPr>
          <p:spPr bwMode="auto">
            <a:xfrm>
              <a:off x="704140" y="666965"/>
              <a:ext cx="7733983" cy="3809569"/>
            </a:xfrm>
            <a:prstGeom prst="rect">
              <a:avLst/>
            </a:prstGeom>
            <a:noFill/>
            <a:ln w="9525">
              <a:solidFill>
                <a:srgbClr val="231F1C"/>
              </a:solidFill>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ClrTx/>
                <a:buFontTx/>
                <a:buNone/>
              </a:pPr>
              <a:endParaRPr lang="en-US" altLang="en-US" sz="1800" kern="1200">
                <a:latin typeface="Calibri" panose="020F0502020204030204" pitchFamily="34" charset="0"/>
                <a:ea typeface="+mn-ea"/>
              </a:endParaRPr>
            </a:p>
          </p:txBody>
        </p:sp>
      </p:grpSp>
      <p:pic>
        <p:nvPicPr>
          <p:cNvPr id="8" name="Shape 4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36415" b="23112"/>
          <a:stretch>
            <a:fillRect/>
          </a:stretch>
        </p:blipFill>
        <p:spPr bwMode="auto">
          <a:xfrm>
            <a:off x="7397354" y="1847850"/>
            <a:ext cx="1746647"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4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1090" r="-11089" b="16541"/>
          <a:stretch>
            <a:fillRect/>
          </a:stretch>
        </p:blipFill>
        <p:spPr bwMode="auto">
          <a:xfrm>
            <a:off x="-19050" y="3355183"/>
            <a:ext cx="1746647" cy="178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hape 45"/>
          <p:cNvSpPr txBox="1">
            <a:spLocks noGrp="1"/>
          </p:cNvSpPr>
          <p:nvPr>
            <p:ph type="title"/>
          </p:nvPr>
        </p:nvSpPr>
        <p:spPr>
          <a:xfrm>
            <a:off x="1251603" y="1044179"/>
            <a:ext cx="6640799" cy="953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251603" y="2122453"/>
            <a:ext cx="6640799" cy="2327399"/>
          </a:xfrm>
          <a:prstGeom prst="rect">
            <a:avLst/>
          </a:prstGeom>
        </p:spPr>
        <p:txBody>
          <a:bodyPr lIns="91425" tIns="91425" rIns="91425" bIns="91425"/>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11882381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7405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7860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6768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0163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9177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3211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59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BA44A-5ED3-4475-AED9-C9EA2B899BC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0D259986-40EC-43F4-B9A3-BA9464C323A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25F9401-3A32-4777-80C5-2970CC10653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7/24/2021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926345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3645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9721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8921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solidFill>
                  <a:prstClr val="black">
                    <a:tint val="75000"/>
                  </a:prstClr>
                </a:solidFill>
              </a:rPr>
              <a:pPr/>
              <a:t>7/24/2021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0DB45D-C96A-4B08-B991-7A5C429990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42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28007658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568B78-0866-4EA0-A8D0-8462EEC1E8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8602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49A188-8D54-434F-962A-E60158F03A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71166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7061BD-77FB-4DCB-8FA8-FA1600E1D3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30562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23A2BE-1E2F-4DA1-822F-70BAED804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68061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6E5454E-8E70-426A-B35E-3AE14DCE58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588274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7.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 y="4624800"/>
            <a:ext cx="518700" cy="5187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Arvo"/>
                <a:ea typeface="Arvo"/>
                <a:cs typeface="Arvo"/>
                <a:sym typeface="Arvo"/>
              </a:defRPr>
            </a:lvl1pPr>
            <a:lvl2pPr lvl="1" algn="ctr">
              <a:buNone/>
              <a:defRPr sz="1000">
                <a:solidFill>
                  <a:srgbClr val="FFFFFF"/>
                </a:solidFill>
                <a:latin typeface="Arvo"/>
                <a:ea typeface="Arvo"/>
                <a:cs typeface="Arvo"/>
                <a:sym typeface="Arvo"/>
              </a:defRPr>
            </a:lvl2pPr>
            <a:lvl3pPr lvl="2" algn="ctr">
              <a:buNone/>
              <a:defRPr sz="1000">
                <a:solidFill>
                  <a:srgbClr val="FFFFFF"/>
                </a:solidFill>
                <a:latin typeface="Arvo"/>
                <a:ea typeface="Arvo"/>
                <a:cs typeface="Arvo"/>
                <a:sym typeface="Arvo"/>
              </a:defRPr>
            </a:lvl3pPr>
            <a:lvl4pPr lvl="3" algn="ctr">
              <a:buNone/>
              <a:defRPr sz="1000">
                <a:solidFill>
                  <a:srgbClr val="FFFFFF"/>
                </a:solidFill>
                <a:latin typeface="Arvo"/>
                <a:ea typeface="Arvo"/>
                <a:cs typeface="Arvo"/>
                <a:sym typeface="Arvo"/>
              </a:defRPr>
            </a:lvl4pPr>
            <a:lvl5pPr lvl="4" algn="ctr">
              <a:buNone/>
              <a:defRPr sz="1000">
                <a:solidFill>
                  <a:srgbClr val="FFFFFF"/>
                </a:solidFill>
                <a:latin typeface="Arvo"/>
                <a:ea typeface="Arvo"/>
                <a:cs typeface="Arvo"/>
                <a:sym typeface="Arvo"/>
              </a:defRPr>
            </a:lvl5pPr>
            <a:lvl6pPr lvl="5" algn="ctr">
              <a:buNone/>
              <a:defRPr sz="1000">
                <a:solidFill>
                  <a:srgbClr val="FFFFFF"/>
                </a:solidFill>
                <a:latin typeface="Arvo"/>
                <a:ea typeface="Arvo"/>
                <a:cs typeface="Arvo"/>
                <a:sym typeface="Arvo"/>
              </a:defRPr>
            </a:lvl6pPr>
            <a:lvl7pPr lvl="6" algn="ctr">
              <a:buNone/>
              <a:defRPr sz="1000">
                <a:solidFill>
                  <a:srgbClr val="FFFFFF"/>
                </a:solidFill>
                <a:latin typeface="Arvo"/>
                <a:ea typeface="Arvo"/>
                <a:cs typeface="Arvo"/>
                <a:sym typeface="Arvo"/>
              </a:defRPr>
            </a:lvl7pPr>
            <a:lvl8pPr lvl="7" algn="ctr">
              <a:buNone/>
              <a:defRPr sz="1000">
                <a:solidFill>
                  <a:srgbClr val="FFFFFF"/>
                </a:solidFill>
                <a:latin typeface="Arvo"/>
                <a:ea typeface="Arvo"/>
                <a:cs typeface="Arvo"/>
                <a:sym typeface="Arvo"/>
              </a:defRPr>
            </a:lvl8pPr>
            <a:lvl9pPr lvl="8" algn="ctr">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1842475" y="1197075"/>
            <a:ext cx="4115400" cy="62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7198A9"/>
              </a:buClr>
              <a:buSzPts val="1400"/>
              <a:buFont typeface="Arvo"/>
              <a:buNone/>
              <a:defRPr>
                <a:solidFill>
                  <a:srgbClr val="7198A9"/>
                </a:solidFill>
                <a:latin typeface="Arvo"/>
                <a:ea typeface="Arvo"/>
                <a:cs typeface="Arvo"/>
                <a:sym typeface="Arvo"/>
              </a:defRPr>
            </a:lvl1pPr>
            <a:lvl2pPr lvl="1">
              <a:spcBef>
                <a:spcPts val="0"/>
              </a:spcBef>
              <a:spcAft>
                <a:spcPts val="0"/>
              </a:spcAft>
              <a:buClr>
                <a:srgbClr val="7198A9"/>
              </a:buClr>
              <a:buSzPts val="1400"/>
              <a:buFont typeface="Arvo"/>
              <a:buNone/>
              <a:defRPr>
                <a:solidFill>
                  <a:srgbClr val="7198A9"/>
                </a:solidFill>
                <a:latin typeface="Arvo"/>
                <a:ea typeface="Arvo"/>
                <a:cs typeface="Arvo"/>
                <a:sym typeface="Arvo"/>
              </a:defRPr>
            </a:lvl2pPr>
            <a:lvl3pPr lvl="2">
              <a:spcBef>
                <a:spcPts val="0"/>
              </a:spcBef>
              <a:spcAft>
                <a:spcPts val="0"/>
              </a:spcAft>
              <a:buClr>
                <a:srgbClr val="7198A9"/>
              </a:buClr>
              <a:buSzPts val="1400"/>
              <a:buFont typeface="Arvo"/>
              <a:buNone/>
              <a:defRPr>
                <a:solidFill>
                  <a:srgbClr val="7198A9"/>
                </a:solidFill>
                <a:latin typeface="Arvo"/>
                <a:ea typeface="Arvo"/>
                <a:cs typeface="Arvo"/>
                <a:sym typeface="Arvo"/>
              </a:defRPr>
            </a:lvl3pPr>
            <a:lvl4pPr lvl="3">
              <a:spcBef>
                <a:spcPts val="0"/>
              </a:spcBef>
              <a:spcAft>
                <a:spcPts val="0"/>
              </a:spcAft>
              <a:buClr>
                <a:srgbClr val="7198A9"/>
              </a:buClr>
              <a:buSzPts val="1400"/>
              <a:buFont typeface="Arvo"/>
              <a:buNone/>
              <a:defRPr>
                <a:solidFill>
                  <a:srgbClr val="7198A9"/>
                </a:solidFill>
                <a:latin typeface="Arvo"/>
                <a:ea typeface="Arvo"/>
                <a:cs typeface="Arvo"/>
                <a:sym typeface="Arvo"/>
              </a:defRPr>
            </a:lvl4pPr>
            <a:lvl5pPr lvl="4">
              <a:spcBef>
                <a:spcPts val="0"/>
              </a:spcBef>
              <a:spcAft>
                <a:spcPts val="0"/>
              </a:spcAft>
              <a:buClr>
                <a:srgbClr val="7198A9"/>
              </a:buClr>
              <a:buSzPts val="1400"/>
              <a:buFont typeface="Arvo"/>
              <a:buNone/>
              <a:defRPr>
                <a:solidFill>
                  <a:srgbClr val="7198A9"/>
                </a:solidFill>
                <a:latin typeface="Arvo"/>
                <a:ea typeface="Arvo"/>
                <a:cs typeface="Arvo"/>
                <a:sym typeface="Arvo"/>
              </a:defRPr>
            </a:lvl5pPr>
            <a:lvl6pPr lvl="5">
              <a:spcBef>
                <a:spcPts val="0"/>
              </a:spcBef>
              <a:spcAft>
                <a:spcPts val="0"/>
              </a:spcAft>
              <a:buClr>
                <a:srgbClr val="7198A9"/>
              </a:buClr>
              <a:buSzPts val="1400"/>
              <a:buFont typeface="Arvo"/>
              <a:buNone/>
              <a:defRPr>
                <a:solidFill>
                  <a:srgbClr val="7198A9"/>
                </a:solidFill>
                <a:latin typeface="Arvo"/>
                <a:ea typeface="Arvo"/>
                <a:cs typeface="Arvo"/>
                <a:sym typeface="Arvo"/>
              </a:defRPr>
            </a:lvl6pPr>
            <a:lvl7pPr lvl="6">
              <a:spcBef>
                <a:spcPts val="0"/>
              </a:spcBef>
              <a:spcAft>
                <a:spcPts val="0"/>
              </a:spcAft>
              <a:buClr>
                <a:srgbClr val="7198A9"/>
              </a:buClr>
              <a:buSzPts val="1400"/>
              <a:buFont typeface="Arvo"/>
              <a:buNone/>
              <a:defRPr>
                <a:solidFill>
                  <a:srgbClr val="7198A9"/>
                </a:solidFill>
                <a:latin typeface="Arvo"/>
                <a:ea typeface="Arvo"/>
                <a:cs typeface="Arvo"/>
                <a:sym typeface="Arvo"/>
              </a:defRPr>
            </a:lvl7pPr>
            <a:lvl8pPr lvl="7">
              <a:spcBef>
                <a:spcPts val="0"/>
              </a:spcBef>
              <a:spcAft>
                <a:spcPts val="0"/>
              </a:spcAft>
              <a:buClr>
                <a:srgbClr val="7198A9"/>
              </a:buClr>
              <a:buSzPts val="1400"/>
              <a:buFont typeface="Arvo"/>
              <a:buNone/>
              <a:defRPr>
                <a:solidFill>
                  <a:srgbClr val="7198A9"/>
                </a:solidFill>
                <a:latin typeface="Arvo"/>
                <a:ea typeface="Arvo"/>
                <a:cs typeface="Arvo"/>
                <a:sym typeface="Arvo"/>
              </a:defRPr>
            </a:lvl8pPr>
            <a:lvl9pPr lvl="8">
              <a:spcBef>
                <a:spcPts val="0"/>
              </a:spcBef>
              <a:spcAft>
                <a:spcPts val="0"/>
              </a:spcAft>
              <a:buClr>
                <a:srgbClr val="7198A9"/>
              </a:buClr>
              <a:buSzPts val="1400"/>
              <a:buFont typeface="Arvo"/>
              <a:buNone/>
              <a:defRPr>
                <a:solidFill>
                  <a:srgbClr val="7198A9"/>
                </a:solidFill>
                <a:latin typeface="Arvo"/>
                <a:ea typeface="Arvo"/>
                <a:cs typeface="Arvo"/>
                <a:sym typeface="Arvo"/>
              </a:defRPr>
            </a:lvl9pPr>
          </a:lstStyle>
          <a:p>
            <a:endParaRPr/>
          </a:p>
        </p:txBody>
      </p:sp>
      <p:sp>
        <p:nvSpPr>
          <p:cNvPr id="8" name="Google Shape;8;p1"/>
          <p:cNvSpPr txBox="1">
            <a:spLocks noGrp="1"/>
          </p:cNvSpPr>
          <p:nvPr>
            <p:ph type="body" idx="1"/>
          </p:nvPr>
        </p:nvSpPr>
        <p:spPr>
          <a:xfrm>
            <a:off x="1842475" y="1918281"/>
            <a:ext cx="4115400" cy="27027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rgbClr val="CEDBE0"/>
              </a:buClr>
              <a:buSzPts val="1600"/>
              <a:buFont typeface="Muli"/>
              <a:buChar char="■"/>
              <a:defRPr sz="1600">
                <a:solidFill>
                  <a:srgbClr val="4D778A"/>
                </a:solidFill>
                <a:latin typeface="Muli"/>
                <a:ea typeface="Muli"/>
                <a:cs typeface="Muli"/>
                <a:sym typeface="Muli"/>
              </a:defRPr>
            </a:lvl1pPr>
            <a:lvl2pPr marL="914400" lvl="1"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2pPr>
            <a:lvl3pPr marL="1371600" lvl="2"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3pPr>
            <a:lvl4pPr marL="1828800" lvl="3"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4pPr>
            <a:lvl5pPr marL="2286000" lvl="4"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5pPr>
            <a:lvl6pPr marL="2743200" lvl="5"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6pPr>
            <a:lvl7pPr marL="3200400" lvl="6"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7pPr>
            <a:lvl8pPr marL="3657600" lvl="7"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8pPr>
            <a:lvl9pPr marL="4114800" lvl="8"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fontAlgn="base">
              <a:spcBef>
                <a:spcPct val="0"/>
              </a:spcBef>
              <a:spcAft>
                <a:spcPct val="0"/>
              </a:spcAft>
              <a:buClrTx/>
              <a:buFontTx/>
              <a:buNone/>
            </a:pPr>
            <a:endParaRPr lang="en-US" altLang="en-US" kern="1200" smtClean="0">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fontAlgn="base">
              <a:spcBef>
                <a:spcPct val="0"/>
              </a:spcBef>
              <a:spcAft>
                <a:spcPct val="0"/>
              </a:spcAft>
              <a:buClrTx/>
              <a:buFontTx/>
              <a:buNone/>
            </a:pPr>
            <a:endParaRPr lang="en-US" altLang="en-US" kern="1200" smtClean="0">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buClrTx/>
              <a:buFontTx/>
              <a:buNone/>
            </a:pPr>
            <a:fld id="{989FF8AF-2DFA-4D53-BFE4-8DD806ABEC56}" type="slidenum">
              <a:rPr lang="en-US" altLang="en-US" kern="1200" smtClean="0">
                <a:latin typeface="Arial" panose="020B0604020202020204" pitchFamily="34" charset="0"/>
                <a:ea typeface="+mn-ea"/>
                <a:cs typeface="+mn-cs"/>
              </a:rPr>
              <a:pPr fontAlgn="base">
                <a:spcBef>
                  <a:spcPct val="0"/>
                </a:spcBef>
                <a:spcAft>
                  <a:spcPct val="0"/>
                </a:spcAft>
                <a:buClrTx/>
                <a:buFontTx/>
                <a:buNone/>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22802788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FB88E0A-A312-48B2-AD45-C33801621B0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49F5AB2-FA1E-4D1E-B88D-468CFA9A0E3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C58F2F-0EC0-4A27-89F0-4F10D21EF88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5914D2AB-DD58-4746-B875-8D90D23E26D2}" type="datetimeFigureOut">
              <a:rPr lang="en-US" kern="1200" smtClean="0">
                <a:solidFill>
                  <a:prstClr val="black">
                    <a:tint val="75000"/>
                  </a:prstClr>
                </a:solidFill>
                <a:latin typeface="Calibri" panose="020F0502020204030204"/>
                <a:ea typeface="+mn-ea"/>
                <a:cs typeface="+mn-cs"/>
              </a:rPr>
              <a:pPr>
                <a:buClrTx/>
                <a:buFontTx/>
                <a:buNone/>
              </a:pPr>
              <a:t>7/24/2021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E73429DF-F118-4ED8-A695-98CA0DBD16E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20923011-8E1E-4F13-86FE-11FCBA42B38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7EC8CFE3-553D-4D67-B17E-45793350FDE1}" type="slidenum">
              <a:rPr lang="en-US" altLang="en-US" kern="1200" smtClean="0">
                <a:solidFill>
                  <a:prstClr val="black">
                    <a:tint val="75000"/>
                  </a:prstClr>
                </a:solidFill>
                <a:latin typeface="Calibri" panose="020F0502020204030204"/>
                <a:ea typeface="+mn-ea"/>
                <a:cs typeface="+mn-cs"/>
              </a:rPr>
              <a:pPr>
                <a:buClrTx/>
                <a:buFontTx/>
                <a:buNone/>
              </a:pPr>
              <a:t>‹#›</a:t>
            </a:fld>
            <a:endParaRPr lang="en-US" alt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0901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66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prstClr val="black">
                    <a:tint val="75000"/>
                  </a:prstClr>
                </a:solidFill>
                <a:latin typeface="Calibri" panose="020F0502020204030204"/>
                <a:cs typeface="+mn-cs"/>
              </a:defRPr>
            </a:lvl1pPr>
          </a:lstStyle>
          <a:p>
            <a:pPr>
              <a:buClrTx/>
              <a:buFontTx/>
              <a:buNone/>
              <a:defRPr/>
            </a:pPr>
            <a:fld id="{D1EF5600-61F0-4771-B588-917D5E2F2C06}" type="datetimeFigureOut">
              <a:rPr lang="en-US" kern="1200">
                <a:ea typeface="+mn-ea"/>
                <a:sym typeface="Arial" panose="020B0604020202020204" pitchFamily="34" charset="0"/>
              </a:rPr>
              <a:pPr>
                <a:buClrTx/>
                <a:buFontTx/>
                <a:buNone/>
                <a:defRPr/>
              </a:pPr>
              <a:t>7/24/2021</a:t>
            </a:fld>
            <a:endParaRPr lang="en-US" kern="1200">
              <a:ea typeface="+mn-ea"/>
              <a:sym typeface="Arial" panose="020B0604020202020204" pitchFamily="34" charset="0"/>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cs typeface="+mn-cs"/>
              </a:defRPr>
            </a:lvl1pPr>
          </a:lstStyle>
          <a:p>
            <a:pPr>
              <a:buClrTx/>
              <a:buFontTx/>
              <a:buNone/>
              <a:defRPr/>
            </a:pPr>
            <a:endParaRPr lang="en-US" kern="1200">
              <a:ea typeface="+mn-ea"/>
              <a:sym typeface="Arial" panose="020B0604020202020204" pitchFamily="34" charset="0"/>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prstClr val="black">
                    <a:tint val="75000"/>
                  </a:prstClr>
                </a:solidFill>
                <a:latin typeface="Calibri" panose="020F0502020204030204"/>
                <a:cs typeface="+mn-cs"/>
              </a:defRPr>
            </a:lvl1pPr>
          </a:lstStyle>
          <a:p>
            <a:pPr>
              <a:buClrTx/>
              <a:buFontTx/>
              <a:buNone/>
              <a:defRPr/>
            </a:pPr>
            <a:fld id="{B9F3D82C-B1E7-4F3C-9493-18204E68727D}" type="slidenum">
              <a:rPr lang="en-US" kern="1200">
                <a:ea typeface="+mn-ea"/>
                <a:sym typeface="Arial" panose="020B0604020202020204" pitchFamily="34" charset="0"/>
              </a:rPr>
              <a:pPr>
                <a:buClrTx/>
                <a:buFontTx/>
                <a:buNone/>
                <a:defRPr/>
              </a:pPr>
              <a:t>‹#›</a:t>
            </a:fld>
            <a:endParaRPr lang="en-US" kern="1200">
              <a:ea typeface="+mn-ea"/>
              <a:sym typeface="Arial" panose="020B0604020202020204" pitchFamily="34" charset="0"/>
            </a:endParaRPr>
          </a:p>
        </p:txBody>
      </p:sp>
    </p:spTree>
    <p:extLst>
      <p:ext uri="{BB962C8B-B14F-4D97-AF65-F5344CB8AC3E}">
        <p14:creationId xmlns:p14="http://schemas.microsoft.com/office/powerpoint/2010/main" val="229239447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txStyles>
    <p:titleStyle>
      <a:lvl1pPr algn="l" rtl="0" fontAlgn="base">
        <a:lnSpc>
          <a:spcPct val="90000"/>
        </a:lnSpc>
        <a:spcBef>
          <a:spcPct val="0"/>
        </a:spcBef>
        <a:spcAft>
          <a:spcPct val="0"/>
        </a:spcAft>
        <a:defRPr sz="3300"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Calibri Light" panose="020F0302020204030204" pitchFamily="34" charset="0"/>
        </a:defRPr>
      </a:lvl2pPr>
      <a:lvl3pPr algn="l" rtl="0" fontAlgn="base">
        <a:lnSpc>
          <a:spcPct val="90000"/>
        </a:lnSpc>
        <a:spcBef>
          <a:spcPct val="0"/>
        </a:spcBef>
        <a:spcAft>
          <a:spcPct val="0"/>
        </a:spcAft>
        <a:defRPr sz="3300">
          <a:solidFill>
            <a:schemeClr val="tx1"/>
          </a:solidFill>
          <a:latin typeface="Calibri Light" panose="020F0302020204030204" pitchFamily="34" charset="0"/>
        </a:defRPr>
      </a:lvl3pPr>
      <a:lvl4pPr algn="l" rtl="0" fontAlgn="base">
        <a:lnSpc>
          <a:spcPct val="90000"/>
        </a:lnSpc>
        <a:spcBef>
          <a:spcPct val="0"/>
        </a:spcBef>
        <a:spcAft>
          <a:spcPct val="0"/>
        </a:spcAft>
        <a:defRPr sz="3300">
          <a:solidFill>
            <a:schemeClr val="tx1"/>
          </a:solidFill>
          <a:latin typeface="Calibri Light" panose="020F0302020204030204" pitchFamily="34" charset="0"/>
        </a:defRPr>
      </a:lvl4pPr>
      <a:lvl5pPr algn="l" rtl="0" fontAlgn="base">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fontAlgn="base">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38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prstClr val="black">
                    <a:tint val="75000"/>
                  </a:prstClr>
                </a:solidFill>
                <a:latin typeface="+mn-lt"/>
                <a:cs typeface="+mn-cs"/>
              </a:defRPr>
            </a:lvl1pPr>
          </a:lstStyle>
          <a:p>
            <a:pPr>
              <a:buClrTx/>
              <a:buFontTx/>
              <a:buNone/>
              <a:defRPr/>
            </a:pPr>
            <a:fld id="{4FBF150E-B6DA-4AC3-AE23-47C330679E4C}" type="datetimeFigureOut">
              <a:rPr lang="en-US" kern="1200">
                <a:ea typeface="+mn-ea"/>
                <a:sym typeface="Arial" panose="020B0604020202020204" pitchFamily="34" charset="0"/>
              </a:rPr>
              <a:pPr>
                <a:buClrTx/>
                <a:buFontTx/>
                <a:buNone/>
                <a:defRPr/>
              </a:pPr>
              <a:t>7/24/2021</a:t>
            </a:fld>
            <a:endParaRPr lang="en-US" kern="1200">
              <a:ea typeface="+mn-ea"/>
              <a:sym typeface="Arial" panose="020B0604020202020204" pitchFamily="34" charset="0"/>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mn-lt"/>
                <a:cs typeface="+mn-cs"/>
              </a:defRPr>
            </a:lvl1pPr>
          </a:lstStyle>
          <a:p>
            <a:pPr>
              <a:buClrTx/>
              <a:buFontTx/>
              <a:buNone/>
              <a:defRPr/>
            </a:pPr>
            <a:endParaRPr lang="en-US" kern="1200">
              <a:ea typeface="+mn-ea"/>
              <a:sym typeface="Arial" panose="020B0604020202020204" pitchFamily="34" charset="0"/>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anose="020F0502020204030204" pitchFamily="34" charset="0"/>
              </a:defRPr>
            </a:lvl1pPr>
          </a:lstStyle>
          <a:p>
            <a:pPr fontAlgn="base">
              <a:spcBef>
                <a:spcPct val="0"/>
              </a:spcBef>
              <a:spcAft>
                <a:spcPct val="0"/>
              </a:spcAft>
              <a:buClrTx/>
              <a:buFontTx/>
              <a:buNone/>
              <a:defRPr/>
            </a:pPr>
            <a:fld id="{75625F0E-1F99-4B4B-AE22-5BE5F28FC8EC}" type="slidenum">
              <a:rPr lang="en-US" altLang="en-US" kern="1200">
                <a:ea typeface="+mn-ea"/>
                <a:cs typeface="Arial" panose="020B0604020202020204" pitchFamily="34" charset="0"/>
                <a:sym typeface="Arial" panose="020B0604020202020204" pitchFamily="34" charset="0"/>
              </a:rPr>
              <a:pPr fontAlgn="base">
                <a:spcBef>
                  <a:spcPct val="0"/>
                </a:spcBef>
                <a:spcAft>
                  <a:spcPct val="0"/>
                </a:spcAft>
                <a:buClrTx/>
                <a:buFontTx/>
                <a:buNone/>
                <a:defRPr/>
              </a:pPr>
              <a:t>‹#›</a:t>
            </a:fld>
            <a:endParaRPr lang="en-US" altLang="en-US" kern="120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8025275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F5F0132F-27AD-4901-812E-8330D5487512}" type="datetimeFigureOut">
              <a:rPr lang="en-US" kern="1200" smtClean="0">
                <a:solidFill>
                  <a:prstClr val="black">
                    <a:tint val="75000"/>
                  </a:prstClr>
                </a:solidFill>
                <a:latin typeface="Calibri"/>
                <a:ea typeface="+mn-ea"/>
                <a:cs typeface="+mn-cs"/>
              </a:rPr>
              <a:pPr>
                <a:buClrTx/>
                <a:buFontTx/>
                <a:buNone/>
              </a:pPr>
              <a:t>7/24/2021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B40DB45D-C96A-4B08-B991-7A5C42999066}"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6273094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C170EA7C-835E-40B7-9F86-72784637E627}" type="datetimeFigureOut">
              <a:rPr lang="vi-VN" kern="1200" smtClean="0">
                <a:solidFill>
                  <a:prstClr val="black">
                    <a:tint val="75000"/>
                  </a:prstClr>
                </a:solidFill>
                <a:latin typeface="Arial" panose="020B0604020202020204" pitchFamily="34" charset="0"/>
                <a:ea typeface="+mn-ea"/>
                <a:cs typeface="+mn-cs"/>
              </a:rPr>
              <a:pPr>
                <a:buClrTx/>
                <a:buFontTx/>
                <a:buNone/>
              </a:pPr>
              <a:t>24/07/2021</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FB99AB94-7851-47D1-83AE-3F2785799CC2}" type="slidenum">
              <a:rPr lang="vi-VN" kern="1200" smtClean="0">
                <a:solidFill>
                  <a:prstClr val="black">
                    <a:tint val="75000"/>
                  </a:prstClr>
                </a:solidFill>
                <a:latin typeface="Arial" panose="020B0604020202020204" pitchFamily="34" charset="0"/>
                <a:ea typeface="+mn-ea"/>
                <a:cs typeface="+mn-cs"/>
              </a:rPr>
              <a:pPr>
                <a:buClrTx/>
                <a:buFontTx/>
                <a:buNone/>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66416382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defTabSz="914378" rtl="0" eaLnBrk="1" latinLnBrk="0" hangingPunct="1">
        <a:spcBef>
          <a:spcPct val="0"/>
        </a:spcBef>
        <a:buNone/>
        <a:defRPr sz="4400" b="0" i="0" u="none"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38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prstClr val="black">
                    <a:tint val="75000"/>
                  </a:prstClr>
                </a:solidFill>
                <a:latin typeface="+mn-lt"/>
                <a:cs typeface="+mn-cs"/>
              </a:defRPr>
            </a:lvl1pPr>
          </a:lstStyle>
          <a:p>
            <a:pPr>
              <a:buClrTx/>
              <a:buFontTx/>
              <a:buNone/>
              <a:defRPr/>
            </a:pPr>
            <a:fld id="{4FBF150E-B6DA-4AC3-AE23-47C330679E4C}" type="datetimeFigureOut">
              <a:rPr lang="en-US" kern="1200">
                <a:ea typeface="+mn-ea"/>
                <a:sym typeface="Arial" panose="020B0604020202020204" pitchFamily="34" charset="0"/>
              </a:rPr>
              <a:pPr>
                <a:buClrTx/>
                <a:buFontTx/>
                <a:buNone/>
                <a:defRPr/>
              </a:pPr>
              <a:t>7/24/2021</a:t>
            </a:fld>
            <a:endParaRPr lang="en-US" kern="1200">
              <a:ea typeface="+mn-ea"/>
              <a:sym typeface="Arial" panose="020B0604020202020204" pitchFamily="34" charset="0"/>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mn-lt"/>
                <a:cs typeface="+mn-cs"/>
              </a:defRPr>
            </a:lvl1pPr>
          </a:lstStyle>
          <a:p>
            <a:pPr>
              <a:buClrTx/>
              <a:buFontTx/>
              <a:buNone/>
              <a:defRPr/>
            </a:pPr>
            <a:endParaRPr lang="en-US" kern="1200">
              <a:ea typeface="+mn-ea"/>
              <a:sym typeface="Arial" panose="020B0604020202020204" pitchFamily="34" charset="0"/>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anose="020F0502020204030204" pitchFamily="34" charset="0"/>
              </a:defRPr>
            </a:lvl1pPr>
          </a:lstStyle>
          <a:p>
            <a:pPr fontAlgn="base">
              <a:spcBef>
                <a:spcPct val="0"/>
              </a:spcBef>
              <a:spcAft>
                <a:spcPct val="0"/>
              </a:spcAft>
              <a:buClrTx/>
              <a:buFontTx/>
              <a:buNone/>
              <a:defRPr/>
            </a:pPr>
            <a:fld id="{75625F0E-1F99-4B4B-AE22-5BE5F28FC8EC}" type="slidenum">
              <a:rPr lang="en-US" altLang="en-US" kern="1200">
                <a:ea typeface="+mn-ea"/>
                <a:cs typeface="Arial" panose="020B0604020202020204" pitchFamily="34" charset="0"/>
                <a:sym typeface="Arial" panose="020B0604020202020204" pitchFamily="34" charset="0"/>
              </a:rPr>
              <a:pPr fontAlgn="base">
                <a:spcBef>
                  <a:spcPct val="0"/>
                </a:spcBef>
                <a:spcAft>
                  <a:spcPct val="0"/>
                </a:spcAft>
                <a:buClrTx/>
                <a:buFontTx/>
                <a:buNone/>
                <a:defRPr/>
              </a:pPr>
              <a:t>‹#›</a:t>
            </a:fld>
            <a:endParaRPr lang="en-US" altLang="en-US" kern="120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2001969"/>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892"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5"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p:titleStyle>
    <p:bodyStyle>
      <a:lvl1pPr marL="257168" indent="-25716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99" indent="-214308"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28" indent="-171446"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20"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12"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38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prstClr val="black">
                    <a:tint val="75000"/>
                  </a:prstClr>
                </a:solidFill>
                <a:latin typeface="+mn-lt"/>
                <a:cs typeface="+mn-cs"/>
              </a:defRPr>
            </a:lvl1pPr>
          </a:lstStyle>
          <a:p>
            <a:pPr>
              <a:buClrTx/>
              <a:buFontTx/>
              <a:buNone/>
              <a:defRPr/>
            </a:pPr>
            <a:fld id="{4FBF150E-B6DA-4AC3-AE23-47C330679E4C}" type="datetimeFigureOut">
              <a:rPr lang="en-US" kern="1200">
                <a:ea typeface="+mn-ea"/>
                <a:sym typeface="Arial" panose="020B0604020202020204" pitchFamily="34" charset="0"/>
              </a:rPr>
              <a:pPr>
                <a:buClrTx/>
                <a:buFontTx/>
                <a:buNone/>
                <a:defRPr/>
              </a:pPr>
              <a:t>7/24/2021</a:t>
            </a:fld>
            <a:endParaRPr lang="en-US" kern="1200">
              <a:ea typeface="+mn-ea"/>
              <a:sym typeface="Arial" panose="020B0604020202020204" pitchFamily="34" charset="0"/>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mn-lt"/>
                <a:cs typeface="+mn-cs"/>
              </a:defRPr>
            </a:lvl1pPr>
          </a:lstStyle>
          <a:p>
            <a:pPr>
              <a:buClrTx/>
              <a:buFontTx/>
              <a:buNone/>
              <a:defRPr/>
            </a:pPr>
            <a:endParaRPr lang="en-US" kern="1200">
              <a:ea typeface="+mn-ea"/>
              <a:sym typeface="Arial" panose="020B0604020202020204" pitchFamily="34" charset="0"/>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anose="020F0502020204030204" pitchFamily="34" charset="0"/>
              </a:defRPr>
            </a:lvl1pPr>
          </a:lstStyle>
          <a:p>
            <a:pPr fontAlgn="base">
              <a:spcBef>
                <a:spcPct val="0"/>
              </a:spcBef>
              <a:spcAft>
                <a:spcPct val="0"/>
              </a:spcAft>
              <a:buClrTx/>
              <a:buFontTx/>
              <a:buNone/>
              <a:defRPr/>
            </a:pPr>
            <a:fld id="{75625F0E-1F99-4B4B-AE22-5BE5F28FC8EC}" type="slidenum">
              <a:rPr lang="en-US" altLang="en-US" kern="1200">
                <a:ea typeface="+mn-ea"/>
                <a:cs typeface="Arial" panose="020B0604020202020204" pitchFamily="34" charset="0"/>
                <a:sym typeface="Arial" panose="020B0604020202020204" pitchFamily="34" charset="0"/>
              </a:rPr>
              <a:pPr fontAlgn="base">
                <a:spcBef>
                  <a:spcPct val="0"/>
                </a:spcBef>
                <a:spcAft>
                  <a:spcPct val="0"/>
                </a:spcAft>
                <a:buClrTx/>
                <a:buFontTx/>
                <a:buNone/>
                <a:defRPr/>
              </a:pPr>
              <a:t>‹#›</a:t>
            </a:fld>
            <a:endParaRPr lang="en-US" altLang="en-US" kern="120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6986745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892"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5"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p:titleStyle>
    <p:bodyStyle>
      <a:lvl1pPr marL="257168" indent="-25716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99" indent="-214308"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28" indent="-171446"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20"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12"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F5F0132F-27AD-4901-812E-8330D5487512}" type="datetimeFigureOut">
              <a:rPr lang="en-US" kern="1200" smtClean="0">
                <a:solidFill>
                  <a:prstClr val="black">
                    <a:tint val="75000"/>
                  </a:prstClr>
                </a:solidFill>
                <a:latin typeface="Calibri"/>
                <a:ea typeface="+mn-ea"/>
                <a:cs typeface="+mn-cs"/>
              </a:rPr>
              <a:pPr>
                <a:buClrTx/>
                <a:buFontTx/>
                <a:buNone/>
              </a:pPr>
              <a:t>7/24/2021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B40DB45D-C96A-4B08-B991-7A5C42999066}"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17360978"/>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5.gif"/><Relationship Id="rId7" Type="http://schemas.microsoft.com/office/2007/relationships/hdphoto" Target="../media/hdphoto1.wdp"/><Relationship Id="rId12"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1.jpeg"/><Relationship Id="rId5" Type="http://schemas.openxmlformats.org/officeDocument/2006/relationships/image" Target="../media/image7.jpg"/><Relationship Id="rId10" Type="http://schemas.openxmlformats.org/officeDocument/2006/relationships/image" Target="../media/image10.png"/><Relationship Id="rId4" Type="http://schemas.openxmlformats.org/officeDocument/2006/relationships/image" Target="../media/image6.emf"/><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94.xml"/><Relationship Id="rId6" Type="http://schemas.openxmlformats.org/officeDocument/2006/relationships/image" Target="../media/image8.png"/><Relationship Id="rId5" Type="http://schemas.openxmlformats.org/officeDocument/2006/relationships/image" Target="../media/image32.gif"/><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94.xml"/><Relationship Id="rId6" Type="http://schemas.openxmlformats.org/officeDocument/2006/relationships/image" Target="../media/image8.png"/><Relationship Id="rId5" Type="http://schemas.openxmlformats.org/officeDocument/2006/relationships/image" Target="../media/image32.gif"/><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wmf"/><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png"/><Relationship Id="rId7" Type="http://schemas.openxmlformats.org/officeDocument/2006/relationships/image" Target="../media/image39.jpeg"/><Relationship Id="rId2" Type="http://schemas.openxmlformats.org/officeDocument/2006/relationships/image" Target="../media/image14.jpg"/><Relationship Id="rId1" Type="http://schemas.openxmlformats.org/officeDocument/2006/relationships/slideLayout" Target="../slideLayouts/slideLayout30.xml"/><Relationship Id="rId6" Type="http://schemas.openxmlformats.org/officeDocument/2006/relationships/image" Target="../media/image12.jpeg"/><Relationship Id="rId5" Type="http://schemas.openxmlformats.org/officeDocument/2006/relationships/image" Target="../media/image38.gif"/><Relationship Id="rId4" Type="http://schemas.microsoft.com/office/2007/relationships/hdphoto" Target="../media/hdphoto1.wdp"/><Relationship Id="rId9"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3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jpg"/><Relationship Id="rId1" Type="http://schemas.openxmlformats.org/officeDocument/2006/relationships/slideLayout" Target="../slideLayouts/slideLayout1.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2.gif"/><Relationship Id="rId1" Type="http://schemas.openxmlformats.org/officeDocument/2006/relationships/slideLayout" Target="../slideLayouts/slideLayout47.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4.xml"/><Relationship Id="rId7"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3.png"/><Relationship Id="rId5" Type="http://schemas.openxmlformats.org/officeDocument/2006/relationships/image" Target="../media/image31.pn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14.jpg"/><Relationship Id="rId16" Type="http://schemas.openxmlformats.org/officeDocument/2006/relationships/image" Target="../media/image58.png"/><Relationship Id="rId20" Type="http://schemas.microsoft.com/office/2007/relationships/hdphoto" Target="../media/hdphoto1.wdp"/><Relationship Id="rId1" Type="http://schemas.openxmlformats.org/officeDocument/2006/relationships/slideLayout" Target="../slideLayouts/slideLayout10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8.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jpeg"/><Relationship Id="rId11" Type="http://schemas.openxmlformats.org/officeDocument/2006/relationships/image" Target="../media/image18.png"/><Relationship Id="rId5" Type="http://schemas.openxmlformats.org/officeDocument/2006/relationships/image" Target="../media/image14.jp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5.jpeg"/><Relationship Id="rId11" Type="http://schemas.openxmlformats.org/officeDocument/2006/relationships/image" Target="../media/image18.png"/><Relationship Id="rId5" Type="http://schemas.openxmlformats.org/officeDocument/2006/relationships/image" Target="../media/image14.jp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jpg"/><Relationship Id="rId1" Type="http://schemas.openxmlformats.org/officeDocument/2006/relationships/slideLayout" Target="../slideLayouts/slideLayout30.xml"/><Relationship Id="rId5" Type="http://schemas.openxmlformats.org/officeDocument/2006/relationships/image" Target="../media/image29.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2.gif"/><Relationship Id="rId7" Type="http://schemas.microsoft.com/office/2007/relationships/hdphoto" Target="../media/hdphoto4.wdp"/><Relationship Id="rId2" Type="http://schemas.openxmlformats.org/officeDocument/2006/relationships/image" Target="../media/image14.jpg"/><Relationship Id="rId1" Type="http://schemas.openxmlformats.org/officeDocument/2006/relationships/slideLayout" Target="../slideLayouts/slideLayout49.xml"/><Relationship Id="rId6" Type="http://schemas.openxmlformats.org/officeDocument/2006/relationships/image" Target="../media/image61.png"/><Relationship Id="rId11" Type="http://schemas.microsoft.com/office/2007/relationships/hdphoto" Target="../media/hdphoto1.wdp"/><Relationship Id="rId5" Type="http://schemas.openxmlformats.org/officeDocument/2006/relationships/image" Target="../media/image64.jpg"/><Relationship Id="rId10" Type="http://schemas.openxmlformats.org/officeDocument/2006/relationships/image" Target="../media/image8.png"/><Relationship Id="rId4" Type="http://schemas.openxmlformats.org/officeDocument/2006/relationships/image" Target="../media/image63.gif"/><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2.gif"/><Relationship Id="rId7" Type="http://schemas.microsoft.com/office/2007/relationships/hdphoto" Target="../media/hdphoto4.wdp"/><Relationship Id="rId2" Type="http://schemas.openxmlformats.org/officeDocument/2006/relationships/image" Target="../media/image14.jpg"/><Relationship Id="rId1" Type="http://schemas.openxmlformats.org/officeDocument/2006/relationships/slideLayout" Target="../slideLayouts/slideLayout49.xml"/><Relationship Id="rId6" Type="http://schemas.openxmlformats.org/officeDocument/2006/relationships/image" Target="../media/image61.png"/><Relationship Id="rId11" Type="http://schemas.microsoft.com/office/2007/relationships/hdphoto" Target="../media/hdphoto1.wdp"/><Relationship Id="rId5" Type="http://schemas.openxmlformats.org/officeDocument/2006/relationships/image" Target="../media/image64.jpg"/><Relationship Id="rId10" Type="http://schemas.openxmlformats.org/officeDocument/2006/relationships/image" Target="../media/image8.png"/><Relationship Id="rId4" Type="http://schemas.openxmlformats.org/officeDocument/2006/relationships/image" Target="../media/image63.gif"/><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5.jpeg"/><Relationship Id="rId11" Type="http://schemas.openxmlformats.org/officeDocument/2006/relationships/image" Target="../media/image18.png"/><Relationship Id="rId5" Type="http://schemas.openxmlformats.org/officeDocument/2006/relationships/image" Target="../media/image14.jpg"/><Relationship Id="rId10" Type="http://schemas.microsoft.com/office/2007/relationships/hdphoto" Target="../media/hdphoto1.wdp"/><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4.jp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9.png"/><Relationship Id="rId1" Type="http://schemas.openxmlformats.org/officeDocument/2006/relationships/slideLayout" Target="../slideLayouts/slideLayout7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7" Type="http://schemas.microsoft.com/office/2007/relationships/hdphoto" Target="../media/hdphoto1.wdp"/><Relationship Id="rId2" Type="http://schemas.openxmlformats.org/officeDocument/2006/relationships/image" Target="../media/image14.jpg"/><Relationship Id="rId1" Type="http://schemas.openxmlformats.org/officeDocument/2006/relationships/slideLayout" Target="../slideLayouts/slideLayout65.xml"/><Relationship Id="rId6" Type="http://schemas.openxmlformats.org/officeDocument/2006/relationships/image" Target="../media/image8.png"/><Relationship Id="rId5" Type="http://schemas.openxmlformats.org/officeDocument/2006/relationships/image" Target="../media/image7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5.jpeg"/><Relationship Id="rId11" Type="http://schemas.openxmlformats.org/officeDocument/2006/relationships/image" Target="../media/image18.png"/><Relationship Id="rId5" Type="http://schemas.openxmlformats.org/officeDocument/2006/relationships/image" Target="../media/image14.jpg"/><Relationship Id="rId10" Type="http://schemas.openxmlformats.org/officeDocument/2006/relationships/image" Target="../media/image73.png"/><Relationship Id="rId4" Type="http://schemas.openxmlformats.org/officeDocument/2006/relationships/notesSlide" Target="../notesSlides/notesSlide6.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1" Type="http://schemas.openxmlformats.org/officeDocument/2006/relationships/image" Target="../media/image4.jpeg"/><Relationship Id="rId2" Type="http://schemas.openxmlformats.org/officeDocument/2006/relationships/image" Target="../media/image14.jpg"/><Relationship Id="rId20" Type="http://schemas.openxmlformats.org/officeDocument/2006/relationships/image" Target="../media/image21.png"/><Relationship Id="rId1" Type="http://schemas.openxmlformats.org/officeDocument/2006/relationships/slideLayout" Target="../slideLayouts/slideLayout3.xml"/><Relationship Id="rId23" Type="http://schemas.microsoft.com/office/2007/relationships/hdphoto" Target="../media/hdphoto1.wdp"/><Relationship Id="rId19" Type="http://schemas.openxmlformats.org/officeDocument/2006/relationships/hyperlink" Target="https://www.quantriexcel.info/2020/12/nhung-mau-khung-vien-powerpoint-ep.html" TargetMode="External"/><Relationship Id="rId22"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5.jpeg"/><Relationship Id="rId11" Type="http://schemas.openxmlformats.org/officeDocument/2006/relationships/image" Target="../media/image18.png"/><Relationship Id="rId5" Type="http://schemas.openxmlformats.org/officeDocument/2006/relationships/image" Target="../media/image14.jpg"/><Relationship Id="rId10" Type="http://schemas.microsoft.com/office/2007/relationships/hdphoto" Target="../media/hdphoto1.wdp"/><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image" Target="../media/image14.jpg"/><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image" Target="../media/image14.jpg"/><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3.xml"/><Relationship Id="rId7" Type="http://schemas.openxmlformats.org/officeDocument/2006/relationships/image" Target="../media/image2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https://cth.edu.vn/wp-content/uploads/2018/03/phuong-phap-hoc-hop-tac-think-pair-share.jpg" TargetMode="External"/><Relationship Id="rId5" Type="http://schemas.openxmlformats.org/officeDocument/2006/relationships/image" Target="../media/image27.jpeg"/><Relationship Id="rId10" Type="http://schemas.openxmlformats.org/officeDocument/2006/relationships/image" Target="../media/image30.jpeg"/><Relationship Id="rId4" Type="http://schemas.openxmlformats.org/officeDocument/2006/relationships/image" Target="../media/image14.jp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https://cth.edu.vn/wp-content/uploads/2018/03/phuong-phap-hoc-hop-tac-think-pair-share.jpg" TargetMode="External"/><Relationship Id="rId2" Type="http://schemas.openxmlformats.org/officeDocument/2006/relationships/image" Target="../media/image14.jpg"/><Relationship Id="rId1" Type="http://schemas.openxmlformats.org/officeDocument/2006/relationships/slideLayout" Target="../slideLayouts/slideLayout14.xml"/><Relationship Id="rId6" Type="http://schemas.openxmlformats.org/officeDocument/2006/relationships/image" Target="../media/image27.jpeg"/><Relationship Id="rId5" Type="http://schemas.openxmlformats.org/officeDocument/2006/relationships/image" Target="../media/image33.png"/><Relationship Id="rId4" Type="http://schemas.openxmlformats.org/officeDocument/2006/relationships/image" Target="../media/image32.gif"/></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4.jpg"/><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Shape 410"/>
          <p:cNvPicPr/>
          <p:nvPr/>
        </p:nvPicPr>
        <p:blipFill>
          <a:blip r:embed="rId2"/>
          <a:stretch/>
        </p:blipFill>
        <p:spPr>
          <a:xfrm>
            <a:off x="34343" y="17416"/>
            <a:ext cx="2872211" cy="1505585"/>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152" y="1303929"/>
            <a:ext cx="1447800" cy="933450"/>
          </a:xfrm>
          <a:prstGeom prst="rect">
            <a:avLst/>
          </a:prstGeom>
        </p:spPr>
      </p:pic>
      <p:sp>
        <p:nvSpPr>
          <p:cNvPr id="6" name="Google Shape;383;p30"/>
          <p:cNvSpPr/>
          <p:nvPr/>
        </p:nvSpPr>
        <p:spPr>
          <a:xfrm rot="2006702">
            <a:off x="4696670" y="1590258"/>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 name="Google Shape;384;p30"/>
          <p:cNvSpPr/>
          <p:nvPr/>
        </p:nvSpPr>
        <p:spPr>
          <a:xfrm>
            <a:off x="2971539" y="3050824"/>
            <a:ext cx="354252" cy="35910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8" name="Picture 7"/>
          <p:cNvPicPr>
            <a:picLocks noChangeAspect="1"/>
          </p:cNvPicPr>
          <p:nvPr/>
        </p:nvPicPr>
        <p:blipFill>
          <a:blip r:embed="rId4"/>
          <a:stretch>
            <a:fillRect/>
          </a:stretch>
        </p:blipFill>
        <p:spPr>
          <a:xfrm>
            <a:off x="0" y="1961919"/>
            <a:ext cx="1765118" cy="1193065"/>
          </a:xfrm>
          <a:prstGeom prst="rect">
            <a:avLst/>
          </a:prstGeom>
          <a:ln>
            <a:noFill/>
          </a:ln>
          <a:effectLst>
            <a:softEdge rad="112500"/>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0699" y="1457711"/>
            <a:ext cx="1688774" cy="1123143"/>
          </a:xfrm>
          <a:prstGeom prst="rect">
            <a:avLst/>
          </a:prstGeom>
          <a:ln>
            <a:noFill/>
          </a:ln>
          <a:effectLst>
            <a:softEdge rad="112500"/>
          </a:effectLst>
        </p:spPr>
      </p:pic>
      <p:sp>
        <p:nvSpPr>
          <p:cNvPr id="12" name="Google Shape;384;p30"/>
          <p:cNvSpPr/>
          <p:nvPr/>
        </p:nvSpPr>
        <p:spPr>
          <a:xfrm>
            <a:off x="2064431" y="921548"/>
            <a:ext cx="307093" cy="27892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 name="Rectangle 12"/>
          <p:cNvSpPr/>
          <p:nvPr/>
        </p:nvSpPr>
        <p:spPr>
          <a:xfrm>
            <a:off x="1294657" y="2183206"/>
            <a:ext cx="6389891" cy="646331"/>
          </a:xfrm>
          <a:prstGeom prst="rect">
            <a:avLst/>
          </a:prstGeom>
          <a:noFill/>
          <a:ln>
            <a:noFill/>
          </a:ln>
          <a:effectLst>
            <a:outerShdw blurRad="50800" dist="50800" dir="5400000" algn="ctr" rotWithShape="0">
              <a:srgbClr val="000000">
                <a:alpha val="87000"/>
              </a:srgbClr>
            </a:outerShdw>
          </a:effectLst>
          <a:scene3d>
            <a:camera prst="orthographicFront">
              <a:rot lat="0" lon="0" rev="0"/>
            </a:camera>
            <a:lightRig rig="contrasting" dir="t">
              <a:rot lat="0" lon="0" rev="7800000"/>
            </a:lightRig>
          </a:scene3d>
          <a:sp3d>
            <a:bevelT w="139700" h="139700"/>
          </a:sp3d>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normalizeH="0" baseline="0" noProof="0" dirty="0" smtClean="0">
                <a:ln w="22225">
                  <a:solidFill>
                    <a:srgbClr val="FF0000"/>
                  </a:solidFill>
                  <a:prstDash val="solid"/>
                </a:ln>
                <a:solidFill>
                  <a:schemeClr val="bg1"/>
                </a:solidFill>
                <a:uLnTx/>
                <a:uFillTx/>
              </a:rPr>
              <a:t>THỰC</a:t>
            </a:r>
            <a:r>
              <a:rPr kumimoji="0" lang="en-US" sz="3600" b="1" i="0" u="none" strike="noStrike" kern="0" normalizeH="0" noProof="0" dirty="0" smtClean="0">
                <a:ln w="22225">
                  <a:solidFill>
                    <a:srgbClr val="FF0000"/>
                  </a:solidFill>
                  <a:prstDash val="solid"/>
                </a:ln>
                <a:solidFill>
                  <a:schemeClr val="bg1"/>
                </a:solidFill>
                <a:uLnTx/>
                <a:uFillTx/>
              </a:rPr>
              <a:t> HIỆN QUYỀN TRẺ EM</a:t>
            </a:r>
            <a:endParaRPr kumimoji="0" lang="en-US" sz="3600" b="1" i="0" u="none" strike="noStrike" kern="0" normalizeH="0" baseline="0" noProof="0" dirty="0" smtClean="0">
              <a:ln w="22225">
                <a:solidFill>
                  <a:srgbClr val="FF0000"/>
                </a:solidFill>
                <a:prstDash val="solid"/>
              </a:ln>
              <a:solidFill>
                <a:schemeClr val="bg1"/>
              </a:solidFill>
              <a:uLnTx/>
              <a:uFillTx/>
            </a:endParaRP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8013953" y="-35431"/>
            <a:ext cx="1130047" cy="896863"/>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3689" b="93852" l="4369" r="97573">
                        <a14:foregroundMark x1="19417" y1="80738" x2="19417" y2="80738"/>
                        <a14:foregroundMark x1="67961" y1="45902" x2="67961" y2="45902"/>
                        <a14:foregroundMark x1="77184" y1="53279" x2="77184" y2="53279"/>
                        <a14:foregroundMark x1="90777" y1="52869" x2="90777" y2="52869"/>
                        <a14:foregroundMark x1="85922" y1="49180" x2="85922" y2="49180"/>
                        <a14:foregroundMark x1="90291" y1="47951" x2="90291" y2="47951"/>
                        <a14:foregroundMark x1="78155" y1="48361" x2="78155" y2="48361"/>
                        <a14:foregroundMark x1="65049" y1="57787" x2="65049" y2="57787"/>
                        <a14:foregroundMark x1="71845" y1="54918" x2="71845" y2="54918"/>
                        <a14:foregroundMark x1="70874" y1="51230" x2="70874" y2="51230"/>
                        <a14:foregroundMark x1="73786" y1="88115" x2="73786" y2="88115"/>
                        <a14:foregroundMark x1="82524" y1="88115" x2="82524" y2="88115"/>
                        <a14:foregroundMark x1="70874" y1="84016" x2="70874" y2="84016"/>
                        <a14:foregroundMark x1="77670" y1="83607" x2="77670" y2="83607"/>
                        <a14:foregroundMark x1="80097" y1="82787" x2="80097" y2="82787"/>
                        <a14:foregroundMark x1="74757" y1="91393" x2="74757" y2="91393"/>
                        <a14:foregroundMark x1="70874" y1="91393" x2="70874" y2="91393"/>
                        <a14:foregroundMark x1="67476" y1="93852" x2="67476" y2="93852"/>
                      </a14:backgroundRemoval>
                    </a14:imgEffect>
                  </a14:imgLayer>
                </a14:imgProps>
              </a:ext>
              <a:ext uri="{28A0092B-C50C-407E-A947-70E740481C1C}">
                <a14:useLocalDpi xmlns:a14="http://schemas.microsoft.com/office/drawing/2010/main" val="0"/>
              </a:ext>
            </a:extLst>
          </a:blip>
          <a:stretch>
            <a:fillRect/>
          </a:stretch>
        </p:blipFill>
        <p:spPr>
          <a:xfrm>
            <a:off x="6934200" y="2876550"/>
            <a:ext cx="1985553" cy="2456375"/>
          </a:xfrm>
          <a:prstGeom prst="rect">
            <a:avLst/>
          </a:prstGeom>
        </p:spPr>
      </p:pic>
      <p:sp>
        <p:nvSpPr>
          <p:cNvPr id="16" name="Google Shape;382;p30"/>
          <p:cNvSpPr txBox="1">
            <a:spLocks/>
          </p:cNvSpPr>
          <p:nvPr/>
        </p:nvSpPr>
        <p:spPr>
          <a:xfrm>
            <a:off x="2081860" y="1474864"/>
            <a:ext cx="1266724" cy="576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pPr marL="0" marR="0" lvl="0" indent="0" algn="ctr" defTabSz="914400" rtl="0" eaLnBrk="1" fontAlgn="auto" latinLnBrk="0" hangingPunct="1">
              <a:lnSpc>
                <a:spcPct val="100000"/>
              </a:lnSpc>
              <a:spcBef>
                <a:spcPts val="0"/>
              </a:spcBef>
              <a:spcAft>
                <a:spcPts val="0"/>
              </a:spcAft>
              <a:buClr>
                <a:srgbClr val="003849"/>
              </a:buClr>
              <a:buSzPts val="2800"/>
              <a:buFont typeface="Pangolin"/>
              <a:buNone/>
              <a:tabLst/>
              <a:defRPr/>
            </a:pPr>
            <a:r>
              <a:rPr kumimoji="0" lang="en-US" sz="2800" b="1" i="0" u="none" strike="noStrike" kern="0" cap="none" spc="0" normalizeH="0" baseline="0" noProof="0" dirty="0" smtClean="0">
                <a:ln>
                  <a:noFill/>
                </a:ln>
                <a:solidFill>
                  <a:srgbClr val="FFFFFF"/>
                </a:solidFill>
                <a:effectLst/>
                <a:uLnTx/>
                <a:uFillTx/>
                <a:latin typeface="Arial"/>
                <a:sym typeface="Pangolin"/>
              </a:rPr>
              <a:t>Bài12</a:t>
            </a:r>
            <a:endParaRPr kumimoji="0" lang="en-US" sz="2800" b="1" i="0" u="none" strike="noStrike" kern="0" cap="none" spc="0" normalizeH="0" baseline="0" noProof="0" dirty="0">
              <a:ln>
                <a:noFill/>
              </a:ln>
              <a:solidFill>
                <a:srgbClr val="FFFFFF"/>
              </a:solidFill>
              <a:effectLst/>
              <a:uLnTx/>
              <a:uFillTx/>
              <a:latin typeface="Arial"/>
              <a:sym typeface="Pangolin"/>
            </a:endParaRPr>
          </a:p>
        </p:txBody>
      </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49248" y="24667"/>
            <a:ext cx="1306541" cy="1673529"/>
          </a:xfrm>
          <a:prstGeom prst="rect">
            <a:avLst/>
          </a:prstGeom>
        </p:spPr>
      </p:pic>
      <p:pic>
        <p:nvPicPr>
          <p:cNvPr id="22" name="Shape 420"/>
          <p:cNvPicPr/>
          <p:nvPr/>
        </p:nvPicPr>
        <p:blipFill>
          <a:blip r:embed="rId11"/>
          <a:stretch/>
        </p:blipFill>
        <p:spPr>
          <a:xfrm>
            <a:off x="166967" y="3402637"/>
            <a:ext cx="2548255" cy="1766701"/>
          </a:xfrm>
          <a:prstGeom prst="rect">
            <a:avLst/>
          </a:prstGeom>
          <a:ln>
            <a:noFill/>
          </a:ln>
          <a:effectLst>
            <a:softEdge rad="112500"/>
          </a:effectLst>
        </p:spPr>
      </p:pic>
      <p:pic>
        <p:nvPicPr>
          <p:cNvPr id="23" name="Shape 414"/>
          <p:cNvPicPr/>
          <p:nvPr/>
        </p:nvPicPr>
        <p:blipFill>
          <a:blip r:embed="rId12"/>
          <a:stretch/>
        </p:blipFill>
        <p:spPr>
          <a:xfrm>
            <a:off x="3116631" y="31927"/>
            <a:ext cx="2234219" cy="1377666"/>
          </a:xfrm>
          <a:prstGeom prst="rect">
            <a:avLst/>
          </a:prstGeom>
          <a:ln>
            <a:noFill/>
          </a:ln>
          <a:effectLst>
            <a:softEdge rad="112500"/>
          </a:effectLst>
        </p:spPr>
      </p:pic>
      <p:pic>
        <p:nvPicPr>
          <p:cNvPr id="17" name="Picture 16"/>
          <p:cNvPicPr>
            <a:picLocks noChangeAspect="1"/>
          </p:cNvPicPr>
          <p:nvPr/>
        </p:nvPicPr>
        <p:blipFill>
          <a:blip r:embed="rId13"/>
          <a:stretch>
            <a:fillRect/>
          </a:stretch>
        </p:blipFill>
        <p:spPr>
          <a:xfrm>
            <a:off x="3454533" y="3314547"/>
            <a:ext cx="3204616" cy="1729648"/>
          </a:xfrm>
          <a:prstGeom prst="rect">
            <a:avLst/>
          </a:prstGeom>
          <a:ln>
            <a:noFill/>
          </a:ln>
          <a:effectLst>
            <a:softEdge rad="112500"/>
          </a:effectLst>
        </p:spPr>
      </p:pic>
    </p:spTree>
    <p:extLst>
      <p:ext uri="{BB962C8B-B14F-4D97-AF65-F5344CB8AC3E}">
        <p14:creationId xmlns:p14="http://schemas.microsoft.com/office/powerpoint/2010/main" val="2368671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13"/>
          <p:cNvSpPr>
            <a:spLocks noChangeArrowheads="1"/>
          </p:cNvSpPr>
          <p:nvPr/>
        </p:nvSpPr>
        <p:spPr bwMode="auto">
          <a:xfrm>
            <a:off x="5269831" y="1588169"/>
            <a:ext cx="3681662" cy="2851485"/>
          </a:xfrm>
          <a:prstGeom prst="rect">
            <a:avLst/>
          </a:prstGeom>
          <a:solidFill>
            <a:srgbClr val="CCFFCC"/>
          </a:solidFill>
          <a:ln w="9525">
            <a:solidFill>
              <a:schemeClr val="tx1"/>
            </a:solidFill>
            <a:miter lim="800000"/>
            <a:headEnd/>
            <a:tailEnd/>
          </a:ln>
          <a:effectLst/>
        </p:spPr>
        <p:txBody>
          <a:bodyPr wrap="none" anchor="ctr"/>
          <a:lstStyle/>
          <a:p>
            <a:pPr algn="ctr">
              <a:buClrTx/>
              <a:buFontTx/>
              <a:buNone/>
            </a:pPr>
            <a:endParaRPr lang="en-US" sz="2100" b="1" kern="1200" dirty="0">
              <a:solidFill>
                <a:srgbClr val="FF3300"/>
              </a:solidFill>
              <a:latin typeface="Tahoma" pitchFamily="34" charset="0"/>
              <a:ea typeface="+mn-ea"/>
              <a:cs typeface="+mn-cs"/>
            </a:endParaRPr>
          </a:p>
        </p:txBody>
      </p:sp>
      <p:sp>
        <p:nvSpPr>
          <p:cNvPr id="68" name="Rectangle 13"/>
          <p:cNvSpPr>
            <a:spLocks noChangeArrowheads="1"/>
          </p:cNvSpPr>
          <p:nvPr/>
        </p:nvSpPr>
        <p:spPr bwMode="auto">
          <a:xfrm>
            <a:off x="6196263" y="2363179"/>
            <a:ext cx="1780672" cy="1306454"/>
          </a:xfrm>
          <a:prstGeom prst="rect">
            <a:avLst/>
          </a:prstGeom>
          <a:solidFill>
            <a:srgbClr val="CCFFCC"/>
          </a:solidFill>
          <a:ln w="9525">
            <a:solidFill>
              <a:schemeClr val="tx1"/>
            </a:solidFill>
            <a:miter lim="800000"/>
            <a:headEnd/>
            <a:tailEnd/>
          </a:ln>
          <a:effectLst/>
        </p:spPr>
        <p:txBody>
          <a:bodyPr wrap="none" anchor="ctr"/>
          <a:lstStyle/>
          <a:p>
            <a:pPr algn="ctr">
              <a:buClrTx/>
              <a:buFontTx/>
              <a:buNone/>
            </a:pPr>
            <a:endParaRPr lang="en-US" sz="2100" b="1" kern="1200" dirty="0">
              <a:solidFill>
                <a:srgbClr val="FF3300"/>
              </a:solidFill>
              <a:latin typeface="Tahoma" pitchFamily="34" charset="0"/>
              <a:ea typeface="+mn-ea"/>
              <a:cs typeface="+mn-cs"/>
            </a:endParaRPr>
          </a:p>
        </p:txBody>
      </p:sp>
      <p:cxnSp>
        <p:nvCxnSpPr>
          <p:cNvPr id="70" name="Straight Connector 69"/>
          <p:cNvCxnSpPr/>
          <p:nvPr/>
        </p:nvCxnSpPr>
        <p:spPr>
          <a:xfrm>
            <a:off x="5281861" y="1600200"/>
            <a:ext cx="926432" cy="770021"/>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a:off x="7964903" y="3669631"/>
            <a:ext cx="974558" cy="745958"/>
          </a:xfrm>
          <a:prstGeom prst="line">
            <a:avLst/>
          </a:prstGeom>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flipV="1">
            <a:off x="5293893" y="3675646"/>
            <a:ext cx="920416" cy="764006"/>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V="1">
            <a:off x="7976935" y="1600199"/>
            <a:ext cx="962526" cy="757991"/>
          </a:xfrm>
          <a:prstGeom prst="line">
            <a:avLst/>
          </a:prstGeom>
        </p:spPr>
        <p:style>
          <a:lnRef idx="1">
            <a:schemeClr val="dk1"/>
          </a:lnRef>
          <a:fillRef idx="0">
            <a:schemeClr val="dk1"/>
          </a:fillRef>
          <a:effectRef idx="0">
            <a:schemeClr val="dk1"/>
          </a:effectRef>
          <a:fontRef idx="minor">
            <a:schemeClr val="tx1"/>
          </a:fontRef>
        </p:style>
      </p:cxnSp>
      <p:sp>
        <p:nvSpPr>
          <p:cNvPr id="81" name="TextBox 80"/>
          <p:cNvSpPr txBox="1"/>
          <p:nvPr/>
        </p:nvSpPr>
        <p:spPr>
          <a:xfrm>
            <a:off x="6340640" y="2683042"/>
            <a:ext cx="1515979" cy="646331"/>
          </a:xfrm>
          <a:prstGeom prst="rect">
            <a:avLst/>
          </a:prstGeom>
          <a:noFill/>
        </p:spPr>
        <p:txBody>
          <a:bodyPr wrap="square" rtlCol="0">
            <a:spAutoFit/>
          </a:bodyPr>
          <a:lstStyle/>
          <a:p>
            <a:pPr>
              <a:buClrTx/>
              <a:buFontTx/>
              <a:buNone/>
            </a:pPr>
            <a:r>
              <a:rPr lang="en-AU" sz="1800" b="1" kern="1200" dirty="0">
                <a:solidFill>
                  <a:prstClr val="black"/>
                </a:solidFill>
                <a:latin typeface="Andalus" pitchFamily="18" charset="-78"/>
                <a:ea typeface="+mn-ea"/>
                <a:cs typeface="Andalus" pitchFamily="18" charset="-78"/>
              </a:rPr>
              <a:t>Ý </a:t>
            </a:r>
            <a:r>
              <a:rPr lang="en-AU" sz="1800" b="1" kern="1200" dirty="0" err="1">
                <a:solidFill>
                  <a:prstClr val="black"/>
                </a:solidFill>
                <a:latin typeface="Andalus" pitchFamily="18" charset="-78"/>
                <a:ea typeface="+mn-ea"/>
                <a:cs typeface="Andalus" pitchFamily="18" charset="-78"/>
              </a:rPr>
              <a:t>kiến</a:t>
            </a:r>
            <a:r>
              <a:rPr lang="en-AU" sz="1800" b="1" kern="1200" dirty="0">
                <a:solidFill>
                  <a:prstClr val="black"/>
                </a:solidFill>
                <a:latin typeface="Andalus" pitchFamily="18" charset="-78"/>
                <a:ea typeface="+mn-ea"/>
                <a:cs typeface="Andalus" pitchFamily="18" charset="-78"/>
              </a:rPr>
              <a:t> </a:t>
            </a:r>
            <a:r>
              <a:rPr lang="en-AU" sz="1800" b="1" kern="1200" dirty="0" err="1">
                <a:solidFill>
                  <a:prstClr val="black"/>
                </a:solidFill>
                <a:latin typeface="Andalus" pitchFamily="18" charset="-78"/>
                <a:ea typeface="+mn-ea"/>
                <a:cs typeface="Andalus" pitchFamily="18" charset="-78"/>
              </a:rPr>
              <a:t>chung</a:t>
            </a:r>
            <a:r>
              <a:rPr lang="en-AU" sz="1800" b="1" kern="1200" dirty="0">
                <a:solidFill>
                  <a:prstClr val="black"/>
                </a:solidFill>
                <a:latin typeface="Andalus" pitchFamily="18" charset="-78"/>
                <a:ea typeface="+mn-ea"/>
                <a:cs typeface="Andalus" pitchFamily="18" charset="-78"/>
              </a:rPr>
              <a:t> </a:t>
            </a:r>
            <a:r>
              <a:rPr lang="en-AU" sz="1800" b="1" kern="1200" dirty="0" err="1">
                <a:solidFill>
                  <a:prstClr val="black"/>
                </a:solidFill>
                <a:latin typeface="Andalus" pitchFamily="18" charset="-78"/>
                <a:ea typeface="+mn-ea"/>
                <a:cs typeface="Andalus" pitchFamily="18" charset="-78"/>
              </a:rPr>
              <a:t>của</a:t>
            </a:r>
            <a:r>
              <a:rPr lang="en-AU" sz="1800" b="1" kern="1200" dirty="0">
                <a:solidFill>
                  <a:prstClr val="black"/>
                </a:solidFill>
                <a:latin typeface="Andalus" pitchFamily="18" charset="-78"/>
                <a:ea typeface="+mn-ea"/>
                <a:cs typeface="Andalus" pitchFamily="18" charset="-78"/>
              </a:rPr>
              <a:t> </a:t>
            </a:r>
            <a:r>
              <a:rPr lang="en-AU" sz="1800" b="1" kern="1200" dirty="0" err="1">
                <a:solidFill>
                  <a:prstClr val="black"/>
                </a:solidFill>
                <a:latin typeface="Andalus" pitchFamily="18" charset="-78"/>
                <a:ea typeface="+mn-ea"/>
                <a:cs typeface="Andalus" pitchFamily="18" charset="-78"/>
              </a:rPr>
              <a:t>cả</a:t>
            </a:r>
            <a:r>
              <a:rPr lang="en-AU" sz="1800" b="1" kern="1200" dirty="0">
                <a:solidFill>
                  <a:prstClr val="black"/>
                </a:solidFill>
                <a:latin typeface="Andalus" pitchFamily="18" charset="-78"/>
                <a:ea typeface="+mn-ea"/>
                <a:cs typeface="Andalus" pitchFamily="18" charset="-78"/>
              </a:rPr>
              <a:t> </a:t>
            </a:r>
            <a:r>
              <a:rPr lang="en-AU" sz="1800" b="1" kern="1200" dirty="0" err="1">
                <a:solidFill>
                  <a:prstClr val="black"/>
                </a:solidFill>
                <a:latin typeface="Andalus" pitchFamily="18" charset="-78"/>
                <a:ea typeface="+mn-ea"/>
                <a:cs typeface="Andalus" pitchFamily="18" charset="-78"/>
              </a:rPr>
              <a:t>nhóm</a:t>
            </a:r>
            <a:r>
              <a:rPr lang="en-AU" sz="1800" b="1" kern="1200" dirty="0">
                <a:solidFill>
                  <a:prstClr val="black"/>
                </a:solidFill>
                <a:latin typeface="Andalus" pitchFamily="18" charset="-78"/>
                <a:ea typeface="+mn-ea"/>
                <a:cs typeface="Andalus" pitchFamily="18" charset="-78"/>
              </a:rPr>
              <a:t> </a:t>
            </a:r>
            <a:endParaRPr lang="en-US" sz="1800" b="1" kern="1200" dirty="0">
              <a:solidFill>
                <a:prstClr val="black"/>
              </a:solidFill>
              <a:latin typeface="Andalus" pitchFamily="18" charset="-78"/>
              <a:ea typeface="+mn-ea"/>
              <a:cs typeface="Andalus" pitchFamily="18" charset="-78"/>
            </a:endParaRPr>
          </a:p>
        </p:txBody>
      </p:sp>
      <p:sp>
        <p:nvSpPr>
          <p:cNvPr id="82" name="TextBox 81"/>
          <p:cNvSpPr txBox="1"/>
          <p:nvPr/>
        </p:nvSpPr>
        <p:spPr>
          <a:xfrm>
            <a:off x="6328607" y="1804737"/>
            <a:ext cx="1768642" cy="323165"/>
          </a:xfrm>
          <a:prstGeom prst="rect">
            <a:avLst/>
          </a:prstGeom>
          <a:noFill/>
        </p:spPr>
        <p:txBody>
          <a:bodyPr wrap="square" rtlCol="0">
            <a:spAutoFit/>
          </a:bodyPr>
          <a:lstStyle/>
          <a:p>
            <a:pPr>
              <a:buClrTx/>
              <a:buFontTx/>
              <a:buNone/>
            </a:pPr>
            <a:r>
              <a:rPr lang="en-AU" sz="1500" b="1" kern="1200" dirty="0" err="1">
                <a:solidFill>
                  <a:prstClr val="black"/>
                </a:solidFill>
                <a:latin typeface="Andalus" pitchFamily="18" charset="-78"/>
                <a:ea typeface="+mn-ea"/>
                <a:cs typeface="Andalus" pitchFamily="18" charset="-78"/>
              </a:rPr>
              <a:t>Viết</a:t>
            </a:r>
            <a:r>
              <a:rPr lang="en-AU" sz="1500" b="1" kern="1200" dirty="0">
                <a:solidFill>
                  <a:prstClr val="black"/>
                </a:solidFill>
                <a:latin typeface="Andalus" pitchFamily="18" charset="-78"/>
                <a:ea typeface="+mn-ea"/>
                <a:cs typeface="Andalus" pitchFamily="18" charset="-78"/>
              </a:rPr>
              <a:t> ý </a:t>
            </a:r>
            <a:r>
              <a:rPr lang="en-AU" sz="1500" b="1" kern="1200" dirty="0" err="1">
                <a:solidFill>
                  <a:prstClr val="black"/>
                </a:solidFill>
                <a:latin typeface="Andalus" pitchFamily="18" charset="-78"/>
                <a:ea typeface="+mn-ea"/>
                <a:cs typeface="Andalus" pitchFamily="18" charset="-78"/>
              </a:rPr>
              <a:t>kiến</a:t>
            </a:r>
            <a:r>
              <a:rPr lang="en-AU" sz="1500" b="1" kern="1200" dirty="0">
                <a:solidFill>
                  <a:prstClr val="black"/>
                </a:solidFill>
                <a:latin typeface="Andalus" pitchFamily="18" charset="-78"/>
                <a:ea typeface="+mn-ea"/>
                <a:cs typeface="Andalus" pitchFamily="18" charset="-78"/>
              </a:rPr>
              <a:t> </a:t>
            </a:r>
            <a:r>
              <a:rPr lang="en-AU" sz="1500" b="1" kern="1200" dirty="0" err="1">
                <a:solidFill>
                  <a:prstClr val="black"/>
                </a:solidFill>
                <a:latin typeface="Andalus" pitchFamily="18" charset="-78"/>
                <a:ea typeface="+mn-ea"/>
                <a:cs typeface="Andalus" pitchFamily="18" charset="-78"/>
              </a:rPr>
              <a:t>cá</a:t>
            </a:r>
            <a:r>
              <a:rPr lang="en-AU" sz="1500" b="1" kern="1200" dirty="0">
                <a:solidFill>
                  <a:prstClr val="black"/>
                </a:solidFill>
                <a:latin typeface="Andalus" pitchFamily="18" charset="-78"/>
                <a:ea typeface="+mn-ea"/>
                <a:cs typeface="Andalus" pitchFamily="18" charset="-78"/>
              </a:rPr>
              <a:t> </a:t>
            </a:r>
            <a:r>
              <a:rPr lang="en-AU" sz="1500" b="1" kern="1200" dirty="0" err="1">
                <a:solidFill>
                  <a:prstClr val="black"/>
                </a:solidFill>
                <a:latin typeface="Andalus" pitchFamily="18" charset="-78"/>
                <a:ea typeface="+mn-ea"/>
                <a:cs typeface="Andalus" pitchFamily="18" charset="-78"/>
              </a:rPr>
              <a:t>nhân</a:t>
            </a:r>
            <a:endParaRPr lang="en-US" sz="1500" b="1" kern="1200" dirty="0">
              <a:solidFill>
                <a:prstClr val="black"/>
              </a:solidFill>
              <a:latin typeface="Andalus" pitchFamily="18" charset="-78"/>
              <a:ea typeface="+mn-ea"/>
              <a:cs typeface="Andalus" pitchFamily="18" charset="-78"/>
            </a:endParaRPr>
          </a:p>
        </p:txBody>
      </p:sp>
      <p:sp>
        <p:nvSpPr>
          <p:cNvPr id="83" name="TextBox 82"/>
          <p:cNvSpPr txBox="1"/>
          <p:nvPr/>
        </p:nvSpPr>
        <p:spPr>
          <a:xfrm rot="16200000">
            <a:off x="7785762" y="2790388"/>
            <a:ext cx="1683088" cy="553998"/>
          </a:xfrm>
          <a:prstGeom prst="rect">
            <a:avLst/>
          </a:prstGeom>
          <a:noFill/>
        </p:spPr>
        <p:txBody>
          <a:bodyPr wrap="square" rtlCol="0">
            <a:spAutoFit/>
          </a:bodyPr>
          <a:lstStyle/>
          <a:p>
            <a:pPr>
              <a:buClrTx/>
              <a:buFontTx/>
              <a:buNone/>
            </a:pPr>
            <a:r>
              <a:rPr lang="en-AU" sz="1500" b="1" kern="1200" dirty="0" err="1">
                <a:solidFill>
                  <a:prstClr val="black"/>
                </a:solidFill>
                <a:latin typeface="Andalus" pitchFamily="18" charset="-78"/>
                <a:ea typeface="+mn-ea"/>
                <a:cs typeface="Andalus" pitchFamily="18" charset="-78"/>
              </a:rPr>
              <a:t>Viết</a:t>
            </a:r>
            <a:r>
              <a:rPr lang="en-AU" sz="1500" b="1" kern="1200" dirty="0">
                <a:solidFill>
                  <a:prstClr val="black"/>
                </a:solidFill>
                <a:latin typeface="Andalus" pitchFamily="18" charset="-78"/>
                <a:ea typeface="+mn-ea"/>
                <a:cs typeface="Andalus" pitchFamily="18" charset="-78"/>
              </a:rPr>
              <a:t> ý </a:t>
            </a:r>
            <a:r>
              <a:rPr lang="en-AU" sz="1500" b="1" kern="1200" dirty="0" err="1">
                <a:solidFill>
                  <a:prstClr val="black"/>
                </a:solidFill>
                <a:latin typeface="Andalus" pitchFamily="18" charset="-78"/>
                <a:ea typeface="+mn-ea"/>
                <a:cs typeface="Andalus" pitchFamily="18" charset="-78"/>
              </a:rPr>
              <a:t>kiến</a:t>
            </a:r>
            <a:r>
              <a:rPr lang="en-AU" sz="1500" b="1" kern="1200" dirty="0">
                <a:solidFill>
                  <a:prstClr val="black"/>
                </a:solidFill>
                <a:latin typeface="Andalus" pitchFamily="18" charset="-78"/>
                <a:ea typeface="+mn-ea"/>
                <a:cs typeface="Andalus" pitchFamily="18" charset="-78"/>
              </a:rPr>
              <a:t> </a:t>
            </a:r>
            <a:r>
              <a:rPr lang="en-AU" sz="1500" b="1" kern="1200" dirty="0" err="1">
                <a:solidFill>
                  <a:prstClr val="black"/>
                </a:solidFill>
                <a:latin typeface="Andalus" pitchFamily="18" charset="-78"/>
                <a:ea typeface="+mn-ea"/>
                <a:cs typeface="Andalus" pitchFamily="18" charset="-78"/>
              </a:rPr>
              <a:t>cá</a:t>
            </a:r>
            <a:r>
              <a:rPr lang="en-AU" sz="1500" b="1" kern="1200" dirty="0">
                <a:solidFill>
                  <a:prstClr val="black"/>
                </a:solidFill>
                <a:latin typeface="Andalus" pitchFamily="18" charset="-78"/>
                <a:ea typeface="+mn-ea"/>
                <a:cs typeface="Andalus" pitchFamily="18" charset="-78"/>
              </a:rPr>
              <a:t> </a:t>
            </a:r>
            <a:r>
              <a:rPr lang="en-AU" sz="1500" b="1" kern="1200" dirty="0" err="1">
                <a:solidFill>
                  <a:prstClr val="black"/>
                </a:solidFill>
                <a:latin typeface="Andalus" pitchFamily="18" charset="-78"/>
                <a:ea typeface="+mn-ea"/>
                <a:cs typeface="Andalus" pitchFamily="18" charset="-78"/>
              </a:rPr>
              <a:t>nhân</a:t>
            </a:r>
            <a:endParaRPr lang="en-US" sz="1500" b="1" kern="1200" dirty="0">
              <a:solidFill>
                <a:prstClr val="black"/>
              </a:solidFill>
              <a:latin typeface="Andalus" pitchFamily="18" charset="-78"/>
              <a:ea typeface="+mn-ea"/>
              <a:cs typeface="Andalus" pitchFamily="18" charset="-78"/>
            </a:endParaRPr>
          </a:p>
        </p:txBody>
      </p:sp>
      <p:sp>
        <p:nvSpPr>
          <p:cNvPr id="84" name="TextBox 83"/>
          <p:cNvSpPr txBox="1"/>
          <p:nvPr/>
        </p:nvSpPr>
        <p:spPr>
          <a:xfrm>
            <a:off x="6232356" y="4018548"/>
            <a:ext cx="1792705" cy="323165"/>
          </a:xfrm>
          <a:prstGeom prst="rect">
            <a:avLst/>
          </a:prstGeom>
          <a:noFill/>
        </p:spPr>
        <p:txBody>
          <a:bodyPr wrap="square" rtlCol="0">
            <a:spAutoFit/>
          </a:bodyPr>
          <a:lstStyle/>
          <a:p>
            <a:pPr>
              <a:buClrTx/>
              <a:buFontTx/>
              <a:buNone/>
            </a:pPr>
            <a:r>
              <a:rPr lang="en-AU" sz="1500" b="1" kern="1200" dirty="0" err="1">
                <a:solidFill>
                  <a:prstClr val="black"/>
                </a:solidFill>
                <a:latin typeface="Andalus" pitchFamily="18" charset="-78"/>
                <a:ea typeface="+mn-ea"/>
                <a:cs typeface="Andalus" pitchFamily="18" charset="-78"/>
              </a:rPr>
              <a:t>Viết</a:t>
            </a:r>
            <a:r>
              <a:rPr lang="en-AU" sz="1500" b="1" kern="1200" dirty="0">
                <a:solidFill>
                  <a:prstClr val="black"/>
                </a:solidFill>
                <a:latin typeface="Andalus" pitchFamily="18" charset="-78"/>
                <a:ea typeface="+mn-ea"/>
                <a:cs typeface="Andalus" pitchFamily="18" charset="-78"/>
              </a:rPr>
              <a:t> ý </a:t>
            </a:r>
            <a:r>
              <a:rPr lang="en-AU" sz="1500" b="1" kern="1200" dirty="0" err="1">
                <a:solidFill>
                  <a:prstClr val="black"/>
                </a:solidFill>
                <a:latin typeface="Andalus" pitchFamily="18" charset="-78"/>
                <a:ea typeface="+mn-ea"/>
                <a:cs typeface="Andalus" pitchFamily="18" charset="-78"/>
              </a:rPr>
              <a:t>kiến</a:t>
            </a:r>
            <a:r>
              <a:rPr lang="en-AU" sz="1500" b="1" kern="1200" dirty="0">
                <a:solidFill>
                  <a:prstClr val="black"/>
                </a:solidFill>
                <a:latin typeface="Andalus" pitchFamily="18" charset="-78"/>
                <a:ea typeface="+mn-ea"/>
                <a:cs typeface="Andalus" pitchFamily="18" charset="-78"/>
              </a:rPr>
              <a:t> </a:t>
            </a:r>
            <a:r>
              <a:rPr lang="en-AU" sz="1500" b="1" kern="1200" dirty="0" err="1">
                <a:solidFill>
                  <a:prstClr val="black"/>
                </a:solidFill>
                <a:latin typeface="Andalus" pitchFamily="18" charset="-78"/>
                <a:ea typeface="+mn-ea"/>
                <a:cs typeface="Andalus" pitchFamily="18" charset="-78"/>
              </a:rPr>
              <a:t>cá</a:t>
            </a:r>
            <a:r>
              <a:rPr lang="en-AU" sz="1500" b="1" kern="1200" dirty="0">
                <a:solidFill>
                  <a:prstClr val="black"/>
                </a:solidFill>
                <a:latin typeface="Andalus" pitchFamily="18" charset="-78"/>
                <a:ea typeface="+mn-ea"/>
                <a:cs typeface="Andalus" pitchFamily="18" charset="-78"/>
              </a:rPr>
              <a:t> </a:t>
            </a:r>
            <a:r>
              <a:rPr lang="en-AU" sz="1500" b="1" kern="1200" dirty="0" err="1">
                <a:solidFill>
                  <a:prstClr val="black"/>
                </a:solidFill>
                <a:latin typeface="Andalus" pitchFamily="18" charset="-78"/>
                <a:ea typeface="+mn-ea"/>
                <a:cs typeface="Andalus" pitchFamily="18" charset="-78"/>
              </a:rPr>
              <a:t>nhân</a:t>
            </a:r>
            <a:endParaRPr lang="en-US" sz="1500" b="1" kern="1200" dirty="0">
              <a:solidFill>
                <a:prstClr val="black"/>
              </a:solidFill>
              <a:latin typeface="Andalus" pitchFamily="18" charset="-78"/>
              <a:ea typeface="+mn-ea"/>
              <a:cs typeface="Andalus" pitchFamily="18" charset="-78"/>
            </a:endParaRPr>
          </a:p>
        </p:txBody>
      </p:sp>
      <p:sp>
        <p:nvSpPr>
          <p:cNvPr id="85" name="TextBox 84"/>
          <p:cNvSpPr txBox="1"/>
          <p:nvPr/>
        </p:nvSpPr>
        <p:spPr>
          <a:xfrm rot="5400000">
            <a:off x="4763660" y="2760306"/>
            <a:ext cx="1673723" cy="553998"/>
          </a:xfrm>
          <a:prstGeom prst="rect">
            <a:avLst/>
          </a:prstGeom>
          <a:noFill/>
        </p:spPr>
        <p:txBody>
          <a:bodyPr wrap="square" rtlCol="0">
            <a:spAutoFit/>
          </a:bodyPr>
          <a:lstStyle/>
          <a:p>
            <a:pPr>
              <a:buClrTx/>
              <a:buFontTx/>
              <a:buNone/>
            </a:pPr>
            <a:r>
              <a:rPr lang="en-AU" sz="1500" b="1" kern="1200" dirty="0" err="1">
                <a:solidFill>
                  <a:prstClr val="black"/>
                </a:solidFill>
                <a:latin typeface="Andalus" pitchFamily="18" charset="-78"/>
                <a:ea typeface="+mn-ea"/>
                <a:cs typeface="Andalus" pitchFamily="18" charset="-78"/>
              </a:rPr>
              <a:t>Viết</a:t>
            </a:r>
            <a:r>
              <a:rPr lang="en-AU" sz="1500" b="1" kern="1200" dirty="0">
                <a:solidFill>
                  <a:prstClr val="black"/>
                </a:solidFill>
                <a:latin typeface="Andalus" pitchFamily="18" charset="-78"/>
                <a:ea typeface="+mn-ea"/>
                <a:cs typeface="Andalus" pitchFamily="18" charset="-78"/>
              </a:rPr>
              <a:t> ý </a:t>
            </a:r>
            <a:r>
              <a:rPr lang="en-AU" sz="1500" b="1" kern="1200" dirty="0" err="1">
                <a:solidFill>
                  <a:prstClr val="black"/>
                </a:solidFill>
                <a:latin typeface="Andalus" pitchFamily="18" charset="-78"/>
                <a:ea typeface="+mn-ea"/>
                <a:cs typeface="Andalus" pitchFamily="18" charset="-78"/>
              </a:rPr>
              <a:t>kiến</a:t>
            </a:r>
            <a:r>
              <a:rPr lang="en-AU" sz="1500" b="1" kern="1200" dirty="0">
                <a:solidFill>
                  <a:prstClr val="black"/>
                </a:solidFill>
                <a:latin typeface="Andalus" pitchFamily="18" charset="-78"/>
                <a:ea typeface="+mn-ea"/>
                <a:cs typeface="Andalus" pitchFamily="18" charset="-78"/>
              </a:rPr>
              <a:t> </a:t>
            </a:r>
            <a:r>
              <a:rPr lang="en-AU" sz="1500" b="1" kern="1200" dirty="0" err="1">
                <a:solidFill>
                  <a:prstClr val="black"/>
                </a:solidFill>
                <a:latin typeface="Andalus" pitchFamily="18" charset="-78"/>
                <a:ea typeface="+mn-ea"/>
                <a:cs typeface="Andalus" pitchFamily="18" charset="-78"/>
              </a:rPr>
              <a:t>cá</a:t>
            </a:r>
            <a:r>
              <a:rPr lang="en-AU" sz="1500" b="1" kern="1200" dirty="0">
                <a:solidFill>
                  <a:prstClr val="black"/>
                </a:solidFill>
                <a:latin typeface="Andalus" pitchFamily="18" charset="-78"/>
                <a:ea typeface="+mn-ea"/>
                <a:cs typeface="Andalus" pitchFamily="18" charset="-78"/>
              </a:rPr>
              <a:t> </a:t>
            </a:r>
            <a:r>
              <a:rPr lang="en-AU" sz="1500" b="1" kern="1200" dirty="0" err="1">
                <a:solidFill>
                  <a:prstClr val="black"/>
                </a:solidFill>
                <a:latin typeface="Andalus" pitchFamily="18" charset="-78"/>
                <a:ea typeface="+mn-ea"/>
                <a:cs typeface="Andalus" pitchFamily="18" charset="-78"/>
              </a:rPr>
              <a:t>nhân</a:t>
            </a:r>
            <a:endParaRPr lang="en-US" sz="1500" b="1" kern="1200" dirty="0">
              <a:solidFill>
                <a:prstClr val="black"/>
              </a:solidFill>
              <a:latin typeface="Andalus" pitchFamily="18" charset="-78"/>
              <a:ea typeface="+mn-ea"/>
              <a:cs typeface="Andalus" pitchFamily="18" charset="-78"/>
            </a:endParaRPr>
          </a:p>
        </p:txBody>
      </p:sp>
      <p:sp>
        <p:nvSpPr>
          <p:cNvPr id="87" name="TextBox 86"/>
          <p:cNvSpPr txBox="1"/>
          <p:nvPr/>
        </p:nvSpPr>
        <p:spPr>
          <a:xfrm>
            <a:off x="5207447" y="869789"/>
            <a:ext cx="3513224" cy="461665"/>
          </a:xfrm>
          <a:prstGeom prst="rect">
            <a:avLst/>
          </a:prstGeom>
          <a:noFill/>
        </p:spPr>
        <p:txBody>
          <a:bodyPr wrap="square" rtlCol="0">
            <a:spAutoFit/>
          </a:bodyPr>
          <a:lstStyle/>
          <a:p>
            <a:pPr>
              <a:buClrTx/>
              <a:buFontTx/>
              <a:buNone/>
            </a:pPr>
            <a:r>
              <a:rPr lang="en-AU" sz="2400" b="1" i="1" kern="1200" dirty="0" err="1">
                <a:solidFill>
                  <a:srgbClr val="FF0000"/>
                </a:solidFill>
                <a:latin typeface="Andalus" pitchFamily="18" charset="-78"/>
                <a:ea typeface="+mn-ea"/>
                <a:cs typeface="Andalus" pitchFamily="18" charset="-78"/>
              </a:rPr>
              <a:t>Kĩ</a:t>
            </a:r>
            <a:r>
              <a:rPr lang="en-AU" sz="2400" b="1" i="1" kern="1200" dirty="0">
                <a:solidFill>
                  <a:srgbClr val="FF0000"/>
                </a:solidFill>
                <a:latin typeface="Andalus" pitchFamily="18" charset="-78"/>
                <a:ea typeface="+mn-ea"/>
                <a:cs typeface="Andalus" pitchFamily="18" charset="-78"/>
              </a:rPr>
              <a:t> </a:t>
            </a:r>
            <a:r>
              <a:rPr lang="en-AU" sz="2400" b="1" i="1" kern="1200" dirty="0" err="1">
                <a:solidFill>
                  <a:srgbClr val="FF0000"/>
                </a:solidFill>
                <a:latin typeface="Andalus" pitchFamily="18" charset="-78"/>
                <a:ea typeface="+mn-ea"/>
                <a:cs typeface="Andalus" pitchFamily="18" charset="-78"/>
              </a:rPr>
              <a:t>thuật</a:t>
            </a:r>
            <a:r>
              <a:rPr lang="en-AU" sz="2400" b="1" i="1" kern="1200" dirty="0">
                <a:solidFill>
                  <a:srgbClr val="FF0000"/>
                </a:solidFill>
                <a:latin typeface="Andalus" pitchFamily="18" charset="-78"/>
                <a:ea typeface="+mn-ea"/>
                <a:cs typeface="Andalus" pitchFamily="18" charset="-78"/>
              </a:rPr>
              <a:t> “</a:t>
            </a:r>
            <a:r>
              <a:rPr lang="en-AU" sz="2400" b="1" i="1" kern="1200" dirty="0" err="1">
                <a:solidFill>
                  <a:srgbClr val="FF0000"/>
                </a:solidFill>
                <a:latin typeface="Andalus" pitchFamily="18" charset="-78"/>
                <a:ea typeface="+mn-ea"/>
                <a:cs typeface="Andalus" pitchFamily="18" charset="-78"/>
              </a:rPr>
              <a:t>Khăn</a:t>
            </a:r>
            <a:r>
              <a:rPr lang="en-AU" sz="2400" b="1" i="1" kern="1200" dirty="0">
                <a:solidFill>
                  <a:srgbClr val="FF0000"/>
                </a:solidFill>
                <a:latin typeface="Andalus" pitchFamily="18" charset="-78"/>
                <a:ea typeface="+mn-ea"/>
                <a:cs typeface="Andalus" pitchFamily="18" charset="-78"/>
              </a:rPr>
              <a:t> </a:t>
            </a:r>
            <a:r>
              <a:rPr lang="en-AU" sz="2400" b="1" i="1" kern="1200" dirty="0" err="1">
                <a:solidFill>
                  <a:srgbClr val="FF0000"/>
                </a:solidFill>
                <a:latin typeface="Andalus" pitchFamily="18" charset="-78"/>
                <a:ea typeface="+mn-ea"/>
                <a:cs typeface="Andalus" pitchFamily="18" charset="-78"/>
              </a:rPr>
              <a:t>trải</a:t>
            </a:r>
            <a:r>
              <a:rPr lang="en-AU" sz="2400" b="1" i="1" kern="1200" dirty="0">
                <a:solidFill>
                  <a:srgbClr val="FF0000"/>
                </a:solidFill>
                <a:latin typeface="Andalus" pitchFamily="18" charset="-78"/>
                <a:ea typeface="+mn-ea"/>
                <a:cs typeface="Andalus" pitchFamily="18" charset="-78"/>
              </a:rPr>
              <a:t> </a:t>
            </a:r>
            <a:r>
              <a:rPr lang="en-AU" sz="2400" b="1" i="1" kern="1200" dirty="0" err="1">
                <a:solidFill>
                  <a:srgbClr val="FF0000"/>
                </a:solidFill>
                <a:latin typeface="Andalus" pitchFamily="18" charset="-78"/>
                <a:ea typeface="+mn-ea"/>
                <a:cs typeface="Andalus" pitchFamily="18" charset="-78"/>
              </a:rPr>
              <a:t>bàn</a:t>
            </a:r>
            <a:r>
              <a:rPr lang="en-AU" sz="2400" b="1" i="1" kern="1200" dirty="0">
                <a:solidFill>
                  <a:srgbClr val="FF0000"/>
                </a:solidFill>
                <a:latin typeface="Andalus" pitchFamily="18" charset="-78"/>
                <a:ea typeface="+mn-ea"/>
                <a:cs typeface="Andalus" pitchFamily="18" charset="-78"/>
              </a:rPr>
              <a:t>”</a:t>
            </a:r>
            <a:endParaRPr lang="en-US" sz="2400" b="1" i="1" kern="1200" dirty="0">
              <a:solidFill>
                <a:srgbClr val="FF0000"/>
              </a:solidFill>
              <a:latin typeface="Andalus" pitchFamily="18" charset="-78"/>
              <a:ea typeface="+mn-ea"/>
              <a:cs typeface="Andalus" pitchFamily="18" charset="-78"/>
            </a:endParaRPr>
          </a:p>
        </p:txBody>
      </p:sp>
      <p:pic>
        <p:nvPicPr>
          <p:cNvPr id="113"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5598" y="101539"/>
            <a:ext cx="1636295" cy="87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Google Shape;164;p9"/>
          <p:cNvPicPr preferRelativeResize="0"/>
          <p:nvPr/>
        </p:nvPicPr>
        <p:blipFill rotWithShape="1">
          <a:blip r:embed="rId3">
            <a:alphaModFix/>
          </a:blip>
          <a:srcRect l="15285" t="10430" r="46645" b="11190"/>
          <a:stretch/>
        </p:blipFill>
        <p:spPr>
          <a:xfrm>
            <a:off x="-481263" y="-457200"/>
            <a:ext cx="5775158" cy="5907506"/>
          </a:xfrm>
          <a:prstGeom prst="rect">
            <a:avLst/>
          </a:prstGeom>
          <a:noFill/>
          <a:ln>
            <a:noFill/>
          </a:ln>
        </p:spPr>
      </p:pic>
      <p:cxnSp>
        <p:nvCxnSpPr>
          <p:cNvPr id="116" name="Straight Arrow Connector 115">
            <a:extLst>
              <a:ext uri="{FF2B5EF4-FFF2-40B4-BE49-F238E27FC236}">
                <a16:creationId xmlns:a16="http://schemas.microsoft.com/office/drawing/2014/main" xmlns="" id="{9661016A-ACC6-42C5-A502-28ED3A37D021}"/>
              </a:ext>
            </a:extLst>
          </p:cNvPr>
          <p:cNvCxnSpPr>
            <a:cxnSpLocks/>
          </p:cNvCxnSpPr>
          <p:nvPr/>
        </p:nvCxnSpPr>
        <p:spPr>
          <a:xfrm>
            <a:off x="2776505" y="1061808"/>
            <a:ext cx="1338295" cy="44314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xmlns="" id="{22708614-0FF2-4E62-A678-E089C72AC34F}"/>
              </a:ext>
            </a:extLst>
          </p:cNvPr>
          <p:cNvCxnSpPr>
            <a:cxnSpLocks/>
          </p:cNvCxnSpPr>
          <p:nvPr/>
        </p:nvCxnSpPr>
        <p:spPr>
          <a:xfrm flipH="1">
            <a:off x="795499" y="954806"/>
            <a:ext cx="824165" cy="550144"/>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xmlns="" id="{3C8FB1BB-BF64-4C78-AACA-84C9F97ED11A}"/>
              </a:ext>
            </a:extLst>
          </p:cNvPr>
          <p:cNvCxnSpPr>
            <a:cxnSpLocks/>
          </p:cNvCxnSpPr>
          <p:nvPr/>
        </p:nvCxnSpPr>
        <p:spPr>
          <a:xfrm>
            <a:off x="2292944" y="1073013"/>
            <a:ext cx="26361" cy="45254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C76D9141-C5C8-4EDF-8BAE-38C3C91A0D8B}"/>
              </a:ext>
            </a:extLst>
          </p:cNvPr>
          <p:cNvCxnSpPr>
            <a:cxnSpLocks/>
          </p:cNvCxnSpPr>
          <p:nvPr/>
        </p:nvCxnSpPr>
        <p:spPr>
          <a:xfrm>
            <a:off x="1012650" y="3264295"/>
            <a:ext cx="0" cy="50291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0" name="Straight Connector 119">
            <a:extLst>
              <a:ext uri="{FF2B5EF4-FFF2-40B4-BE49-F238E27FC236}">
                <a16:creationId xmlns:a16="http://schemas.microsoft.com/office/drawing/2014/main" xmlns="" id="{18EAD728-281A-4CBC-B6CB-AC46CE78C292}"/>
              </a:ext>
            </a:extLst>
          </p:cNvPr>
          <p:cNvCxnSpPr>
            <a:cxnSpLocks/>
          </p:cNvCxnSpPr>
          <p:nvPr/>
        </p:nvCxnSpPr>
        <p:spPr>
          <a:xfrm>
            <a:off x="2369122" y="3285131"/>
            <a:ext cx="0" cy="50291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1" name="Straight Connector 120">
            <a:extLst>
              <a:ext uri="{FF2B5EF4-FFF2-40B4-BE49-F238E27FC236}">
                <a16:creationId xmlns:a16="http://schemas.microsoft.com/office/drawing/2014/main" xmlns="" id="{06C6F0E5-34EA-4A9B-B75B-08619F47AE1E}"/>
              </a:ext>
            </a:extLst>
          </p:cNvPr>
          <p:cNvCxnSpPr>
            <a:cxnSpLocks/>
          </p:cNvCxnSpPr>
          <p:nvPr/>
        </p:nvCxnSpPr>
        <p:spPr>
          <a:xfrm>
            <a:off x="3950312" y="3285130"/>
            <a:ext cx="0" cy="50291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2" name="Rectangle: Rounded Corners 13">
            <a:extLst>
              <a:ext uri="{FF2B5EF4-FFF2-40B4-BE49-F238E27FC236}">
                <a16:creationId xmlns:a16="http://schemas.microsoft.com/office/drawing/2014/main" xmlns="" id="{D57A15F4-FE97-4AD2-BA74-AA0DC8068413}"/>
              </a:ext>
            </a:extLst>
          </p:cNvPr>
          <p:cNvSpPr/>
          <p:nvPr/>
        </p:nvSpPr>
        <p:spPr>
          <a:xfrm>
            <a:off x="261436" y="1504950"/>
            <a:ext cx="1264253" cy="190500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en-US" sz="1600" kern="1200" dirty="0">
                <a:solidFill>
                  <a:srgbClr val="000000"/>
                </a:solidFill>
                <a:latin typeface="#9Slide05 IcielSanelma" pitchFamily="2" charset="0"/>
                <a:cs typeface="Arial"/>
              </a:rPr>
              <a:t>Theo </a:t>
            </a:r>
            <a:r>
              <a:rPr lang="en-US" sz="1600" kern="1200" dirty="0" err="1">
                <a:solidFill>
                  <a:srgbClr val="000000"/>
                </a:solidFill>
                <a:latin typeface="#9Slide05 IcielSanelma" pitchFamily="2" charset="0"/>
                <a:cs typeface="Arial"/>
              </a:rPr>
              <a:t>quy</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định</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của</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pháp</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luật</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những</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chủ</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thể</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nào</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có</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trách</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nhiệm</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bảo</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vệ</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quyền</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trẻ</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em</a:t>
            </a:r>
            <a:r>
              <a:rPr lang="en-US" sz="1600" kern="1200" dirty="0">
                <a:solidFill>
                  <a:srgbClr val="000000"/>
                </a:solidFill>
                <a:latin typeface="#9Slide05 IcielSanelma" pitchFamily="2" charset="0"/>
                <a:cs typeface="Arial"/>
              </a:rPr>
              <a:t>?</a:t>
            </a:r>
            <a:endParaRPr lang="en-US" sz="1600" b="1" kern="1200" dirty="0">
              <a:solidFill>
                <a:prstClr val="black"/>
              </a:solidFill>
              <a:latin typeface="Arial" pitchFamily="34" charset="0"/>
              <a:cs typeface="Arial" pitchFamily="34" charset="0"/>
            </a:endParaRPr>
          </a:p>
        </p:txBody>
      </p:sp>
      <p:sp>
        <p:nvSpPr>
          <p:cNvPr id="123" name="Rectangle: Rounded Corners 15">
            <a:extLst>
              <a:ext uri="{FF2B5EF4-FFF2-40B4-BE49-F238E27FC236}">
                <a16:creationId xmlns:a16="http://schemas.microsoft.com/office/drawing/2014/main" xmlns="" id="{F00E3249-ACD5-4D11-8D94-2D016D6532E8}"/>
              </a:ext>
            </a:extLst>
          </p:cNvPr>
          <p:cNvSpPr/>
          <p:nvPr/>
        </p:nvSpPr>
        <p:spPr>
          <a:xfrm>
            <a:off x="1612979" y="1509921"/>
            <a:ext cx="1512287" cy="200380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endParaRPr lang="en-US" sz="1200" b="1" kern="1200" dirty="0">
              <a:solidFill>
                <a:prstClr val="black"/>
              </a:solidFill>
              <a:latin typeface="Arial" pitchFamily="34" charset="0"/>
              <a:ea typeface="Times New Roman" panose="02020603050405020304" pitchFamily="18" charset="0"/>
              <a:cs typeface="Arial" pitchFamily="34" charset="0"/>
            </a:endParaRPr>
          </a:p>
          <a:p>
            <a:pPr algn="just" defTabSz="342900">
              <a:buClrTx/>
            </a:pPr>
            <a:r>
              <a:rPr lang="en-US" sz="1600" kern="1200" dirty="0" err="1">
                <a:solidFill>
                  <a:schemeClr val="tx1"/>
                </a:solidFill>
                <a:latin typeface="#9Slide05 IcielSanelma" pitchFamily="2" charset="0"/>
              </a:rPr>
              <a:t>Hãy</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kể</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một</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số</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việc</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làm</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thể</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hiện</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trách</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nhiệm</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của</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gia</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đình</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nhà</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trường</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xã</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hội</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và</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công</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dân</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trong</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việc</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thực</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hiện</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quyền</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trẻ</a:t>
            </a:r>
            <a:r>
              <a:rPr lang="en-US" sz="1600" kern="1200" dirty="0">
                <a:solidFill>
                  <a:schemeClr val="tx1"/>
                </a:solidFill>
                <a:latin typeface="#9Slide05 IcielSanelma" pitchFamily="2" charset="0"/>
              </a:rPr>
              <a:t> </a:t>
            </a:r>
            <a:r>
              <a:rPr lang="en-US" sz="1600" kern="1200" dirty="0" err="1">
                <a:solidFill>
                  <a:schemeClr val="tx1"/>
                </a:solidFill>
                <a:latin typeface="#9Slide05 IcielSanelma" pitchFamily="2" charset="0"/>
              </a:rPr>
              <a:t>em</a:t>
            </a:r>
            <a:r>
              <a:rPr lang="en-US" sz="1600" kern="1200" dirty="0">
                <a:solidFill>
                  <a:schemeClr val="tx1"/>
                </a:solidFill>
                <a:latin typeface="#9Slide05 IcielSanelma" pitchFamily="2" charset="0"/>
              </a:rPr>
              <a:t>.</a:t>
            </a:r>
          </a:p>
          <a:p>
            <a:pPr algn="just">
              <a:buClrTx/>
              <a:buFontTx/>
              <a:buNone/>
            </a:pPr>
            <a:endParaRPr lang="en-US" b="1" kern="1200" dirty="0">
              <a:solidFill>
                <a:schemeClr val="tx1"/>
              </a:solidFill>
              <a:latin typeface="Arial" pitchFamily="34" charset="0"/>
              <a:ea typeface="Times New Roman" panose="02020603050405020304" pitchFamily="18" charset="0"/>
              <a:cs typeface="Arial" pitchFamily="34" charset="0"/>
            </a:endParaRPr>
          </a:p>
        </p:txBody>
      </p:sp>
      <p:sp>
        <p:nvSpPr>
          <p:cNvPr id="124" name="Rectangle: Rounded Corners 15">
            <a:extLst>
              <a:ext uri="{FF2B5EF4-FFF2-40B4-BE49-F238E27FC236}">
                <a16:creationId xmlns:a16="http://schemas.microsoft.com/office/drawing/2014/main" xmlns="" id="{F00E3249-ACD5-4D11-8D94-2D016D6532E8}"/>
              </a:ext>
            </a:extLst>
          </p:cNvPr>
          <p:cNvSpPr/>
          <p:nvPr/>
        </p:nvSpPr>
        <p:spPr>
          <a:xfrm>
            <a:off x="3188368" y="1525553"/>
            <a:ext cx="1515982" cy="147031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200" b="1" kern="1200" dirty="0">
              <a:solidFill>
                <a:prstClr val="black"/>
              </a:solidFill>
              <a:latin typeface="Arial" pitchFamily="34" charset="0"/>
              <a:ea typeface="Times New Roman" panose="02020603050405020304" pitchFamily="18" charset="0"/>
              <a:cs typeface="Arial" pitchFamily="34" charset="0"/>
            </a:endParaRPr>
          </a:p>
          <a:p>
            <a:pPr algn="just">
              <a:buClrTx/>
              <a:buFontTx/>
              <a:buNone/>
            </a:pPr>
            <a:r>
              <a:rPr lang="en-US" sz="1800" kern="1200" dirty="0">
                <a:solidFill>
                  <a:schemeClr val="tx1"/>
                </a:solidFill>
                <a:latin typeface="#9Slide05 IcielSanelma" pitchFamily="2" charset="0"/>
              </a:rPr>
              <a:t>Theo </a:t>
            </a:r>
            <a:r>
              <a:rPr lang="en-US" sz="1800" kern="1200" dirty="0" err="1">
                <a:solidFill>
                  <a:schemeClr val="tx1"/>
                </a:solidFill>
                <a:latin typeface="#9Slide05 IcielSanelma" pitchFamily="2" charset="0"/>
              </a:rPr>
              <a:t>em</a:t>
            </a:r>
            <a:r>
              <a:rPr lang="en-US" sz="1800" kern="1200" dirty="0">
                <a:solidFill>
                  <a:schemeClr val="tx1"/>
                </a:solidFill>
                <a:latin typeface="#9Slide05 IcielSanelma" pitchFamily="2" charset="0"/>
              </a:rPr>
              <a:t>, </a:t>
            </a:r>
            <a:r>
              <a:rPr lang="en-US" sz="1800" kern="1200" dirty="0" err="1">
                <a:solidFill>
                  <a:schemeClr val="tx1"/>
                </a:solidFill>
                <a:latin typeface="#9Slide05 IcielSanelma" pitchFamily="2" charset="0"/>
              </a:rPr>
              <a:t>những</a:t>
            </a:r>
            <a:r>
              <a:rPr lang="en-US" sz="1800" kern="1200" dirty="0">
                <a:solidFill>
                  <a:schemeClr val="tx1"/>
                </a:solidFill>
                <a:latin typeface="#9Slide05 IcielSanelma" pitchFamily="2" charset="0"/>
              </a:rPr>
              <a:t> </a:t>
            </a:r>
            <a:r>
              <a:rPr lang="en-US" sz="1800" kern="1200" dirty="0" err="1">
                <a:solidFill>
                  <a:schemeClr val="tx1"/>
                </a:solidFill>
                <a:latin typeface="#9Slide05 IcielSanelma" pitchFamily="2" charset="0"/>
              </a:rPr>
              <a:t>hành</a:t>
            </a:r>
            <a:r>
              <a:rPr lang="en-US" sz="1800" kern="1200" dirty="0">
                <a:solidFill>
                  <a:schemeClr val="tx1"/>
                </a:solidFill>
                <a:latin typeface="#9Slide05 IcielSanelma" pitchFamily="2" charset="0"/>
              </a:rPr>
              <a:t> vi </a:t>
            </a:r>
            <a:r>
              <a:rPr lang="en-US" sz="1800" kern="1200" dirty="0" err="1">
                <a:solidFill>
                  <a:schemeClr val="tx1"/>
                </a:solidFill>
                <a:latin typeface="#9Slide05 IcielSanelma" pitchFamily="2" charset="0"/>
              </a:rPr>
              <a:t>xâm</a:t>
            </a:r>
            <a:r>
              <a:rPr lang="en-US" sz="1800" kern="1200" dirty="0">
                <a:solidFill>
                  <a:schemeClr val="tx1"/>
                </a:solidFill>
                <a:latin typeface="#9Slide05 IcielSanelma" pitchFamily="2" charset="0"/>
              </a:rPr>
              <a:t> </a:t>
            </a:r>
            <a:r>
              <a:rPr lang="en-US" sz="1800" kern="1200" dirty="0" err="1">
                <a:solidFill>
                  <a:schemeClr val="tx1"/>
                </a:solidFill>
                <a:latin typeface="#9Slide05 IcielSanelma" pitchFamily="2" charset="0"/>
              </a:rPr>
              <a:t>phạm</a:t>
            </a:r>
            <a:r>
              <a:rPr lang="en-US" sz="1800" kern="1200" dirty="0">
                <a:solidFill>
                  <a:schemeClr val="tx1"/>
                </a:solidFill>
                <a:latin typeface="#9Slide05 IcielSanelma" pitchFamily="2" charset="0"/>
              </a:rPr>
              <a:t> </a:t>
            </a:r>
            <a:r>
              <a:rPr lang="en-US" sz="1800" kern="1200" dirty="0" err="1">
                <a:solidFill>
                  <a:schemeClr val="tx1"/>
                </a:solidFill>
                <a:latin typeface="#9Slide05 IcielSanelma" pitchFamily="2" charset="0"/>
              </a:rPr>
              <a:t>quyền</a:t>
            </a:r>
            <a:r>
              <a:rPr lang="en-US" sz="1800" kern="1200" dirty="0">
                <a:solidFill>
                  <a:schemeClr val="tx1"/>
                </a:solidFill>
                <a:latin typeface="#9Slide05 IcielSanelma" pitchFamily="2" charset="0"/>
              </a:rPr>
              <a:t> </a:t>
            </a:r>
            <a:r>
              <a:rPr lang="en-US" sz="1800" kern="1200" dirty="0" err="1">
                <a:solidFill>
                  <a:schemeClr val="tx1"/>
                </a:solidFill>
                <a:latin typeface="#9Slide05 IcielSanelma" pitchFamily="2" charset="0"/>
              </a:rPr>
              <a:t>trẻ</a:t>
            </a:r>
            <a:r>
              <a:rPr lang="en-US" sz="1800" kern="1200" dirty="0">
                <a:solidFill>
                  <a:schemeClr val="tx1"/>
                </a:solidFill>
                <a:latin typeface="#9Slide05 IcielSanelma" pitchFamily="2" charset="0"/>
              </a:rPr>
              <a:t> </a:t>
            </a:r>
            <a:r>
              <a:rPr lang="en-US" sz="1800" kern="1200" dirty="0" err="1">
                <a:solidFill>
                  <a:schemeClr val="tx1"/>
                </a:solidFill>
                <a:latin typeface="#9Slide05 IcielSanelma" pitchFamily="2" charset="0"/>
              </a:rPr>
              <a:t>em</a:t>
            </a:r>
            <a:r>
              <a:rPr lang="en-US" sz="1800" kern="1200" dirty="0">
                <a:solidFill>
                  <a:schemeClr val="tx1"/>
                </a:solidFill>
                <a:latin typeface="#9Slide05 IcielSanelma" pitchFamily="2" charset="0"/>
              </a:rPr>
              <a:t> </a:t>
            </a:r>
            <a:r>
              <a:rPr lang="en-US" sz="1800" kern="1200" dirty="0" err="1">
                <a:solidFill>
                  <a:schemeClr val="tx1"/>
                </a:solidFill>
                <a:latin typeface="#9Slide05 IcielSanelma" pitchFamily="2" charset="0"/>
              </a:rPr>
              <a:t>bị</a:t>
            </a:r>
            <a:r>
              <a:rPr lang="en-US" sz="1800" kern="1200" dirty="0">
                <a:solidFill>
                  <a:schemeClr val="tx1"/>
                </a:solidFill>
                <a:latin typeface="#9Slide05 IcielSanelma" pitchFamily="2" charset="0"/>
              </a:rPr>
              <a:t> </a:t>
            </a:r>
            <a:r>
              <a:rPr lang="en-US" sz="1800" kern="1200" dirty="0" err="1">
                <a:solidFill>
                  <a:schemeClr val="tx1"/>
                </a:solidFill>
                <a:latin typeface="#9Slide05 IcielSanelma" pitchFamily="2" charset="0"/>
              </a:rPr>
              <a:t>xử</a:t>
            </a:r>
            <a:r>
              <a:rPr lang="en-US" sz="1800" kern="1200" dirty="0">
                <a:solidFill>
                  <a:schemeClr val="tx1"/>
                </a:solidFill>
                <a:latin typeface="#9Slide05 IcielSanelma" pitchFamily="2" charset="0"/>
              </a:rPr>
              <a:t> </a:t>
            </a:r>
            <a:r>
              <a:rPr lang="en-US" sz="1800" kern="1200" dirty="0" err="1">
                <a:solidFill>
                  <a:schemeClr val="tx1"/>
                </a:solidFill>
                <a:latin typeface="#9Slide05 IcielSanelma" pitchFamily="2" charset="0"/>
              </a:rPr>
              <a:t>lý</a:t>
            </a:r>
            <a:r>
              <a:rPr lang="en-US" sz="1800" kern="1200" dirty="0">
                <a:solidFill>
                  <a:schemeClr val="tx1"/>
                </a:solidFill>
                <a:latin typeface="#9Slide05 IcielSanelma" pitchFamily="2" charset="0"/>
              </a:rPr>
              <a:t> </a:t>
            </a:r>
            <a:r>
              <a:rPr lang="en-US" sz="1800" kern="1200" dirty="0" err="1">
                <a:solidFill>
                  <a:schemeClr val="tx1"/>
                </a:solidFill>
                <a:latin typeface="#9Slide05 IcielSanelma" pitchFamily="2" charset="0"/>
              </a:rPr>
              <a:t>thế</a:t>
            </a:r>
            <a:r>
              <a:rPr lang="en-US" sz="1800" kern="1200" dirty="0">
                <a:solidFill>
                  <a:schemeClr val="tx1"/>
                </a:solidFill>
                <a:latin typeface="#9Slide05 IcielSanelma" pitchFamily="2" charset="0"/>
              </a:rPr>
              <a:t> </a:t>
            </a:r>
            <a:r>
              <a:rPr lang="en-US" sz="1800" kern="1200" dirty="0" err="1">
                <a:solidFill>
                  <a:schemeClr val="tx1"/>
                </a:solidFill>
                <a:latin typeface="#9Slide05 IcielSanelma" pitchFamily="2" charset="0"/>
              </a:rPr>
              <a:t>nào</a:t>
            </a:r>
            <a:r>
              <a:rPr lang="en-US" sz="1800" kern="1200" dirty="0">
                <a:solidFill>
                  <a:schemeClr val="tx1"/>
                </a:solidFill>
                <a:latin typeface="#9Slide05 IcielSanelma" pitchFamily="2" charset="0"/>
              </a:rPr>
              <a:t>?</a:t>
            </a:r>
            <a:r>
              <a:rPr lang="en-US" sz="1800" kern="1200" dirty="0">
                <a:solidFill>
                  <a:schemeClr val="tx1"/>
                </a:solidFill>
              </a:rPr>
              <a:t>.</a:t>
            </a:r>
            <a:endParaRPr lang="en-US" sz="1800" b="1" kern="1200" dirty="0">
              <a:solidFill>
                <a:schemeClr val="tx1"/>
              </a:solidFill>
              <a:latin typeface="Arial" pitchFamily="34" charset="0"/>
              <a:ea typeface="Times New Roman" panose="02020603050405020304" pitchFamily="18" charset="0"/>
              <a:cs typeface="Arial" pitchFamily="34" charset="0"/>
            </a:endParaRPr>
          </a:p>
        </p:txBody>
      </p:sp>
      <p:sp>
        <p:nvSpPr>
          <p:cNvPr id="125" name="Rectangle: Rounded Corners 24">
            <a:extLst>
              <a:ext uri="{FF2B5EF4-FFF2-40B4-BE49-F238E27FC236}">
                <a16:creationId xmlns:a16="http://schemas.microsoft.com/office/drawing/2014/main" xmlns="" id="{ED9BAAF3-BB42-469D-9A1D-E12DA3DD343C}"/>
              </a:ext>
            </a:extLst>
          </p:cNvPr>
          <p:cNvSpPr/>
          <p:nvPr/>
        </p:nvSpPr>
        <p:spPr>
          <a:xfrm>
            <a:off x="1824229" y="3767214"/>
            <a:ext cx="1262594" cy="112377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1500" b="1" i="1" kern="1200" dirty="0">
                <a:solidFill>
                  <a:srgbClr val="000000"/>
                </a:solidFill>
                <a:latin typeface="Times New Roman" panose="02020603050405020304" pitchFamily="18" charset="0"/>
                <a:ea typeface="Times New Roman" panose="02020603050405020304" pitchFamily="18" charset="0"/>
              </a:rPr>
              <a:t>.........................................................................................................</a:t>
            </a:r>
            <a:endParaRPr lang="en-US" sz="1500" kern="1200" dirty="0">
              <a:solidFill>
                <a:prstClr val="white"/>
              </a:solidFill>
              <a:latin typeface="Times New Roman" panose="02020603050405020304" pitchFamily="18" charset="0"/>
              <a:ea typeface="Times New Roman" panose="02020603050405020304" pitchFamily="18" charset="0"/>
            </a:endParaRPr>
          </a:p>
        </p:txBody>
      </p:sp>
      <p:sp>
        <p:nvSpPr>
          <p:cNvPr id="126" name="Rectangle: Rounded Corners 24">
            <a:extLst>
              <a:ext uri="{FF2B5EF4-FFF2-40B4-BE49-F238E27FC236}">
                <a16:creationId xmlns:a16="http://schemas.microsoft.com/office/drawing/2014/main" xmlns="" id="{ED9BAAF3-BB42-469D-9A1D-E12DA3DD343C}"/>
              </a:ext>
            </a:extLst>
          </p:cNvPr>
          <p:cNvSpPr/>
          <p:nvPr/>
        </p:nvSpPr>
        <p:spPr>
          <a:xfrm>
            <a:off x="3387612" y="3726043"/>
            <a:ext cx="1280640" cy="11418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1500" b="1" i="1" kern="1200" dirty="0">
                <a:solidFill>
                  <a:srgbClr val="000000"/>
                </a:solidFill>
                <a:latin typeface="Times New Roman" panose="02020603050405020304" pitchFamily="18" charset="0"/>
                <a:ea typeface="Times New Roman" panose="02020603050405020304" pitchFamily="18" charset="0"/>
              </a:rPr>
              <a:t>.........................................................................................................</a:t>
            </a:r>
            <a:endParaRPr lang="en-US" sz="1500" kern="1200" dirty="0">
              <a:solidFill>
                <a:prstClr val="white"/>
              </a:solidFill>
              <a:latin typeface="Times New Roman" panose="02020603050405020304" pitchFamily="18" charset="0"/>
              <a:ea typeface="Times New Roman" panose="02020603050405020304" pitchFamily="18" charset="0"/>
            </a:endParaRPr>
          </a:p>
        </p:txBody>
      </p:sp>
      <p:pic>
        <p:nvPicPr>
          <p:cNvPr id="127" name="Picture 2" descr="F:\360安全浏览器下载\六一\Nipic_2531170_60e991fb751d3f8f\Nipic_2531170_20140501162158900000 [转换].png"/>
          <p:cNvPicPr>
            <a:picLocks noChangeAspect="1" noChangeArrowheads="1"/>
          </p:cNvPicPr>
          <p:nvPr/>
        </p:nvPicPr>
        <p:blipFill>
          <a:blip r:embed="rId4" cstate="print"/>
          <a:srcRect/>
          <a:stretch>
            <a:fillRect/>
          </a:stretch>
        </p:blipFill>
        <p:spPr bwMode="auto">
          <a:xfrm>
            <a:off x="1034717" y="122225"/>
            <a:ext cx="2622883" cy="1154126"/>
          </a:xfrm>
          <a:prstGeom prst="rect">
            <a:avLst/>
          </a:prstGeom>
          <a:noFill/>
          <a:ln w="9525">
            <a:noFill/>
            <a:miter lim="800000"/>
            <a:headEnd/>
            <a:tailEnd/>
          </a:ln>
        </p:spPr>
      </p:pic>
      <p:sp>
        <p:nvSpPr>
          <p:cNvPr id="128" name="Rectangle 127"/>
          <p:cNvSpPr/>
          <p:nvPr/>
        </p:nvSpPr>
        <p:spPr>
          <a:xfrm>
            <a:off x="1768644" y="456272"/>
            <a:ext cx="1287378" cy="461665"/>
          </a:xfrm>
          <a:prstGeom prst="rect">
            <a:avLst/>
          </a:prstGeom>
        </p:spPr>
        <p:txBody>
          <a:bodyPr wrap="square">
            <a:spAutoFit/>
          </a:bodyPr>
          <a:lstStyle/>
          <a:p>
            <a:pPr algn="ctr">
              <a:buClrTx/>
              <a:buFontTx/>
              <a:buNone/>
            </a:pPr>
            <a:r>
              <a:rPr lang="en-US" sz="1200" b="1" kern="1200" dirty="0">
                <a:solidFill>
                  <a:srgbClr val="0000FF"/>
                </a:solidFill>
                <a:latin typeface="Arial" pitchFamily="34" charset="0"/>
                <a:ea typeface="Times New Roman" panose="02020603050405020304" pitchFamily="18" charset="0"/>
                <a:cs typeface="Arial" pitchFamily="34" charset="0"/>
              </a:rPr>
              <a:t>THẢO LUẬN NHÓM</a:t>
            </a:r>
          </a:p>
        </p:txBody>
      </p:sp>
      <p:sp>
        <p:nvSpPr>
          <p:cNvPr id="129" name="Rectangle: Rounded Corners 24">
            <a:extLst>
              <a:ext uri="{FF2B5EF4-FFF2-40B4-BE49-F238E27FC236}">
                <a16:creationId xmlns:a16="http://schemas.microsoft.com/office/drawing/2014/main" xmlns="" id="{ED9BAAF3-BB42-469D-9A1D-E12DA3DD343C}"/>
              </a:ext>
            </a:extLst>
          </p:cNvPr>
          <p:cNvSpPr/>
          <p:nvPr/>
        </p:nvSpPr>
        <p:spPr>
          <a:xfrm>
            <a:off x="420357" y="3770698"/>
            <a:ext cx="1263315" cy="112377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1500" b="1" i="1" kern="1200" dirty="0">
                <a:solidFill>
                  <a:srgbClr val="000000"/>
                </a:solidFill>
                <a:latin typeface="Times New Roman" panose="02020603050405020304" pitchFamily="18" charset="0"/>
                <a:ea typeface="Times New Roman" panose="02020603050405020304" pitchFamily="18" charset="0"/>
              </a:rPr>
              <a:t>.........................................................................................................</a:t>
            </a:r>
            <a:endParaRPr lang="en-US" sz="1500" kern="1200" dirty="0">
              <a:solidFill>
                <a:prstClr val="white"/>
              </a:solidFill>
              <a:latin typeface="Times New Roman" panose="02020603050405020304" pitchFamily="18" charset="0"/>
              <a:ea typeface="Times New Roman" panose="02020603050405020304" pitchFamily="18" charset="0"/>
            </a:endParaRPr>
          </a:p>
        </p:txBody>
      </p:sp>
      <p:pic>
        <p:nvPicPr>
          <p:cNvPr id="131" name="Picture 14" descr="EXCESIZE"/>
          <p:cNvPicPr>
            <a:picLocks noChangeAspect="1" noChangeArrowheads="1" noCrop="1"/>
          </p:cNvPicPr>
          <p:nvPr/>
        </p:nvPicPr>
        <p:blipFill>
          <a:blip r:embed="rId5"/>
          <a:srcRect/>
          <a:stretch>
            <a:fillRect/>
          </a:stretch>
        </p:blipFill>
        <p:spPr bwMode="auto">
          <a:xfrm>
            <a:off x="3573379" y="288757"/>
            <a:ext cx="1239252" cy="1070264"/>
          </a:xfrm>
          <a:prstGeom prst="rect">
            <a:avLst/>
          </a:prstGeom>
          <a:noFill/>
          <a:ln w="9525">
            <a:noFill/>
            <a:miter lim="800000"/>
            <a:headEnd/>
            <a:tailEnd/>
          </a:ln>
        </p:spPr>
      </p:pic>
      <p:pic>
        <p:nvPicPr>
          <p:cNvPr id="37" name="Picture 36"/>
          <p:cNvPicPr>
            <a:picLocks noChangeAspect="1"/>
          </p:cNvPicPr>
          <p:nvPr/>
        </p:nvPicPr>
        <p:blipFill>
          <a:blip r:embed="rId6">
            <a:extLst>
              <a:ext uri="{BEBA8EAE-BF5A-486C-A8C5-ECC9F3942E4B}">
                <a14:imgProps xmlns:a14="http://schemas.microsoft.com/office/drawing/2010/main">
                  <a14:imgLayer r:embed="rId7">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7873552" y="7539"/>
            <a:ext cx="1219200" cy="793630"/>
          </a:xfrm>
          <a:prstGeom prst="rect">
            <a:avLst/>
          </a:prstGeom>
        </p:spPr>
      </p:pic>
    </p:spTree>
    <p:extLst>
      <p:ext uri="{BB962C8B-B14F-4D97-AF65-F5344CB8AC3E}">
        <p14:creationId xmlns:p14="http://schemas.microsoft.com/office/powerpoint/2010/main" val="27671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blinds(horizontal)">
                                      <p:cBhvr>
                                        <p:cTn id="13" dur="500"/>
                                        <p:tgtEl>
                                          <p:spTgt spid="6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blinds(horizontal)">
                                      <p:cBhvr>
                                        <p:cTn id="16" dur="500"/>
                                        <p:tgtEl>
                                          <p:spTgt spid="68"/>
                                        </p:tgtEl>
                                      </p:cBhvr>
                                    </p:animEffect>
                                  </p:childTnLst>
                                </p:cTn>
                              </p:par>
                              <p:par>
                                <p:cTn id="17" presetID="3" presetClass="entr" presetSubtype="1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blinds(horizontal)">
                                      <p:cBhvr>
                                        <p:cTn id="19" dur="500"/>
                                        <p:tgtEl>
                                          <p:spTgt spid="70"/>
                                        </p:tgtEl>
                                      </p:cBhvr>
                                    </p:animEffect>
                                  </p:childTnLst>
                                </p:cTn>
                              </p:par>
                              <p:par>
                                <p:cTn id="20" presetID="3" presetClass="entr" presetSubtype="1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blinds(horizontal)">
                                      <p:cBhvr>
                                        <p:cTn id="22" dur="500"/>
                                        <p:tgtEl>
                                          <p:spTgt spid="77"/>
                                        </p:tgtEl>
                                      </p:cBhvr>
                                    </p:animEffect>
                                  </p:childTnLst>
                                </p:cTn>
                              </p:par>
                              <p:par>
                                <p:cTn id="23" presetID="3" presetClass="entr" presetSubtype="1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blinds(horizontal)">
                                      <p:cBhvr>
                                        <p:cTn id="25" dur="500"/>
                                        <p:tgtEl>
                                          <p:spTgt spid="71"/>
                                        </p:tgtEl>
                                      </p:cBhvr>
                                    </p:animEffect>
                                  </p:childTnLst>
                                </p:cTn>
                              </p:par>
                              <p:par>
                                <p:cTn id="26" presetID="3" presetClass="entr" presetSubtype="10"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blinds(horizontal)">
                                      <p:cBhvr>
                                        <p:cTn id="28" dur="500"/>
                                        <p:tgtEl>
                                          <p:spTgt spid="7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blinds(horizontal)">
                                      <p:cBhvr>
                                        <p:cTn id="33" dur="500"/>
                                        <p:tgtEl>
                                          <p:spTgt spid="82"/>
                                        </p:tgtEl>
                                      </p:cBhvr>
                                    </p:animEffect>
                                  </p:childTnLst>
                                </p:cTn>
                              </p:par>
                            </p:childTnLst>
                          </p:cTn>
                        </p:par>
                        <p:par>
                          <p:cTn id="34" fill="hold">
                            <p:stCondLst>
                              <p:cond delay="500"/>
                            </p:stCondLst>
                            <p:childTnLst>
                              <p:par>
                                <p:cTn id="35" presetID="3" presetClass="entr" presetSubtype="10" fill="hold" grpId="0" nodeType="after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blinds(horizontal)">
                                      <p:cBhvr>
                                        <p:cTn id="37" dur="500"/>
                                        <p:tgtEl>
                                          <p:spTgt spid="85"/>
                                        </p:tgtEl>
                                      </p:cBhvr>
                                    </p:animEffect>
                                  </p:childTnLst>
                                </p:cTn>
                              </p:par>
                            </p:childTnLst>
                          </p:cTn>
                        </p:par>
                        <p:par>
                          <p:cTn id="38" fill="hold">
                            <p:stCondLst>
                              <p:cond delay="1000"/>
                            </p:stCondLst>
                            <p:childTnLst>
                              <p:par>
                                <p:cTn id="39" presetID="3" presetClass="entr" presetSubtype="10" fill="hold" grpId="0" nodeType="after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blinds(horizontal)">
                                      <p:cBhvr>
                                        <p:cTn id="41" dur="500"/>
                                        <p:tgtEl>
                                          <p:spTgt spid="84"/>
                                        </p:tgtEl>
                                      </p:cBhvr>
                                    </p:animEffect>
                                  </p:childTnLst>
                                </p:cTn>
                              </p:par>
                            </p:childTnLst>
                          </p:cTn>
                        </p:par>
                        <p:par>
                          <p:cTn id="42" fill="hold">
                            <p:stCondLst>
                              <p:cond delay="1500"/>
                            </p:stCondLst>
                            <p:childTnLst>
                              <p:par>
                                <p:cTn id="43" presetID="3" presetClass="entr" presetSubtype="10" fill="hold" grpId="0" nodeType="after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blinds(horizontal)">
                                      <p:cBhvr>
                                        <p:cTn id="45" dur="500"/>
                                        <p:tgtEl>
                                          <p:spTgt spid="8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81"/>
                                        </p:tgtEl>
                                        <p:attrNameLst>
                                          <p:attrName>style.visibility</p:attrName>
                                        </p:attrNameLst>
                                      </p:cBhvr>
                                      <p:to>
                                        <p:strVal val="visible"/>
                                      </p:to>
                                    </p:set>
                                    <p:anim calcmode="lin" valueType="num">
                                      <p:cBhvr additive="base">
                                        <p:cTn id="50" dur="500" fill="hold"/>
                                        <p:tgtEl>
                                          <p:spTgt spid="81"/>
                                        </p:tgtEl>
                                        <p:attrNameLst>
                                          <p:attrName>ppt_x</p:attrName>
                                        </p:attrNameLst>
                                      </p:cBhvr>
                                      <p:tavLst>
                                        <p:tav tm="0">
                                          <p:val>
                                            <p:strVal val="#ppt_x"/>
                                          </p:val>
                                        </p:tav>
                                        <p:tav tm="100000">
                                          <p:val>
                                            <p:strVal val="#ppt_x"/>
                                          </p:val>
                                        </p:tav>
                                      </p:tavLst>
                                    </p:anim>
                                    <p:anim calcmode="lin" valueType="num">
                                      <p:cBhvr additive="base">
                                        <p:cTn id="51"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81" grpId="0"/>
      <p:bldP spid="82" grpId="0"/>
      <p:bldP spid="83" grpId="0"/>
      <p:bldP spid="84" grpId="0"/>
      <p:bldP spid="85" grpId="0"/>
      <p:bldP spid="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13"/>
          <p:cNvSpPr>
            <a:spLocks noChangeArrowheads="1"/>
          </p:cNvSpPr>
          <p:nvPr/>
        </p:nvSpPr>
        <p:spPr bwMode="auto">
          <a:xfrm>
            <a:off x="5269831" y="1588169"/>
            <a:ext cx="3681662" cy="2851485"/>
          </a:xfrm>
          <a:prstGeom prst="rect">
            <a:avLst/>
          </a:prstGeom>
          <a:solidFill>
            <a:srgbClr val="CCFFCC"/>
          </a:solidFill>
          <a:ln w="9525">
            <a:solidFill>
              <a:schemeClr val="tx1"/>
            </a:solidFill>
            <a:miter lim="800000"/>
            <a:headEnd/>
            <a:tailEnd/>
          </a:ln>
          <a:effectLst/>
        </p:spPr>
        <p:txBody>
          <a:bodyPr wrap="none" anchor="ctr"/>
          <a:lstStyle/>
          <a:p>
            <a:pPr algn="ctr">
              <a:buClrTx/>
              <a:buFontTx/>
              <a:buNone/>
            </a:pPr>
            <a:endParaRPr lang="en-US" sz="2100" b="1" kern="1200" dirty="0">
              <a:solidFill>
                <a:srgbClr val="FF3300"/>
              </a:solidFill>
              <a:latin typeface="Tahoma" pitchFamily="34" charset="0"/>
              <a:ea typeface="+mn-ea"/>
            </a:endParaRPr>
          </a:p>
        </p:txBody>
      </p:sp>
      <p:sp>
        <p:nvSpPr>
          <p:cNvPr id="68" name="Rectangle 13"/>
          <p:cNvSpPr>
            <a:spLocks noChangeArrowheads="1"/>
          </p:cNvSpPr>
          <p:nvPr/>
        </p:nvSpPr>
        <p:spPr bwMode="auto">
          <a:xfrm>
            <a:off x="6196263" y="2363179"/>
            <a:ext cx="1780672" cy="1306454"/>
          </a:xfrm>
          <a:prstGeom prst="rect">
            <a:avLst/>
          </a:prstGeom>
          <a:solidFill>
            <a:srgbClr val="CCFFCC"/>
          </a:solidFill>
          <a:ln w="9525">
            <a:solidFill>
              <a:schemeClr val="tx1"/>
            </a:solidFill>
            <a:miter lim="800000"/>
            <a:headEnd/>
            <a:tailEnd/>
          </a:ln>
          <a:effectLst/>
        </p:spPr>
        <p:txBody>
          <a:bodyPr wrap="none" anchor="ctr"/>
          <a:lstStyle/>
          <a:p>
            <a:pPr algn="ctr">
              <a:buClrTx/>
              <a:buFontTx/>
              <a:buNone/>
            </a:pPr>
            <a:endParaRPr lang="en-US" sz="2100" b="1" kern="1200" dirty="0">
              <a:solidFill>
                <a:srgbClr val="FF3300"/>
              </a:solidFill>
              <a:latin typeface="Tahoma" pitchFamily="34" charset="0"/>
              <a:ea typeface="+mn-ea"/>
            </a:endParaRPr>
          </a:p>
        </p:txBody>
      </p:sp>
      <p:cxnSp>
        <p:nvCxnSpPr>
          <p:cNvPr id="70" name="Straight Connector 69"/>
          <p:cNvCxnSpPr/>
          <p:nvPr/>
        </p:nvCxnSpPr>
        <p:spPr>
          <a:xfrm>
            <a:off x="5281861" y="1600200"/>
            <a:ext cx="926432" cy="770021"/>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a:off x="7964903" y="3669631"/>
            <a:ext cx="974558" cy="745958"/>
          </a:xfrm>
          <a:prstGeom prst="line">
            <a:avLst/>
          </a:prstGeom>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flipV="1">
            <a:off x="5293893" y="3675646"/>
            <a:ext cx="920416" cy="764006"/>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V="1">
            <a:off x="7976935" y="1600199"/>
            <a:ext cx="962526" cy="757991"/>
          </a:xfrm>
          <a:prstGeom prst="line">
            <a:avLst/>
          </a:prstGeom>
        </p:spPr>
        <p:style>
          <a:lnRef idx="1">
            <a:schemeClr val="dk1"/>
          </a:lnRef>
          <a:fillRef idx="0">
            <a:schemeClr val="dk1"/>
          </a:fillRef>
          <a:effectRef idx="0">
            <a:schemeClr val="dk1"/>
          </a:effectRef>
          <a:fontRef idx="minor">
            <a:schemeClr val="tx1"/>
          </a:fontRef>
        </p:style>
      </p:cxnSp>
      <p:sp>
        <p:nvSpPr>
          <p:cNvPr id="81" name="TextBox 80"/>
          <p:cNvSpPr txBox="1"/>
          <p:nvPr/>
        </p:nvSpPr>
        <p:spPr>
          <a:xfrm>
            <a:off x="6340640" y="2683042"/>
            <a:ext cx="1515979" cy="646331"/>
          </a:xfrm>
          <a:prstGeom prst="rect">
            <a:avLst/>
          </a:prstGeom>
          <a:noFill/>
        </p:spPr>
        <p:txBody>
          <a:bodyPr wrap="square" rtlCol="0">
            <a:spAutoFit/>
          </a:bodyPr>
          <a:lstStyle/>
          <a:p>
            <a:pPr>
              <a:buClrTx/>
              <a:buFontTx/>
              <a:buNone/>
            </a:pPr>
            <a:r>
              <a:rPr lang="en-AU" sz="1800" b="1" kern="1200" dirty="0">
                <a:solidFill>
                  <a:prstClr val="black"/>
                </a:solidFill>
                <a:latin typeface="Andalus" pitchFamily="18" charset="-78"/>
                <a:ea typeface="+mn-ea"/>
                <a:cs typeface="Andalus" pitchFamily="18" charset="-78"/>
              </a:rPr>
              <a:t>Ý </a:t>
            </a:r>
            <a:r>
              <a:rPr lang="en-AU" sz="1800" b="1" kern="1200" dirty="0" err="1">
                <a:solidFill>
                  <a:prstClr val="black"/>
                </a:solidFill>
                <a:latin typeface="Andalus" pitchFamily="18" charset="-78"/>
                <a:ea typeface="+mn-ea"/>
                <a:cs typeface="Andalus" pitchFamily="18" charset="-78"/>
              </a:rPr>
              <a:t>kiến</a:t>
            </a:r>
            <a:r>
              <a:rPr lang="en-AU" sz="1800" b="1" kern="1200" dirty="0">
                <a:solidFill>
                  <a:prstClr val="black"/>
                </a:solidFill>
                <a:latin typeface="Andalus" pitchFamily="18" charset="-78"/>
                <a:ea typeface="+mn-ea"/>
                <a:cs typeface="Andalus" pitchFamily="18" charset="-78"/>
              </a:rPr>
              <a:t> </a:t>
            </a:r>
            <a:r>
              <a:rPr lang="en-AU" sz="1800" b="1" kern="1200" dirty="0" err="1">
                <a:solidFill>
                  <a:prstClr val="black"/>
                </a:solidFill>
                <a:latin typeface="Andalus" pitchFamily="18" charset="-78"/>
                <a:ea typeface="+mn-ea"/>
                <a:cs typeface="Andalus" pitchFamily="18" charset="-78"/>
              </a:rPr>
              <a:t>chung</a:t>
            </a:r>
            <a:r>
              <a:rPr lang="en-AU" sz="1800" b="1" kern="1200" dirty="0">
                <a:solidFill>
                  <a:prstClr val="black"/>
                </a:solidFill>
                <a:latin typeface="Andalus" pitchFamily="18" charset="-78"/>
                <a:ea typeface="+mn-ea"/>
                <a:cs typeface="Andalus" pitchFamily="18" charset="-78"/>
              </a:rPr>
              <a:t> </a:t>
            </a:r>
            <a:r>
              <a:rPr lang="en-AU" sz="1800" b="1" kern="1200" dirty="0" err="1">
                <a:solidFill>
                  <a:prstClr val="black"/>
                </a:solidFill>
                <a:latin typeface="Andalus" pitchFamily="18" charset="-78"/>
                <a:ea typeface="+mn-ea"/>
                <a:cs typeface="Andalus" pitchFamily="18" charset="-78"/>
              </a:rPr>
              <a:t>của</a:t>
            </a:r>
            <a:r>
              <a:rPr lang="en-AU" sz="1800" b="1" kern="1200" dirty="0">
                <a:solidFill>
                  <a:prstClr val="black"/>
                </a:solidFill>
                <a:latin typeface="Andalus" pitchFamily="18" charset="-78"/>
                <a:ea typeface="+mn-ea"/>
                <a:cs typeface="Andalus" pitchFamily="18" charset="-78"/>
              </a:rPr>
              <a:t> </a:t>
            </a:r>
            <a:r>
              <a:rPr lang="en-AU" sz="1800" b="1" kern="1200" dirty="0" err="1">
                <a:solidFill>
                  <a:prstClr val="black"/>
                </a:solidFill>
                <a:latin typeface="Andalus" pitchFamily="18" charset="-78"/>
                <a:ea typeface="+mn-ea"/>
                <a:cs typeface="Andalus" pitchFamily="18" charset="-78"/>
              </a:rPr>
              <a:t>cả</a:t>
            </a:r>
            <a:r>
              <a:rPr lang="en-AU" sz="1800" b="1" kern="1200" dirty="0">
                <a:solidFill>
                  <a:prstClr val="black"/>
                </a:solidFill>
                <a:latin typeface="Andalus" pitchFamily="18" charset="-78"/>
                <a:ea typeface="+mn-ea"/>
                <a:cs typeface="Andalus" pitchFamily="18" charset="-78"/>
              </a:rPr>
              <a:t> </a:t>
            </a:r>
            <a:r>
              <a:rPr lang="en-AU" sz="1800" b="1" kern="1200" dirty="0" err="1">
                <a:solidFill>
                  <a:prstClr val="black"/>
                </a:solidFill>
                <a:latin typeface="Andalus" pitchFamily="18" charset="-78"/>
                <a:ea typeface="+mn-ea"/>
                <a:cs typeface="Andalus" pitchFamily="18" charset="-78"/>
              </a:rPr>
              <a:t>nhóm</a:t>
            </a:r>
            <a:r>
              <a:rPr lang="en-AU" sz="1800" b="1" kern="1200" dirty="0">
                <a:solidFill>
                  <a:prstClr val="black"/>
                </a:solidFill>
                <a:latin typeface="Andalus" pitchFamily="18" charset="-78"/>
                <a:ea typeface="+mn-ea"/>
                <a:cs typeface="Andalus" pitchFamily="18" charset="-78"/>
              </a:rPr>
              <a:t> </a:t>
            </a:r>
            <a:endParaRPr lang="en-US" sz="1800" b="1" kern="1200" dirty="0">
              <a:solidFill>
                <a:prstClr val="black"/>
              </a:solidFill>
              <a:latin typeface="Andalus" pitchFamily="18" charset="-78"/>
              <a:ea typeface="+mn-ea"/>
              <a:cs typeface="Andalus" pitchFamily="18" charset="-78"/>
            </a:endParaRPr>
          </a:p>
        </p:txBody>
      </p:sp>
      <p:sp>
        <p:nvSpPr>
          <p:cNvPr id="82" name="TextBox 81"/>
          <p:cNvSpPr txBox="1"/>
          <p:nvPr/>
        </p:nvSpPr>
        <p:spPr>
          <a:xfrm>
            <a:off x="6328607" y="1804737"/>
            <a:ext cx="1768642" cy="323165"/>
          </a:xfrm>
          <a:prstGeom prst="rect">
            <a:avLst/>
          </a:prstGeom>
          <a:noFill/>
        </p:spPr>
        <p:txBody>
          <a:bodyPr wrap="square" rtlCol="0">
            <a:spAutoFit/>
          </a:bodyPr>
          <a:lstStyle/>
          <a:p>
            <a:pPr>
              <a:buClrTx/>
              <a:buFontTx/>
              <a:buNone/>
            </a:pPr>
            <a:r>
              <a:rPr lang="en-AU" sz="1500" b="1" kern="1200" dirty="0" err="1">
                <a:solidFill>
                  <a:prstClr val="black"/>
                </a:solidFill>
                <a:latin typeface="Andalus" pitchFamily="18" charset="-78"/>
                <a:ea typeface="+mn-ea"/>
                <a:cs typeface="Andalus" pitchFamily="18" charset="-78"/>
              </a:rPr>
              <a:t>Viết</a:t>
            </a:r>
            <a:r>
              <a:rPr lang="en-AU" sz="1500" b="1" kern="1200" dirty="0">
                <a:solidFill>
                  <a:prstClr val="black"/>
                </a:solidFill>
                <a:latin typeface="Andalus" pitchFamily="18" charset="-78"/>
                <a:ea typeface="+mn-ea"/>
                <a:cs typeface="Andalus" pitchFamily="18" charset="-78"/>
              </a:rPr>
              <a:t> ý </a:t>
            </a:r>
            <a:r>
              <a:rPr lang="en-AU" sz="1500" b="1" kern="1200" dirty="0" err="1">
                <a:solidFill>
                  <a:prstClr val="black"/>
                </a:solidFill>
                <a:latin typeface="Andalus" pitchFamily="18" charset="-78"/>
                <a:ea typeface="+mn-ea"/>
                <a:cs typeface="Andalus" pitchFamily="18" charset="-78"/>
              </a:rPr>
              <a:t>kiến</a:t>
            </a:r>
            <a:r>
              <a:rPr lang="en-AU" sz="1500" b="1" kern="1200" dirty="0">
                <a:solidFill>
                  <a:prstClr val="black"/>
                </a:solidFill>
                <a:latin typeface="Andalus" pitchFamily="18" charset="-78"/>
                <a:ea typeface="+mn-ea"/>
                <a:cs typeface="Andalus" pitchFamily="18" charset="-78"/>
              </a:rPr>
              <a:t> </a:t>
            </a:r>
            <a:r>
              <a:rPr lang="en-AU" sz="1500" b="1" kern="1200" dirty="0" err="1">
                <a:solidFill>
                  <a:prstClr val="black"/>
                </a:solidFill>
                <a:latin typeface="Andalus" pitchFamily="18" charset="-78"/>
                <a:ea typeface="+mn-ea"/>
                <a:cs typeface="Andalus" pitchFamily="18" charset="-78"/>
              </a:rPr>
              <a:t>cá</a:t>
            </a:r>
            <a:r>
              <a:rPr lang="en-AU" sz="1500" b="1" kern="1200" dirty="0">
                <a:solidFill>
                  <a:prstClr val="black"/>
                </a:solidFill>
                <a:latin typeface="Andalus" pitchFamily="18" charset="-78"/>
                <a:ea typeface="+mn-ea"/>
                <a:cs typeface="Andalus" pitchFamily="18" charset="-78"/>
              </a:rPr>
              <a:t> </a:t>
            </a:r>
            <a:r>
              <a:rPr lang="en-AU" sz="1500" b="1" kern="1200" dirty="0" err="1">
                <a:solidFill>
                  <a:prstClr val="black"/>
                </a:solidFill>
                <a:latin typeface="Andalus" pitchFamily="18" charset="-78"/>
                <a:ea typeface="+mn-ea"/>
                <a:cs typeface="Andalus" pitchFamily="18" charset="-78"/>
              </a:rPr>
              <a:t>nhân</a:t>
            </a:r>
            <a:endParaRPr lang="en-US" sz="1500" b="1" kern="1200" dirty="0">
              <a:solidFill>
                <a:prstClr val="black"/>
              </a:solidFill>
              <a:latin typeface="Andalus" pitchFamily="18" charset="-78"/>
              <a:ea typeface="+mn-ea"/>
              <a:cs typeface="Andalus" pitchFamily="18" charset="-78"/>
            </a:endParaRPr>
          </a:p>
        </p:txBody>
      </p:sp>
      <p:sp>
        <p:nvSpPr>
          <p:cNvPr id="83" name="TextBox 82"/>
          <p:cNvSpPr txBox="1"/>
          <p:nvPr/>
        </p:nvSpPr>
        <p:spPr>
          <a:xfrm rot="16200000">
            <a:off x="7785762" y="2790388"/>
            <a:ext cx="1683088" cy="553998"/>
          </a:xfrm>
          <a:prstGeom prst="rect">
            <a:avLst/>
          </a:prstGeom>
          <a:noFill/>
        </p:spPr>
        <p:txBody>
          <a:bodyPr wrap="square" rtlCol="0">
            <a:spAutoFit/>
          </a:bodyPr>
          <a:lstStyle/>
          <a:p>
            <a:pPr>
              <a:buClrTx/>
              <a:buFontTx/>
              <a:buNone/>
            </a:pPr>
            <a:r>
              <a:rPr lang="en-AU" sz="1500" b="1" kern="1200" dirty="0" err="1">
                <a:solidFill>
                  <a:prstClr val="black"/>
                </a:solidFill>
                <a:latin typeface="Andalus" pitchFamily="18" charset="-78"/>
                <a:ea typeface="+mn-ea"/>
                <a:cs typeface="Andalus" pitchFamily="18" charset="-78"/>
              </a:rPr>
              <a:t>Viết</a:t>
            </a:r>
            <a:r>
              <a:rPr lang="en-AU" sz="1500" b="1" kern="1200" dirty="0">
                <a:solidFill>
                  <a:prstClr val="black"/>
                </a:solidFill>
                <a:latin typeface="Andalus" pitchFamily="18" charset="-78"/>
                <a:ea typeface="+mn-ea"/>
                <a:cs typeface="Andalus" pitchFamily="18" charset="-78"/>
              </a:rPr>
              <a:t> ý </a:t>
            </a:r>
            <a:r>
              <a:rPr lang="en-AU" sz="1500" b="1" kern="1200" dirty="0" err="1">
                <a:solidFill>
                  <a:prstClr val="black"/>
                </a:solidFill>
                <a:latin typeface="Andalus" pitchFamily="18" charset="-78"/>
                <a:ea typeface="+mn-ea"/>
                <a:cs typeface="Andalus" pitchFamily="18" charset="-78"/>
              </a:rPr>
              <a:t>kiến</a:t>
            </a:r>
            <a:r>
              <a:rPr lang="en-AU" sz="1500" b="1" kern="1200" dirty="0">
                <a:solidFill>
                  <a:prstClr val="black"/>
                </a:solidFill>
                <a:latin typeface="Andalus" pitchFamily="18" charset="-78"/>
                <a:ea typeface="+mn-ea"/>
                <a:cs typeface="Andalus" pitchFamily="18" charset="-78"/>
              </a:rPr>
              <a:t> </a:t>
            </a:r>
            <a:r>
              <a:rPr lang="en-AU" sz="1500" b="1" kern="1200" dirty="0" err="1">
                <a:solidFill>
                  <a:prstClr val="black"/>
                </a:solidFill>
                <a:latin typeface="Andalus" pitchFamily="18" charset="-78"/>
                <a:ea typeface="+mn-ea"/>
                <a:cs typeface="Andalus" pitchFamily="18" charset="-78"/>
              </a:rPr>
              <a:t>cá</a:t>
            </a:r>
            <a:r>
              <a:rPr lang="en-AU" sz="1500" b="1" kern="1200" dirty="0">
                <a:solidFill>
                  <a:prstClr val="black"/>
                </a:solidFill>
                <a:latin typeface="Andalus" pitchFamily="18" charset="-78"/>
                <a:ea typeface="+mn-ea"/>
                <a:cs typeface="Andalus" pitchFamily="18" charset="-78"/>
              </a:rPr>
              <a:t> </a:t>
            </a:r>
            <a:r>
              <a:rPr lang="en-AU" sz="1500" b="1" kern="1200" dirty="0" err="1">
                <a:solidFill>
                  <a:prstClr val="black"/>
                </a:solidFill>
                <a:latin typeface="Andalus" pitchFamily="18" charset="-78"/>
                <a:ea typeface="+mn-ea"/>
                <a:cs typeface="Andalus" pitchFamily="18" charset="-78"/>
              </a:rPr>
              <a:t>nhân</a:t>
            </a:r>
            <a:endParaRPr lang="en-US" sz="1500" b="1" kern="1200" dirty="0">
              <a:solidFill>
                <a:prstClr val="black"/>
              </a:solidFill>
              <a:latin typeface="Andalus" pitchFamily="18" charset="-78"/>
              <a:ea typeface="+mn-ea"/>
              <a:cs typeface="Andalus" pitchFamily="18" charset="-78"/>
            </a:endParaRPr>
          </a:p>
        </p:txBody>
      </p:sp>
      <p:sp>
        <p:nvSpPr>
          <p:cNvPr id="84" name="TextBox 83"/>
          <p:cNvSpPr txBox="1"/>
          <p:nvPr/>
        </p:nvSpPr>
        <p:spPr>
          <a:xfrm>
            <a:off x="6232356" y="4018548"/>
            <a:ext cx="1792705" cy="323165"/>
          </a:xfrm>
          <a:prstGeom prst="rect">
            <a:avLst/>
          </a:prstGeom>
          <a:noFill/>
        </p:spPr>
        <p:txBody>
          <a:bodyPr wrap="square" rtlCol="0">
            <a:spAutoFit/>
          </a:bodyPr>
          <a:lstStyle/>
          <a:p>
            <a:pPr>
              <a:buClrTx/>
              <a:buFontTx/>
              <a:buNone/>
            </a:pPr>
            <a:r>
              <a:rPr lang="en-AU" sz="1500" b="1" kern="1200" dirty="0" err="1">
                <a:solidFill>
                  <a:prstClr val="black"/>
                </a:solidFill>
                <a:latin typeface="Andalus" pitchFamily="18" charset="-78"/>
                <a:ea typeface="+mn-ea"/>
                <a:cs typeface="Andalus" pitchFamily="18" charset="-78"/>
              </a:rPr>
              <a:t>Viết</a:t>
            </a:r>
            <a:r>
              <a:rPr lang="en-AU" sz="1500" b="1" kern="1200" dirty="0">
                <a:solidFill>
                  <a:prstClr val="black"/>
                </a:solidFill>
                <a:latin typeface="Andalus" pitchFamily="18" charset="-78"/>
                <a:ea typeface="+mn-ea"/>
                <a:cs typeface="Andalus" pitchFamily="18" charset="-78"/>
              </a:rPr>
              <a:t> ý </a:t>
            </a:r>
            <a:r>
              <a:rPr lang="en-AU" sz="1500" b="1" kern="1200" dirty="0" err="1">
                <a:solidFill>
                  <a:prstClr val="black"/>
                </a:solidFill>
                <a:latin typeface="Andalus" pitchFamily="18" charset="-78"/>
                <a:ea typeface="+mn-ea"/>
                <a:cs typeface="Andalus" pitchFamily="18" charset="-78"/>
              </a:rPr>
              <a:t>kiến</a:t>
            </a:r>
            <a:r>
              <a:rPr lang="en-AU" sz="1500" b="1" kern="1200" dirty="0">
                <a:solidFill>
                  <a:prstClr val="black"/>
                </a:solidFill>
                <a:latin typeface="Andalus" pitchFamily="18" charset="-78"/>
                <a:ea typeface="+mn-ea"/>
                <a:cs typeface="Andalus" pitchFamily="18" charset="-78"/>
              </a:rPr>
              <a:t> </a:t>
            </a:r>
            <a:r>
              <a:rPr lang="en-AU" sz="1500" b="1" kern="1200" dirty="0" err="1">
                <a:solidFill>
                  <a:prstClr val="black"/>
                </a:solidFill>
                <a:latin typeface="Andalus" pitchFamily="18" charset="-78"/>
                <a:ea typeface="+mn-ea"/>
                <a:cs typeface="Andalus" pitchFamily="18" charset="-78"/>
              </a:rPr>
              <a:t>cá</a:t>
            </a:r>
            <a:r>
              <a:rPr lang="en-AU" sz="1500" b="1" kern="1200" dirty="0">
                <a:solidFill>
                  <a:prstClr val="black"/>
                </a:solidFill>
                <a:latin typeface="Andalus" pitchFamily="18" charset="-78"/>
                <a:ea typeface="+mn-ea"/>
                <a:cs typeface="Andalus" pitchFamily="18" charset="-78"/>
              </a:rPr>
              <a:t> </a:t>
            </a:r>
            <a:r>
              <a:rPr lang="en-AU" sz="1500" b="1" kern="1200" dirty="0" err="1">
                <a:solidFill>
                  <a:prstClr val="black"/>
                </a:solidFill>
                <a:latin typeface="Andalus" pitchFamily="18" charset="-78"/>
                <a:ea typeface="+mn-ea"/>
                <a:cs typeface="Andalus" pitchFamily="18" charset="-78"/>
              </a:rPr>
              <a:t>nhân</a:t>
            </a:r>
            <a:endParaRPr lang="en-US" sz="1500" b="1" kern="1200" dirty="0">
              <a:solidFill>
                <a:prstClr val="black"/>
              </a:solidFill>
              <a:latin typeface="Andalus" pitchFamily="18" charset="-78"/>
              <a:ea typeface="+mn-ea"/>
              <a:cs typeface="Andalus" pitchFamily="18" charset="-78"/>
            </a:endParaRPr>
          </a:p>
        </p:txBody>
      </p:sp>
      <p:sp>
        <p:nvSpPr>
          <p:cNvPr id="85" name="TextBox 84"/>
          <p:cNvSpPr txBox="1"/>
          <p:nvPr/>
        </p:nvSpPr>
        <p:spPr>
          <a:xfrm rot="5400000">
            <a:off x="4763660" y="2760306"/>
            <a:ext cx="1673723" cy="553998"/>
          </a:xfrm>
          <a:prstGeom prst="rect">
            <a:avLst/>
          </a:prstGeom>
          <a:noFill/>
        </p:spPr>
        <p:txBody>
          <a:bodyPr wrap="square" rtlCol="0">
            <a:spAutoFit/>
          </a:bodyPr>
          <a:lstStyle/>
          <a:p>
            <a:pPr>
              <a:buClrTx/>
              <a:buFontTx/>
              <a:buNone/>
            </a:pPr>
            <a:r>
              <a:rPr lang="en-AU" sz="1500" b="1" kern="1200" dirty="0" err="1">
                <a:solidFill>
                  <a:prstClr val="black"/>
                </a:solidFill>
                <a:latin typeface="Andalus" pitchFamily="18" charset="-78"/>
                <a:ea typeface="+mn-ea"/>
                <a:cs typeface="Andalus" pitchFamily="18" charset="-78"/>
              </a:rPr>
              <a:t>Viết</a:t>
            </a:r>
            <a:r>
              <a:rPr lang="en-AU" sz="1500" b="1" kern="1200" dirty="0">
                <a:solidFill>
                  <a:prstClr val="black"/>
                </a:solidFill>
                <a:latin typeface="Andalus" pitchFamily="18" charset="-78"/>
                <a:ea typeface="+mn-ea"/>
                <a:cs typeface="Andalus" pitchFamily="18" charset="-78"/>
              </a:rPr>
              <a:t> ý </a:t>
            </a:r>
            <a:r>
              <a:rPr lang="en-AU" sz="1500" b="1" kern="1200" dirty="0" err="1">
                <a:solidFill>
                  <a:prstClr val="black"/>
                </a:solidFill>
                <a:latin typeface="Andalus" pitchFamily="18" charset="-78"/>
                <a:ea typeface="+mn-ea"/>
                <a:cs typeface="Andalus" pitchFamily="18" charset="-78"/>
              </a:rPr>
              <a:t>kiến</a:t>
            </a:r>
            <a:r>
              <a:rPr lang="en-AU" sz="1500" b="1" kern="1200" dirty="0">
                <a:solidFill>
                  <a:prstClr val="black"/>
                </a:solidFill>
                <a:latin typeface="Andalus" pitchFamily="18" charset="-78"/>
                <a:ea typeface="+mn-ea"/>
                <a:cs typeface="Andalus" pitchFamily="18" charset="-78"/>
              </a:rPr>
              <a:t> </a:t>
            </a:r>
            <a:r>
              <a:rPr lang="en-AU" sz="1500" b="1" kern="1200" dirty="0" err="1">
                <a:solidFill>
                  <a:prstClr val="black"/>
                </a:solidFill>
                <a:latin typeface="Andalus" pitchFamily="18" charset="-78"/>
                <a:ea typeface="+mn-ea"/>
                <a:cs typeface="Andalus" pitchFamily="18" charset="-78"/>
              </a:rPr>
              <a:t>cá</a:t>
            </a:r>
            <a:r>
              <a:rPr lang="en-AU" sz="1500" b="1" kern="1200" dirty="0">
                <a:solidFill>
                  <a:prstClr val="black"/>
                </a:solidFill>
                <a:latin typeface="Andalus" pitchFamily="18" charset="-78"/>
                <a:ea typeface="+mn-ea"/>
                <a:cs typeface="Andalus" pitchFamily="18" charset="-78"/>
              </a:rPr>
              <a:t> </a:t>
            </a:r>
            <a:r>
              <a:rPr lang="en-AU" sz="1500" b="1" kern="1200" dirty="0" err="1">
                <a:solidFill>
                  <a:prstClr val="black"/>
                </a:solidFill>
                <a:latin typeface="Andalus" pitchFamily="18" charset="-78"/>
                <a:ea typeface="+mn-ea"/>
                <a:cs typeface="Andalus" pitchFamily="18" charset="-78"/>
              </a:rPr>
              <a:t>nhân</a:t>
            </a:r>
            <a:endParaRPr lang="en-US" sz="1500" b="1" kern="1200" dirty="0">
              <a:solidFill>
                <a:prstClr val="black"/>
              </a:solidFill>
              <a:latin typeface="Andalus" pitchFamily="18" charset="-78"/>
              <a:ea typeface="+mn-ea"/>
              <a:cs typeface="Andalus" pitchFamily="18" charset="-78"/>
            </a:endParaRPr>
          </a:p>
        </p:txBody>
      </p:sp>
      <p:sp>
        <p:nvSpPr>
          <p:cNvPr id="87" name="TextBox 86"/>
          <p:cNvSpPr txBox="1"/>
          <p:nvPr/>
        </p:nvSpPr>
        <p:spPr>
          <a:xfrm>
            <a:off x="5207447" y="869789"/>
            <a:ext cx="3513224" cy="461665"/>
          </a:xfrm>
          <a:prstGeom prst="rect">
            <a:avLst/>
          </a:prstGeom>
          <a:noFill/>
        </p:spPr>
        <p:txBody>
          <a:bodyPr wrap="square" rtlCol="0">
            <a:spAutoFit/>
          </a:bodyPr>
          <a:lstStyle/>
          <a:p>
            <a:pPr>
              <a:buClrTx/>
              <a:buFontTx/>
              <a:buNone/>
            </a:pPr>
            <a:r>
              <a:rPr lang="en-AU" sz="2400" b="1" i="1" kern="1200" dirty="0" err="1">
                <a:solidFill>
                  <a:srgbClr val="FF0000"/>
                </a:solidFill>
                <a:latin typeface="Andalus" pitchFamily="18" charset="-78"/>
                <a:ea typeface="+mn-ea"/>
                <a:cs typeface="Andalus" pitchFamily="18" charset="-78"/>
              </a:rPr>
              <a:t>Kĩ</a:t>
            </a:r>
            <a:r>
              <a:rPr lang="en-AU" sz="2400" b="1" i="1" kern="1200" dirty="0">
                <a:solidFill>
                  <a:srgbClr val="FF0000"/>
                </a:solidFill>
                <a:latin typeface="Andalus" pitchFamily="18" charset="-78"/>
                <a:ea typeface="+mn-ea"/>
                <a:cs typeface="Andalus" pitchFamily="18" charset="-78"/>
              </a:rPr>
              <a:t> </a:t>
            </a:r>
            <a:r>
              <a:rPr lang="en-AU" sz="2400" b="1" i="1" kern="1200" dirty="0" err="1">
                <a:solidFill>
                  <a:srgbClr val="FF0000"/>
                </a:solidFill>
                <a:latin typeface="Andalus" pitchFamily="18" charset="-78"/>
                <a:ea typeface="+mn-ea"/>
                <a:cs typeface="Andalus" pitchFamily="18" charset="-78"/>
              </a:rPr>
              <a:t>thuật</a:t>
            </a:r>
            <a:r>
              <a:rPr lang="en-AU" sz="2400" b="1" i="1" kern="1200" dirty="0">
                <a:solidFill>
                  <a:srgbClr val="FF0000"/>
                </a:solidFill>
                <a:latin typeface="Andalus" pitchFamily="18" charset="-78"/>
                <a:ea typeface="+mn-ea"/>
                <a:cs typeface="Andalus" pitchFamily="18" charset="-78"/>
              </a:rPr>
              <a:t> “</a:t>
            </a:r>
            <a:r>
              <a:rPr lang="en-AU" sz="2400" b="1" i="1" kern="1200" dirty="0" err="1">
                <a:solidFill>
                  <a:srgbClr val="FF0000"/>
                </a:solidFill>
                <a:latin typeface="Andalus" pitchFamily="18" charset="-78"/>
                <a:ea typeface="+mn-ea"/>
                <a:cs typeface="Andalus" pitchFamily="18" charset="-78"/>
              </a:rPr>
              <a:t>Khăn</a:t>
            </a:r>
            <a:r>
              <a:rPr lang="en-AU" sz="2400" b="1" i="1" kern="1200" dirty="0">
                <a:solidFill>
                  <a:srgbClr val="FF0000"/>
                </a:solidFill>
                <a:latin typeface="Andalus" pitchFamily="18" charset="-78"/>
                <a:ea typeface="+mn-ea"/>
                <a:cs typeface="Andalus" pitchFamily="18" charset="-78"/>
              </a:rPr>
              <a:t> </a:t>
            </a:r>
            <a:r>
              <a:rPr lang="en-AU" sz="2400" b="1" i="1" kern="1200" dirty="0" err="1">
                <a:solidFill>
                  <a:srgbClr val="FF0000"/>
                </a:solidFill>
                <a:latin typeface="Andalus" pitchFamily="18" charset="-78"/>
                <a:ea typeface="+mn-ea"/>
                <a:cs typeface="Andalus" pitchFamily="18" charset="-78"/>
              </a:rPr>
              <a:t>trải</a:t>
            </a:r>
            <a:r>
              <a:rPr lang="en-AU" sz="2400" b="1" i="1" kern="1200" dirty="0">
                <a:solidFill>
                  <a:srgbClr val="FF0000"/>
                </a:solidFill>
                <a:latin typeface="Andalus" pitchFamily="18" charset="-78"/>
                <a:ea typeface="+mn-ea"/>
                <a:cs typeface="Andalus" pitchFamily="18" charset="-78"/>
              </a:rPr>
              <a:t> </a:t>
            </a:r>
            <a:r>
              <a:rPr lang="en-AU" sz="2400" b="1" i="1" kern="1200" dirty="0" err="1">
                <a:solidFill>
                  <a:srgbClr val="FF0000"/>
                </a:solidFill>
                <a:latin typeface="Andalus" pitchFamily="18" charset="-78"/>
                <a:ea typeface="+mn-ea"/>
                <a:cs typeface="Andalus" pitchFamily="18" charset="-78"/>
              </a:rPr>
              <a:t>bàn</a:t>
            </a:r>
            <a:r>
              <a:rPr lang="en-AU" sz="2400" b="1" i="1" kern="1200" dirty="0">
                <a:solidFill>
                  <a:srgbClr val="FF0000"/>
                </a:solidFill>
                <a:latin typeface="Andalus" pitchFamily="18" charset="-78"/>
                <a:ea typeface="+mn-ea"/>
                <a:cs typeface="Andalus" pitchFamily="18" charset="-78"/>
              </a:rPr>
              <a:t>”</a:t>
            </a:r>
            <a:endParaRPr lang="en-US" sz="2400" b="1" i="1" kern="1200" dirty="0">
              <a:solidFill>
                <a:srgbClr val="FF0000"/>
              </a:solidFill>
              <a:latin typeface="Andalus" pitchFamily="18" charset="-78"/>
              <a:ea typeface="+mn-ea"/>
              <a:cs typeface="Andalus" pitchFamily="18" charset="-78"/>
            </a:endParaRPr>
          </a:p>
        </p:txBody>
      </p:sp>
      <p:pic>
        <p:nvPicPr>
          <p:cNvPr id="113"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5598" y="101539"/>
            <a:ext cx="1636295" cy="87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Google Shape;164;p9"/>
          <p:cNvPicPr preferRelativeResize="0"/>
          <p:nvPr/>
        </p:nvPicPr>
        <p:blipFill rotWithShape="1">
          <a:blip r:embed="rId3">
            <a:alphaModFix/>
          </a:blip>
          <a:srcRect l="15285" t="10430" r="46645" b="11190"/>
          <a:stretch/>
        </p:blipFill>
        <p:spPr>
          <a:xfrm>
            <a:off x="-481263" y="-457200"/>
            <a:ext cx="5775158" cy="5907506"/>
          </a:xfrm>
          <a:prstGeom prst="rect">
            <a:avLst/>
          </a:prstGeom>
          <a:noFill/>
          <a:ln>
            <a:noFill/>
          </a:ln>
        </p:spPr>
      </p:pic>
      <p:cxnSp>
        <p:nvCxnSpPr>
          <p:cNvPr id="116" name="Straight Arrow Connector 115">
            <a:extLst>
              <a:ext uri="{FF2B5EF4-FFF2-40B4-BE49-F238E27FC236}">
                <a16:creationId xmlns:a16="http://schemas.microsoft.com/office/drawing/2014/main" xmlns="" id="{9661016A-ACC6-42C5-A502-28ED3A37D021}"/>
              </a:ext>
            </a:extLst>
          </p:cNvPr>
          <p:cNvCxnSpPr>
            <a:cxnSpLocks/>
          </p:cNvCxnSpPr>
          <p:nvPr/>
        </p:nvCxnSpPr>
        <p:spPr>
          <a:xfrm>
            <a:off x="2776505" y="1061808"/>
            <a:ext cx="1338295" cy="44314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xmlns="" id="{22708614-0FF2-4E62-A678-E089C72AC34F}"/>
              </a:ext>
            </a:extLst>
          </p:cNvPr>
          <p:cNvCxnSpPr>
            <a:cxnSpLocks/>
          </p:cNvCxnSpPr>
          <p:nvPr/>
        </p:nvCxnSpPr>
        <p:spPr>
          <a:xfrm flipH="1">
            <a:off x="795499" y="954806"/>
            <a:ext cx="824165" cy="550144"/>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xmlns="" id="{3C8FB1BB-BF64-4C78-AACA-84C9F97ED11A}"/>
              </a:ext>
            </a:extLst>
          </p:cNvPr>
          <p:cNvCxnSpPr>
            <a:cxnSpLocks/>
          </p:cNvCxnSpPr>
          <p:nvPr/>
        </p:nvCxnSpPr>
        <p:spPr>
          <a:xfrm>
            <a:off x="2292944" y="1073013"/>
            <a:ext cx="26361" cy="45254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C76D9141-C5C8-4EDF-8BAE-38C3C91A0D8B}"/>
              </a:ext>
            </a:extLst>
          </p:cNvPr>
          <p:cNvCxnSpPr>
            <a:cxnSpLocks/>
          </p:cNvCxnSpPr>
          <p:nvPr/>
        </p:nvCxnSpPr>
        <p:spPr>
          <a:xfrm>
            <a:off x="914400" y="3033671"/>
            <a:ext cx="0" cy="50291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0" name="Straight Connector 119">
            <a:extLst>
              <a:ext uri="{FF2B5EF4-FFF2-40B4-BE49-F238E27FC236}">
                <a16:creationId xmlns:a16="http://schemas.microsoft.com/office/drawing/2014/main" xmlns="" id="{18EAD728-281A-4CBC-B6CB-AC46CE78C292}"/>
              </a:ext>
            </a:extLst>
          </p:cNvPr>
          <p:cNvCxnSpPr>
            <a:cxnSpLocks/>
          </p:cNvCxnSpPr>
          <p:nvPr/>
        </p:nvCxnSpPr>
        <p:spPr>
          <a:xfrm>
            <a:off x="2369122" y="3285131"/>
            <a:ext cx="0" cy="50291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1" name="Straight Connector 120">
            <a:extLst>
              <a:ext uri="{FF2B5EF4-FFF2-40B4-BE49-F238E27FC236}">
                <a16:creationId xmlns:a16="http://schemas.microsoft.com/office/drawing/2014/main" xmlns="" id="{06C6F0E5-34EA-4A9B-B75B-08619F47AE1E}"/>
              </a:ext>
            </a:extLst>
          </p:cNvPr>
          <p:cNvCxnSpPr>
            <a:cxnSpLocks/>
          </p:cNvCxnSpPr>
          <p:nvPr/>
        </p:nvCxnSpPr>
        <p:spPr>
          <a:xfrm>
            <a:off x="3946357" y="2951089"/>
            <a:ext cx="0" cy="50291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2" name="Rectangle: Rounded Corners 13">
            <a:extLst>
              <a:ext uri="{FF2B5EF4-FFF2-40B4-BE49-F238E27FC236}">
                <a16:creationId xmlns:a16="http://schemas.microsoft.com/office/drawing/2014/main" xmlns="" id="{D57A15F4-FE97-4AD2-BA74-AA0DC8068413}"/>
              </a:ext>
            </a:extLst>
          </p:cNvPr>
          <p:cNvSpPr/>
          <p:nvPr/>
        </p:nvSpPr>
        <p:spPr>
          <a:xfrm>
            <a:off x="261436" y="1504950"/>
            <a:ext cx="1264253" cy="1530746"/>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en-US" sz="1600" kern="1200" dirty="0">
                <a:solidFill>
                  <a:srgbClr val="000000"/>
                </a:solidFill>
                <a:latin typeface="#9Slide05 IcielSanelma" pitchFamily="2" charset="0"/>
                <a:cs typeface="Arial"/>
              </a:rPr>
              <a:t>Theo </a:t>
            </a:r>
            <a:r>
              <a:rPr lang="en-US" sz="1600" kern="1200" dirty="0" err="1">
                <a:solidFill>
                  <a:srgbClr val="000000"/>
                </a:solidFill>
                <a:latin typeface="#9Slide05 IcielSanelma" pitchFamily="2" charset="0"/>
                <a:cs typeface="Arial"/>
              </a:rPr>
              <a:t>quy</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định</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của</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pháp</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luật</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những</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chủ</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thể</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nào</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có</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trách</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nhiệm</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bảo</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vệ</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quyền</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trẻ</a:t>
            </a:r>
            <a:r>
              <a:rPr lang="en-US" sz="1600" kern="1200" dirty="0">
                <a:solidFill>
                  <a:srgbClr val="000000"/>
                </a:solidFill>
                <a:latin typeface="#9Slide05 IcielSanelma" pitchFamily="2" charset="0"/>
                <a:cs typeface="Arial"/>
              </a:rPr>
              <a:t> </a:t>
            </a:r>
            <a:r>
              <a:rPr lang="en-US" sz="1600" kern="1200" dirty="0" err="1">
                <a:solidFill>
                  <a:srgbClr val="000000"/>
                </a:solidFill>
                <a:latin typeface="#9Slide05 IcielSanelma" pitchFamily="2" charset="0"/>
                <a:cs typeface="Arial"/>
              </a:rPr>
              <a:t>em</a:t>
            </a:r>
            <a:r>
              <a:rPr lang="en-US" sz="1600" kern="1200" dirty="0">
                <a:solidFill>
                  <a:srgbClr val="000000"/>
                </a:solidFill>
                <a:latin typeface="#9Slide05 IcielSanelma" pitchFamily="2" charset="0"/>
                <a:cs typeface="Arial"/>
              </a:rPr>
              <a:t>?</a:t>
            </a:r>
            <a:endParaRPr lang="en-US" sz="1600" b="1" kern="1200" dirty="0">
              <a:solidFill>
                <a:prstClr val="black"/>
              </a:solidFill>
              <a:latin typeface="Arial" pitchFamily="34" charset="0"/>
              <a:cs typeface="Arial" pitchFamily="34" charset="0"/>
            </a:endParaRPr>
          </a:p>
        </p:txBody>
      </p:sp>
      <p:sp>
        <p:nvSpPr>
          <p:cNvPr id="123" name="Rectangle: Rounded Corners 15">
            <a:extLst>
              <a:ext uri="{FF2B5EF4-FFF2-40B4-BE49-F238E27FC236}">
                <a16:creationId xmlns:a16="http://schemas.microsoft.com/office/drawing/2014/main" xmlns="" id="{F00E3249-ACD5-4D11-8D94-2D016D6532E8}"/>
              </a:ext>
            </a:extLst>
          </p:cNvPr>
          <p:cNvSpPr/>
          <p:nvPr/>
        </p:nvSpPr>
        <p:spPr>
          <a:xfrm>
            <a:off x="1646989" y="1446244"/>
            <a:ext cx="1512287" cy="200380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endParaRPr lang="en-US" sz="1200" b="1" kern="1200" dirty="0">
              <a:solidFill>
                <a:prstClr val="black"/>
              </a:solidFill>
              <a:latin typeface="Arial" pitchFamily="34" charset="0"/>
              <a:ea typeface="Times New Roman" panose="02020603050405020304" pitchFamily="18" charset="0"/>
              <a:cs typeface="Arial" pitchFamily="34" charset="0"/>
            </a:endParaRPr>
          </a:p>
          <a:p>
            <a:pPr algn="just" defTabSz="342900">
              <a:buClrTx/>
            </a:pPr>
            <a:r>
              <a:rPr lang="en-US" sz="1600" kern="1200" dirty="0" err="1">
                <a:solidFill>
                  <a:prstClr val="black"/>
                </a:solidFill>
                <a:latin typeface="#9Slide05 IcielSanelma" pitchFamily="2" charset="0"/>
              </a:rPr>
              <a:t>Hãy</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kể</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một</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số</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việc</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làm</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thể</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hiện</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trách</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nhiệm</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của</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gia</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đình</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nhà</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trường</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xã</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hội</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và</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công</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dân</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trong</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việc</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thực</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hiện</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quyền</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trẻ</a:t>
            </a:r>
            <a:r>
              <a:rPr lang="en-US" sz="1600" kern="1200" dirty="0">
                <a:solidFill>
                  <a:prstClr val="black"/>
                </a:solidFill>
                <a:latin typeface="#9Slide05 IcielSanelma" pitchFamily="2" charset="0"/>
              </a:rPr>
              <a:t> </a:t>
            </a:r>
            <a:r>
              <a:rPr lang="en-US" sz="1600" kern="1200" dirty="0" err="1">
                <a:solidFill>
                  <a:prstClr val="black"/>
                </a:solidFill>
                <a:latin typeface="#9Slide05 IcielSanelma" pitchFamily="2" charset="0"/>
              </a:rPr>
              <a:t>em</a:t>
            </a:r>
            <a:r>
              <a:rPr lang="en-US" sz="1600" kern="1200" dirty="0">
                <a:solidFill>
                  <a:prstClr val="black"/>
                </a:solidFill>
                <a:latin typeface="#9Slide05 IcielSanelma" pitchFamily="2" charset="0"/>
              </a:rPr>
              <a:t>.</a:t>
            </a:r>
          </a:p>
          <a:p>
            <a:pPr algn="just">
              <a:buClrTx/>
              <a:buFontTx/>
              <a:buNone/>
            </a:pPr>
            <a:endParaRPr lang="en-US" b="1" kern="1200" dirty="0">
              <a:solidFill>
                <a:prstClr val="black"/>
              </a:solidFill>
              <a:latin typeface="Arial" pitchFamily="34" charset="0"/>
              <a:ea typeface="Times New Roman" panose="02020603050405020304" pitchFamily="18" charset="0"/>
              <a:cs typeface="Arial" pitchFamily="34" charset="0"/>
            </a:endParaRPr>
          </a:p>
        </p:txBody>
      </p:sp>
      <p:sp>
        <p:nvSpPr>
          <p:cNvPr id="124" name="Rectangle: Rounded Corners 15">
            <a:extLst>
              <a:ext uri="{FF2B5EF4-FFF2-40B4-BE49-F238E27FC236}">
                <a16:creationId xmlns:a16="http://schemas.microsoft.com/office/drawing/2014/main" xmlns="" id="{F00E3249-ACD5-4D11-8D94-2D016D6532E8}"/>
              </a:ext>
            </a:extLst>
          </p:cNvPr>
          <p:cNvSpPr/>
          <p:nvPr/>
        </p:nvSpPr>
        <p:spPr>
          <a:xfrm>
            <a:off x="3188366" y="1480779"/>
            <a:ext cx="1515982" cy="147031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200" b="1" kern="1200" dirty="0">
              <a:solidFill>
                <a:prstClr val="black"/>
              </a:solidFill>
              <a:latin typeface="Arial" pitchFamily="34" charset="0"/>
              <a:ea typeface="Times New Roman" panose="02020603050405020304" pitchFamily="18" charset="0"/>
              <a:cs typeface="Arial" pitchFamily="34" charset="0"/>
            </a:endParaRPr>
          </a:p>
          <a:p>
            <a:pPr algn="just">
              <a:buClrTx/>
              <a:buFontTx/>
              <a:buNone/>
            </a:pPr>
            <a:r>
              <a:rPr lang="en-US" sz="1800" kern="1200" dirty="0">
                <a:solidFill>
                  <a:prstClr val="black"/>
                </a:solidFill>
                <a:latin typeface="#9Slide05 IcielSanelma" pitchFamily="2" charset="0"/>
              </a:rPr>
              <a:t>Theo </a:t>
            </a:r>
            <a:r>
              <a:rPr lang="en-US" sz="1800" kern="1200" dirty="0" err="1">
                <a:solidFill>
                  <a:prstClr val="black"/>
                </a:solidFill>
                <a:latin typeface="#9Slide05 IcielSanelma" pitchFamily="2" charset="0"/>
              </a:rPr>
              <a:t>em</a:t>
            </a:r>
            <a:r>
              <a:rPr lang="en-US" sz="1800" kern="1200" dirty="0">
                <a:solidFill>
                  <a:prstClr val="black"/>
                </a:solidFill>
                <a:latin typeface="#9Slide05 IcielSanelma" pitchFamily="2" charset="0"/>
              </a:rPr>
              <a:t>, </a:t>
            </a:r>
            <a:r>
              <a:rPr lang="en-US" sz="1800" kern="1200" dirty="0" err="1">
                <a:solidFill>
                  <a:prstClr val="black"/>
                </a:solidFill>
                <a:latin typeface="#9Slide05 IcielSanelma" pitchFamily="2" charset="0"/>
              </a:rPr>
              <a:t>những</a:t>
            </a:r>
            <a:r>
              <a:rPr lang="en-US" sz="1800" kern="1200" dirty="0">
                <a:solidFill>
                  <a:prstClr val="black"/>
                </a:solidFill>
                <a:latin typeface="#9Slide05 IcielSanelma" pitchFamily="2" charset="0"/>
              </a:rPr>
              <a:t> </a:t>
            </a:r>
            <a:r>
              <a:rPr lang="en-US" sz="1800" kern="1200" dirty="0" err="1">
                <a:solidFill>
                  <a:prstClr val="black"/>
                </a:solidFill>
                <a:latin typeface="#9Slide05 IcielSanelma" pitchFamily="2" charset="0"/>
              </a:rPr>
              <a:t>hành</a:t>
            </a:r>
            <a:r>
              <a:rPr lang="en-US" sz="1800" kern="1200" dirty="0">
                <a:solidFill>
                  <a:prstClr val="black"/>
                </a:solidFill>
                <a:latin typeface="#9Slide05 IcielSanelma" pitchFamily="2" charset="0"/>
              </a:rPr>
              <a:t> vi </a:t>
            </a:r>
            <a:r>
              <a:rPr lang="en-US" sz="1800" kern="1200" dirty="0" err="1">
                <a:solidFill>
                  <a:prstClr val="black"/>
                </a:solidFill>
                <a:latin typeface="#9Slide05 IcielSanelma" pitchFamily="2" charset="0"/>
              </a:rPr>
              <a:t>xâm</a:t>
            </a:r>
            <a:r>
              <a:rPr lang="en-US" sz="1800" kern="1200" dirty="0">
                <a:solidFill>
                  <a:prstClr val="black"/>
                </a:solidFill>
                <a:latin typeface="#9Slide05 IcielSanelma" pitchFamily="2" charset="0"/>
              </a:rPr>
              <a:t> </a:t>
            </a:r>
            <a:r>
              <a:rPr lang="en-US" sz="1800" kern="1200" dirty="0" err="1">
                <a:solidFill>
                  <a:prstClr val="black"/>
                </a:solidFill>
                <a:latin typeface="#9Slide05 IcielSanelma" pitchFamily="2" charset="0"/>
              </a:rPr>
              <a:t>phạm</a:t>
            </a:r>
            <a:r>
              <a:rPr lang="en-US" sz="1800" kern="1200" dirty="0">
                <a:solidFill>
                  <a:prstClr val="black"/>
                </a:solidFill>
                <a:latin typeface="#9Slide05 IcielSanelma" pitchFamily="2" charset="0"/>
              </a:rPr>
              <a:t> </a:t>
            </a:r>
            <a:r>
              <a:rPr lang="en-US" sz="1800" kern="1200" dirty="0" err="1">
                <a:solidFill>
                  <a:prstClr val="black"/>
                </a:solidFill>
                <a:latin typeface="#9Slide05 IcielSanelma" pitchFamily="2" charset="0"/>
              </a:rPr>
              <a:t>quyền</a:t>
            </a:r>
            <a:r>
              <a:rPr lang="en-US" sz="1800" kern="1200" dirty="0">
                <a:solidFill>
                  <a:prstClr val="black"/>
                </a:solidFill>
                <a:latin typeface="#9Slide05 IcielSanelma" pitchFamily="2" charset="0"/>
              </a:rPr>
              <a:t> </a:t>
            </a:r>
            <a:r>
              <a:rPr lang="en-US" sz="1800" kern="1200" dirty="0" err="1">
                <a:solidFill>
                  <a:prstClr val="black"/>
                </a:solidFill>
                <a:latin typeface="#9Slide05 IcielSanelma" pitchFamily="2" charset="0"/>
              </a:rPr>
              <a:t>trẻ</a:t>
            </a:r>
            <a:r>
              <a:rPr lang="en-US" sz="1800" kern="1200" dirty="0">
                <a:solidFill>
                  <a:prstClr val="black"/>
                </a:solidFill>
                <a:latin typeface="#9Slide05 IcielSanelma" pitchFamily="2" charset="0"/>
              </a:rPr>
              <a:t> </a:t>
            </a:r>
            <a:r>
              <a:rPr lang="en-US" sz="1800" kern="1200" dirty="0" err="1">
                <a:solidFill>
                  <a:prstClr val="black"/>
                </a:solidFill>
                <a:latin typeface="#9Slide05 IcielSanelma" pitchFamily="2" charset="0"/>
              </a:rPr>
              <a:t>em</a:t>
            </a:r>
            <a:r>
              <a:rPr lang="en-US" sz="1800" kern="1200" dirty="0">
                <a:solidFill>
                  <a:prstClr val="black"/>
                </a:solidFill>
                <a:latin typeface="#9Slide05 IcielSanelma" pitchFamily="2" charset="0"/>
              </a:rPr>
              <a:t> </a:t>
            </a:r>
            <a:r>
              <a:rPr lang="en-US" sz="1800" kern="1200" dirty="0" err="1">
                <a:solidFill>
                  <a:prstClr val="black"/>
                </a:solidFill>
                <a:latin typeface="#9Slide05 IcielSanelma" pitchFamily="2" charset="0"/>
              </a:rPr>
              <a:t>bị</a:t>
            </a:r>
            <a:r>
              <a:rPr lang="en-US" sz="1800" kern="1200" dirty="0">
                <a:solidFill>
                  <a:prstClr val="black"/>
                </a:solidFill>
                <a:latin typeface="#9Slide05 IcielSanelma" pitchFamily="2" charset="0"/>
              </a:rPr>
              <a:t> </a:t>
            </a:r>
            <a:r>
              <a:rPr lang="en-US" sz="1800" kern="1200" dirty="0" err="1">
                <a:solidFill>
                  <a:prstClr val="black"/>
                </a:solidFill>
                <a:latin typeface="#9Slide05 IcielSanelma" pitchFamily="2" charset="0"/>
              </a:rPr>
              <a:t>xử</a:t>
            </a:r>
            <a:r>
              <a:rPr lang="en-US" sz="1800" kern="1200" dirty="0">
                <a:solidFill>
                  <a:prstClr val="black"/>
                </a:solidFill>
                <a:latin typeface="#9Slide05 IcielSanelma" pitchFamily="2" charset="0"/>
              </a:rPr>
              <a:t> </a:t>
            </a:r>
            <a:r>
              <a:rPr lang="en-US" sz="1800" kern="1200" dirty="0" err="1">
                <a:solidFill>
                  <a:prstClr val="black"/>
                </a:solidFill>
                <a:latin typeface="#9Slide05 IcielSanelma" pitchFamily="2" charset="0"/>
              </a:rPr>
              <a:t>lý</a:t>
            </a:r>
            <a:r>
              <a:rPr lang="en-US" sz="1800" kern="1200" dirty="0">
                <a:solidFill>
                  <a:prstClr val="black"/>
                </a:solidFill>
                <a:latin typeface="#9Slide05 IcielSanelma" pitchFamily="2" charset="0"/>
              </a:rPr>
              <a:t> </a:t>
            </a:r>
            <a:r>
              <a:rPr lang="en-US" sz="1800" kern="1200" dirty="0" err="1">
                <a:solidFill>
                  <a:prstClr val="black"/>
                </a:solidFill>
                <a:latin typeface="#9Slide05 IcielSanelma" pitchFamily="2" charset="0"/>
              </a:rPr>
              <a:t>thế</a:t>
            </a:r>
            <a:r>
              <a:rPr lang="en-US" sz="1800" kern="1200" dirty="0">
                <a:solidFill>
                  <a:prstClr val="black"/>
                </a:solidFill>
                <a:latin typeface="#9Slide05 IcielSanelma" pitchFamily="2" charset="0"/>
              </a:rPr>
              <a:t> </a:t>
            </a:r>
            <a:r>
              <a:rPr lang="en-US" sz="1800" kern="1200" dirty="0" err="1">
                <a:solidFill>
                  <a:prstClr val="black"/>
                </a:solidFill>
                <a:latin typeface="#9Slide05 IcielSanelma" pitchFamily="2" charset="0"/>
              </a:rPr>
              <a:t>nào</a:t>
            </a:r>
            <a:r>
              <a:rPr lang="en-US" sz="1800" kern="1200" dirty="0">
                <a:solidFill>
                  <a:prstClr val="black"/>
                </a:solidFill>
                <a:latin typeface="#9Slide05 IcielSanelma" pitchFamily="2" charset="0"/>
              </a:rPr>
              <a:t>?</a:t>
            </a:r>
            <a:r>
              <a:rPr lang="en-US" sz="1800" kern="1200" dirty="0">
                <a:solidFill>
                  <a:prstClr val="black"/>
                </a:solidFill>
              </a:rPr>
              <a:t>.</a:t>
            </a:r>
            <a:endParaRPr lang="en-US" sz="1800" b="1" kern="1200" dirty="0">
              <a:solidFill>
                <a:prstClr val="black"/>
              </a:solidFill>
              <a:latin typeface="Arial" pitchFamily="34" charset="0"/>
              <a:ea typeface="Times New Roman" panose="02020603050405020304" pitchFamily="18" charset="0"/>
              <a:cs typeface="Arial" pitchFamily="34" charset="0"/>
            </a:endParaRPr>
          </a:p>
        </p:txBody>
      </p:sp>
      <p:sp>
        <p:nvSpPr>
          <p:cNvPr id="125" name="Rectangle: Rounded Corners 24">
            <a:extLst>
              <a:ext uri="{FF2B5EF4-FFF2-40B4-BE49-F238E27FC236}">
                <a16:creationId xmlns:a16="http://schemas.microsoft.com/office/drawing/2014/main" xmlns="" id="{ED9BAAF3-BB42-469D-9A1D-E12DA3DD343C}"/>
              </a:ext>
            </a:extLst>
          </p:cNvPr>
          <p:cNvSpPr/>
          <p:nvPr/>
        </p:nvSpPr>
        <p:spPr>
          <a:xfrm>
            <a:off x="1644906" y="3678654"/>
            <a:ext cx="1522981" cy="14738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1800" dirty="0">
                <a:solidFill>
                  <a:schemeClr val="tx1"/>
                </a:solidFill>
                <a:latin typeface="#9Slide05 IcielSanelma" pitchFamily="2" charset="0"/>
                <a:ea typeface="Cambria" panose="02040503050406030204" pitchFamily="18" charset="0"/>
                <a:cs typeface="Cambria" panose="02040503050406030204" pitchFamily="18" charset="0"/>
              </a:rPr>
              <a:t>bảo</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 </a:t>
            </a:r>
            <a:r>
              <a:rPr lang="vi-VN" sz="1800" dirty="0">
                <a:solidFill>
                  <a:schemeClr val="tx1"/>
                </a:solidFill>
                <a:latin typeface="#9Slide05 IcielSanelma" pitchFamily="2" charset="0"/>
                <a:ea typeface="Cambria" panose="02040503050406030204" pitchFamily="18" charset="0"/>
                <a:cs typeface="Cambria" panose="02040503050406030204" pitchFamily="18" charset="0"/>
              </a:rPr>
              <a:t>vệ, chăm sóc, giáo dục và bồi dưỡng trẻ em</a:t>
            </a:r>
            <a:r>
              <a:rPr lang="en-US" sz="1800" b="1" i="1" kern="1200" dirty="0" smtClean="0">
                <a:solidFill>
                  <a:schemeClr val="tx1"/>
                </a:solidFill>
                <a:latin typeface="Times New Roman" panose="02020603050405020304" pitchFamily="18" charset="0"/>
                <a:ea typeface="Times New Roman" panose="02020603050405020304" pitchFamily="18" charset="0"/>
              </a:rPr>
              <a:t>.....</a:t>
            </a:r>
            <a:endParaRPr lang="en-US" sz="1800" kern="1200" dirty="0">
              <a:solidFill>
                <a:schemeClr val="tx1"/>
              </a:solidFill>
              <a:latin typeface="Times New Roman" panose="02020603050405020304" pitchFamily="18" charset="0"/>
              <a:ea typeface="Times New Roman" panose="02020603050405020304" pitchFamily="18" charset="0"/>
            </a:endParaRPr>
          </a:p>
        </p:txBody>
      </p:sp>
      <p:sp>
        <p:nvSpPr>
          <p:cNvPr id="126" name="Rectangle: Rounded Corners 24">
            <a:extLst>
              <a:ext uri="{FF2B5EF4-FFF2-40B4-BE49-F238E27FC236}">
                <a16:creationId xmlns:a16="http://schemas.microsoft.com/office/drawing/2014/main" xmlns="" id="{ED9BAAF3-BB42-469D-9A1D-E12DA3DD343C}"/>
              </a:ext>
            </a:extLst>
          </p:cNvPr>
          <p:cNvSpPr/>
          <p:nvPr/>
        </p:nvSpPr>
        <p:spPr>
          <a:xfrm>
            <a:off x="3290716" y="3475422"/>
            <a:ext cx="1533987" cy="156009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r>
              <a:rPr lang="vi-VN" sz="1800" dirty="0">
                <a:solidFill>
                  <a:schemeClr val="tx1"/>
                </a:solidFill>
                <a:latin typeface="#9Slide05 IcielSanelma" pitchFamily="2" charset="0"/>
                <a:ea typeface="Cambria" panose="02040503050406030204" pitchFamily="18" charset="0"/>
                <a:cs typeface="Cambria" panose="02040503050406030204" pitchFamily="18" charset="0"/>
              </a:rPr>
              <a:t>Mọi hành vi xâm phạm quyền trẻ em đều bị xử lí theo quy định của pháp luật. </a:t>
            </a:r>
            <a:endParaRPr lang="en-US" sz="1800" dirty="0">
              <a:solidFill>
                <a:schemeClr val="tx1"/>
              </a:solidFill>
              <a:latin typeface="#9Slide05 IcielSanelma" pitchFamily="2" charset="0"/>
              <a:ea typeface="Cambria" panose="02040503050406030204" pitchFamily="18" charset="0"/>
              <a:cs typeface="Cambria" panose="02040503050406030204" pitchFamily="18" charset="0"/>
            </a:endParaRPr>
          </a:p>
        </p:txBody>
      </p:sp>
      <p:pic>
        <p:nvPicPr>
          <p:cNvPr id="127" name="Picture 2" descr="F:\360安全浏览器下载\六一\Nipic_2531170_60e991fb751d3f8f\Nipic_2531170_20140501162158900000 [转换].png"/>
          <p:cNvPicPr>
            <a:picLocks noChangeAspect="1" noChangeArrowheads="1"/>
          </p:cNvPicPr>
          <p:nvPr/>
        </p:nvPicPr>
        <p:blipFill>
          <a:blip r:embed="rId4" cstate="print"/>
          <a:srcRect/>
          <a:stretch>
            <a:fillRect/>
          </a:stretch>
        </p:blipFill>
        <p:spPr bwMode="auto">
          <a:xfrm>
            <a:off x="1034717" y="122225"/>
            <a:ext cx="2622883" cy="1154126"/>
          </a:xfrm>
          <a:prstGeom prst="rect">
            <a:avLst/>
          </a:prstGeom>
          <a:noFill/>
          <a:ln w="9525">
            <a:noFill/>
            <a:miter lim="800000"/>
            <a:headEnd/>
            <a:tailEnd/>
          </a:ln>
        </p:spPr>
      </p:pic>
      <p:sp>
        <p:nvSpPr>
          <p:cNvPr id="128" name="Rectangle 127"/>
          <p:cNvSpPr/>
          <p:nvPr/>
        </p:nvSpPr>
        <p:spPr>
          <a:xfrm>
            <a:off x="1768644" y="456272"/>
            <a:ext cx="1287378" cy="461665"/>
          </a:xfrm>
          <a:prstGeom prst="rect">
            <a:avLst/>
          </a:prstGeom>
        </p:spPr>
        <p:txBody>
          <a:bodyPr wrap="square">
            <a:spAutoFit/>
          </a:bodyPr>
          <a:lstStyle/>
          <a:p>
            <a:pPr algn="ctr">
              <a:buClrTx/>
              <a:buFontTx/>
              <a:buNone/>
            </a:pPr>
            <a:r>
              <a:rPr lang="en-US" sz="1200" b="1" kern="1200" dirty="0">
                <a:solidFill>
                  <a:srgbClr val="0000FF"/>
                </a:solidFill>
                <a:latin typeface="Arial" pitchFamily="34" charset="0"/>
                <a:ea typeface="Times New Roman" panose="02020603050405020304" pitchFamily="18" charset="0"/>
                <a:cs typeface="Arial" pitchFamily="34" charset="0"/>
              </a:rPr>
              <a:t>THẢO LUẬN NHÓM</a:t>
            </a:r>
          </a:p>
        </p:txBody>
      </p:sp>
      <p:sp>
        <p:nvSpPr>
          <p:cNvPr id="129" name="Rectangle: Rounded Corners 24">
            <a:extLst>
              <a:ext uri="{FF2B5EF4-FFF2-40B4-BE49-F238E27FC236}">
                <a16:creationId xmlns:a16="http://schemas.microsoft.com/office/drawing/2014/main" xmlns="" id="{ED9BAAF3-BB42-469D-9A1D-E12DA3DD343C}"/>
              </a:ext>
            </a:extLst>
          </p:cNvPr>
          <p:cNvSpPr/>
          <p:nvPr/>
        </p:nvSpPr>
        <p:spPr>
          <a:xfrm>
            <a:off x="44066" y="3467100"/>
            <a:ext cx="1465938" cy="16764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1800" dirty="0" err="1">
                <a:solidFill>
                  <a:schemeClr val="tx1"/>
                </a:solidFill>
                <a:latin typeface="#9Slide05 IcielSanelma" pitchFamily="2" charset="0"/>
                <a:ea typeface="Cambria" panose="02040503050406030204" pitchFamily="18" charset="0"/>
                <a:cs typeface="Cambria" panose="02040503050406030204" pitchFamily="18" charset="0"/>
              </a:rPr>
              <a:t>Gia</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 </a:t>
            </a:r>
            <a:r>
              <a:rPr lang="en-US" sz="1800" dirty="0" err="1">
                <a:solidFill>
                  <a:schemeClr val="tx1"/>
                </a:solidFill>
                <a:latin typeface="#9Slide05 IcielSanelma" pitchFamily="2" charset="0"/>
                <a:ea typeface="Cambria" panose="02040503050406030204" pitchFamily="18" charset="0"/>
                <a:cs typeface="Cambria" panose="02040503050406030204" pitchFamily="18" charset="0"/>
              </a:rPr>
              <a:t>đình</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 </a:t>
            </a:r>
            <a:r>
              <a:rPr lang="en-US" sz="1800" dirty="0" err="1">
                <a:solidFill>
                  <a:schemeClr val="tx1"/>
                </a:solidFill>
                <a:latin typeface="#9Slide05 IcielSanelma" pitchFamily="2" charset="0"/>
                <a:ea typeface="Cambria" panose="02040503050406030204" pitchFamily="18" charset="0"/>
                <a:cs typeface="Cambria" panose="02040503050406030204" pitchFamily="18" charset="0"/>
              </a:rPr>
              <a:t>nhà</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 </a:t>
            </a:r>
            <a:r>
              <a:rPr lang="en-US" sz="1800" dirty="0" err="1">
                <a:solidFill>
                  <a:schemeClr val="tx1"/>
                </a:solidFill>
                <a:latin typeface="#9Slide05 IcielSanelma" pitchFamily="2" charset="0"/>
                <a:ea typeface="Cambria" panose="02040503050406030204" pitchFamily="18" charset="0"/>
                <a:cs typeface="Cambria" panose="02040503050406030204" pitchFamily="18" charset="0"/>
              </a:rPr>
              <a:t>trường</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 </a:t>
            </a:r>
            <a:r>
              <a:rPr lang="en-US" sz="1800" dirty="0" err="1">
                <a:solidFill>
                  <a:schemeClr val="tx1"/>
                </a:solidFill>
                <a:latin typeface="#9Slide05 IcielSanelma" pitchFamily="2" charset="0"/>
                <a:ea typeface="Cambria" panose="02040503050406030204" pitchFamily="18" charset="0"/>
                <a:cs typeface="Cambria" panose="02040503050406030204" pitchFamily="18" charset="0"/>
              </a:rPr>
              <a:t>xã</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 </a:t>
            </a:r>
            <a:r>
              <a:rPr lang="en-US" sz="1800" dirty="0" err="1">
                <a:solidFill>
                  <a:schemeClr val="tx1"/>
                </a:solidFill>
                <a:latin typeface="#9Slide05 IcielSanelma" pitchFamily="2" charset="0"/>
                <a:ea typeface="Cambria" panose="02040503050406030204" pitchFamily="18" charset="0"/>
                <a:cs typeface="Cambria" panose="02040503050406030204" pitchFamily="18" charset="0"/>
              </a:rPr>
              <a:t>hội</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 </a:t>
            </a:r>
            <a:r>
              <a:rPr lang="en-US" sz="1800" dirty="0" err="1">
                <a:solidFill>
                  <a:schemeClr val="tx1"/>
                </a:solidFill>
                <a:latin typeface="#9Slide05 IcielSanelma" pitchFamily="2" charset="0"/>
                <a:ea typeface="Cambria" panose="02040503050406030204" pitchFamily="18" charset="0"/>
                <a:cs typeface="Cambria" panose="02040503050406030204" pitchFamily="18" charset="0"/>
              </a:rPr>
              <a:t>có</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 </a:t>
            </a:r>
            <a:r>
              <a:rPr lang="en-US" sz="1800" dirty="0" err="1">
                <a:solidFill>
                  <a:schemeClr val="tx1"/>
                </a:solidFill>
                <a:latin typeface="#9Slide05 IcielSanelma" pitchFamily="2" charset="0"/>
                <a:ea typeface="Cambria" panose="02040503050406030204" pitchFamily="18" charset="0"/>
                <a:cs typeface="Cambria" panose="02040503050406030204" pitchFamily="18" charset="0"/>
              </a:rPr>
              <a:t>trách</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 </a:t>
            </a:r>
            <a:r>
              <a:rPr lang="en-US" sz="1800" dirty="0" err="1">
                <a:solidFill>
                  <a:schemeClr val="tx1"/>
                </a:solidFill>
                <a:latin typeface="#9Slide05 IcielSanelma" pitchFamily="2" charset="0"/>
                <a:ea typeface="Cambria" panose="02040503050406030204" pitchFamily="18" charset="0"/>
                <a:cs typeface="Cambria" panose="02040503050406030204" pitchFamily="18" charset="0"/>
              </a:rPr>
              <a:t>nhiệm</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 </a:t>
            </a:r>
            <a:r>
              <a:rPr lang="en-US" sz="1800" dirty="0" err="1">
                <a:solidFill>
                  <a:schemeClr val="tx1"/>
                </a:solidFill>
                <a:latin typeface="#9Slide05 IcielSanelma" pitchFamily="2" charset="0"/>
                <a:ea typeface="Cambria" panose="02040503050406030204" pitchFamily="18" charset="0"/>
                <a:cs typeface="Cambria" panose="02040503050406030204" pitchFamily="18" charset="0"/>
              </a:rPr>
              <a:t>trong</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 </a:t>
            </a:r>
            <a:r>
              <a:rPr lang="en-US" sz="1800" dirty="0" err="1">
                <a:solidFill>
                  <a:schemeClr val="tx1"/>
                </a:solidFill>
                <a:latin typeface="#9Slide05 IcielSanelma" pitchFamily="2" charset="0"/>
                <a:ea typeface="Cambria" panose="02040503050406030204" pitchFamily="18" charset="0"/>
                <a:cs typeface="Cambria" panose="02040503050406030204" pitchFamily="18" charset="0"/>
              </a:rPr>
              <a:t>việc</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 </a:t>
            </a:r>
            <a:r>
              <a:rPr lang="en-US" sz="1800" dirty="0" err="1">
                <a:solidFill>
                  <a:schemeClr val="tx1"/>
                </a:solidFill>
                <a:latin typeface="#9Slide05 IcielSanelma" pitchFamily="2" charset="0"/>
                <a:ea typeface="Cambria" panose="02040503050406030204" pitchFamily="18" charset="0"/>
                <a:cs typeface="Cambria" panose="02040503050406030204" pitchFamily="18" charset="0"/>
              </a:rPr>
              <a:t>bảo</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 </a:t>
            </a:r>
            <a:r>
              <a:rPr lang="en-US" sz="1800" dirty="0" err="1">
                <a:solidFill>
                  <a:schemeClr val="tx1"/>
                </a:solidFill>
                <a:latin typeface="#9Slide05 IcielSanelma" pitchFamily="2" charset="0"/>
                <a:ea typeface="Cambria" panose="02040503050406030204" pitchFamily="18" charset="0"/>
                <a:cs typeface="Cambria" panose="02040503050406030204" pitchFamily="18" charset="0"/>
              </a:rPr>
              <a:t>vệ</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 </a:t>
            </a:r>
            <a:r>
              <a:rPr lang="en-US" sz="1800" dirty="0" err="1">
                <a:solidFill>
                  <a:schemeClr val="tx1"/>
                </a:solidFill>
                <a:latin typeface="#9Slide05 IcielSanelma" pitchFamily="2" charset="0"/>
                <a:ea typeface="Cambria" panose="02040503050406030204" pitchFamily="18" charset="0"/>
                <a:cs typeface="Cambria" panose="02040503050406030204" pitchFamily="18" charset="0"/>
              </a:rPr>
              <a:t>quyền</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 </a:t>
            </a:r>
            <a:r>
              <a:rPr lang="en-US" sz="1800" dirty="0" err="1">
                <a:solidFill>
                  <a:schemeClr val="tx1"/>
                </a:solidFill>
                <a:latin typeface="#9Slide05 IcielSanelma" pitchFamily="2" charset="0"/>
                <a:ea typeface="Cambria" panose="02040503050406030204" pitchFamily="18" charset="0"/>
                <a:cs typeface="Cambria" panose="02040503050406030204" pitchFamily="18" charset="0"/>
              </a:rPr>
              <a:t>trẻ</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 </a:t>
            </a:r>
            <a:r>
              <a:rPr lang="en-US" sz="1800" dirty="0" err="1">
                <a:solidFill>
                  <a:schemeClr val="tx1"/>
                </a:solidFill>
                <a:latin typeface="#9Slide05 IcielSanelma" pitchFamily="2" charset="0"/>
                <a:ea typeface="Cambria" panose="02040503050406030204" pitchFamily="18" charset="0"/>
                <a:cs typeface="Cambria" panose="02040503050406030204" pitchFamily="18" charset="0"/>
              </a:rPr>
              <a:t>em</a:t>
            </a:r>
            <a:r>
              <a:rPr lang="en-US" sz="1800" dirty="0">
                <a:solidFill>
                  <a:schemeClr val="tx1"/>
                </a:solidFill>
                <a:latin typeface="#9Slide05 IcielSanelma" pitchFamily="2" charset="0"/>
                <a:ea typeface="Cambria" panose="02040503050406030204" pitchFamily="18" charset="0"/>
                <a:cs typeface="Cambria" panose="02040503050406030204" pitchFamily="18" charset="0"/>
              </a:rPr>
              <a:t>.</a:t>
            </a:r>
            <a:endParaRPr lang="en-US" sz="1800" kern="1200" dirty="0">
              <a:solidFill>
                <a:schemeClr val="tx1"/>
              </a:solidFill>
              <a:latin typeface="Times New Roman" panose="02020603050405020304" pitchFamily="18" charset="0"/>
              <a:ea typeface="Times New Roman" panose="02020603050405020304" pitchFamily="18" charset="0"/>
            </a:endParaRPr>
          </a:p>
        </p:txBody>
      </p:sp>
      <p:pic>
        <p:nvPicPr>
          <p:cNvPr id="131" name="Picture 14" descr="EXCESIZE"/>
          <p:cNvPicPr>
            <a:picLocks noChangeAspect="1" noChangeArrowheads="1" noCrop="1"/>
          </p:cNvPicPr>
          <p:nvPr/>
        </p:nvPicPr>
        <p:blipFill>
          <a:blip r:embed="rId5"/>
          <a:srcRect/>
          <a:stretch>
            <a:fillRect/>
          </a:stretch>
        </p:blipFill>
        <p:spPr bwMode="auto">
          <a:xfrm>
            <a:off x="3573379" y="288757"/>
            <a:ext cx="1239252" cy="1070264"/>
          </a:xfrm>
          <a:prstGeom prst="rect">
            <a:avLst/>
          </a:prstGeom>
          <a:noFill/>
          <a:ln w="9525">
            <a:noFill/>
            <a:miter lim="800000"/>
            <a:headEnd/>
            <a:tailEnd/>
          </a:ln>
        </p:spPr>
      </p:pic>
      <p:pic>
        <p:nvPicPr>
          <p:cNvPr id="37" name="Picture 36"/>
          <p:cNvPicPr>
            <a:picLocks noChangeAspect="1"/>
          </p:cNvPicPr>
          <p:nvPr/>
        </p:nvPicPr>
        <p:blipFill>
          <a:blip r:embed="rId6">
            <a:extLst>
              <a:ext uri="{BEBA8EAE-BF5A-486C-A8C5-ECC9F3942E4B}">
                <a14:imgProps xmlns:a14="http://schemas.microsoft.com/office/drawing/2010/main">
                  <a14:imgLayer r:embed="rId7">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7873552" y="7539"/>
            <a:ext cx="1219200" cy="793630"/>
          </a:xfrm>
          <a:prstGeom prst="rect">
            <a:avLst/>
          </a:prstGeom>
        </p:spPr>
      </p:pic>
    </p:spTree>
    <p:extLst>
      <p:ext uri="{BB962C8B-B14F-4D97-AF65-F5344CB8AC3E}">
        <p14:creationId xmlns:p14="http://schemas.microsoft.com/office/powerpoint/2010/main" val="140411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blinds(horizontal)">
                                      <p:cBhvr>
                                        <p:cTn id="13" dur="500"/>
                                        <p:tgtEl>
                                          <p:spTgt spid="6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blinds(horizontal)">
                                      <p:cBhvr>
                                        <p:cTn id="16" dur="500"/>
                                        <p:tgtEl>
                                          <p:spTgt spid="68"/>
                                        </p:tgtEl>
                                      </p:cBhvr>
                                    </p:animEffect>
                                  </p:childTnLst>
                                </p:cTn>
                              </p:par>
                              <p:par>
                                <p:cTn id="17" presetID="3" presetClass="entr" presetSubtype="1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blinds(horizontal)">
                                      <p:cBhvr>
                                        <p:cTn id="19" dur="500"/>
                                        <p:tgtEl>
                                          <p:spTgt spid="70"/>
                                        </p:tgtEl>
                                      </p:cBhvr>
                                    </p:animEffect>
                                  </p:childTnLst>
                                </p:cTn>
                              </p:par>
                              <p:par>
                                <p:cTn id="20" presetID="3" presetClass="entr" presetSubtype="1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blinds(horizontal)">
                                      <p:cBhvr>
                                        <p:cTn id="22" dur="500"/>
                                        <p:tgtEl>
                                          <p:spTgt spid="77"/>
                                        </p:tgtEl>
                                      </p:cBhvr>
                                    </p:animEffect>
                                  </p:childTnLst>
                                </p:cTn>
                              </p:par>
                              <p:par>
                                <p:cTn id="23" presetID="3" presetClass="entr" presetSubtype="1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blinds(horizontal)">
                                      <p:cBhvr>
                                        <p:cTn id="25" dur="500"/>
                                        <p:tgtEl>
                                          <p:spTgt spid="71"/>
                                        </p:tgtEl>
                                      </p:cBhvr>
                                    </p:animEffect>
                                  </p:childTnLst>
                                </p:cTn>
                              </p:par>
                              <p:par>
                                <p:cTn id="26" presetID="3" presetClass="entr" presetSubtype="10"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blinds(horizontal)">
                                      <p:cBhvr>
                                        <p:cTn id="28" dur="500"/>
                                        <p:tgtEl>
                                          <p:spTgt spid="7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blinds(horizontal)">
                                      <p:cBhvr>
                                        <p:cTn id="33" dur="500"/>
                                        <p:tgtEl>
                                          <p:spTgt spid="82"/>
                                        </p:tgtEl>
                                      </p:cBhvr>
                                    </p:animEffect>
                                  </p:childTnLst>
                                </p:cTn>
                              </p:par>
                            </p:childTnLst>
                          </p:cTn>
                        </p:par>
                        <p:par>
                          <p:cTn id="34" fill="hold">
                            <p:stCondLst>
                              <p:cond delay="500"/>
                            </p:stCondLst>
                            <p:childTnLst>
                              <p:par>
                                <p:cTn id="35" presetID="3" presetClass="entr" presetSubtype="10" fill="hold" grpId="0" nodeType="after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blinds(horizontal)">
                                      <p:cBhvr>
                                        <p:cTn id="37" dur="500"/>
                                        <p:tgtEl>
                                          <p:spTgt spid="85"/>
                                        </p:tgtEl>
                                      </p:cBhvr>
                                    </p:animEffect>
                                  </p:childTnLst>
                                </p:cTn>
                              </p:par>
                            </p:childTnLst>
                          </p:cTn>
                        </p:par>
                        <p:par>
                          <p:cTn id="38" fill="hold">
                            <p:stCondLst>
                              <p:cond delay="1000"/>
                            </p:stCondLst>
                            <p:childTnLst>
                              <p:par>
                                <p:cTn id="39" presetID="3" presetClass="entr" presetSubtype="10" fill="hold" grpId="0" nodeType="after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blinds(horizontal)">
                                      <p:cBhvr>
                                        <p:cTn id="41" dur="500"/>
                                        <p:tgtEl>
                                          <p:spTgt spid="84"/>
                                        </p:tgtEl>
                                      </p:cBhvr>
                                    </p:animEffect>
                                  </p:childTnLst>
                                </p:cTn>
                              </p:par>
                            </p:childTnLst>
                          </p:cTn>
                        </p:par>
                        <p:par>
                          <p:cTn id="42" fill="hold">
                            <p:stCondLst>
                              <p:cond delay="1500"/>
                            </p:stCondLst>
                            <p:childTnLst>
                              <p:par>
                                <p:cTn id="43" presetID="3" presetClass="entr" presetSubtype="10" fill="hold" grpId="0" nodeType="after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blinds(horizontal)">
                                      <p:cBhvr>
                                        <p:cTn id="45" dur="500"/>
                                        <p:tgtEl>
                                          <p:spTgt spid="8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81"/>
                                        </p:tgtEl>
                                        <p:attrNameLst>
                                          <p:attrName>style.visibility</p:attrName>
                                        </p:attrNameLst>
                                      </p:cBhvr>
                                      <p:to>
                                        <p:strVal val="visible"/>
                                      </p:to>
                                    </p:set>
                                    <p:anim calcmode="lin" valueType="num">
                                      <p:cBhvr additive="base">
                                        <p:cTn id="50" dur="500" fill="hold"/>
                                        <p:tgtEl>
                                          <p:spTgt spid="81"/>
                                        </p:tgtEl>
                                        <p:attrNameLst>
                                          <p:attrName>ppt_x</p:attrName>
                                        </p:attrNameLst>
                                      </p:cBhvr>
                                      <p:tavLst>
                                        <p:tav tm="0">
                                          <p:val>
                                            <p:strVal val="#ppt_x"/>
                                          </p:val>
                                        </p:tav>
                                        <p:tav tm="100000">
                                          <p:val>
                                            <p:strVal val="#ppt_x"/>
                                          </p:val>
                                        </p:tav>
                                      </p:tavLst>
                                    </p:anim>
                                    <p:anim calcmode="lin" valueType="num">
                                      <p:cBhvr additive="base">
                                        <p:cTn id="51"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81" grpId="0"/>
      <p:bldP spid="82" grpId="0"/>
      <p:bldP spid="83" grpId="0"/>
      <p:bldP spid="84" grpId="0"/>
      <p:bldP spid="85" grpId="0"/>
      <p:bldP spid="8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BS01603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73" y="573181"/>
            <a:ext cx="1600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1881913" y="1752577"/>
            <a:ext cx="6965806" cy="1200329"/>
          </a:xfrm>
          <a:prstGeom prst="rect">
            <a:avLst/>
          </a:prstGeom>
          <a:solidFill>
            <a:schemeClr val="accent3">
              <a:lumMod val="40000"/>
              <a:lumOff val="60000"/>
            </a:schemeClr>
          </a:solidFill>
          <a:ln w="9525">
            <a:solidFill>
              <a:srgbClr val="000000"/>
            </a:solidFill>
            <a:miter lim="800000"/>
            <a:headEnd/>
            <a:tailEnd/>
          </a:ln>
        </p:spPr>
        <p:txBody>
          <a:bodyPr wrap="squar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723900">
              <a:spcAft>
                <a:spcPts val="200"/>
              </a:spcAft>
              <a:buNone/>
            </a:pPr>
            <a:r>
              <a:rPr lang="en-US" sz="1800" dirty="0" err="1">
                <a:latin typeface="#9Slide05 IcielSanelma" pitchFamily="2" charset="0"/>
                <a:ea typeface="Cambria" panose="02040503050406030204" pitchFamily="18" charset="0"/>
                <a:cs typeface="Cambria" panose="02040503050406030204" pitchFamily="18" charset="0"/>
              </a:rPr>
              <a:t>Gia</a:t>
            </a:r>
            <a:r>
              <a:rPr lang="en-US" sz="1800" dirty="0">
                <a:latin typeface="#9Slide05 IcielSanelma" pitchFamily="2" charset="0"/>
                <a:ea typeface="Cambria" panose="02040503050406030204" pitchFamily="18" charset="0"/>
                <a:cs typeface="Cambria" panose="02040503050406030204" pitchFamily="18" charset="0"/>
              </a:rPr>
              <a:t> </a:t>
            </a:r>
            <a:r>
              <a:rPr lang="en-US" sz="1800" dirty="0" err="1">
                <a:latin typeface="#9Slide05 IcielSanelma" pitchFamily="2" charset="0"/>
                <a:ea typeface="Cambria" panose="02040503050406030204" pitchFamily="18" charset="0"/>
                <a:cs typeface="Cambria" panose="02040503050406030204" pitchFamily="18" charset="0"/>
              </a:rPr>
              <a:t>đình</a:t>
            </a:r>
            <a:r>
              <a:rPr lang="en-US" sz="1800" dirty="0">
                <a:latin typeface="#9Slide05 IcielSanelma" pitchFamily="2" charset="0"/>
                <a:ea typeface="Cambria" panose="02040503050406030204" pitchFamily="18" charset="0"/>
                <a:cs typeface="Cambria" panose="02040503050406030204" pitchFamily="18" charset="0"/>
              </a:rPr>
              <a:t>, </a:t>
            </a:r>
            <a:r>
              <a:rPr lang="en-US" sz="1800" dirty="0" err="1">
                <a:latin typeface="#9Slide05 IcielSanelma" pitchFamily="2" charset="0"/>
                <a:ea typeface="Cambria" panose="02040503050406030204" pitchFamily="18" charset="0"/>
                <a:cs typeface="Cambria" panose="02040503050406030204" pitchFamily="18" charset="0"/>
              </a:rPr>
              <a:t>nhà</a:t>
            </a:r>
            <a:r>
              <a:rPr lang="en-US" sz="1800" dirty="0">
                <a:latin typeface="#9Slide05 IcielSanelma" pitchFamily="2" charset="0"/>
                <a:ea typeface="Cambria" panose="02040503050406030204" pitchFamily="18" charset="0"/>
                <a:cs typeface="Cambria" panose="02040503050406030204" pitchFamily="18" charset="0"/>
              </a:rPr>
              <a:t> </a:t>
            </a:r>
            <a:r>
              <a:rPr lang="en-US" sz="1800" dirty="0" err="1">
                <a:latin typeface="#9Slide05 IcielSanelma" pitchFamily="2" charset="0"/>
                <a:ea typeface="Cambria" panose="02040503050406030204" pitchFamily="18" charset="0"/>
                <a:cs typeface="Cambria" panose="02040503050406030204" pitchFamily="18" charset="0"/>
              </a:rPr>
              <a:t>trường</a:t>
            </a:r>
            <a:r>
              <a:rPr lang="en-US" sz="1800" dirty="0">
                <a:latin typeface="#9Slide05 IcielSanelma" pitchFamily="2" charset="0"/>
                <a:ea typeface="Cambria" panose="02040503050406030204" pitchFamily="18" charset="0"/>
                <a:cs typeface="Cambria" panose="02040503050406030204" pitchFamily="18" charset="0"/>
              </a:rPr>
              <a:t>, </a:t>
            </a:r>
            <a:r>
              <a:rPr lang="en-US" sz="1800" dirty="0" err="1">
                <a:latin typeface="#9Slide05 IcielSanelma" pitchFamily="2" charset="0"/>
                <a:ea typeface="Cambria" panose="02040503050406030204" pitchFamily="18" charset="0"/>
                <a:cs typeface="Cambria" panose="02040503050406030204" pitchFamily="18" charset="0"/>
              </a:rPr>
              <a:t>xã</a:t>
            </a:r>
            <a:r>
              <a:rPr lang="en-US" sz="1800" dirty="0">
                <a:latin typeface="#9Slide05 IcielSanelma" pitchFamily="2" charset="0"/>
                <a:ea typeface="Cambria" panose="02040503050406030204" pitchFamily="18" charset="0"/>
                <a:cs typeface="Cambria" panose="02040503050406030204" pitchFamily="18" charset="0"/>
              </a:rPr>
              <a:t> </a:t>
            </a:r>
            <a:r>
              <a:rPr lang="en-US" sz="1800" dirty="0" err="1">
                <a:latin typeface="#9Slide05 IcielSanelma" pitchFamily="2" charset="0"/>
                <a:ea typeface="Cambria" panose="02040503050406030204" pitchFamily="18" charset="0"/>
                <a:cs typeface="Cambria" panose="02040503050406030204" pitchFamily="18" charset="0"/>
              </a:rPr>
              <a:t>hội</a:t>
            </a:r>
            <a:r>
              <a:rPr lang="en-US" sz="1800" dirty="0">
                <a:latin typeface="#9Slide05 IcielSanelma" pitchFamily="2" charset="0"/>
                <a:ea typeface="Cambria" panose="02040503050406030204" pitchFamily="18" charset="0"/>
                <a:cs typeface="Cambria" panose="02040503050406030204" pitchFamily="18" charset="0"/>
              </a:rPr>
              <a:t> </a:t>
            </a:r>
            <a:r>
              <a:rPr lang="en-US" sz="1800" dirty="0" err="1">
                <a:latin typeface="#9Slide05 IcielSanelma" pitchFamily="2" charset="0"/>
                <a:ea typeface="Cambria" panose="02040503050406030204" pitchFamily="18" charset="0"/>
                <a:cs typeface="Cambria" panose="02040503050406030204" pitchFamily="18" charset="0"/>
              </a:rPr>
              <a:t>có</a:t>
            </a:r>
            <a:r>
              <a:rPr lang="en-US" sz="1800" dirty="0">
                <a:latin typeface="#9Slide05 IcielSanelma" pitchFamily="2" charset="0"/>
                <a:ea typeface="Cambria" panose="02040503050406030204" pitchFamily="18" charset="0"/>
                <a:cs typeface="Cambria" panose="02040503050406030204" pitchFamily="18" charset="0"/>
              </a:rPr>
              <a:t> </a:t>
            </a:r>
            <a:r>
              <a:rPr lang="en-US" sz="1800" dirty="0" err="1">
                <a:latin typeface="#9Slide05 IcielSanelma" pitchFamily="2" charset="0"/>
                <a:ea typeface="Cambria" panose="02040503050406030204" pitchFamily="18" charset="0"/>
                <a:cs typeface="Cambria" panose="02040503050406030204" pitchFamily="18" charset="0"/>
              </a:rPr>
              <a:t>trách</a:t>
            </a:r>
            <a:r>
              <a:rPr lang="en-US" sz="1800" dirty="0">
                <a:latin typeface="#9Slide05 IcielSanelma" pitchFamily="2" charset="0"/>
                <a:ea typeface="Cambria" panose="02040503050406030204" pitchFamily="18" charset="0"/>
                <a:cs typeface="Cambria" panose="02040503050406030204" pitchFamily="18" charset="0"/>
              </a:rPr>
              <a:t> </a:t>
            </a:r>
            <a:r>
              <a:rPr lang="en-US" sz="1800" dirty="0" err="1">
                <a:latin typeface="#9Slide05 IcielSanelma" pitchFamily="2" charset="0"/>
                <a:ea typeface="Cambria" panose="02040503050406030204" pitchFamily="18" charset="0"/>
                <a:cs typeface="Cambria" panose="02040503050406030204" pitchFamily="18" charset="0"/>
              </a:rPr>
              <a:t>nhiệm</a:t>
            </a:r>
            <a:r>
              <a:rPr lang="en-US" sz="1800" dirty="0">
                <a:latin typeface="#9Slide05 IcielSanelma" pitchFamily="2" charset="0"/>
                <a:ea typeface="Cambria" panose="02040503050406030204" pitchFamily="18" charset="0"/>
                <a:cs typeface="Cambria" panose="02040503050406030204" pitchFamily="18" charset="0"/>
              </a:rPr>
              <a:t> </a:t>
            </a:r>
            <a:r>
              <a:rPr lang="en-US" sz="1800" dirty="0" err="1">
                <a:latin typeface="#9Slide05 IcielSanelma" pitchFamily="2" charset="0"/>
                <a:ea typeface="Cambria" panose="02040503050406030204" pitchFamily="18" charset="0"/>
                <a:cs typeface="Cambria" panose="02040503050406030204" pitchFamily="18" charset="0"/>
              </a:rPr>
              <a:t>trong</a:t>
            </a:r>
            <a:r>
              <a:rPr lang="en-US" sz="1800" dirty="0">
                <a:latin typeface="#9Slide05 IcielSanelma" pitchFamily="2" charset="0"/>
                <a:ea typeface="Cambria" panose="02040503050406030204" pitchFamily="18" charset="0"/>
                <a:cs typeface="Cambria" panose="02040503050406030204" pitchFamily="18" charset="0"/>
              </a:rPr>
              <a:t> </a:t>
            </a:r>
            <a:r>
              <a:rPr lang="en-US" sz="1800" dirty="0" err="1">
                <a:latin typeface="#9Slide05 IcielSanelma" pitchFamily="2" charset="0"/>
                <a:ea typeface="Cambria" panose="02040503050406030204" pitchFamily="18" charset="0"/>
                <a:cs typeface="Cambria" panose="02040503050406030204" pitchFamily="18" charset="0"/>
              </a:rPr>
              <a:t>việc</a:t>
            </a:r>
            <a:r>
              <a:rPr lang="en-US" sz="1800" dirty="0">
                <a:latin typeface="#9Slide05 IcielSanelma" pitchFamily="2" charset="0"/>
                <a:ea typeface="Cambria" panose="02040503050406030204" pitchFamily="18" charset="0"/>
                <a:cs typeface="Cambria" panose="02040503050406030204" pitchFamily="18" charset="0"/>
              </a:rPr>
              <a:t> </a:t>
            </a:r>
            <a:r>
              <a:rPr lang="en-US" sz="1800" dirty="0" err="1">
                <a:latin typeface="#9Slide05 IcielSanelma" pitchFamily="2" charset="0"/>
                <a:ea typeface="Cambria" panose="02040503050406030204" pitchFamily="18" charset="0"/>
                <a:cs typeface="Cambria" panose="02040503050406030204" pitchFamily="18" charset="0"/>
              </a:rPr>
              <a:t>bảo</a:t>
            </a:r>
            <a:r>
              <a:rPr lang="en-US" sz="1800" dirty="0">
                <a:latin typeface="#9Slide05 IcielSanelma" pitchFamily="2" charset="0"/>
                <a:ea typeface="Cambria" panose="02040503050406030204" pitchFamily="18" charset="0"/>
                <a:cs typeface="Cambria" panose="02040503050406030204" pitchFamily="18" charset="0"/>
              </a:rPr>
              <a:t> </a:t>
            </a:r>
            <a:r>
              <a:rPr lang="en-US" sz="1800" dirty="0" err="1">
                <a:latin typeface="#9Slide05 IcielSanelma" pitchFamily="2" charset="0"/>
                <a:ea typeface="Cambria" panose="02040503050406030204" pitchFamily="18" charset="0"/>
                <a:cs typeface="Cambria" panose="02040503050406030204" pitchFamily="18" charset="0"/>
              </a:rPr>
              <a:t>vệ</a:t>
            </a:r>
            <a:r>
              <a:rPr lang="en-US" sz="1800" dirty="0">
                <a:latin typeface="#9Slide05 IcielSanelma" pitchFamily="2" charset="0"/>
                <a:ea typeface="Cambria" panose="02040503050406030204" pitchFamily="18" charset="0"/>
                <a:cs typeface="Cambria" panose="02040503050406030204" pitchFamily="18" charset="0"/>
              </a:rPr>
              <a:t> </a:t>
            </a:r>
            <a:r>
              <a:rPr lang="en-US" sz="1800" dirty="0" err="1">
                <a:latin typeface="#9Slide05 IcielSanelma" pitchFamily="2" charset="0"/>
                <a:ea typeface="Cambria" panose="02040503050406030204" pitchFamily="18" charset="0"/>
                <a:cs typeface="Cambria" panose="02040503050406030204" pitchFamily="18" charset="0"/>
              </a:rPr>
              <a:t>quyền</a:t>
            </a:r>
            <a:r>
              <a:rPr lang="en-US" sz="1800" dirty="0">
                <a:latin typeface="#9Slide05 IcielSanelma" pitchFamily="2" charset="0"/>
                <a:ea typeface="Cambria" panose="02040503050406030204" pitchFamily="18" charset="0"/>
                <a:cs typeface="Cambria" panose="02040503050406030204" pitchFamily="18" charset="0"/>
              </a:rPr>
              <a:t> </a:t>
            </a:r>
            <a:r>
              <a:rPr lang="en-US" sz="1800" dirty="0" err="1">
                <a:latin typeface="#9Slide05 IcielSanelma" pitchFamily="2" charset="0"/>
                <a:ea typeface="Cambria" panose="02040503050406030204" pitchFamily="18" charset="0"/>
                <a:cs typeface="Cambria" panose="02040503050406030204" pitchFamily="18" charset="0"/>
              </a:rPr>
              <a:t>trẻ</a:t>
            </a:r>
            <a:r>
              <a:rPr lang="en-US" sz="1800" dirty="0">
                <a:latin typeface="#9Slide05 IcielSanelma" pitchFamily="2" charset="0"/>
                <a:ea typeface="Cambria" panose="02040503050406030204" pitchFamily="18" charset="0"/>
                <a:cs typeface="Cambria" panose="02040503050406030204" pitchFamily="18" charset="0"/>
              </a:rPr>
              <a:t> </a:t>
            </a:r>
            <a:r>
              <a:rPr lang="en-US" sz="1800" dirty="0" err="1">
                <a:latin typeface="#9Slide05 IcielSanelma" pitchFamily="2" charset="0"/>
                <a:ea typeface="Cambria" panose="02040503050406030204" pitchFamily="18" charset="0"/>
                <a:cs typeface="Cambria" panose="02040503050406030204" pitchFamily="18" charset="0"/>
              </a:rPr>
              <a:t>em</a:t>
            </a:r>
            <a:r>
              <a:rPr lang="en-US" sz="1800" dirty="0">
                <a:latin typeface="#9Slide05 IcielSanelma" pitchFamily="2" charset="0"/>
                <a:ea typeface="Cambria" panose="02040503050406030204" pitchFamily="18" charset="0"/>
                <a:cs typeface="Cambria" panose="02040503050406030204" pitchFamily="18" charset="0"/>
              </a:rPr>
              <a:t>. </a:t>
            </a:r>
            <a:r>
              <a:rPr lang="vi-VN" sz="1800" dirty="0">
                <a:latin typeface="#9Slide05 IcielSanelma" pitchFamily="2" charset="0"/>
                <a:ea typeface="Cambria" panose="02040503050406030204" pitchFamily="18" charset="0"/>
                <a:cs typeface="Cambria" panose="02040503050406030204" pitchFamily="18" charset="0"/>
              </a:rPr>
              <a:t>Bố mẹ hoặc người đỡ đầu là người trước tiên chịu trách nhiệm về việc bảo vệ, chăm sóc, nuôi dạy trẻ em. Nhà trường, xã hội tạo mọi điều kiện tốt nhất để bảo</a:t>
            </a:r>
            <a:r>
              <a:rPr lang="en-US" sz="1800" dirty="0">
                <a:latin typeface="#9Slide05 IcielSanelma" pitchFamily="2" charset="0"/>
                <a:ea typeface="Cambria" panose="02040503050406030204" pitchFamily="18" charset="0"/>
                <a:cs typeface="Cambria" panose="02040503050406030204" pitchFamily="18" charset="0"/>
              </a:rPr>
              <a:t> </a:t>
            </a:r>
            <a:r>
              <a:rPr lang="vi-VN" sz="1800" dirty="0">
                <a:latin typeface="#9Slide05 IcielSanelma" pitchFamily="2" charset="0"/>
                <a:ea typeface="Cambria" panose="02040503050406030204" pitchFamily="18" charset="0"/>
                <a:cs typeface="Cambria" panose="02040503050406030204" pitchFamily="18" charset="0"/>
              </a:rPr>
              <a:t>vệ, chăm sóc, giáo dục và bồi dưỡng trẻ em trở thành công dân có ích cho đất nước.</a:t>
            </a:r>
            <a:endParaRPr lang="en-US" sz="1800" dirty="0">
              <a:latin typeface="#9Slide05 IcielSanelma" pitchFamily="2" charset="0"/>
              <a:ea typeface="Cambria" panose="02040503050406030204" pitchFamily="18" charset="0"/>
              <a:cs typeface="Cambria" panose="02040503050406030204" pitchFamily="18" charset="0"/>
            </a:endParaRPr>
          </a:p>
        </p:txBody>
      </p:sp>
      <p:sp>
        <p:nvSpPr>
          <p:cNvPr id="5" name="Action Button: Help 4">
            <a:hlinkClick r:id="" action="ppaction://noaction" highlightClick="1"/>
          </p:cNvPr>
          <p:cNvSpPr/>
          <p:nvPr/>
        </p:nvSpPr>
        <p:spPr>
          <a:xfrm>
            <a:off x="142875" y="1770460"/>
            <a:ext cx="400050" cy="457200"/>
          </a:xfrm>
          <a:prstGeom prst="actionButtonHelp">
            <a:avLst/>
          </a:prstGeom>
          <a:solidFill>
            <a:srgbClr val="5FCBEF"/>
          </a:solidFill>
          <a:ln w="19050" cap="rnd" cmpd="sng" algn="ctr">
            <a:solidFill>
              <a:srgbClr val="FF0000"/>
            </a:solidFill>
            <a:prstDash val="solid"/>
          </a:ln>
          <a:effectLst/>
        </p:spPr>
        <p:txBody>
          <a:bodyPr anchor="ctr"/>
          <a:lstStyle/>
          <a:p>
            <a:pPr algn="ctr" fontAlgn="base">
              <a:spcBef>
                <a:spcPct val="0"/>
              </a:spcBef>
              <a:spcAft>
                <a:spcPct val="0"/>
              </a:spcAft>
              <a:buClrTx/>
              <a:buFontTx/>
              <a:buNone/>
              <a:defRPr/>
            </a:pPr>
            <a:endParaRPr lang="en-US" sz="1350" kern="1200" dirty="0">
              <a:ln>
                <a:solidFill>
                  <a:srgbClr val="000099"/>
                </a:solidFill>
              </a:ln>
              <a:solidFill>
                <a:srgbClr val="FF0000"/>
              </a:solidFill>
              <a:latin typeface="Trebuchet MS" panose="020B0603020202020204"/>
              <a:ea typeface="+mn-ea"/>
            </a:endParaRPr>
          </a:p>
        </p:txBody>
      </p:sp>
      <p:sp>
        <p:nvSpPr>
          <p:cNvPr id="6" name="Rectangle 5"/>
          <p:cNvSpPr/>
          <p:nvPr/>
        </p:nvSpPr>
        <p:spPr>
          <a:xfrm>
            <a:off x="457200" y="-97027"/>
            <a:ext cx="7316939" cy="71558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buClrTx/>
              <a:buFontTx/>
              <a:buNone/>
              <a:defRPr/>
            </a:pPr>
            <a:r>
              <a:rPr lang="en-US" sz="4050" b="1" kern="1200" dirty="0">
                <a:ln w="11430"/>
                <a:solidFill>
                  <a:srgbClr val="FF0000"/>
                </a:solidFill>
                <a:effectLst>
                  <a:outerShdw blurRad="50800" dist="39000" dir="5460000" algn="tl">
                    <a:srgbClr val="000000">
                      <a:alpha val="38000"/>
                    </a:srgbClr>
                  </a:outerShdw>
                </a:effectLst>
                <a:latin typeface="Times New Roman" panose="02020603050405020304" pitchFamily="18" charset="0"/>
                <a:ea typeface="+mn-ea"/>
                <a:cs typeface="Times New Roman" pitchFamily="18" charset="0"/>
              </a:rPr>
              <a:t>DÂN HỎI- LUẬT SƯ TRẢ LỜI</a:t>
            </a:r>
          </a:p>
        </p:txBody>
      </p:sp>
      <p:sp>
        <p:nvSpPr>
          <p:cNvPr id="7" name="Rectangle 13"/>
          <p:cNvSpPr>
            <a:spLocks noChangeArrowheads="1"/>
          </p:cNvSpPr>
          <p:nvPr/>
        </p:nvSpPr>
        <p:spPr bwMode="auto">
          <a:xfrm rot="10800000" flipV="1">
            <a:off x="767032" y="3027225"/>
            <a:ext cx="8376968" cy="678391"/>
          </a:xfrm>
          <a:prstGeom prst="rect">
            <a:avLst/>
          </a:prstGeom>
          <a:solidFill>
            <a:srgbClr val="42B051">
              <a:lumMod val="20000"/>
              <a:lumOff val="80000"/>
            </a:srgbClr>
          </a:solidFill>
          <a:ln w="9525">
            <a:solidFill>
              <a:srgbClr val="0000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19000"/>
              </a:lnSpc>
              <a:spcBef>
                <a:spcPts val="0"/>
              </a:spcBef>
              <a:spcAft>
                <a:spcPts val="400"/>
              </a:spcAft>
              <a:buSzPts val="1000"/>
              <a:buNone/>
              <a:tabLst>
                <a:tab pos="480695" algn="l"/>
              </a:tabLst>
            </a:pPr>
            <a:r>
              <a:rPr lang="en-US" altLang="en-US" sz="1600" b="1" kern="1200" dirty="0" err="1">
                <a:solidFill>
                  <a:srgbClr val="000000"/>
                </a:solidFill>
                <a:latin typeface="SVN-Very Berry" panose="00000500000000000000" pitchFamily="2" charset="0"/>
                <a:cs typeface="Times" panose="02020603050405020304" pitchFamily="18" charset="0"/>
              </a:rPr>
              <a:t>Thưa</a:t>
            </a:r>
            <a:r>
              <a:rPr lang="en-US" altLang="en-US" sz="1600" b="1" kern="1200" dirty="0">
                <a:solidFill>
                  <a:srgbClr val="000000"/>
                </a:solidFill>
                <a:latin typeface="SVN-Very Berry" panose="00000500000000000000" pitchFamily="2" charset="0"/>
                <a:cs typeface="Times" panose="02020603050405020304" pitchFamily="18" charset="0"/>
              </a:rPr>
              <a:t> </a:t>
            </a:r>
            <a:r>
              <a:rPr lang="en-US" altLang="en-US" sz="1600" b="1" kern="1200" dirty="0" err="1">
                <a:solidFill>
                  <a:srgbClr val="000000"/>
                </a:solidFill>
                <a:latin typeface="SVN-Very Berry" panose="00000500000000000000" pitchFamily="2" charset="0"/>
                <a:cs typeface="Times" panose="02020603050405020304" pitchFamily="18" charset="0"/>
              </a:rPr>
              <a:t>luật</a:t>
            </a:r>
            <a:r>
              <a:rPr lang="en-US" altLang="en-US" sz="1600" b="1" kern="1200" dirty="0">
                <a:solidFill>
                  <a:srgbClr val="000000"/>
                </a:solidFill>
                <a:latin typeface="SVN-Very Berry" panose="00000500000000000000" pitchFamily="2" charset="0"/>
                <a:cs typeface="Times" panose="02020603050405020304" pitchFamily="18" charset="0"/>
              </a:rPr>
              <a:t> </a:t>
            </a:r>
            <a:r>
              <a:rPr lang="en-US" altLang="en-US" sz="1600" b="1" kern="1200" dirty="0" err="1">
                <a:solidFill>
                  <a:srgbClr val="000000"/>
                </a:solidFill>
                <a:latin typeface="SVN-Very Berry" panose="00000500000000000000" pitchFamily="2" charset="0"/>
                <a:cs typeface="Times" panose="02020603050405020304" pitchFamily="18" charset="0"/>
              </a:rPr>
              <a:t>sư</a:t>
            </a:r>
            <a:r>
              <a:rPr lang="en-US" altLang="en-US" sz="1600" b="1" kern="1200" dirty="0">
                <a:solidFill>
                  <a:srgbClr val="000000"/>
                </a:solidFill>
                <a:latin typeface="SVN-Very Berry" panose="00000500000000000000" pitchFamily="2" charset="0"/>
                <a:cs typeface="Times" panose="02020603050405020304" pitchFamily="18" charset="0"/>
              </a:rPr>
              <a:t>,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mọi</a:t>
            </a:r>
            <a:r>
              <a:rPr lang="en-US" sz="1600" b="1" dirty="0" smtClean="0">
                <a:latin typeface="SVN-Very Berry" panose="00000500000000000000" pitchFamily="2" charset="0"/>
                <a:ea typeface="Segoe UI" panose="020B0502040204020203" pitchFamily="34" charset="0"/>
                <a:cs typeface="Times" panose="02020603050405020304" pitchFamily="18" charset="0"/>
              </a:rPr>
              <a:t>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hành</a:t>
            </a:r>
            <a:r>
              <a:rPr lang="en-US" sz="1600" b="1" dirty="0" smtClean="0">
                <a:latin typeface="SVN-Very Berry" panose="00000500000000000000" pitchFamily="2" charset="0"/>
                <a:ea typeface="Segoe UI" panose="020B0502040204020203" pitchFamily="34" charset="0"/>
                <a:cs typeface="Times" panose="02020603050405020304" pitchFamily="18" charset="0"/>
              </a:rPr>
              <a:t> vi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xâm</a:t>
            </a:r>
            <a:r>
              <a:rPr lang="en-US" sz="1600" b="1" dirty="0" smtClean="0">
                <a:latin typeface="SVN-Very Berry" panose="00000500000000000000" pitchFamily="2" charset="0"/>
                <a:ea typeface="Segoe UI" panose="020B0502040204020203" pitchFamily="34" charset="0"/>
                <a:cs typeface="Times" panose="02020603050405020304" pitchFamily="18" charset="0"/>
              </a:rPr>
              <a:t>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phạm</a:t>
            </a:r>
            <a:r>
              <a:rPr lang="en-US" sz="1600" b="1" dirty="0" smtClean="0">
                <a:latin typeface="SVN-Very Berry" panose="00000500000000000000" pitchFamily="2" charset="0"/>
                <a:ea typeface="Segoe UI" panose="020B0502040204020203" pitchFamily="34" charset="0"/>
                <a:cs typeface="Times" panose="02020603050405020304" pitchFamily="18" charset="0"/>
              </a:rPr>
              <a:t>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quyền</a:t>
            </a:r>
            <a:r>
              <a:rPr lang="en-US" sz="1600" b="1" dirty="0" smtClean="0">
                <a:latin typeface="SVN-Very Berry" panose="00000500000000000000" pitchFamily="2" charset="0"/>
                <a:ea typeface="Segoe UI" panose="020B0502040204020203" pitchFamily="34" charset="0"/>
                <a:cs typeface="Times" panose="02020603050405020304" pitchFamily="18" charset="0"/>
              </a:rPr>
              <a:t>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trẻ</a:t>
            </a:r>
            <a:r>
              <a:rPr lang="en-US" sz="1600" b="1" dirty="0" smtClean="0">
                <a:latin typeface="SVN-Very Berry" panose="00000500000000000000" pitchFamily="2" charset="0"/>
                <a:ea typeface="Segoe UI" panose="020B0502040204020203" pitchFamily="34" charset="0"/>
                <a:cs typeface="Times" panose="02020603050405020304" pitchFamily="18" charset="0"/>
              </a:rPr>
              <a:t>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em</a:t>
            </a:r>
            <a:r>
              <a:rPr lang="en-US" sz="1600" b="1" dirty="0" smtClean="0">
                <a:latin typeface="SVN-Very Berry" panose="00000500000000000000" pitchFamily="2" charset="0"/>
                <a:ea typeface="Segoe UI" panose="020B0502040204020203" pitchFamily="34" charset="0"/>
                <a:cs typeface="Times" panose="02020603050405020304" pitchFamily="18" charset="0"/>
              </a:rPr>
              <a:t>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đều</a:t>
            </a:r>
            <a:r>
              <a:rPr lang="en-US" sz="1600" b="1" dirty="0" smtClean="0">
                <a:latin typeface="SVN-Very Berry" panose="00000500000000000000" pitchFamily="2" charset="0"/>
                <a:ea typeface="Segoe UI" panose="020B0502040204020203" pitchFamily="34" charset="0"/>
                <a:cs typeface="Times" panose="02020603050405020304" pitchFamily="18" charset="0"/>
              </a:rPr>
              <a:t>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bị</a:t>
            </a:r>
            <a:r>
              <a:rPr lang="en-US" sz="1600" b="1" dirty="0" smtClean="0">
                <a:latin typeface="SVN-Very Berry" panose="00000500000000000000" pitchFamily="2" charset="0"/>
                <a:ea typeface="Segoe UI" panose="020B0502040204020203" pitchFamily="34" charset="0"/>
                <a:cs typeface="Times" panose="02020603050405020304" pitchFamily="18" charset="0"/>
              </a:rPr>
              <a:t>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xử</a:t>
            </a:r>
            <a:r>
              <a:rPr lang="en-US" sz="1600" b="1" dirty="0" smtClean="0">
                <a:latin typeface="SVN-Very Berry" panose="00000500000000000000" pitchFamily="2" charset="0"/>
                <a:ea typeface="Segoe UI" panose="020B0502040204020203" pitchFamily="34" charset="0"/>
                <a:cs typeface="Times" panose="02020603050405020304" pitchFamily="18" charset="0"/>
              </a:rPr>
              <a:t>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lí</a:t>
            </a:r>
            <a:r>
              <a:rPr lang="en-US" sz="1600" b="1" dirty="0" smtClean="0">
                <a:latin typeface="SVN-Very Berry" panose="00000500000000000000" pitchFamily="2" charset="0"/>
                <a:ea typeface="Segoe UI" panose="020B0502040204020203" pitchFamily="34" charset="0"/>
                <a:cs typeface="Times" panose="02020603050405020304" pitchFamily="18" charset="0"/>
              </a:rPr>
              <a:t>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nghiêm</a:t>
            </a:r>
            <a:r>
              <a:rPr lang="en-US" sz="1600" b="1" dirty="0" smtClean="0">
                <a:latin typeface="SVN-Very Berry" panose="00000500000000000000" pitchFamily="2" charset="0"/>
                <a:ea typeface="Segoe UI" panose="020B0502040204020203" pitchFamily="34" charset="0"/>
                <a:cs typeface="Times" panose="02020603050405020304" pitchFamily="18" charset="0"/>
              </a:rPr>
              <a:t> minh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theo</a:t>
            </a:r>
            <a:r>
              <a:rPr lang="en-US" sz="1600" b="1" dirty="0" smtClean="0">
                <a:latin typeface="SVN-Very Berry" panose="00000500000000000000" pitchFamily="2" charset="0"/>
                <a:ea typeface="Segoe UI" panose="020B0502040204020203" pitchFamily="34" charset="0"/>
                <a:cs typeface="Times" panose="02020603050405020304" pitchFamily="18" charset="0"/>
              </a:rPr>
              <a:t>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quy</a:t>
            </a:r>
            <a:r>
              <a:rPr lang="en-US" sz="1600" b="1" dirty="0" smtClean="0">
                <a:latin typeface="SVN-Very Berry" panose="00000500000000000000" pitchFamily="2" charset="0"/>
                <a:ea typeface="Segoe UI" panose="020B0502040204020203" pitchFamily="34" charset="0"/>
                <a:cs typeface="Times" panose="02020603050405020304" pitchFamily="18" charset="0"/>
              </a:rPr>
              <a:t>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định</a:t>
            </a:r>
            <a:r>
              <a:rPr lang="en-US" sz="1600" b="1" dirty="0" smtClean="0">
                <a:latin typeface="SVN-Very Berry" panose="00000500000000000000" pitchFamily="2" charset="0"/>
                <a:ea typeface="Segoe UI" panose="020B0502040204020203" pitchFamily="34" charset="0"/>
                <a:cs typeface="Times" panose="02020603050405020304" pitchFamily="18" charset="0"/>
              </a:rPr>
              <a:t>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của</a:t>
            </a:r>
            <a:r>
              <a:rPr lang="en-US" sz="1600" b="1" dirty="0" smtClean="0">
                <a:latin typeface="SVN-Very Berry" panose="00000500000000000000" pitchFamily="2" charset="0"/>
                <a:ea typeface="Segoe UI" panose="020B0502040204020203" pitchFamily="34" charset="0"/>
                <a:cs typeface="Times" panose="02020603050405020304" pitchFamily="18" charset="0"/>
              </a:rPr>
              <a:t>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pháp</a:t>
            </a:r>
            <a:r>
              <a:rPr lang="en-US" sz="1600" b="1" dirty="0" smtClean="0">
                <a:latin typeface="SVN-Very Berry" panose="00000500000000000000" pitchFamily="2" charset="0"/>
                <a:ea typeface="Segoe UI" panose="020B0502040204020203" pitchFamily="34" charset="0"/>
                <a:cs typeface="Times" panose="02020603050405020304" pitchFamily="18" charset="0"/>
              </a:rPr>
              <a:t> </a:t>
            </a:r>
            <a:r>
              <a:rPr lang="en-US" sz="1600" b="1" dirty="0" err="1" smtClean="0">
                <a:latin typeface="SVN-Very Berry" panose="00000500000000000000" pitchFamily="2" charset="0"/>
                <a:ea typeface="Segoe UI" panose="020B0502040204020203" pitchFamily="34" charset="0"/>
                <a:cs typeface="Times" panose="02020603050405020304" pitchFamily="18" charset="0"/>
              </a:rPr>
              <a:t>luật</a:t>
            </a:r>
            <a:r>
              <a:rPr lang="vi-VN" sz="1600" b="1" dirty="0" smtClean="0">
                <a:latin typeface="Times" panose="02020603050405020304" pitchFamily="18" charset="0"/>
                <a:ea typeface="Segoe UI" panose="020B0502040204020203" pitchFamily="34" charset="0"/>
                <a:cs typeface="Times" panose="02020603050405020304" pitchFamily="18" charset="0"/>
              </a:rPr>
              <a:t>.</a:t>
            </a:r>
            <a:r>
              <a:rPr lang="en-US" sz="1600" b="1" dirty="0" smtClean="0">
                <a:latin typeface="SVN-Very Berry" panose="00000500000000000000" pitchFamily="2" charset="0"/>
                <a:ea typeface="Segoe UI" panose="020B0502040204020203" pitchFamily="34"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Luật</a:t>
            </a:r>
            <a:r>
              <a:rPr lang="en-US" sz="1600" b="1" kern="1200" dirty="0">
                <a:solidFill>
                  <a:prstClr val="black"/>
                </a:solidFill>
                <a:latin typeface="SVN-Very Berry" panose="00000500000000000000" pitchFamily="2"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sư</a:t>
            </a:r>
            <a:r>
              <a:rPr lang="en-US" sz="1600" b="1" kern="1200" dirty="0">
                <a:solidFill>
                  <a:prstClr val="black"/>
                </a:solidFill>
                <a:latin typeface="SVN-Very Berry" panose="00000500000000000000" pitchFamily="2"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có</a:t>
            </a:r>
            <a:r>
              <a:rPr lang="en-US" sz="1600" b="1" kern="1200" dirty="0">
                <a:solidFill>
                  <a:prstClr val="black"/>
                </a:solidFill>
                <a:latin typeface="SVN-Very Berry" panose="00000500000000000000" pitchFamily="2"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thể</a:t>
            </a:r>
            <a:r>
              <a:rPr lang="en-US" sz="1600" b="1" kern="1200" dirty="0">
                <a:solidFill>
                  <a:prstClr val="black"/>
                </a:solidFill>
                <a:latin typeface="SVN-Very Berry" panose="00000500000000000000" pitchFamily="2"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giới</a:t>
            </a:r>
            <a:r>
              <a:rPr lang="en-US" sz="1600" b="1" kern="1200" dirty="0">
                <a:solidFill>
                  <a:prstClr val="black"/>
                </a:solidFill>
                <a:latin typeface="SVN-Very Berry" panose="00000500000000000000" pitchFamily="2"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thiệu</a:t>
            </a:r>
            <a:r>
              <a:rPr lang="en-US" sz="1600" b="1" kern="1200" dirty="0">
                <a:solidFill>
                  <a:prstClr val="black"/>
                </a:solidFill>
                <a:latin typeface="SVN-Very Berry" panose="00000500000000000000" pitchFamily="2" charset="0"/>
                <a:cs typeface="Times" panose="02020603050405020304" pitchFamily="18" charset="0"/>
              </a:rPr>
              <a:t> </a:t>
            </a:r>
            <a:r>
              <a:rPr lang="en-US" sz="1600" b="1" kern="1200" dirty="0" err="1" smtClean="0">
                <a:solidFill>
                  <a:prstClr val="black"/>
                </a:solidFill>
                <a:latin typeface="SVN-Very Berry" panose="00000500000000000000" pitchFamily="2" charset="0"/>
                <a:cs typeface="Times" panose="02020603050405020304" pitchFamily="18" charset="0"/>
              </a:rPr>
              <a:t>một</a:t>
            </a:r>
            <a:r>
              <a:rPr lang="en-US" sz="1600" b="1" kern="1200" dirty="0" smtClean="0">
                <a:solidFill>
                  <a:prstClr val="black"/>
                </a:solidFill>
                <a:latin typeface="SVN-Very Berry" panose="00000500000000000000" pitchFamily="2" charset="0"/>
                <a:cs typeface="Times" panose="02020603050405020304" pitchFamily="18" charset="0"/>
              </a:rPr>
              <a:t> </a:t>
            </a:r>
            <a:r>
              <a:rPr lang="en-US" sz="1600" b="1" kern="1200" dirty="0" err="1" smtClean="0">
                <a:solidFill>
                  <a:prstClr val="black"/>
                </a:solidFill>
                <a:latin typeface="SVN-Very Berry" panose="00000500000000000000" pitchFamily="2" charset="0"/>
                <a:cs typeface="Times" panose="02020603050405020304" pitchFamily="18" charset="0"/>
              </a:rPr>
              <a:t>vài</a:t>
            </a:r>
            <a:r>
              <a:rPr lang="en-US" sz="1600" b="1" kern="1200" dirty="0" smtClean="0">
                <a:solidFill>
                  <a:prstClr val="black"/>
                </a:solidFill>
                <a:latin typeface="SVN-Very Berry" panose="00000500000000000000" pitchFamily="2" charset="0"/>
                <a:cs typeface="Times" panose="02020603050405020304" pitchFamily="18" charset="0"/>
              </a:rPr>
              <a:t> </a:t>
            </a:r>
            <a:r>
              <a:rPr lang="en-US" sz="1600" b="1" kern="1200" dirty="0" err="1" smtClean="0">
                <a:solidFill>
                  <a:prstClr val="black"/>
                </a:solidFill>
                <a:latin typeface="SVN-Very Berry" panose="00000500000000000000" pitchFamily="2" charset="0"/>
                <a:cs typeface="Times" panose="02020603050405020304" pitchFamily="18" charset="0"/>
              </a:rPr>
              <a:t>điều</a:t>
            </a:r>
            <a:r>
              <a:rPr lang="en-US" sz="1600" b="1" kern="1200" dirty="0" smtClean="0">
                <a:solidFill>
                  <a:prstClr val="black"/>
                </a:solidFill>
                <a:latin typeface="SVN-Very Berry" panose="00000500000000000000" pitchFamily="2"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luật</a:t>
            </a:r>
            <a:r>
              <a:rPr lang="en-US" sz="1600" b="1" kern="1200" dirty="0">
                <a:solidFill>
                  <a:prstClr val="black"/>
                </a:solidFill>
                <a:latin typeface="SVN-Very Berry" panose="00000500000000000000" pitchFamily="2" charset="0"/>
                <a:cs typeface="Times" panose="02020603050405020304" pitchFamily="18" charset="0"/>
              </a:rPr>
              <a:t> qui </a:t>
            </a:r>
            <a:r>
              <a:rPr lang="en-US" sz="1600" b="1" kern="1200" dirty="0" err="1">
                <a:solidFill>
                  <a:prstClr val="black"/>
                </a:solidFill>
                <a:latin typeface="SVN-Very Berry" panose="00000500000000000000" pitchFamily="2" charset="0"/>
                <a:cs typeface="Times" panose="02020603050405020304" pitchFamily="18" charset="0"/>
              </a:rPr>
              <a:t>định</a:t>
            </a:r>
            <a:r>
              <a:rPr lang="en-US" sz="1600" b="1" kern="1200" dirty="0">
                <a:solidFill>
                  <a:prstClr val="black"/>
                </a:solidFill>
                <a:latin typeface="SVN-Very Berry" panose="00000500000000000000" pitchFamily="2"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những</a:t>
            </a:r>
            <a:r>
              <a:rPr lang="en-US" sz="1600" b="1" kern="1200" dirty="0">
                <a:solidFill>
                  <a:prstClr val="black"/>
                </a:solidFill>
                <a:latin typeface="SVN-Very Berry" panose="00000500000000000000" pitchFamily="2"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hành</a:t>
            </a:r>
            <a:r>
              <a:rPr lang="en-US" sz="1600" b="1" kern="1200" dirty="0">
                <a:solidFill>
                  <a:prstClr val="black"/>
                </a:solidFill>
                <a:latin typeface="SVN-Very Berry" panose="00000500000000000000" pitchFamily="2" charset="0"/>
                <a:cs typeface="Times" panose="02020603050405020304" pitchFamily="18" charset="0"/>
              </a:rPr>
              <a:t> vi </a:t>
            </a:r>
            <a:r>
              <a:rPr lang="en-US" sz="1600" b="1" kern="1200" dirty="0" err="1">
                <a:solidFill>
                  <a:prstClr val="black"/>
                </a:solidFill>
                <a:latin typeface="SVN-Very Berry" panose="00000500000000000000" pitchFamily="2" charset="0"/>
                <a:cs typeface="Times" panose="02020603050405020304" pitchFamily="18" charset="0"/>
              </a:rPr>
              <a:t>nghiêm</a:t>
            </a:r>
            <a:r>
              <a:rPr lang="en-US" sz="1600" b="1" kern="1200" dirty="0">
                <a:solidFill>
                  <a:prstClr val="black"/>
                </a:solidFill>
                <a:latin typeface="SVN-Very Berry" panose="00000500000000000000" pitchFamily="2"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cấm</a:t>
            </a:r>
            <a:r>
              <a:rPr lang="en-US" sz="1600" b="1" kern="1200" dirty="0">
                <a:solidFill>
                  <a:prstClr val="black"/>
                </a:solidFill>
                <a:latin typeface="SVN-Very Berry" panose="00000500000000000000" pitchFamily="2"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trong</a:t>
            </a:r>
            <a:r>
              <a:rPr lang="en-US" sz="1600" b="1" kern="1200" dirty="0">
                <a:solidFill>
                  <a:prstClr val="black"/>
                </a:solidFill>
                <a:latin typeface="SVN-Very Berry" panose="00000500000000000000" pitchFamily="2"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việc</a:t>
            </a:r>
            <a:r>
              <a:rPr lang="en-US" sz="1600" b="1" kern="1200" dirty="0">
                <a:solidFill>
                  <a:prstClr val="black"/>
                </a:solidFill>
                <a:latin typeface="SVN-Very Berry" panose="00000500000000000000" pitchFamily="2"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thực</a:t>
            </a:r>
            <a:r>
              <a:rPr lang="en-US" sz="1600" b="1" kern="1200" dirty="0">
                <a:solidFill>
                  <a:prstClr val="black"/>
                </a:solidFill>
                <a:latin typeface="SVN-Very Berry" panose="00000500000000000000" pitchFamily="2"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hiện</a:t>
            </a:r>
            <a:r>
              <a:rPr lang="en-US" sz="1600" b="1" kern="1200" dirty="0">
                <a:solidFill>
                  <a:prstClr val="black"/>
                </a:solidFill>
                <a:latin typeface="SVN-Very Berry" panose="00000500000000000000" pitchFamily="2"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quyền</a:t>
            </a:r>
            <a:r>
              <a:rPr lang="en-US" sz="1600" b="1" kern="1200" dirty="0">
                <a:solidFill>
                  <a:prstClr val="black"/>
                </a:solidFill>
                <a:latin typeface="SVN-Very Berry" panose="00000500000000000000" pitchFamily="2"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trẻ</a:t>
            </a:r>
            <a:r>
              <a:rPr lang="en-US" sz="1600" b="1" kern="1200" dirty="0">
                <a:solidFill>
                  <a:prstClr val="black"/>
                </a:solidFill>
                <a:latin typeface="SVN-Very Berry" panose="00000500000000000000" pitchFamily="2" charset="0"/>
                <a:cs typeface="Times" panose="02020603050405020304" pitchFamily="18" charset="0"/>
              </a:rPr>
              <a:t> </a:t>
            </a:r>
            <a:r>
              <a:rPr lang="en-US" sz="1600" b="1" kern="1200" dirty="0" err="1">
                <a:solidFill>
                  <a:prstClr val="black"/>
                </a:solidFill>
                <a:latin typeface="SVN-Very Berry" panose="00000500000000000000" pitchFamily="2" charset="0"/>
                <a:cs typeface="Times" panose="02020603050405020304" pitchFamily="18" charset="0"/>
              </a:rPr>
              <a:t>em</a:t>
            </a:r>
            <a:r>
              <a:rPr lang="en-US" sz="1600" b="1" kern="1200" dirty="0">
                <a:solidFill>
                  <a:prstClr val="black"/>
                </a:solidFill>
                <a:latin typeface="SVN-Very Berry" panose="00000500000000000000" pitchFamily="2" charset="0"/>
                <a:cs typeface="Times" panose="02020603050405020304" pitchFamily="18" charset="0"/>
              </a:rPr>
              <a:t>? </a:t>
            </a:r>
            <a:endParaRPr lang="nl-NL" altLang="en-US" sz="1600" b="1" kern="1200" dirty="0">
              <a:solidFill>
                <a:srgbClr val="FF0000"/>
              </a:solidFill>
              <a:latin typeface="SVN-Very Berry" panose="00000500000000000000" pitchFamily="2" charset="0"/>
              <a:cs typeface="Times" panose="02020603050405020304" pitchFamily="18" charset="0"/>
            </a:endParaRPr>
          </a:p>
        </p:txBody>
      </p:sp>
      <p:sp>
        <p:nvSpPr>
          <p:cNvPr id="9" name="Rectangle 13"/>
          <p:cNvSpPr>
            <a:spLocks noChangeArrowheads="1"/>
          </p:cNvSpPr>
          <p:nvPr/>
        </p:nvSpPr>
        <p:spPr bwMode="auto">
          <a:xfrm rot="10800000" flipV="1">
            <a:off x="-5096" y="3818035"/>
            <a:ext cx="9029130" cy="1200329"/>
          </a:xfrm>
          <a:prstGeom prst="rect">
            <a:avLst/>
          </a:prstGeom>
          <a:solidFill>
            <a:srgbClr val="96D141">
              <a:lumMod val="40000"/>
              <a:lumOff val="60000"/>
            </a:srgbClr>
          </a:solidFill>
          <a:ln w="9525">
            <a:solidFill>
              <a:srgbClr val="000000"/>
            </a:solidFill>
            <a:miter lim="800000"/>
            <a:headEnd/>
            <a:tailEnd/>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lvl="0">
              <a:spcBef>
                <a:spcPts val="0"/>
              </a:spcBef>
              <a:buClr>
                <a:srgbClr val="000000"/>
              </a:buClr>
              <a:buSzTx/>
              <a:buNone/>
            </a:pPr>
            <a:r>
              <a:rPr lang="vi-VN" sz="1600" b="1" dirty="0">
                <a:latin typeface="#9Slide05 IcielSanelma" pitchFamily="2" charset="0"/>
              </a:rPr>
              <a:t>“</a:t>
            </a:r>
            <a:r>
              <a:rPr lang="vi-VN" sz="1800" b="1" dirty="0">
                <a:latin typeface="#9Slide05 IcielSanelma" pitchFamily="2" charset="0"/>
              </a:rPr>
              <a:t>Điều </a:t>
            </a:r>
            <a:r>
              <a:rPr lang="vi-VN" sz="1800" b="1" dirty="0" smtClean="0">
                <a:latin typeface="#9Slide05 IcielSanelma" pitchFamily="2" charset="0"/>
              </a:rPr>
              <a:t>6</a:t>
            </a:r>
            <a:r>
              <a:rPr lang="en-US" sz="1800" b="1" dirty="0" smtClean="0">
                <a:latin typeface="#9Slide05 IcielSanelma" pitchFamily="2" charset="0"/>
              </a:rPr>
              <a:t>, </a:t>
            </a:r>
            <a:r>
              <a:rPr lang="vi-VN" sz="1800" b="1" dirty="0" smtClean="0">
                <a:solidFill>
                  <a:prstClr val="black"/>
                </a:solidFill>
                <a:latin typeface="#9Slide05 IcielSanelma" pitchFamily="2" charset="0"/>
                <a:ea typeface="+mn-ea"/>
                <a:cs typeface="+mn-cs"/>
              </a:rPr>
              <a:t>Luật </a:t>
            </a:r>
            <a:r>
              <a:rPr lang="vi-VN" sz="1800" b="1" dirty="0">
                <a:solidFill>
                  <a:prstClr val="black"/>
                </a:solidFill>
                <a:latin typeface="#9Slide05 IcielSanelma" pitchFamily="2" charset="0"/>
                <a:ea typeface="+mn-ea"/>
                <a:cs typeface="+mn-cs"/>
              </a:rPr>
              <a:t>Trẻ em năm </a:t>
            </a:r>
            <a:r>
              <a:rPr lang="vi-VN" sz="1800" b="1" dirty="0" smtClean="0">
                <a:solidFill>
                  <a:prstClr val="black"/>
                </a:solidFill>
                <a:latin typeface="#9Slide05 IcielSanelma" pitchFamily="2" charset="0"/>
                <a:ea typeface="+mn-ea"/>
                <a:cs typeface="+mn-cs"/>
              </a:rPr>
              <a:t>2016</a:t>
            </a:r>
            <a:r>
              <a:rPr lang="vi-VN" sz="1800" b="1" dirty="0" smtClean="0">
                <a:latin typeface="#9Slide05 IcielSanelma" pitchFamily="2" charset="0"/>
              </a:rPr>
              <a:t>. </a:t>
            </a:r>
            <a:r>
              <a:rPr lang="vi-VN" sz="1800" b="1" dirty="0">
                <a:latin typeface="#9Slide05 IcielSanelma" pitchFamily="2" charset="0"/>
              </a:rPr>
              <a:t>Các hành vi bị nghiêm </a:t>
            </a:r>
            <a:r>
              <a:rPr lang="vi-VN" sz="1800" b="1" dirty="0" smtClean="0">
                <a:latin typeface="#9Slide05 IcielSanelma" pitchFamily="2" charset="0"/>
              </a:rPr>
              <a:t>cấm</a:t>
            </a:r>
            <a:r>
              <a:rPr lang="vi-VN" sz="1800" dirty="0" smtClean="0">
                <a:latin typeface="#9Slide05 IcielSanelma" pitchFamily="2" charset="0"/>
              </a:rPr>
              <a:t>: Tước </a:t>
            </a:r>
            <a:r>
              <a:rPr lang="vi-VN" sz="1800" dirty="0">
                <a:latin typeface="#9Slide05 IcielSanelma" pitchFamily="2" charset="0"/>
              </a:rPr>
              <a:t>đoạt quyền sống của trẻ </a:t>
            </a:r>
            <a:r>
              <a:rPr lang="vi-VN" sz="1800" dirty="0" smtClean="0">
                <a:latin typeface="#9Slide05 IcielSanelma" pitchFamily="2" charset="0"/>
              </a:rPr>
              <a:t>em; </a:t>
            </a:r>
            <a:r>
              <a:rPr lang="vi-VN" sz="1800" dirty="0">
                <a:latin typeface="#9Slide05 IcielSanelma" pitchFamily="2" charset="0"/>
              </a:rPr>
              <a:t>Bỏ rơi, bỏ mặc, mua bán, bắt cóc, đánh tráo, chiếm đoạt trẻ </a:t>
            </a:r>
            <a:r>
              <a:rPr lang="vi-VN" sz="1800" dirty="0" smtClean="0">
                <a:latin typeface="#9Slide05 IcielSanelma" pitchFamily="2" charset="0"/>
              </a:rPr>
              <a:t>em; Xâm </a:t>
            </a:r>
            <a:r>
              <a:rPr lang="vi-VN" sz="1800" dirty="0">
                <a:latin typeface="#9Slide05 IcielSanelma" pitchFamily="2" charset="0"/>
              </a:rPr>
              <a:t>hại tình dục, bạo lực, lạm dụng, bóc lột trẻ </a:t>
            </a:r>
            <a:r>
              <a:rPr lang="vi-VN" sz="1800" dirty="0" smtClean="0">
                <a:latin typeface="#9Slide05 IcielSanelma" pitchFamily="2" charset="0"/>
              </a:rPr>
              <a:t>em; Tổ </a:t>
            </a:r>
            <a:r>
              <a:rPr lang="vi-VN" sz="1800" dirty="0">
                <a:latin typeface="#9Slide05 IcielSanelma" pitchFamily="2" charset="0"/>
              </a:rPr>
              <a:t>chức, hỗ trợ, xúi giục, ép buộc trẻ em tảo </a:t>
            </a:r>
            <a:r>
              <a:rPr lang="vi-VN" sz="1800" dirty="0" smtClean="0">
                <a:latin typeface="#9Slide05 IcielSanelma" pitchFamily="2" charset="0"/>
              </a:rPr>
              <a:t>hôn; Sử </a:t>
            </a:r>
            <a:r>
              <a:rPr lang="vi-VN" sz="1800" dirty="0">
                <a:latin typeface="#9Slide05 IcielSanelma" pitchFamily="2" charset="0"/>
              </a:rPr>
              <a:t>dụng, rủ rê, xúi giục, kích động, lợi dụng, lôi kéo, dụ dỗ, ép buộc trẻ em thực hiện hành vi vi phạm pháp luật, xúc phạm danh dự, nhân phẩm người </a:t>
            </a:r>
            <a:r>
              <a:rPr lang="vi-VN" sz="1800" dirty="0" smtClean="0">
                <a:latin typeface="#9Slide05 IcielSanelma" pitchFamily="2" charset="0"/>
              </a:rPr>
              <a:t>khác</a:t>
            </a:r>
            <a:r>
              <a:rPr lang="vi-VN" sz="1800" dirty="0">
                <a:latin typeface="#9Slide05 IcielSanelma" pitchFamily="2" charset="0"/>
              </a:rPr>
              <a:t>;</a:t>
            </a:r>
            <a:r>
              <a:rPr lang="vi-VN" sz="1800" dirty="0" smtClean="0">
                <a:latin typeface="#9Slide05 IcielSanelma" pitchFamily="2" charset="0"/>
              </a:rPr>
              <a:t> </a:t>
            </a:r>
            <a:r>
              <a:rPr lang="vi-VN" sz="1800" dirty="0">
                <a:latin typeface="#9Slide05 IcielSanelma" pitchFamily="2" charset="0"/>
              </a:rPr>
              <a:t>Cản trở trẻ em thực hiện quyền và bổn phận của mình</a:t>
            </a:r>
            <a:r>
              <a:rPr lang="vi-VN" sz="1800" dirty="0" smtClean="0">
                <a:latin typeface="#9Slide05 IcielSanelma" pitchFamily="2" charset="0"/>
              </a:rPr>
              <a:t>.........</a:t>
            </a:r>
            <a:endParaRPr lang="vi-VN" sz="1800" dirty="0">
              <a:latin typeface="#9Slide05 IcielSanelma" pitchFamily="2" charset="0"/>
            </a:endParaRPr>
          </a:p>
        </p:txBody>
      </p:sp>
      <p:sp>
        <p:nvSpPr>
          <p:cNvPr id="10" name="Rectangle 1"/>
          <p:cNvSpPr>
            <a:spLocks noChangeArrowheads="1"/>
          </p:cNvSpPr>
          <p:nvPr/>
        </p:nvSpPr>
        <p:spPr bwMode="auto">
          <a:xfrm>
            <a:off x="2002807" y="573181"/>
            <a:ext cx="6537719" cy="1081258"/>
          </a:xfrm>
          <a:prstGeom prst="rect">
            <a:avLst/>
          </a:prstGeom>
          <a:solidFill>
            <a:srgbClr val="42D0A2">
              <a:lumMod val="20000"/>
              <a:lumOff val="80000"/>
            </a:srgbClr>
          </a:solidFill>
          <a:ln w="9525">
            <a:solidFill>
              <a:srgbClr val="000000"/>
            </a:solidFill>
            <a:miter lim="800000"/>
            <a:headEnd/>
            <a:tailEnd/>
          </a:ln>
        </p:spPr>
        <p:txBody>
          <a:bodyPr wrap="squar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lnSpc>
                <a:spcPct val="119000"/>
              </a:lnSpc>
              <a:spcBef>
                <a:spcPts val="0"/>
              </a:spcBef>
              <a:spcAft>
                <a:spcPts val="400"/>
              </a:spcAft>
              <a:buClr>
                <a:srgbClr val="000000"/>
              </a:buClr>
              <a:buSzPts val="1000"/>
              <a:buNone/>
              <a:tabLst>
                <a:tab pos="480695" algn="l"/>
              </a:tabLst>
            </a:pPr>
            <a:r>
              <a:rPr lang="en-US" altLang="en-US" sz="1800" b="1" kern="1200" dirty="0" err="1" smtClean="0">
                <a:solidFill>
                  <a:schemeClr val="tx1"/>
                </a:solidFill>
                <a:latin typeface="SVN-Very Berry" panose="00000500000000000000" pitchFamily="2" charset="0"/>
                <a:ea typeface="+mn-ea"/>
                <a:cs typeface="Times" panose="02020603050405020304" pitchFamily="18" charset="0"/>
              </a:rPr>
              <a:t>Thưa</a:t>
            </a:r>
            <a:r>
              <a:rPr lang="en-US" altLang="en-US" sz="1800" b="1" kern="1200" dirty="0" smtClean="0">
                <a:solidFill>
                  <a:schemeClr val="tx1"/>
                </a:solidFill>
                <a:latin typeface="SVN-Very Berry" panose="00000500000000000000" pitchFamily="2" charset="0"/>
                <a:ea typeface="+mn-ea"/>
                <a:cs typeface="Times" panose="02020603050405020304" pitchFamily="18" charset="0"/>
              </a:rPr>
              <a:t> </a:t>
            </a:r>
            <a:r>
              <a:rPr lang="en-US" altLang="en-US" sz="1800" b="1" kern="1200" dirty="0" err="1" smtClean="0">
                <a:solidFill>
                  <a:schemeClr val="tx1"/>
                </a:solidFill>
                <a:latin typeface="SVN-Very Berry" panose="00000500000000000000" pitchFamily="2" charset="0"/>
                <a:ea typeface="+mn-ea"/>
                <a:cs typeface="Times" panose="02020603050405020304" pitchFamily="18" charset="0"/>
              </a:rPr>
              <a:t>luật</a:t>
            </a:r>
            <a:r>
              <a:rPr lang="en-US" altLang="en-US" sz="1800" b="1" kern="1200" dirty="0" smtClean="0">
                <a:solidFill>
                  <a:schemeClr val="tx1"/>
                </a:solidFill>
                <a:latin typeface="SVN-Very Berry" panose="00000500000000000000" pitchFamily="2" charset="0"/>
                <a:ea typeface="+mn-ea"/>
                <a:cs typeface="Times" panose="02020603050405020304" pitchFamily="18" charset="0"/>
              </a:rPr>
              <a:t> </a:t>
            </a:r>
            <a:r>
              <a:rPr lang="en-US" altLang="en-US" sz="1800" b="1" kern="1200" dirty="0" err="1" smtClean="0">
                <a:solidFill>
                  <a:schemeClr val="tx1"/>
                </a:solidFill>
                <a:latin typeface="SVN-Very Berry" panose="00000500000000000000" pitchFamily="2" charset="0"/>
                <a:ea typeface="+mn-ea"/>
                <a:cs typeface="Times" panose="02020603050405020304" pitchFamily="18" charset="0"/>
              </a:rPr>
              <a:t>sư</a:t>
            </a:r>
            <a:r>
              <a:rPr lang="en-US" altLang="en-US" sz="1800" b="1" kern="1200" dirty="0" smtClean="0">
                <a:solidFill>
                  <a:schemeClr val="tx1"/>
                </a:solidFill>
                <a:latin typeface="SVN-Very Berry" panose="00000500000000000000" pitchFamily="2" charset="0"/>
                <a:ea typeface="+mn-ea"/>
                <a:cs typeface="Times" panose="02020603050405020304" pitchFamily="18" charset="0"/>
              </a:rPr>
              <a:t>, </a:t>
            </a:r>
            <a:r>
              <a:rPr lang="en-US" altLang="en-US" sz="1800" b="1" kern="1200" dirty="0" err="1" smtClean="0">
                <a:solidFill>
                  <a:schemeClr val="tx1"/>
                </a:solidFill>
                <a:latin typeface="SVN-Very Berry" panose="00000500000000000000" pitchFamily="2" charset="0"/>
                <a:ea typeface="+mn-ea"/>
                <a:cs typeface="Times" panose="02020603050405020304" pitchFamily="18" charset="0"/>
              </a:rPr>
              <a:t>theo</a:t>
            </a:r>
            <a:r>
              <a:rPr lang="en-US" altLang="en-US" sz="1800" b="1" kern="1200" dirty="0" smtClean="0">
                <a:solidFill>
                  <a:schemeClr val="tx1"/>
                </a:solidFill>
                <a:latin typeface="SVN-Very Berry" panose="00000500000000000000" pitchFamily="2" charset="0"/>
                <a:ea typeface="+mn-ea"/>
                <a:cs typeface="Times" panose="02020603050405020304" pitchFamily="18" charset="0"/>
              </a:rPr>
              <a:t> </a:t>
            </a:r>
            <a:r>
              <a:rPr lang="en-US" altLang="en-US" sz="1800" b="1" kern="1200" dirty="0" err="1" smtClean="0">
                <a:solidFill>
                  <a:schemeClr val="tx1"/>
                </a:solidFill>
                <a:latin typeface="SVN-Very Berry" panose="00000500000000000000" pitchFamily="2" charset="0"/>
                <a:ea typeface="+mn-ea"/>
                <a:cs typeface="Times" panose="02020603050405020304" pitchFamily="18" charset="0"/>
              </a:rPr>
              <a:t>quy</a:t>
            </a:r>
            <a:r>
              <a:rPr lang="en-US" altLang="en-US" sz="1800" b="1" kern="1200" dirty="0" smtClean="0">
                <a:solidFill>
                  <a:schemeClr val="tx1"/>
                </a:solidFill>
                <a:latin typeface="SVN-Very Berry" panose="00000500000000000000" pitchFamily="2" charset="0"/>
                <a:ea typeface="+mn-ea"/>
                <a:cs typeface="Times" panose="02020603050405020304" pitchFamily="18" charset="0"/>
              </a:rPr>
              <a:t> </a:t>
            </a:r>
            <a:r>
              <a:rPr lang="en-US" altLang="en-US" sz="1800" b="1" kern="1200" dirty="0" err="1" smtClean="0">
                <a:solidFill>
                  <a:schemeClr val="tx1"/>
                </a:solidFill>
                <a:latin typeface="SVN-Very Berry" panose="00000500000000000000" pitchFamily="2" charset="0"/>
                <a:ea typeface="+mn-ea"/>
                <a:cs typeface="Times" panose="02020603050405020304" pitchFamily="18" charset="0"/>
              </a:rPr>
              <a:t>định</a:t>
            </a:r>
            <a:r>
              <a:rPr lang="en-US" altLang="en-US" sz="1800" b="1" kern="1200" dirty="0" smtClean="0">
                <a:solidFill>
                  <a:schemeClr val="tx1"/>
                </a:solidFill>
                <a:latin typeface="SVN-Very Berry" panose="00000500000000000000" pitchFamily="2" charset="0"/>
                <a:ea typeface="+mn-ea"/>
                <a:cs typeface="Times" panose="02020603050405020304" pitchFamily="18" charset="0"/>
              </a:rPr>
              <a:t> </a:t>
            </a:r>
            <a:r>
              <a:rPr lang="en-US" altLang="en-US" sz="1800" b="1" kern="1200" dirty="0" err="1" smtClean="0">
                <a:solidFill>
                  <a:schemeClr val="tx1"/>
                </a:solidFill>
                <a:latin typeface="SVN-Very Berry" panose="00000500000000000000" pitchFamily="2" charset="0"/>
                <a:ea typeface="+mn-ea"/>
                <a:cs typeface="Times" panose="02020603050405020304" pitchFamily="18" charset="0"/>
              </a:rPr>
              <a:t>của</a:t>
            </a:r>
            <a:r>
              <a:rPr lang="en-US" altLang="en-US" sz="1800" b="1" kern="1200" dirty="0" smtClean="0">
                <a:solidFill>
                  <a:schemeClr val="tx1"/>
                </a:solidFill>
                <a:latin typeface="SVN-Very Berry" panose="00000500000000000000" pitchFamily="2" charset="0"/>
                <a:ea typeface="+mn-ea"/>
                <a:cs typeface="Times" panose="02020603050405020304" pitchFamily="18" charset="0"/>
              </a:rPr>
              <a:t> </a:t>
            </a:r>
            <a:r>
              <a:rPr lang="en-US" altLang="en-US" sz="1800" b="1" kern="1200" dirty="0" err="1" smtClean="0">
                <a:solidFill>
                  <a:schemeClr val="tx1"/>
                </a:solidFill>
                <a:latin typeface="SVN-Very Berry" panose="00000500000000000000" pitchFamily="2" charset="0"/>
                <a:ea typeface="+mn-ea"/>
                <a:cs typeface="Times" panose="02020603050405020304" pitchFamily="18" charset="0"/>
              </a:rPr>
              <a:t>pháp</a:t>
            </a:r>
            <a:r>
              <a:rPr lang="en-US" altLang="en-US" sz="1800" b="1" kern="1200" dirty="0" smtClean="0">
                <a:solidFill>
                  <a:schemeClr val="tx1"/>
                </a:solidFill>
                <a:latin typeface="SVN-Very Berry" panose="00000500000000000000" pitchFamily="2" charset="0"/>
                <a:ea typeface="+mn-ea"/>
                <a:cs typeface="Times" panose="02020603050405020304" pitchFamily="18" charset="0"/>
              </a:rPr>
              <a:t> </a:t>
            </a:r>
            <a:r>
              <a:rPr lang="en-US" altLang="en-US" sz="1800" b="1" kern="1200" dirty="0" err="1" smtClean="0">
                <a:solidFill>
                  <a:schemeClr val="tx1"/>
                </a:solidFill>
                <a:latin typeface="SVN-Very Berry" panose="00000500000000000000" pitchFamily="2" charset="0"/>
                <a:ea typeface="+mn-ea"/>
                <a:cs typeface="Times" panose="02020603050405020304" pitchFamily="18" charset="0"/>
              </a:rPr>
              <a:t>luật</a:t>
            </a:r>
            <a:r>
              <a:rPr lang="en-US" altLang="en-US" sz="1800" b="1" kern="1200" dirty="0" smtClean="0">
                <a:solidFill>
                  <a:schemeClr val="tx1"/>
                </a:solidFill>
                <a:latin typeface="SVN-Very Berry" panose="00000500000000000000" pitchFamily="2" charset="0"/>
                <a:ea typeface="+mn-ea"/>
                <a:cs typeface="Times" panose="02020603050405020304" pitchFamily="18" charset="0"/>
              </a:rPr>
              <a:t>,</a:t>
            </a:r>
            <a:r>
              <a:rPr lang="en-US" sz="1800" b="1" dirty="0" smtClean="0">
                <a:solidFill>
                  <a:schemeClr val="tx1"/>
                </a:solidFill>
                <a:latin typeface="SVN-Very Berry" panose="00000500000000000000" pitchFamily="2" charset="0"/>
                <a:cs typeface="Times" panose="02020603050405020304" pitchFamily="18" charset="0"/>
              </a:rPr>
              <a:t> </a:t>
            </a:r>
            <a:r>
              <a:rPr lang="en-US" sz="1800" b="1" dirty="0" err="1" smtClean="0">
                <a:solidFill>
                  <a:schemeClr val="tx1"/>
                </a:solidFill>
                <a:latin typeface="SVN-Very Berry" panose="00000500000000000000" pitchFamily="2" charset="0"/>
                <a:cs typeface="Times" panose="02020603050405020304" pitchFamily="18" charset="0"/>
              </a:rPr>
              <a:t>gia</a:t>
            </a:r>
            <a:r>
              <a:rPr lang="en-US" sz="1800" b="1" dirty="0" smtClean="0">
                <a:solidFill>
                  <a:schemeClr val="tx1"/>
                </a:solidFill>
                <a:latin typeface="SVN-Very Berry" panose="00000500000000000000" pitchFamily="2" charset="0"/>
                <a:cs typeface="Times" panose="02020603050405020304" pitchFamily="18" charset="0"/>
              </a:rPr>
              <a:t> </a:t>
            </a:r>
            <a:r>
              <a:rPr lang="en-US" sz="1800" b="1" dirty="0" err="1" smtClean="0">
                <a:solidFill>
                  <a:schemeClr val="tx1"/>
                </a:solidFill>
                <a:latin typeface="SVN-Very Berry" panose="00000500000000000000" pitchFamily="2" charset="0"/>
                <a:cs typeface="Times" panose="02020603050405020304" pitchFamily="18" charset="0"/>
              </a:rPr>
              <a:t>đình</a:t>
            </a:r>
            <a:r>
              <a:rPr lang="en-US" sz="1800" b="1" dirty="0" smtClean="0">
                <a:solidFill>
                  <a:schemeClr val="tx1"/>
                </a:solidFill>
                <a:latin typeface="SVN-Very Berry" panose="00000500000000000000" pitchFamily="2" charset="0"/>
                <a:cs typeface="Times" panose="02020603050405020304" pitchFamily="18" charset="0"/>
              </a:rPr>
              <a:t>, </a:t>
            </a:r>
            <a:r>
              <a:rPr lang="en-US" sz="1800" b="1" dirty="0" err="1" smtClean="0">
                <a:solidFill>
                  <a:schemeClr val="tx1"/>
                </a:solidFill>
                <a:latin typeface="SVN-Very Berry" panose="00000500000000000000" pitchFamily="2" charset="0"/>
                <a:cs typeface="Times" panose="02020603050405020304" pitchFamily="18" charset="0"/>
              </a:rPr>
              <a:t>nhà</a:t>
            </a:r>
            <a:r>
              <a:rPr lang="en-US" sz="1800" b="1" dirty="0" smtClean="0">
                <a:solidFill>
                  <a:schemeClr val="tx1"/>
                </a:solidFill>
                <a:latin typeface="SVN-Very Berry" panose="00000500000000000000" pitchFamily="2" charset="0"/>
                <a:cs typeface="Times" panose="02020603050405020304" pitchFamily="18" charset="0"/>
              </a:rPr>
              <a:t> </a:t>
            </a:r>
            <a:r>
              <a:rPr lang="en-US" sz="1800" b="1" dirty="0" err="1" smtClean="0">
                <a:solidFill>
                  <a:schemeClr val="tx1"/>
                </a:solidFill>
                <a:latin typeface="SVN-Very Berry" panose="00000500000000000000" pitchFamily="2" charset="0"/>
                <a:cs typeface="Times" panose="02020603050405020304" pitchFamily="18" charset="0"/>
              </a:rPr>
              <a:t>trường</a:t>
            </a:r>
            <a:r>
              <a:rPr lang="en-US" sz="1800" b="1" dirty="0" smtClean="0">
                <a:solidFill>
                  <a:schemeClr val="tx1"/>
                </a:solidFill>
                <a:latin typeface="SVN-Very Berry" panose="00000500000000000000" pitchFamily="2" charset="0"/>
                <a:cs typeface="Times" panose="02020603050405020304" pitchFamily="18" charset="0"/>
              </a:rPr>
              <a:t>, </a:t>
            </a:r>
            <a:r>
              <a:rPr lang="en-US" sz="1800" b="1" dirty="0" err="1" smtClean="0">
                <a:solidFill>
                  <a:schemeClr val="tx1"/>
                </a:solidFill>
                <a:latin typeface="SVN-Very Berry" panose="00000500000000000000" pitchFamily="2" charset="0"/>
                <a:cs typeface="Times" panose="02020603050405020304" pitchFamily="18" charset="0"/>
              </a:rPr>
              <a:t>xã</a:t>
            </a:r>
            <a:r>
              <a:rPr lang="en-US" sz="1800" b="1" dirty="0" smtClean="0">
                <a:solidFill>
                  <a:schemeClr val="tx1"/>
                </a:solidFill>
                <a:latin typeface="SVN-Very Berry" panose="00000500000000000000" pitchFamily="2" charset="0"/>
                <a:cs typeface="Times" panose="02020603050405020304" pitchFamily="18" charset="0"/>
              </a:rPr>
              <a:t> </a:t>
            </a:r>
            <a:r>
              <a:rPr lang="en-US" sz="1800" b="1" dirty="0" err="1" smtClean="0">
                <a:solidFill>
                  <a:schemeClr val="tx1"/>
                </a:solidFill>
                <a:latin typeface="SVN-Very Berry" panose="00000500000000000000" pitchFamily="2" charset="0"/>
                <a:cs typeface="Times" panose="02020603050405020304" pitchFamily="18" charset="0"/>
              </a:rPr>
              <a:t>hội</a:t>
            </a:r>
            <a:r>
              <a:rPr lang="en-US" sz="1800" b="1" dirty="0" smtClean="0">
                <a:solidFill>
                  <a:schemeClr val="tx1"/>
                </a:solidFill>
                <a:latin typeface="SVN-Very Berry" panose="00000500000000000000" pitchFamily="2" charset="0"/>
                <a:cs typeface="Times" panose="02020603050405020304" pitchFamily="18" charset="0"/>
              </a:rPr>
              <a:t> </a:t>
            </a:r>
            <a:r>
              <a:rPr lang="en-US" sz="1800" b="1" dirty="0" err="1" smtClean="0">
                <a:solidFill>
                  <a:schemeClr val="tx1"/>
                </a:solidFill>
                <a:latin typeface="SVN-Very Berry" panose="00000500000000000000" pitchFamily="2" charset="0"/>
                <a:cs typeface="Times" panose="02020603050405020304" pitchFamily="18" charset="0"/>
              </a:rPr>
              <a:t>có</a:t>
            </a:r>
            <a:r>
              <a:rPr lang="en-US" sz="1800" b="1" dirty="0" smtClean="0">
                <a:solidFill>
                  <a:schemeClr val="tx1"/>
                </a:solidFill>
                <a:latin typeface="SVN-Very Berry" panose="00000500000000000000" pitchFamily="2" charset="0"/>
                <a:cs typeface="Times" panose="02020603050405020304" pitchFamily="18" charset="0"/>
              </a:rPr>
              <a:t> </a:t>
            </a:r>
            <a:r>
              <a:rPr lang="en-US" sz="1800" b="1" dirty="0" err="1" smtClean="0">
                <a:solidFill>
                  <a:schemeClr val="tx1"/>
                </a:solidFill>
                <a:latin typeface="SVN-Very Berry" panose="00000500000000000000" pitchFamily="2" charset="0"/>
                <a:cs typeface="Times" panose="02020603050405020304" pitchFamily="18" charset="0"/>
              </a:rPr>
              <a:t>trách</a:t>
            </a:r>
            <a:r>
              <a:rPr lang="en-US" sz="1800" b="1" dirty="0" smtClean="0">
                <a:solidFill>
                  <a:schemeClr val="tx1"/>
                </a:solidFill>
                <a:latin typeface="SVN-Very Berry" panose="00000500000000000000" pitchFamily="2" charset="0"/>
                <a:cs typeface="Times" panose="02020603050405020304" pitchFamily="18" charset="0"/>
              </a:rPr>
              <a:t> </a:t>
            </a:r>
            <a:r>
              <a:rPr lang="en-US" sz="1800" b="1" dirty="0" err="1" smtClean="0">
                <a:solidFill>
                  <a:schemeClr val="tx1"/>
                </a:solidFill>
                <a:latin typeface="SVN-Very Berry" panose="00000500000000000000" pitchFamily="2" charset="0"/>
                <a:cs typeface="Times" panose="02020603050405020304" pitchFamily="18" charset="0"/>
              </a:rPr>
              <a:t>nhiệm</a:t>
            </a:r>
            <a:r>
              <a:rPr lang="en-US" sz="1800" b="1" dirty="0" smtClean="0">
                <a:solidFill>
                  <a:schemeClr val="tx1"/>
                </a:solidFill>
                <a:latin typeface="SVN-Very Berry" panose="00000500000000000000" pitchFamily="2" charset="0"/>
                <a:cs typeface="Times" panose="02020603050405020304" pitchFamily="18" charset="0"/>
              </a:rPr>
              <a:t> </a:t>
            </a:r>
            <a:r>
              <a:rPr lang="en-US" sz="1800" b="1" dirty="0" err="1" smtClean="0">
                <a:solidFill>
                  <a:schemeClr val="tx1"/>
                </a:solidFill>
                <a:latin typeface="SVN-Very Berry" panose="00000500000000000000" pitchFamily="2" charset="0"/>
                <a:cs typeface="Times" panose="02020603050405020304" pitchFamily="18" charset="0"/>
              </a:rPr>
              <a:t>bảo</a:t>
            </a:r>
            <a:r>
              <a:rPr lang="en-US" sz="1800" b="1" dirty="0" smtClean="0">
                <a:solidFill>
                  <a:schemeClr val="tx1"/>
                </a:solidFill>
                <a:latin typeface="SVN-Very Berry" panose="00000500000000000000" pitchFamily="2" charset="0"/>
                <a:cs typeface="Times" panose="02020603050405020304" pitchFamily="18" charset="0"/>
              </a:rPr>
              <a:t> </a:t>
            </a:r>
            <a:r>
              <a:rPr lang="en-US" sz="1800" b="1" dirty="0" err="1" smtClean="0">
                <a:solidFill>
                  <a:schemeClr val="tx1"/>
                </a:solidFill>
                <a:latin typeface="SVN-Very Berry" panose="00000500000000000000" pitchFamily="2" charset="0"/>
                <a:cs typeface="Times" panose="02020603050405020304" pitchFamily="18" charset="0"/>
              </a:rPr>
              <a:t>vệ</a:t>
            </a:r>
            <a:r>
              <a:rPr lang="en-US" sz="1800" b="1" dirty="0" smtClean="0">
                <a:solidFill>
                  <a:schemeClr val="tx1"/>
                </a:solidFill>
                <a:latin typeface="SVN-Very Berry" panose="00000500000000000000" pitchFamily="2" charset="0"/>
                <a:cs typeface="Times" panose="02020603050405020304" pitchFamily="18" charset="0"/>
              </a:rPr>
              <a:t> </a:t>
            </a:r>
            <a:r>
              <a:rPr lang="en-US" sz="1800" b="1" dirty="0" err="1" smtClean="0">
                <a:solidFill>
                  <a:schemeClr val="tx1"/>
                </a:solidFill>
                <a:latin typeface="SVN-Very Berry" panose="00000500000000000000" pitchFamily="2" charset="0"/>
                <a:cs typeface="Times" panose="02020603050405020304" pitchFamily="18" charset="0"/>
              </a:rPr>
              <a:t>quyền</a:t>
            </a:r>
            <a:r>
              <a:rPr lang="en-US" sz="1800" b="1" dirty="0" smtClean="0">
                <a:solidFill>
                  <a:schemeClr val="tx1"/>
                </a:solidFill>
                <a:latin typeface="SVN-Very Berry" panose="00000500000000000000" pitchFamily="2" charset="0"/>
                <a:cs typeface="Times" panose="02020603050405020304" pitchFamily="18" charset="0"/>
              </a:rPr>
              <a:t> </a:t>
            </a:r>
            <a:r>
              <a:rPr lang="en-US" sz="1800" b="1" dirty="0" err="1" smtClean="0">
                <a:solidFill>
                  <a:schemeClr val="tx1"/>
                </a:solidFill>
                <a:latin typeface="SVN-Very Berry" panose="00000500000000000000" pitchFamily="2" charset="0"/>
                <a:cs typeface="Times" panose="02020603050405020304" pitchFamily="18" charset="0"/>
              </a:rPr>
              <a:t>trẻ</a:t>
            </a:r>
            <a:r>
              <a:rPr lang="en-US" sz="1800" b="1" dirty="0" smtClean="0">
                <a:solidFill>
                  <a:schemeClr val="tx1"/>
                </a:solidFill>
                <a:latin typeface="SVN-Very Berry" panose="00000500000000000000" pitchFamily="2" charset="0"/>
                <a:cs typeface="Times" panose="02020603050405020304" pitchFamily="18" charset="0"/>
              </a:rPr>
              <a:t> </a:t>
            </a:r>
            <a:r>
              <a:rPr lang="en-US" sz="1800" b="1" dirty="0" err="1" smtClean="0">
                <a:solidFill>
                  <a:schemeClr val="tx1"/>
                </a:solidFill>
                <a:latin typeface="SVN-Very Berry" panose="00000500000000000000" pitchFamily="2" charset="0"/>
                <a:cs typeface="Times" panose="02020603050405020304" pitchFamily="18" charset="0"/>
              </a:rPr>
              <a:t>em</a:t>
            </a:r>
            <a:r>
              <a:rPr lang="en-US" sz="1800" b="1" dirty="0" smtClean="0">
                <a:solidFill>
                  <a:schemeClr val="tx1"/>
                </a:solidFill>
                <a:latin typeface="SVN-Very Berry" panose="00000500000000000000" pitchFamily="2" charset="0"/>
                <a:cs typeface="Times" panose="02020603050405020304" pitchFamily="18" charset="0"/>
              </a:rPr>
              <a:t>.</a:t>
            </a:r>
            <a:r>
              <a:rPr lang="en-US" sz="1800" b="1" dirty="0" smtClean="0">
                <a:solidFill>
                  <a:schemeClr val="tx1"/>
                </a:solidFill>
                <a:latin typeface="SVN-Very Berry" panose="00000500000000000000" pitchFamily="2" charset="0"/>
                <a:ea typeface="Segoe UI" panose="020B0502040204020203" pitchFamily="34" charset="0"/>
                <a:cs typeface="Times" panose="02020603050405020304" pitchFamily="18" charset="0"/>
              </a:rPr>
              <a:t> </a:t>
            </a:r>
            <a:r>
              <a:rPr lang="en-US" sz="1800" b="1" kern="1200" dirty="0" err="1">
                <a:solidFill>
                  <a:schemeClr val="tx1"/>
                </a:solidFill>
                <a:latin typeface="SVN-Very Berry" panose="00000500000000000000" pitchFamily="2" charset="0"/>
                <a:cs typeface="Times" panose="02020603050405020304" pitchFamily="18" charset="0"/>
              </a:rPr>
              <a:t>Luật</a:t>
            </a:r>
            <a:r>
              <a:rPr lang="en-US" sz="1800" b="1" kern="1200" dirty="0">
                <a:solidFill>
                  <a:schemeClr val="tx1"/>
                </a:solidFill>
                <a:latin typeface="SVN-Very Berry" panose="00000500000000000000" pitchFamily="2" charset="0"/>
                <a:cs typeface="Times" panose="02020603050405020304" pitchFamily="18" charset="0"/>
              </a:rPr>
              <a:t> </a:t>
            </a:r>
            <a:r>
              <a:rPr lang="en-US" sz="1800" b="1" kern="1200" dirty="0" err="1">
                <a:solidFill>
                  <a:schemeClr val="tx1"/>
                </a:solidFill>
                <a:latin typeface="SVN-Very Berry" panose="00000500000000000000" pitchFamily="2" charset="0"/>
                <a:cs typeface="Times" panose="02020603050405020304" pitchFamily="18" charset="0"/>
              </a:rPr>
              <a:t>sư</a:t>
            </a:r>
            <a:r>
              <a:rPr lang="en-US" sz="1800" b="1" kern="1200" dirty="0">
                <a:solidFill>
                  <a:schemeClr val="tx1"/>
                </a:solidFill>
                <a:latin typeface="SVN-Very Berry" panose="00000500000000000000" pitchFamily="2" charset="0"/>
                <a:cs typeface="Times" panose="02020603050405020304" pitchFamily="18" charset="0"/>
              </a:rPr>
              <a:t> </a:t>
            </a:r>
            <a:r>
              <a:rPr lang="en-US" sz="1800" b="1" kern="1200" dirty="0" err="1">
                <a:solidFill>
                  <a:schemeClr val="tx1"/>
                </a:solidFill>
                <a:latin typeface="SVN-Very Berry" panose="00000500000000000000" pitchFamily="2" charset="0"/>
                <a:cs typeface="Times" panose="02020603050405020304" pitchFamily="18" charset="0"/>
              </a:rPr>
              <a:t>có</a:t>
            </a:r>
            <a:r>
              <a:rPr lang="en-US" sz="1800" b="1" kern="1200" dirty="0">
                <a:solidFill>
                  <a:schemeClr val="tx1"/>
                </a:solidFill>
                <a:latin typeface="SVN-Very Berry" panose="00000500000000000000" pitchFamily="2" charset="0"/>
                <a:cs typeface="Times" panose="02020603050405020304" pitchFamily="18" charset="0"/>
              </a:rPr>
              <a:t> </a:t>
            </a:r>
            <a:r>
              <a:rPr lang="en-US" sz="1800" b="1" kern="1200" dirty="0" err="1">
                <a:solidFill>
                  <a:schemeClr val="tx1"/>
                </a:solidFill>
                <a:latin typeface="SVN-Very Berry" panose="00000500000000000000" pitchFamily="2" charset="0"/>
                <a:cs typeface="Times" panose="02020603050405020304" pitchFamily="18" charset="0"/>
              </a:rPr>
              <a:t>thể</a:t>
            </a:r>
            <a:r>
              <a:rPr lang="en-US" sz="1800" b="1" kern="1200" dirty="0">
                <a:solidFill>
                  <a:schemeClr val="tx1"/>
                </a:solidFill>
                <a:latin typeface="SVN-Very Berry" panose="00000500000000000000" pitchFamily="2" charset="0"/>
                <a:cs typeface="Times" panose="02020603050405020304" pitchFamily="18" charset="0"/>
              </a:rPr>
              <a:t> </a:t>
            </a:r>
            <a:r>
              <a:rPr lang="en-US" sz="1800" b="1" kern="1200" dirty="0" err="1" smtClean="0">
                <a:solidFill>
                  <a:schemeClr val="tx1"/>
                </a:solidFill>
                <a:latin typeface="SVN-Very Berry" panose="00000500000000000000" pitchFamily="2" charset="0"/>
                <a:cs typeface="Times" panose="02020603050405020304" pitchFamily="18" charset="0"/>
              </a:rPr>
              <a:t>cho</a:t>
            </a:r>
            <a:r>
              <a:rPr lang="en-US" sz="1800" b="1" kern="1200" dirty="0" smtClean="0">
                <a:solidFill>
                  <a:schemeClr val="tx1"/>
                </a:solidFill>
                <a:latin typeface="SVN-Very Berry" panose="00000500000000000000" pitchFamily="2" charset="0"/>
                <a:cs typeface="Times" panose="02020603050405020304" pitchFamily="18" charset="0"/>
              </a:rPr>
              <a:t> </a:t>
            </a:r>
            <a:r>
              <a:rPr lang="en-US" sz="1800" b="1" kern="1200" dirty="0" err="1" smtClean="0">
                <a:solidFill>
                  <a:schemeClr val="tx1"/>
                </a:solidFill>
                <a:latin typeface="SVN-Very Berry" panose="00000500000000000000" pitchFamily="2" charset="0"/>
                <a:cs typeface="Times" panose="02020603050405020304" pitchFamily="18" charset="0"/>
              </a:rPr>
              <a:t>biết</a:t>
            </a:r>
            <a:r>
              <a:rPr lang="en-US" sz="1800" b="1" kern="1200" dirty="0" smtClean="0">
                <a:solidFill>
                  <a:schemeClr val="tx1"/>
                </a:solidFill>
                <a:latin typeface="SVN-Very Berry" panose="00000500000000000000" pitchFamily="2" charset="0"/>
                <a:cs typeface="Times" panose="02020603050405020304" pitchFamily="18" charset="0"/>
              </a:rPr>
              <a:t> </a:t>
            </a:r>
            <a:r>
              <a:rPr lang="en-US" sz="1800" b="1" kern="1200" dirty="0" err="1" smtClean="0">
                <a:solidFill>
                  <a:schemeClr val="tx1"/>
                </a:solidFill>
                <a:latin typeface="SVN-Very Berry" panose="00000500000000000000" pitchFamily="2" charset="0"/>
                <a:cs typeface="Times" panose="02020603050405020304" pitchFamily="18" charset="0"/>
              </a:rPr>
              <a:t>cụ</a:t>
            </a:r>
            <a:r>
              <a:rPr lang="en-US" sz="1800" b="1" kern="1200" dirty="0" smtClean="0">
                <a:solidFill>
                  <a:schemeClr val="tx1"/>
                </a:solidFill>
                <a:latin typeface="SVN-Very Berry" panose="00000500000000000000" pitchFamily="2" charset="0"/>
                <a:cs typeface="Times" panose="02020603050405020304" pitchFamily="18" charset="0"/>
              </a:rPr>
              <a:t> </a:t>
            </a:r>
            <a:r>
              <a:rPr lang="en-US" sz="1800" b="1" kern="1200" dirty="0" err="1" smtClean="0">
                <a:solidFill>
                  <a:schemeClr val="tx1"/>
                </a:solidFill>
                <a:latin typeface="SVN-Very Berry" panose="00000500000000000000" pitchFamily="2" charset="0"/>
                <a:cs typeface="Times" panose="02020603050405020304" pitchFamily="18" charset="0"/>
              </a:rPr>
              <a:t>thể</a:t>
            </a:r>
            <a:r>
              <a:rPr lang="en-US" sz="1800" b="1" kern="1200" dirty="0" smtClean="0">
                <a:solidFill>
                  <a:schemeClr val="tx1"/>
                </a:solidFill>
                <a:latin typeface="SVN-Very Berry" panose="00000500000000000000" pitchFamily="2" charset="0"/>
                <a:cs typeface="Times" panose="02020603050405020304" pitchFamily="18" charset="0"/>
              </a:rPr>
              <a:t> </a:t>
            </a:r>
            <a:r>
              <a:rPr lang="en-US" sz="1800" b="1" kern="1200" dirty="0" err="1" smtClean="0">
                <a:solidFill>
                  <a:schemeClr val="tx1"/>
                </a:solidFill>
                <a:latin typeface="SVN-Very Berry" panose="00000500000000000000" pitchFamily="2" charset="0"/>
                <a:cs typeface="Times" panose="02020603050405020304" pitchFamily="18" charset="0"/>
              </a:rPr>
              <a:t>trách</a:t>
            </a:r>
            <a:r>
              <a:rPr lang="en-US" sz="1800" b="1" kern="1200" dirty="0" smtClean="0">
                <a:solidFill>
                  <a:schemeClr val="tx1"/>
                </a:solidFill>
                <a:latin typeface="SVN-Very Berry" panose="00000500000000000000" pitchFamily="2" charset="0"/>
                <a:cs typeface="Times" panose="02020603050405020304" pitchFamily="18" charset="0"/>
              </a:rPr>
              <a:t> </a:t>
            </a:r>
            <a:r>
              <a:rPr lang="en-US" sz="1800" b="1" kern="1200" dirty="0" err="1" smtClean="0">
                <a:solidFill>
                  <a:schemeClr val="tx1"/>
                </a:solidFill>
                <a:latin typeface="SVN-Very Berry" panose="00000500000000000000" pitchFamily="2" charset="0"/>
                <a:cs typeface="Times" panose="02020603050405020304" pitchFamily="18" charset="0"/>
              </a:rPr>
              <a:t>nhiệm</a:t>
            </a:r>
            <a:r>
              <a:rPr lang="en-US" sz="1800" b="1" kern="1200" dirty="0" smtClean="0">
                <a:solidFill>
                  <a:schemeClr val="tx1"/>
                </a:solidFill>
                <a:latin typeface="SVN-Very Berry" panose="00000500000000000000" pitchFamily="2" charset="0"/>
                <a:cs typeface="Times" panose="02020603050405020304" pitchFamily="18" charset="0"/>
              </a:rPr>
              <a:t> </a:t>
            </a:r>
            <a:r>
              <a:rPr lang="en-US" sz="1800" b="1" kern="1200" dirty="0" err="1" smtClean="0">
                <a:solidFill>
                  <a:schemeClr val="tx1"/>
                </a:solidFill>
                <a:latin typeface="SVN-Very Berry" panose="00000500000000000000" pitchFamily="2" charset="0"/>
                <a:cs typeface="Times" panose="02020603050405020304" pitchFamily="18" charset="0"/>
              </a:rPr>
              <a:t>của</a:t>
            </a:r>
            <a:r>
              <a:rPr lang="en-US" sz="1800" b="1" kern="1200" dirty="0" smtClean="0">
                <a:solidFill>
                  <a:schemeClr val="tx1"/>
                </a:solidFill>
                <a:latin typeface="SVN-Very Berry" panose="00000500000000000000" pitchFamily="2" charset="0"/>
                <a:cs typeface="Times" panose="02020603050405020304" pitchFamily="18" charset="0"/>
              </a:rPr>
              <a:t> </a:t>
            </a:r>
            <a:r>
              <a:rPr lang="en-US" sz="1800" b="1" kern="1200" dirty="0" err="1" smtClean="0">
                <a:solidFill>
                  <a:schemeClr val="tx1"/>
                </a:solidFill>
                <a:latin typeface="SVN-Very Berry" panose="00000500000000000000" pitchFamily="2" charset="0"/>
                <a:cs typeface="Times" panose="02020603050405020304" pitchFamily="18" charset="0"/>
              </a:rPr>
              <a:t>từng</a:t>
            </a:r>
            <a:r>
              <a:rPr lang="en-US" sz="1800" b="1" kern="1200" dirty="0" smtClean="0">
                <a:solidFill>
                  <a:schemeClr val="tx1"/>
                </a:solidFill>
                <a:latin typeface="SVN-Very Berry" panose="00000500000000000000" pitchFamily="2" charset="0"/>
                <a:cs typeface="Times" panose="02020603050405020304" pitchFamily="18" charset="0"/>
              </a:rPr>
              <a:t> </a:t>
            </a:r>
            <a:r>
              <a:rPr lang="en-US" sz="1800" b="1" kern="1200" dirty="0" err="1" smtClean="0">
                <a:solidFill>
                  <a:schemeClr val="tx1"/>
                </a:solidFill>
                <a:latin typeface="SVN-Very Berry" panose="00000500000000000000" pitchFamily="2" charset="0"/>
                <a:cs typeface="Times" panose="02020603050405020304" pitchFamily="18" charset="0"/>
              </a:rPr>
              <a:t>chủ</a:t>
            </a:r>
            <a:r>
              <a:rPr lang="en-US" sz="1800" b="1" kern="1200" dirty="0" smtClean="0">
                <a:solidFill>
                  <a:schemeClr val="tx1"/>
                </a:solidFill>
                <a:latin typeface="SVN-Very Berry" panose="00000500000000000000" pitchFamily="2" charset="0"/>
                <a:cs typeface="Times" panose="02020603050405020304" pitchFamily="18" charset="0"/>
              </a:rPr>
              <a:t> </a:t>
            </a:r>
            <a:r>
              <a:rPr lang="en-US" sz="1800" b="1" kern="1200" dirty="0" err="1" smtClean="0">
                <a:solidFill>
                  <a:schemeClr val="tx1"/>
                </a:solidFill>
                <a:latin typeface="SVN-Very Berry" panose="00000500000000000000" pitchFamily="2" charset="0"/>
                <a:cs typeface="Times" panose="02020603050405020304" pitchFamily="18" charset="0"/>
              </a:rPr>
              <a:t>thể</a:t>
            </a:r>
            <a:r>
              <a:rPr lang="en-US" sz="1800" b="1" kern="1200" dirty="0" smtClean="0">
                <a:solidFill>
                  <a:schemeClr val="tx1"/>
                </a:solidFill>
                <a:latin typeface="SVN-Very Berry" panose="00000500000000000000" pitchFamily="2" charset="0"/>
                <a:cs typeface="Times" panose="02020603050405020304" pitchFamily="18" charset="0"/>
              </a:rPr>
              <a:t> </a:t>
            </a:r>
            <a:r>
              <a:rPr lang="en-US" sz="1800" b="1" kern="1200" dirty="0" err="1" smtClean="0">
                <a:solidFill>
                  <a:schemeClr val="tx1"/>
                </a:solidFill>
                <a:latin typeface="SVN-Very Berry" panose="00000500000000000000" pitchFamily="2" charset="0"/>
                <a:cs typeface="Times" panose="02020603050405020304" pitchFamily="18" charset="0"/>
              </a:rPr>
              <a:t>trên</a:t>
            </a:r>
            <a:r>
              <a:rPr lang="en-US" sz="1800" b="1" kern="1200" dirty="0" smtClean="0">
                <a:solidFill>
                  <a:schemeClr val="tx1"/>
                </a:solidFill>
                <a:latin typeface="SVN-Very Berry" panose="00000500000000000000" pitchFamily="2" charset="0"/>
                <a:cs typeface="Times" panose="02020603050405020304" pitchFamily="18" charset="0"/>
              </a:rPr>
              <a:t> </a:t>
            </a:r>
            <a:r>
              <a:rPr lang="en-US" sz="1800" b="1" kern="1200" dirty="0" err="1">
                <a:solidFill>
                  <a:schemeClr val="tx1"/>
                </a:solidFill>
                <a:latin typeface="SVN-Very Berry" panose="00000500000000000000" pitchFamily="2" charset="0"/>
                <a:cs typeface="Times" panose="02020603050405020304" pitchFamily="18" charset="0"/>
              </a:rPr>
              <a:t>trong</a:t>
            </a:r>
            <a:r>
              <a:rPr lang="en-US" sz="1800" b="1" kern="1200" dirty="0">
                <a:solidFill>
                  <a:schemeClr val="tx1"/>
                </a:solidFill>
                <a:latin typeface="SVN-Very Berry" panose="00000500000000000000" pitchFamily="2" charset="0"/>
                <a:cs typeface="Times" panose="02020603050405020304" pitchFamily="18" charset="0"/>
              </a:rPr>
              <a:t> </a:t>
            </a:r>
            <a:r>
              <a:rPr lang="en-US" sz="1800" b="1" kern="1200" dirty="0" err="1">
                <a:solidFill>
                  <a:schemeClr val="tx1"/>
                </a:solidFill>
                <a:latin typeface="SVN-Very Berry" panose="00000500000000000000" pitchFamily="2" charset="0"/>
                <a:cs typeface="Times" panose="02020603050405020304" pitchFamily="18" charset="0"/>
              </a:rPr>
              <a:t>việc</a:t>
            </a:r>
            <a:r>
              <a:rPr lang="en-US" sz="1800" b="1" kern="1200" dirty="0">
                <a:solidFill>
                  <a:schemeClr val="tx1"/>
                </a:solidFill>
                <a:latin typeface="SVN-Very Berry" panose="00000500000000000000" pitchFamily="2" charset="0"/>
                <a:cs typeface="Times" panose="02020603050405020304" pitchFamily="18" charset="0"/>
              </a:rPr>
              <a:t> </a:t>
            </a:r>
            <a:r>
              <a:rPr lang="en-US" sz="1800" b="1" kern="1200" dirty="0" err="1">
                <a:solidFill>
                  <a:schemeClr val="tx1"/>
                </a:solidFill>
                <a:latin typeface="SVN-Very Berry" panose="00000500000000000000" pitchFamily="2" charset="0"/>
                <a:cs typeface="Times" panose="02020603050405020304" pitchFamily="18" charset="0"/>
              </a:rPr>
              <a:t>thực</a:t>
            </a:r>
            <a:r>
              <a:rPr lang="en-US" sz="1800" b="1" kern="1200" dirty="0">
                <a:solidFill>
                  <a:schemeClr val="tx1"/>
                </a:solidFill>
                <a:latin typeface="SVN-Very Berry" panose="00000500000000000000" pitchFamily="2" charset="0"/>
                <a:cs typeface="Times" panose="02020603050405020304" pitchFamily="18" charset="0"/>
              </a:rPr>
              <a:t> </a:t>
            </a:r>
            <a:r>
              <a:rPr lang="en-US" sz="1800" b="1" kern="1200" dirty="0" err="1">
                <a:solidFill>
                  <a:schemeClr val="tx1"/>
                </a:solidFill>
                <a:latin typeface="SVN-Very Berry" panose="00000500000000000000" pitchFamily="2" charset="0"/>
                <a:cs typeface="Times" panose="02020603050405020304" pitchFamily="18" charset="0"/>
              </a:rPr>
              <a:t>hiện</a:t>
            </a:r>
            <a:r>
              <a:rPr lang="en-US" sz="1800" b="1" kern="1200" dirty="0">
                <a:solidFill>
                  <a:schemeClr val="tx1"/>
                </a:solidFill>
                <a:latin typeface="SVN-Very Berry" panose="00000500000000000000" pitchFamily="2" charset="0"/>
                <a:cs typeface="Times" panose="02020603050405020304" pitchFamily="18" charset="0"/>
              </a:rPr>
              <a:t> </a:t>
            </a:r>
            <a:r>
              <a:rPr lang="en-US" sz="1800" b="1" kern="1200" dirty="0" err="1">
                <a:solidFill>
                  <a:schemeClr val="tx1"/>
                </a:solidFill>
                <a:latin typeface="SVN-Very Berry" panose="00000500000000000000" pitchFamily="2" charset="0"/>
                <a:cs typeface="Times" panose="02020603050405020304" pitchFamily="18" charset="0"/>
              </a:rPr>
              <a:t>quyền</a:t>
            </a:r>
            <a:r>
              <a:rPr lang="en-US" sz="1800" b="1" kern="1200" dirty="0">
                <a:solidFill>
                  <a:schemeClr val="tx1"/>
                </a:solidFill>
                <a:latin typeface="SVN-Very Berry" panose="00000500000000000000" pitchFamily="2" charset="0"/>
                <a:cs typeface="Times" panose="02020603050405020304" pitchFamily="18" charset="0"/>
              </a:rPr>
              <a:t> </a:t>
            </a:r>
            <a:r>
              <a:rPr lang="en-US" sz="1800" b="1" kern="1200" dirty="0" err="1">
                <a:solidFill>
                  <a:schemeClr val="tx1"/>
                </a:solidFill>
                <a:latin typeface="SVN-Very Berry" panose="00000500000000000000" pitchFamily="2" charset="0"/>
                <a:cs typeface="Times" panose="02020603050405020304" pitchFamily="18" charset="0"/>
              </a:rPr>
              <a:t>trẻ</a:t>
            </a:r>
            <a:r>
              <a:rPr lang="en-US" sz="1800" b="1" kern="1200" dirty="0">
                <a:solidFill>
                  <a:schemeClr val="tx1"/>
                </a:solidFill>
                <a:latin typeface="SVN-Very Berry" panose="00000500000000000000" pitchFamily="2" charset="0"/>
                <a:cs typeface="Times" panose="02020603050405020304" pitchFamily="18" charset="0"/>
              </a:rPr>
              <a:t> </a:t>
            </a:r>
            <a:r>
              <a:rPr lang="en-US" sz="1800" b="1" kern="1200" dirty="0" err="1">
                <a:solidFill>
                  <a:schemeClr val="tx1"/>
                </a:solidFill>
                <a:latin typeface="SVN-Very Berry" panose="00000500000000000000" pitchFamily="2" charset="0"/>
                <a:cs typeface="Times" panose="02020603050405020304" pitchFamily="18" charset="0"/>
              </a:rPr>
              <a:t>em</a:t>
            </a:r>
            <a:r>
              <a:rPr lang="en-US" sz="1800" b="1" kern="1200" dirty="0">
                <a:solidFill>
                  <a:schemeClr val="tx1"/>
                </a:solidFill>
                <a:latin typeface="SVN-Very Berry" panose="00000500000000000000" pitchFamily="2" charset="0"/>
                <a:cs typeface="Times" panose="02020603050405020304" pitchFamily="18" charset="0"/>
              </a:rPr>
              <a:t>? </a:t>
            </a:r>
            <a:endParaRPr lang="nl-NL" altLang="en-US" sz="1800" b="1" kern="1200" dirty="0">
              <a:solidFill>
                <a:schemeClr val="tx1"/>
              </a:solidFill>
              <a:latin typeface="SVN-Very Berry" panose="00000500000000000000" pitchFamily="2" charset="0"/>
              <a:cs typeface="Times" panose="02020603050405020304" pitchFamily="18" charset="0"/>
            </a:endParaRPr>
          </a:p>
        </p:txBody>
      </p:sp>
      <p:sp>
        <p:nvSpPr>
          <p:cNvPr id="11" name="Action Button: Help 10">
            <a:hlinkClick r:id="" action="ppaction://noaction" highlightClick="1"/>
          </p:cNvPr>
          <p:cNvSpPr/>
          <p:nvPr/>
        </p:nvSpPr>
        <p:spPr>
          <a:xfrm>
            <a:off x="1615799" y="760785"/>
            <a:ext cx="387008" cy="457200"/>
          </a:xfrm>
          <a:prstGeom prst="actionButtonHelp">
            <a:avLst/>
          </a:prstGeom>
          <a:solidFill>
            <a:srgbClr val="5FCBEF"/>
          </a:solidFill>
          <a:ln w="19050" cap="rnd" cmpd="sng" algn="ctr">
            <a:solidFill>
              <a:srgbClr val="FF0000"/>
            </a:solidFill>
            <a:prstDash val="solid"/>
          </a:ln>
          <a:effectLst/>
        </p:spPr>
        <p:txBody>
          <a:bodyPr anchor="ctr"/>
          <a:lstStyle/>
          <a:p>
            <a:pPr algn="ctr" fontAlgn="base">
              <a:spcBef>
                <a:spcPct val="0"/>
              </a:spcBef>
              <a:spcAft>
                <a:spcPct val="0"/>
              </a:spcAft>
              <a:buClrTx/>
              <a:buFontTx/>
              <a:buNone/>
              <a:defRPr/>
            </a:pPr>
            <a:endParaRPr lang="en-US" sz="1350" kern="1200" dirty="0">
              <a:ln>
                <a:solidFill>
                  <a:srgbClr val="000099"/>
                </a:solidFill>
              </a:ln>
              <a:solidFill>
                <a:srgbClr val="FF0000"/>
              </a:solidFill>
              <a:latin typeface="Trebuchet MS" panose="020B0603020202020204"/>
              <a:ea typeface="+mn-ea"/>
            </a:endParaRPr>
          </a:p>
        </p:txBody>
      </p:sp>
      <p:sp>
        <p:nvSpPr>
          <p:cNvPr id="12" name="Action Button: Help 11">
            <a:hlinkClick r:id="" action="ppaction://noaction" highlightClick="1"/>
          </p:cNvPr>
          <p:cNvSpPr/>
          <p:nvPr/>
        </p:nvSpPr>
        <p:spPr>
          <a:xfrm>
            <a:off x="257175" y="3137821"/>
            <a:ext cx="400050" cy="457200"/>
          </a:xfrm>
          <a:prstGeom prst="actionButtonHelp">
            <a:avLst/>
          </a:prstGeom>
          <a:solidFill>
            <a:srgbClr val="5FCBEF"/>
          </a:solidFill>
          <a:ln w="19050" cap="rnd" cmpd="sng" algn="ctr">
            <a:solidFill>
              <a:srgbClr val="FF0000"/>
            </a:solidFill>
            <a:prstDash val="solid"/>
          </a:ln>
          <a:effectLst/>
        </p:spPr>
        <p:txBody>
          <a:bodyPr anchor="ctr"/>
          <a:lstStyle/>
          <a:p>
            <a:pPr algn="ctr" fontAlgn="base">
              <a:spcBef>
                <a:spcPct val="0"/>
              </a:spcBef>
              <a:spcAft>
                <a:spcPct val="0"/>
              </a:spcAft>
              <a:buClrTx/>
              <a:buFontTx/>
              <a:buNone/>
              <a:defRPr/>
            </a:pPr>
            <a:endParaRPr lang="en-US" sz="1350" kern="1200" dirty="0">
              <a:ln>
                <a:solidFill>
                  <a:srgbClr val="000099"/>
                </a:solidFill>
              </a:ln>
              <a:solidFill>
                <a:srgbClr val="FF0000"/>
              </a:solidFill>
              <a:latin typeface="Trebuchet MS" panose="020B0603020202020204"/>
              <a:ea typeface="+mn-ea"/>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826" y="-48779"/>
            <a:ext cx="1295400" cy="791107"/>
          </a:xfrm>
          <a:prstGeom prst="rect">
            <a:avLst/>
          </a:prstGeom>
        </p:spPr>
      </p:pic>
    </p:spTree>
    <p:extLst>
      <p:ext uri="{BB962C8B-B14F-4D97-AF65-F5344CB8AC3E}">
        <p14:creationId xmlns:p14="http://schemas.microsoft.com/office/powerpoint/2010/main" val="157938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14350"/>
            <a:ext cx="9259159" cy="5143500"/>
          </a:xfrm>
          <a:prstGeom prst="rect">
            <a:avLst/>
          </a:prstGeom>
          <a:effectLst>
            <a:softEdge rad="939800"/>
          </a:effectLst>
        </p:spPr>
      </p:pic>
      <p:pic>
        <p:nvPicPr>
          <p:cNvPr id="2" name="Picture 1">
            <a:extLst>
              <a:ext uri="{FF2B5EF4-FFF2-40B4-BE49-F238E27FC236}">
                <a16:creationId xmlns:a16="http://schemas.microsoft.com/office/drawing/2014/main" xmlns="" id="{90D59917-A4D8-2743-B16A-D590B3F3F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857250"/>
            <a:ext cx="9753600" cy="7086600"/>
          </a:xfrm>
          <a:prstGeom prst="rect">
            <a:avLst/>
          </a:prstGeom>
        </p:spPr>
      </p:pic>
      <p:sp>
        <p:nvSpPr>
          <p:cNvPr id="4" name="Rectangle 3"/>
          <p:cNvSpPr/>
          <p:nvPr/>
        </p:nvSpPr>
        <p:spPr>
          <a:xfrm>
            <a:off x="152400" y="742950"/>
            <a:ext cx="7315200" cy="3072636"/>
          </a:xfrm>
          <a:prstGeom prst="rect">
            <a:avLst/>
          </a:prstGeom>
        </p:spPr>
        <p:txBody>
          <a:bodyPr wrap="square">
            <a:spAutoFit/>
          </a:bodyPr>
          <a:lstStyle/>
          <a:p>
            <a:pPr marL="1066800" indent="-342900">
              <a:spcAft>
                <a:spcPts val="200"/>
              </a:spcAft>
              <a:buFontTx/>
              <a:buChar char="-"/>
            </a:pPr>
            <a:r>
              <a:rPr lang="en-US" sz="2400" dirty="0" err="1" smtClean="0">
                <a:latin typeface="#9Slide05 IcielSanelma" pitchFamily="2" charset="0"/>
                <a:ea typeface="Cambria" panose="02040503050406030204" pitchFamily="18" charset="0"/>
                <a:cs typeface="Cambria" panose="02040503050406030204" pitchFamily="18" charset="0"/>
              </a:rPr>
              <a:t>Gia</a:t>
            </a:r>
            <a:r>
              <a:rPr lang="en-US" sz="2400" dirty="0" smtClean="0">
                <a:latin typeface="#9Slide05 IcielSanelma" pitchFamily="2" charset="0"/>
                <a:ea typeface="Cambria" panose="02040503050406030204" pitchFamily="18" charset="0"/>
                <a:cs typeface="Cambria" panose="02040503050406030204" pitchFamily="18" charset="0"/>
              </a:rPr>
              <a:t> </a:t>
            </a:r>
            <a:r>
              <a:rPr lang="en-US" sz="2400" dirty="0" err="1" smtClean="0">
                <a:latin typeface="#9Slide05 IcielSanelma" pitchFamily="2" charset="0"/>
                <a:ea typeface="Cambria" panose="02040503050406030204" pitchFamily="18" charset="0"/>
                <a:cs typeface="Cambria" panose="02040503050406030204" pitchFamily="18" charset="0"/>
              </a:rPr>
              <a:t>đình</a:t>
            </a:r>
            <a:r>
              <a:rPr lang="en-US" sz="2400" dirty="0" smtClean="0">
                <a:latin typeface="#9Slide05 IcielSanelma" pitchFamily="2" charset="0"/>
                <a:ea typeface="Cambria" panose="02040503050406030204" pitchFamily="18" charset="0"/>
                <a:cs typeface="Cambria" panose="02040503050406030204" pitchFamily="18" charset="0"/>
              </a:rPr>
              <a:t>, </a:t>
            </a:r>
            <a:r>
              <a:rPr lang="en-US" sz="2400" dirty="0" err="1" smtClean="0">
                <a:latin typeface="#9Slide05 IcielSanelma" pitchFamily="2" charset="0"/>
                <a:ea typeface="Cambria" panose="02040503050406030204" pitchFamily="18" charset="0"/>
                <a:cs typeface="Cambria" panose="02040503050406030204" pitchFamily="18" charset="0"/>
              </a:rPr>
              <a:t>nhà</a:t>
            </a:r>
            <a:r>
              <a:rPr lang="en-US" sz="2400" dirty="0" smtClean="0">
                <a:latin typeface="#9Slide05 IcielSanelma" pitchFamily="2" charset="0"/>
                <a:ea typeface="Cambria" panose="02040503050406030204" pitchFamily="18" charset="0"/>
                <a:cs typeface="Cambria" panose="02040503050406030204" pitchFamily="18" charset="0"/>
              </a:rPr>
              <a:t> </a:t>
            </a:r>
            <a:r>
              <a:rPr lang="en-US" sz="2400" dirty="0" err="1" smtClean="0">
                <a:latin typeface="#9Slide05 IcielSanelma" pitchFamily="2" charset="0"/>
                <a:ea typeface="Cambria" panose="02040503050406030204" pitchFamily="18" charset="0"/>
                <a:cs typeface="Cambria" panose="02040503050406030204" pitchFamily="18" charset="0"/>
              </a:rPr>
              <a:t>trường</a:t>
            </a:r>
            <a:r>
              <a:rPr lang="en-US" sz="2400" dirty="0" smtClean="0">
                <a:latin typeface="#9Slide05 IcielSanelma" pitchFamily="2" charset="0"/>
                <a:ea typeface="Cambria" panose="02040503050406030204" pitchFamily="18" charset="0"/>
                <a:cs typeface="Cambria" panose="02040503050406030204" pitchFamily="18" charset="0"/>
              </a:rPr>
              <a:t>, </a:t>
            </a:r>
            <a:r>
              <a:rPr lang="en-US" sz="2400" dirty="0" err="1" smtClean="0">
                <a:latin typeface="#9Slide05 IcielSanelma" pitchFamily="2" charset="0"/>
                <a:ea typeface="Cambria" panose="02040503050406030204" pitchFamily="18" charset="0"/>
                <a:cs typeface="Cambria" panose="02040503050406030204" pitchFamily="18" charset="0"/>
              </a:rPr>
              <a:t>xã</a:t>
            </a:r>
            <a:r>
              <a:rPr lang="en-US" sz="2400" dirty="0" smtClean="0">
                <a:latin typeface="#9Slide05 IcielSanelma" pitchFamily="2" charset="0"/>
                <a:ea typeface="Cambria" panose="02040503050406030204" pitchFamily="18" charset="0"/>
                <a:cs typeface="Cambria" panose="02040503050406030204" pitchFamily="18" charset="0"/>
              </a:rPr>
              <a:t> </a:t>
            </a:r>
            <a:r>
              <a:rPr lang="en-US" sz="2400" dirty="0" err="1" smtClean="0">
                <a:latin typeface="#9Slide05 IcielSanelma" pitchFamily="2" charset="0"/>
                <a:ea typeface="Cambria" panose="02040503050406030204" pitchFamily="18" charset="0"/>
                <a:cs typeface="Cambria" panose="02040503050406030204" pitchFamily="18" charset="0"/>
              </a:rPr>
              <a:t>hội</a:t>
            </a:r>
            <a:r>
              <a:rPr lang="en-US" sz="2400" dirty="0" smtClean="0">
                <a:latin typeface="#9Slide05 IcielSanelma" pitchFamily="2" charset="0"/>
                <a:ea typeface="Cambria" panose="02040503050406030204" pitchFamily="18" charset="0"/>
                <a:cs typeface="Cambria" panose="02040503050406030204" pitchFamily="18" charset="0"/>
              </a:rPr>
              <a:t> </a:t>
            </a:r>
            <a:r>
              <a:rPr lang="en-US" sz="2400" dirty="0" err="1" smtClean="0">
                <a:latin typeface="#9Slide05 IcielSanelma" pitchFamily="2" charset="0"/>
                <a:ea typeface="Cambria" panose="02040503050406030204" pitchFamily="18" charset="0"/>
                <a:cs typeface="Cambria" panose="02040503050406030204" pitchFamily="18" charset="0"/>
              </a:rPr>
              <a:t>có</a:t>
            </a:r>
            <a:r>
              <a:rPr lang="en-US" sz="2400" dirty="0" smtClean="0">
                <a:latin typeface="#9Slide05 IcielSanelma" pitchFamily="2" charset="0"/>
                <a:ea typeface="Cambria" panose="02040503050406030204" pitchFamily="18" charset="0"/>
                <a:cs typeface="Cambria" panose="02040503050406030204" pitchFamily="18" charset="0"/>
              </a:rPr>
              <a:t> </a:t>
            </a:r>
            <a:r>
              <a:rPr lang="en-US" sz="2400" dirty="0" err="1" smtClean="0">
                <a:latin typeface="#9Slide05 IcielSanelma" pitchFamily="2" charset="0"/>
                <a:ea typeface="Cambria" panose="02040503050406030204" pitchFamily="18" charset="0"/>
                <a:cs typeface="Cambria" panose="02040503050406030204" pitchFamily="18" charset="0"/>
              </a:rPr>
              <a:t>trách</a:t>
            </a:r>
            <a:r>
              <a:rPr lang="en-US" sz="2400" dirty="0" smtClean="0">
                <a:latin typeface="#9Slide05 IcielSanelma" pitchFamily="2" charset="0"/>
                <a:ea typeface="Cambria" panose="02040503050406030204" pitchFamily="18" charset="0"/>
                <a:cs typeface="Cambria" panose="02040503050406030204" pitchFamily="18" charset="0"/>
              </a:rPr>
              <a:t> </a:t>
            </a:r>
            <a:r>
              <a:rPr lang="en-US" sz="2400" dirty="0" err="1" smtClean="0">
                <a:latin typeface="#9Slide05 IcielSanelma" pitchFamily="2" charset="0"/>
                <a:ea typeface="Cambria" panose="02040503050406030204" pitchFamily="18" charset="0"/>
                <a:cs typeface="Cambria" panose="02040503050406030204" pitchFamily="18" charset="0"/>
              </a:rPr>
              <a:t>nhiệm</a:t>
            </a:r>
            <a:r>
              <a:rPr lang="en-US" sz="2400" dirty="0" smtClean="0">
                <a:latin typeface="#9Slide05 IcielSanelma" pitchFamily="2" charset="0"/>
                <a:ea typeface="Cambria" panose="02040503050406030204" pitchFamily="18" charset="0"/>
                <a:cs typeface="Cambria" panose="02040503050406030204" pitchFamily="18" charset="0"/>
              </a:rPr>
              <a:t> </a:t>
            </a:r>
            <a:r>
              <a:rPr lang="en-US" sz="2400" dirty="0" err="1" smtClean="0">
                <a:latin typeface="#9Slide05 IcielSanelma" pitchFamily="2" charset="0"/>
                <a:ea typeface="Cambria" panose="02040503050406030204" pitchFamily="18" charset="0"/>
                <a:cs typeface="Cambria" panose="02040503050406030204" pitchFamily="18" charset="0"/>
              </a:rPr>
              <a:t>trong</a:t>
            </a:r>
            <a:r>
              <a:rPr lang="en-US" sz="2400" dirty="0" smtClean="0">
                <a:latin typeface="#9Slide05 IcielSanelma" pitchFamily="2" charset="0"/>
                <a:ea typeface="Cambria" panose="02040503050406030204" pitchFamily="18" charset="0"/>
                <a:cs typeface="Cambria" panose="02040503050406030204" pitchFamily="18" charset="0"/>
              </a:rPr>
              <a:t> </a:t>
            </a:r>
            <a:r>
              <a:rPr lang="en-US" sz="2400" dirty="0" err="1" smtClean="0">
                <a:latin typeface="#9Slide05 IcielSanelma" pitchFamily="2" charset="0"/>
                <a:ea typeface="Cambria" panose="02040503050406030204" pitchFamily="18" charset="0"/>
                <a:cs typeface="Cambria" panose="02040503050406030204" pitchFamily="18" charset="0"/>
              </a:rPr>
              <a:t>việc</a:t>
            </a:r>
            <a:r>
              <a:rPr lang="en-US" sz="2400" dirty="0" smtClean="0">
                <a:latin typeface="#9Slide05 IcielSanelma" pitchFamily="2" charset="0"/>
                <a:ea typeface="Cambria" panose="02040503050406030204" pitchFamily="18" charset="0"/>
                <a:cs typeface="Cambria" panose="02040503050406030204" pitchFamily="18" charset="0"/>
              </a:rPr>
              <a:t> </a:t>
            </a:r>
            <a:r>
              <a:rPr lang="en-US" sz="2400" dirty="0" err="1" smtClean="0">
                <a:latin typeface="#9Slide05 IcielSanelma" pitchFamily="2" charset="0"/>
                <a:ea typeface="Cambria" panose="02040503050406030204" pitchFamily="18" charset="0"/>
                <a:cs typeface="Cambria" panose="02040503050406030204" pitchFamily="18" charset="0"/>
              </a:rPr>
              <a:t>bảo</a:t>
            </a:r>
            <a:r>
              <a:rPr lang="en-US" sz="2400" dirty="0" smtClean="0">
                <a:latin typeface="#9Slide05 IcielSanelma" pitchFamily="2" charset="0"/>
                <a:ea typeface="Cambria" panose="02040503050406030204" pitchFamily="18" charset="0"/>
                <a:cs typeface="Cambria" panose="02040503050406030204" pitchFamily="18" charset="0"/>
              </a:rPr>
              <a:t> </a:t>
            </a:r>
            <a:r>
              <a:rPr lang="en-US" sz="2400" dirty="0" err="1" smtClean="0">
                <a:latin typeface="#9Slide05 IcielSanelma" pitchFamily="2" charset="0"/>
                <a:ea typeface="Cambria" panose="02040503050406030204" pitchFamily="18" charset="0"/>
                <a:cs typeface="Cambria" panose="02040503050406030204" pitchFamily="18" charset="0"/>
              </a:rPr>
              <a:t>vệ</a:t>
            </a:r>
            <a:r>
              <a:rPr lang="en-US" sz="2400" dirty="0" smtClean="0">
                <a:latin typeface="#9Slide05 IcielSanelma" pitchFamily="2" charset="0"/>
                <a:ea typeface="Cambria" panose="02040503050406030204" pitchFamily="18" charset="0"/>
                <a:cs typeface="Cambria" panose="02040503050406030204" pitchFamily="18" charset="0"/>
              </a:rPr>
              <a:t> </a:t>
            </a:r>
            <a:r>
              <a:rPr lang="en-US" sz="2400" dirty="0" err="1" smtClean="0">
                <a:latin typeface="#9Slide05 IcielSanelma" pitchFamily="2" charset="0"/>
                <a:ea typeface="Cambria" panose="02040503050406030204" pitchFamily="18" charset="0"/>
                <a:cs typeface="Cambria" panose="02040503050406030204" pitchFamily="18" charset="0"/>
              </a:rPr>
              <a:t>quyền</a:t>
            </a:r>
            <a:r>
              <a:rPr lang="en-US" sz="2400" dirty="0" smtClean="0">
                <a:latin typeface="#9Slide05 IcielSanelma" pitchFamily="2" charset="0"/>
                <a:ea typeface="Cambria" panose="02040503050406030204" pitchFamily="18" charset="0"/>
                <a:cs typeface="Cambria" panose="02040503050406030204" pitchFamily="18" charset="0"/>
              </a:rPr>
              <a:t> </a:t>
            </a:r>
            <a:r>
              <a:rPr lang="en-US" sz="2400" dirty="0" err="1" smtClean="0">
                <a:latin typeface="#9Slide05 IcielSanelma" pitchFamily="2" charset="0"/>
                <a:ea typeface="Cambria" panose="02040503050406030204" pitchFamily="18" charset="0"/>
                <a:cs typeface="Cambria" panose="02040503050406030204" pitchFamily="18" charset="0"/>
              </a:rPr>
              <a:t>trẻ</a:t>
            </a:r>
            <a:r>
              <a:rPr lang="en-US" sz="2400" dirty="0" smtClean="0">
                <a:latin typeface="#9Slide05 IcielSanelma" pitchFamily="2" charset="0"/>
                <a:ea typeface="Cambria" panose="02040503050406030204" pitchFamily="18" charset="0"/>
                <a:cs typeface="Cambria" panose="02040503050406030204" pitchFamily="18" charset="0"/>
              </a:rPr>
              <a:t> </a:t>
            </a:r>
            <a:r>
              <a:rPr lang="en-US" sz="2400" dirty="0" err="1" smtClean="0">
                <a:latin typeface="#9Slide05 IcielSanelma" pitchFamily="2" charset="0"/>
                <a:ea typeface="Cambria" panose="02040503050406030204" pitchFamily="18" charset="0"/>
                <a:cs typeface="Cambria" panose="02040503050406030204" pitchFamily="18" charset="0"/>
              </a:rPr>
              <a:t>em</a:t>
            </a:r>
            <a:r>
              <a:rPr lang="en-US" sz="2400" dirty="0" smtClean="0">
                <a:latin typeface="#9Slide05 IcielSanelma" pitchFamily="2" charset="0"/>
                <a:ea typeface="Cambria" panose="02040503050406030204" pitchFamily="18" charset="0"/>
                <a:cs typeface="Cambria" panose="02040503050406030204" pitchFamily="18" charset="0"/>
              </a:rPr>
              <a:t>. </a:t>
            </a:r>
            <a:r>
              <a:rPr lang="vi-VN" sz="2400" dirty="0" smtClean="0">
                <a:latin typeface="#9Slide05 IcielSanelma" pitchFamily="2" charset="0"/>
                <a:ea typeface="Cambria" panose="02040503050406030204" pitchFamily="18" charset="0"/>
                <a:cs typeface="Cambria" panose="02040503050406030204" pitchFamily="18" charset="0"/>
              </a:rPr>
              <a:t>Bố </a:t>
            </a:r>
            <a:r>
              <a:rPr lang="vi-VN" sz="2400" dirty="0">
                <a:latin typeface="#9Slide05 IcielSanelma" pitchFamily="2" charset="0"/>
                <a:ea typeface="Cambria" panose="02040503050406030204" pitchFamily="18" charset="0"/>
                <a:cs typeface="Cambria" panose="02040503050406030204" pitchFamily="18" charset="0"/>
              </a:rPr>
              <a:t>mẹ hoặc người đỡ đầu là người trước tiên chịu trách nhiệm về việc bảo vệ, chăm sóc, nuôi dạy trẻ em. Nhà trường, xã hội tạo mọi điều kiện tốt nhất để </a:t>
            </a:r>
            <a:r>
              <a:rPr lang="vi-VN" sz="2400" dirty="0" smtClean="0">
                <a:latin typeface="#9Slide05 IcielSanelma" pitchFamily="2" charset="0"/>
                <a:ea typeface="Cambria" panose="02040503050406030204" pitchFamily="18" charset="0"/>
                <a:cs typeface="Cambria" panose="02040503050406030204" pitchFamily="18" charset="0"/>
              </a:rPr>
              <a:t>bảo</a:t>
            </a:r>
            <a:r>
              <a:rPr lang="en-US" sz="2400" dirty="0" smtClean="0">
                <a:latin typeface="#9Slide05 IcielSanelma" pitchFamily="2" charset="0"/>
                <a:ea typeface="Cambria" panose="02040503050406030204" pitchFamily="18" charset="0"/>
                <a:cs typeface="Cambria" panose="02040503050406030204" pitchFamily="18" charset="0"/>
              </a:rPr>
              <a:t> </a:t>
            </a:r>
            <a:r>
              <a:rPr lang="vi-VN" sz="2400" dirty="0" smtClean="0">
                <a:latin typeface="#9Slide05 IcielSanelma" pitchFamily="2" charset="0"/>
                <a:ea typeface="Cambria" panose="02040503050406030204" pitchFamily="18" charset="0"/>
                <a:cs typeface="Cambria" panose="02040503050406030204" pitchFamily="18" charset="0"/>
              </a:rPr>
              <a:t>vệ</a:t>
            </a:r>
            <a:r>
              <a:rPr lang="vi-VN" sz="2400" dirty="0">
                <a:latin typeface="#9Slide05 IcielSanelma" pitchFamily="2" charset="0"/>
                <a:ea typeface="Cambria" panose="02040503050406030204" pitchFamily="18" charset="0"/>
                <a:cs typeface="Cambria" panose="02040503050406030204" pitchFamily="18" charset="0"/>
              </a:rPr>
              <a:t>, chăm sóc, giáo dục và bồi dưỡng trẻ em trở thành công dân có ích cho đất nước.</a:t>
            </a:r>
            <a:endParaRPr lang="en-US" sz="2400" dirty="0">
              <a:latin typeface="#9Slide05 IcielSanelma" pitchFamily="2" charset="0"/>
              <a:ea typeface="Cambria" panose="02040503050406030204" pitchFamily="18" charset="0"/>
              <a:cs typeface="Cambria" panose="02040503050406030204" pitchFamily="18" charset="0"/>
            </a:endParaRPr>
          </a:p>
          <a:p>
            <a:pPr marL="698500" indent="25400">
              <a:spcAft>
                <a:spcPts val="3600"/>
              </a:spcAft>
            </a:pPr>
            <a:r>
              <a:rPr lang="vi-VN" sz="2400" dirty="0">
                <a:latin typeface="#9Slide05 IcielSanelma" pitchFamily="2" charset="0"/>
                <a:ea typeface="Cambria" panose="02040503050406030204" pitchFamily="18" charset="0"/>
                <a:cs typeface="Cambria" panose="02040503050406030204" pitchFamily="18" charset="0"/>
              </a:rPr>
              <a:t>- Mọi hành vi xâm phạm quyền trẻ em đều bị xử lí theo quy định của pháp luật. </a:t>
            </a:r>
            <a:endParaRPr lang="en-US" sz="2400" dirty="0">
              <a:latin typeface="#9Slide05 IcielSanelma" pitchFamily="2" charset="0"/>
              <a:ea typeface="Cambria" panose="02040503050406030204" pitchFamily="18" charset="0"/>
              <a:cs typeface="Cambria" panose="020405030504060302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28042"/>
            <a:ext cx="1295400" cy="791107"/>
          </a:xfrm>
          <a:prstGeom prst="rect">
            <a:avLst/>
          </a:prstGeom>
        </p:spPr>
      </p:pic>
    </p:spTree>
    <p:extLst>
      <p:ext uri="{BB962C8B-B14F-4D97-AF65-F5344CB8AC3E}">
        <p14:creationId xmlns:p14="http://schemas.microsoft.com/office/powerpoint/2010/main" val="155957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69193"/>
            <a:ext cx="9259159" cy="5143500"/>
          </a:xfrm>
          <a:prstGeom prst="rect">
            <a:avLst/>
          </a:prstGeom>
          <a:effectLst>
            <a:softEdge rad="939800"/>
          </a:effectLst>
        </p:spPr>
      </p:pic>
      <p:sp>
        <p:nvSpPr>
          <p:cNvPr id="3" name="Google Shape;402;p31"/>
          <p:cNvSpPr/>
          <p:nvPr/>
        </p:nvSpPr>
        <p:spPr>
          <a:xfrm>
            <a:off x="-36380" y="-36558"/>
            <a:ext cx="819141" cy="75149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FE4F5"/>
          </a:solidFill>
          <a:ln>
            <a:noFill/>
          </a:ln>
        </p:spPr>
        <p:txBody>
          <a:bodyPr spcFirstLastPara="1" wrap="square" lIns="91425" tIns="91425" rIns="91425" bIns="91425" anchor="ctr" anchorCtr="0">
            <a:noAutofit/>
          </a:bodyPr>
          <a:lstStyle/>
          <a:p>
            <a:pPr>
              <a:buClrTx/>
              <a:buFontTx/>
              <a:buNone/>
            </a:pPr>
            <a:endParaRPr sz="1800" smtClean="0">
              <a:solidFill>
                <a:sysClr val="windowText" lastClr="000000"/>
              </a:solidFill>
            </a:endParaRPr>
          </a:p>
        </p:txBody>
      </p:sp>
      <p:sp>
        <p:nvSpPr>
          <p:cNvPr id="4" name="Cloud Callout 3"/>
          <p:cNvSpPr/>
          <p:nvPr/>
        </p:nvSpPr>
        <p:spPr>
          <a:xfrm>
            <a:off x="2908992" y="1417787"/>
            <a:ext cx="1977226" cy="1140838"/>
          </a:xfrm>
          <a:prstGeom prst="cloudCallout">
            <a:avLst>
              <a:gd name="adj1" fmla="val -1897"/>
              <a:gd name="adj2" fmla="val 89846"/>
            </a:avLst>
          </a:prstGeom>
          <a:solidFill>
            <a:srgbClr val="FFFFFF"/>
          </a:solidFill>
          <a:ln w="25400" cap="flat" cmpd="sng" algn="ctr">
            <a:solidFill>
              <a:srgbClr val="FFC86D">
                <a:lumMod val="60000"/>
                <a:lumOff val="40000"/>
              </a:srgbClr>
            </a:solidFill>
            <a:prstDash val="solid"/>
          </a:ln>
          <a:effectLst/>
        </p:spPr>
        <p:txBody>
          <a:bodyPr rtlCol="0" anchor="ctr"/>
          <a:lstStyle/>
          <a:p>
            <a:pPr algn="ctr">
              <a:buClrTx/>
              <a:buFontTx/>
              <a:buNone/>
            </a:pPr>
            <a:endParaRPr lang="en-US" sz="1800" smtClean="0">
              <a:solidFill>
                <a:srgbClr val="FFFFFF"/>
              </a:solidFill>
              <a:ea typeface="+mn-ea"/>
            </a:endParaRPr>
          </a:p>
        </p:txBody>
      </p:sp>
      <p:sp>
        <p:nvSpPr>
          <p:cNvPr id="5" name="Cloud Callout 4"/>
          <p:cNvSpPr/>
          <p:nvPr/>
        </p:nvSpPr>
        <p:spPr>
          <a:xfrm rot="1278165">
            <a:off x="5221715" y="1456907"/>
            <a:ext cx="1625572" cy="1140838"/>
          </a:xfrm>
          <a:prstGeom prst="cloudCallout">
            <a:avLst>
              <a:gd name="adj1" fmla="val 20589"/>
              <a:gd name="adj2" fmla="val 77786"/>
            </a:avLst>
          </a:prstGeom>
          <a:solidFill>
            <a:srgbClr val="FFFFFF"/>
          </a:solidFill>
          <a:ln w="25400" cap="flat" cmpd="sng" algn="ctr">
            <a:solidFill>
              <a:srgbClr val="FFC86D">
                <a:lumMod val="60000"/>
                <a:lumOff val="40000"/>
              </a:srgbClr>
            </a:solidFill>
            <a:prstDash val="solid"/>
          </a:ln>
          <a:effectLst/>
        </p:spPr>
        <p:txBody>
          <a:bodyPr rtlCol="0" anchor="ctr"/>
          <a:lstStyle/>
          <a:p>
            <a:pPr algn="ctr">
              <a:buClrTx/>
              <a:buFontTx/>
              <a:buNone/>
            </a:pPr>
            <a:endParaRPr lang="en-US" sz="1800" smtClean="0">
              <a:solidFill>
                <a:srgbClr val="FFFFFF"/>
              </a:solidFill>
              <a:ea typeface="+mn-ea"/>
            </a:endParaRPr>
          </a:p>
        </p:txBody>
      </p:sp>
      <p:sp>
        <p:nvSpPr>
          <p:cNvPr id="6" name="Cloud Callout 5"/>
          <p:cNvSpPr/>
          <p:nvPr/>
        </p:nvSpPr>
        <p:spPr>
          <a:xfrm rot="791018">
            <a:off x="7495709" y="1316844"/>
            <a:ext cx="1625572" cy="1140838"/>
          </a:xfrm>
          <a:prstGeom prst="cloudCallout">
            <a:avLst>
              <a:gd name="adj1" fmla="val 23687"/>
              <a:gd name="adj2" fmla="val 118401"/>
            </a:avLst>
          </a:prstGeom>
          <a:solidFill>
            <a:srgbClr val="FFFFFF"/>
          </a:solidFill>
          <a:ln w="25400" cap="flat" cmpd="sng" algn="ctr">
            <a:solidFill>
              <a:srgbClr val="FFC86D">
                <a:lumMod val="60000"/>
                <a:lumOff val="40000"/>
              </a:srgbClr>
            </a:solidFill>
            <a:prstDash val="solid"/>
          </a:ln>
          <a:effectLst/>
        </p:spPr>
        <p:txBody>
          <a:bodyPr rtlCol="0" anchor="ctr"/>
          <a:lstStyle/>
          <a:p>
            <a:pPr algn="ctr">
              <a:buClrTx/>
              <a:buFontTx/>
              <a:buNone/>
            </a:pPr>
            <a:endParaRPr lang="en-US" sz="1800" smtClean="0">
              <a:solidFill>
                <a:srgbClr val="FFFFFF"/>
              </a:solidFill>
              <a:ea typeface="+mn-ea"/>
            </a:endParaRPr>
          </a:p>
        </p:txBody>
      </p:sp>
      <p:sp>
        <p:nvSpPr>
          <p:cNvPr id="7" name="Cloud Callout 6"/>
          <p:cNvSpPr/>
          <p:nvPr/>
        </p:nvSpPr>
        <p:spPr>
          <a:xfrm>
            <a:off x="358227" y="1385912"/>
            <a:ext cx="2227428" cy="1242110"/>
          </a:xfrm>
          <a:prstGeom prst="cloudCallout">
            <a:avLst>
              <a:gd name="adj1" fmla="val -22788"/>
              <a:gd name="adj2" fmla="val 60721"/>
            </a:avLst>
          </a:prstGeom>
          <a:solidFill>
            <a:srgbClr val="FFFFFF"/>
          </a:solidFill>
          <a:ln w="25400" cap="flat" cmpd="sng" algn="ctr">
            <a:solidFill>
              <a:srgbClr val="FFC86D">
                <a:lumMod val="60000"/>
                <a:lumOff val="40000"/>
              </a:srgbClr>
            </a:solidFill>
            <a:prstDash val="solid"/>
          </a:ln>
          <a:effectLst/>
        </p:spPr>
        <p:txBody>
          <a:bodyPr rtlCol="0" anchor="ctr"/>
          <a:lstStyle/>
          <a:p>
            <a:pPr algn="ctr">
              <a:buClrTx/>
              <a:buFontTx/>
              <a:buNone/>
            </a:pPr>
            <a:endParaRPr lang="en-US" sz="1800" smtClean="0">
              <a:solidFill>
                <a:srgbClr val="FFFFFF"/>
              </a:solidFill>
              <a:ea typeface="+mn-ea"/>
            </a:endParaRPr>
          </a:p>
        </p:txBody>
      </p:sp>
      <p:sp>
        <p:nvSpPr>
          <p:cNvPr id="9" name="Rectangle 8"/>
          <p:cNvSpPr/>
          <p:nvPr/>
        </p:nvSpPr>
        <p:spPr>
          <a:xfrm>
            <a:off x="3219900" y="1641914"/>
            <a:ext cx="1525085" cy="783869"/>
          </a:xfrm>
          <a:prstGeom prst="rect">
            <a:avLst/>
          </a:prstGeom>
        </p:spPr>
        <p:txBody>
          <a:bodyPr wrap="square">
            <a:spAutoFit/>
          </a:bodyPr>
          <a:lstStyle/>
          <a:p>
            <a:pPr algn="just">
              <a:lnSpc>
                <a:spcPct val="107000"/>
              </a:lnSpc>
              <a:spcAft>
                <a:spcPts val="800"/>
              </a:spcAft>
              <a:tabLst>
                <a:tab pos="457200" algn="l"/>
              </a:tabLst>
            </a:pPr>
            <a:r>
              <a:rPr lang="en-US" dirty="0" smtClean="0">
                <a:latin typeface="Arial" panose="020B0604020202020204" pitchFamily="34" charset="0"/>
                <a:ea typeface="Calibri" panose="020F0502020204030204" pitchFamily="34" charset="0"/>
                <a:cs typeface="Times New Roman" panose="02020603050405020304" pitchFamily="18" charset="0"/>
              </a:rPr>
              <a:t>Vi </a:t>
            </a:r>
            <a:r>
              <a:rPr lang="en-US" dirty="0" err="1" smtClean="0">
                <a:latin typeface="Arial" panose="020B0604020202020204" pitchFamily="34" charset="0"/>
                <a:ea typeface="Calibri" panose="020F0502020204030204" pitchFamily="34" charset="0"/>
                <a:cs typeface="Times New Roman" panose="02020603050405020304" pitchFamily="18" charset="0"/>
              </a:rPr>
              <a:t>phạm</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quyền</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được</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vui</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chơi</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giải</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trí</a:t>
            </a:r>
            <a:r>
              <a:rPr lang="en-US" dirty="0" smtClean="0">
                <a:latin typeface="Arial" panose="020B060402020202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782761" y="1641913"/>
            <a:ext cx="1224609" cy="553357"/>
          </a:xfrm>
          <a:prstGeom prst="rect">
            <a:avLst/>
          </a:prstGeom>
        </p:spPr>
        <p:txBody>
          <a:bodyPr wrap="square">
            <a:spAutoFit/>
          </a:bodyPr>
          <a:lstStyle/>
          <a:p>
            <a:pPr algn="just">
              <a:lnSpc>
                <a:spcPct val="107000"/>
              </a:lnSpc>
              <a:spcAft>
                <a:spcPts val="800"/>
              </a:spcAft>
              <a:tabLst>
                <a:tab pos="457200" algn="l"/>
              </a:tabLst>
            </a:pPr>
            <a:r>
              <a:rPr lang="en-US" dirty="0" err="1" smtClean="0">
                <a:latin typeface="Arial" panose="020B0604020202020204" pitchFamily="34" charset="0"/>
                <a:ea typeface="Calibri" panose="020F0502020204030204" pitchFamily="34" charset="0"/>
                <a:cs typeface="Times New Roman" panose="02020603050405020304" pitchFamily="18" charset="0"/>
              </a:rPr>
              <a:t>Quyền</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được</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chăm</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sóc</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5430975" y="1730288"/>
            <a:ext cx="1287072" cy="553357"/>
          </a:xfrm>
          <a:prstGeom prst="rect">
            <a:avLst/>
          </a:prstGeom>
        </p:spPr>
        <p:txBody>
          <a:bodyPr wrap="square">
            <a:spAutoFit/>
          </a:bodyPr>
          <a:lstStyle/>
          <a:p>
            <a:pPr algn="just">
              <a:lnSpc>
                <a:spcPct val="107000"/>
              </a:lnSpc>
              <a:spcAft>
                <a:spcPts val="800"/>
              </a:spcAft>
              <a:tabLst>
                <a:tab pos="457200" algn="l"/>
              </a:tabLst>
            </a:pPr>
            <a:r>
              <a:rPr lang="en-US" dirty="0" err="1" smtClean="0">
                <a:latin typeface="Arial" panose="020B0604020202020204" pitchFamily="34" charset="0"/>
                <a:ea typeface="Calibri" panose="020F0502020204030204" pitchFamily="34" charset="0"/>
                <a:cs typeface="Times New Roman" panose="02020603050405020304" pitchFamily="18" charset="0"/>
              </a:rPr>
              <a:t>Quyền</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a:latin typeface="Arial" panose="020B0604020202020204" pitchFamily="34" charset="0"/>
                <a:ea typeface="Calibri" panose="020F0502020204030204" pitchFamily="34" charset="0"/>
                <a:cs typeface="Times New Roman" panose="02020603050405020304" pitchFamily="18" charset="0"/>
              </a:rPr>
              <a:t>được</a:t>
            </a:r>
            <a:r>
              <a:rPr lang="en-US" dirty="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học</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tập</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7843906" y="1550586"/>
            <a:ext cx="1001850" cy="783869"/>
          </a:xfrm>
          <a:prstGeom prst="rect">
            <a:avLst/>
          </a:prstGeom>
        </p:spPr>
        <p:txBody>
          <a:bodyPr wrap="square">
            <a:spAutoFit/>
          </a:bodyPr>
          <a:lstStyle/>
          <a:p>
            <a:pPr algn="just">
              <a:lnSpc>
                <a:spcPct val="107000"/>
              </a:lnSpc>
              <a:spcAft>
                <a:spcPts val="800"/>
              </a:spcAft>
              <a:tabLst>
                <a:tab pos="457200" algn="l"/>
              </a:tabLst>
            </a:pP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Quyền</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a:latin typeface="Arial" panose="020B0604020202020204" pitchFamily="34" charset="0"/>
                <a:ea typeface="Calibri" panose="020F0502020204030204" pitchFamily="34" charset="0"/>
                <a:cs typeface="Times New Roman" panose="02020603050405020304" pitchFamily="18" charset="0"/>
              </a:rPr>
              <a:t>được</a:t>
            </a:r>
            <a:r>
              <a:rPr lang="en-US" dirty="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bảo</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vệ</a:t>
            </a:r>
            <a:r>
              <a:rPr lang="en-US" dirty="0" smtClean="0">
                <a:latin typeface="Arial" panose="020B060402020202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Rounded Corners 14">
            <a:extLst>
              <a:ext uri="{FF2B5EF4-FFF2-40B4-BE49-F238E27FC236}">
                <a16:creationId xmlns="" xmlns:a16="http://schemas.microsoft.com/office/drawing/2014/main" id="{9E3AF607-F2CE-49F8-9283-BA297101AE4D}"/>
              </a:ext>
            </a:extLst>
          </p:cNvPr>
          <p:cNvSpPr/>
          <p:nvPr/>
        </p:nvSpPr>
        <p:spPr>
          <a:xfrm>
            <a:off x="171104" y="2876550"/>
            <a:ext cx="2135822" cy="1307773"/>
          </a:xfrm>
          <a:prstGeom prst="roundRect">
            <a:avLst>
              <a:gd name="adj" fmla="val 8802"/>
            </a:avLst>
          </a:prstGeom>
          <a:noFill/>
          <a:ln w="25400" cap="flat" cmpd="sng" algn="ctr">
            <a:solidFill>
              <a:srgbClr val="FFFFFF">
                <a:lumMod val="65000"/>
              </a:srgbClr>
            </a:solidFill>
            <a:prstDash val="dash"/>
          </a:ln>
          <a:effectLst/>
        </p:spPr>
        <p:txBody>
          <a:bodyPr rtlCol="0" anchor="ctr"/>
          <a:lstStyle/>
          <a:p>
            <a:pPr algn="ctr">
              <a:buClrTx/>
              <a:buFontTx/>
              <a:buNone/>
              <a:defRPr/>
            </a:pPr>
            <a:endParaRPr lang="en-US" sz="1000" kern="1200">
              <a:solidFill>
                <a:prstClr val="white"/>
              </a:solidFill>
              <a:ea typeface="+mn-ea"/>
            </a:endParaRPr>
          </a:p>
        </p:txBody>
      </p:sp>
      <p:sp>
        <p:nvSpPr>
          <p:cNvPr id="17" name="Rectangle: Rounded Corners 14">
            <a:extLst>
              <a:ext uri="{FF2B5EF4-FFF2-40B4-BE49-F238E27FC236}">
                <a16:creationId xmlns="" xmlns:a16="http://schemas.microsoft.com/office/drawing/2014/main" id="{9E3AF607-F2CE-49F8-9283-BA297101AE4D}"/>
              </a:ext>
            </a:extLst>
          </p:cNvPr>
          <p:cNvSpPr/>
          <p:nvPr/>
        </p:nvSpPr>
        <p:spPr>
          <a:xfrm>
            <a:off x="2423058" y="2800350"/>
            <a:ext cx="2204296" cy="1497905"/>
          </a:xfrm>
          <a:prstGeom prst="roundRect">
            <a:avLst>
              <a:gd name="adj" fmla="val 8802"/>
            </a:avLst>
          </a:prstGeom>
          <a:noFill/>
          <a:ln w="25400" cap="flat" cmpd="sng" algn="ctr">
            <a:solidFill>
              <a:srgbClr val="FFFFFF">
                <a:lumMod val="65000"/>
              </a:srgbClr>
            </a:solidFill>
            <a:prstDash val="dash"/>
          </a:ln>
          <a:effectLst/>
        </p:spPr>
        <p:txBody>
          <a:bodyPr rtlCol="0" anchor="ctr"/>
          <a:lstStyle/>
          <a:p>
            <a:pPr algn="ctr">
              <a:buClrTx/>
              <a:buFontTx/>
              <a:buNone/>
              <a:defRPr/>
            </a:pPr>
            <a:endParaRPr lang="en-US" sz="1000" kern="1200">
              <a:solidFill>
                <a:prstClr val="white"/>
              </a:solidFill>
              <a:ea typeface="+mn-ea"/>
            </a:endParaRPr>
          </a:p>
        </p:txBody>
      </p:sp>
      <p:sp>
        <p:nvSpPr>
          <p:cNvPr id="18" name="Rectangle: Rounded Corners 14">
            <a:extLst>
              <a:ext uri="{FF2B5EF4-FFF2-40B4-BE49-F238E27FC236}">
                <a16:creationId xmlns="" xmlns:a16="http://schemas.microsoft.com/office/drawing/2014/main" id="{9E3AF607-F2CE-49F8-9283-BA297101AE4D}"/>
              </a:ext>
            </a:extLst>
          </p:cNvPr>
          <p:cNvSpPr/>
          <p:nvPr/>
        </p:nvSpPr>
        <p:spPr>
          <a:xfrm>
            <a:off x="4751836" y="2870726"/>
            <a:ext cx="2135822" cy="1307773"/>
          </a:xfrm>
          <a:prstGeom prst="roundRect">
            <a:avLst>
              <a:gd name="adj" fmla="val 8802"/>
            </a:avLst>
          </a:prstGeom>
          <a:noFill/>
          <a:ln w="25400" cap="flat" cmpd="sng" algn="ctr">
            <a:solidFill>
              <a:srgbClr val="FFFFFF">
                <a:lumMod val="65000"/>
              </a:srgbClr>
            </a:solidFill>
            <a:prstDash val="dash"/>
          </a:ln>
          <a:effectLst/>
        </p:spPr>
        <p:txBody>
          <a:bodyPr rtlCol="0" anchor="ctr"/>
          <a:lstStyle/>
          <a:p>
            <a:pPr algn="ctr">
              <a:buClrTx/>
              <a:buFontTx/>
              <a:buNone/>
              <a:defRPr/>
            </a:pPr>
            <a:endParaRPr lang="en-US" sz="1000" kern="1200">
              <a:solidFill>
                <a:prstClr val="white"/>
              </a:solidFill>
              <a:ea typeface="+mn-ea"/>
            </a:endParaRPr>
          </a:p>
        </p:txBody>
      </p:sp>
      <p:sp>
        <p:nvSpPr>
          <p:cNvPr id="19" name="Rectangle: Rounded Corners 14">
            <a:extLst>
              <a:ext uri="{FF2B5EF4-FFF2-40B4-BE49-F238E27FC236}">
                <a16:creationId xmlns="" xmlns:a16="http://schemas.microsoft.com/office/drawing/2014/main" id="{9E3AF607-F2CE-49F8-9283-BA297101AE4D}"/>
              </a:ext>
            </a:extLst>
          </p:cNvPr>
          <p:cNvSpPr/>
          <p:nvPr/>
        </p:nvSpPr>
        <p:spPr>
          <a:xfrm>
            <a:off x="7012140" y="2870726"/>
            <a:ext cx="2135822" cy="1307773"/>
          </a:xfrm>
          <a:prstGeom prst="roundRect">
            <a:avLst>
              <a:gd name="adj" fmla="val 8802"/>
            </a:avLst>
          </a:prstGeom>
          <a:noFill/>
          <a:ln w="25400" cap="flat" cmpd="sng" algn="ctr">
            <a:solidFill>
              <a:srgbClr val="FFFFFF">
                <a:lumMod val="65000"/>
              </a:srgbClr>
            </a:solidFill>
            <a:prstDash val="dash"/>
          </a:ln>
          <a:effectLst/>
        </p:spPr>
        <p:txBody>
          <a:bodyPr rtlCol="0" anchor="ctr"/>
          <a:lstStyle/>
          <a:p>
            <a:pPr algn="ctr">
              <a:buClrTx/>
              <a:buFontTx/>
              <a:buNone/>
              <a:defRPr/>
            </a:pPr>
            <a:endParaRPr lang="en-US" sz="1000" kern="1200">
              <a:solidFill>
                <a:prstClr val="white"/>
              </a:solidFill>
              <a:ea typeface="+mn-ea"/>
            </a:endParaRPr>
          </a:p>
        </p:txBody>
      </p:sp>
      <p:sp>
        <p:nvSpPr>
          <p:cNvPr id="20" name="Rectangle 19"/>
          <p:cNvSpPr/>
          <p:nvPr/>
        </p:nvSpPr>
        <p:spPr>
          <a:xfrm>
            <a:off x="807784" y="12353"/>
            <a:ext cx="7421816" cy="954107"/>
          </a:xfrm>
          <a:prstGeom prst="rect">
            <a:avLst/>
          </a:prstGeom>
          <a:solidFill>
            <a:srgbClr val="003849">
              <a:lumMod val="25000"/>
              <a:lumOff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indent="-285750" algn="just">
              <a:spcAft>
                <a:spcPts val="800"/>
              </a:spcAft>
              <a:buClrTx/>
              <a:buSzPts val="1000"/>
              <a:buFont typeface="Wingdings" panose="05000000000000000000" pitchFamily="2" charset="2"/>
              <a:buChar char="v"/>
              <a:tabLst>
                <a:tab pos="457200" algn="l"/>
              </a:tabLst>
            </a:pPr>
            <a:r>
              <a:rPr lang="en-US" sz="2800" dirty="0" err="1" smtClean="0">
                <a:solidFill>
                  <a:srgbClr val="FF0000"/>
                </a:solidFill>
                <a:latin typeface="#9Slide05 IcielSanelma" pitchFamily="2" charset="0"/>
                <a:ea typeface="Calibri" panose="020F0502020204030204" pitchFamily="34" charset="0"/>
                <a:cs typeface="Times New Roman" panose="02020603050405020304" pitchFamily="18" charset="0"/>
              </a:rPr>
              <a:t>Em</a:t>
            </a:r>
            <a:r>
              <a:rPr lang="en-US" sz="2800" dirty="0" smtClean="0">
                <a:solidFill>
                  <a:srgbClr val="FF0000"/>
                </a:solidFill>
                <a:latin typeface="#9Slide05 IcielSanelma" pitchFamily="2" charset="0"/>
                <a:ea typeface="Calibri" panose="020F0502020204030204" pitchFamily="34" charset="0"/>
                <a:cs typeface="Times New Roman" panose="02020603050405020304" pitchFamily="18" charset="0"/>
              </a:rPr>
              <a:t> </a:t>
            </a:r>
            <a:r>
              <a:rPr lang="en-US" sz="2800" dirty="0" err="1" smtClean="0">
                <a:solidFill>
                  <a:srgbClr val="FF0000"/>
                </a:solidFill>
                <a:latin typeface="#9Slide05 IcielSanelma" pitchFamily="2" charset="0"/>
                <a:ea typeface="Calibri" panose="020F0502020204030204" pitchFamily="34" charset="0"/>
                <a:cs typeface="Times New Roman" panose="02020603050405020304" pitchFamily="18" charset="0"/>
              </a:rPr>
              <a:t>hãy</a:t>
            </a:r>
            <a:r>
              <a:rPr lang="en-US" sz="2800" dirty="0" smtClean="0">
                <a:solidFill>
                  <a:srgbClr val="FF0000"/>
                </a:solidFill>
                <a:latin typeface="#9Slide05 IcielSanelma" pitchFamily="2" charset="0"/>
                <a:ea typeface="Calibri" panose="020F0502020204030204" pitchFamily="34" charset="0"/>
                <a:cs typeface="Times New Roman" panose="02020603050405020304" pitchFamily="18" charset="0"/>
              </a:rPr>
              <a:t> </a:t>
            </a:r>
            <a:r>
              <a:rPr lang="en-US" sz="2800" dirty="0" err="1" smtClean="0">
                <a:solidFill>
                  <a:srgbClr val="FF0000"/>
                </a:solidFill>
                <a:latin typeface="#9Slide05 IcielSanelma" pitchFamily="2" charset="0"/>
                <a:ea typeface="Calibri" panose="020F0502020204030204" pitchFamily="34" charset="0"/>
                <a:cs typeface="Times New Roman" panose="02020603050405020304" pitchFamily="18" charset="0"/>
              </a:rPr>
              <a:t>quan</a:t>
            </a:r>
            <a:r>
              <a:rPr lang="en-US" sz="2800" dirty="0" smtClean="0">
                <a:solidFill>
                  <a:srgbClr val="FF0000"/>
                </a:solidFill>
                <a:latin typeface="#9Slide05 IcielSanelma" pitchFamily="2" charset="0"/>
                <a:ea typeface="Calibri" panose="020F0502020204030204" pitchFamily="34" charset="0"/>
                <a:cs typeface="Times New Roman" panose="02020603050405020304" pitchFamily="18" charset="0"/>
              </a:rPr>
              <a:t> </a:t>
            </a:r>
            <a:r>
              <a:rPr lang="en-US" sz="2800" dirty="0" err="1" smtClean="0">
                <a:solidFill>
                  <a:srgbClr val="FF0000"/>
                </a:solidFill>
                <a:latin typeface="#9Slide05 IcielSanelma" pitchFamily="2" charset="0"/>
                <a:ea typeface="Calibri" panose="020F0502020204030204" pitchFamily="34" charset="0"/>
                <a:cs typeface="Times New Roman" panose="02020603050405020304" pitchFamily="18" charset="0"/>
              </a:rPr>
              <a:t>sát</a:t>
            </a:r>
            <a:r>
              <a:rPr lang="en-US" sz="2800" dirty="0" smtClean="0">
                <a:solidFill>
                  <a:srgbClr val="FF0000"/>
                </a:solidFill>
                <a:latin typeface="#9Slide05 IcielSanelma" pitchFamily="2" charset="0"/>
                <a:ea typeface="Calibri" panose="020F0502020204030204" pitchFamily="34" charset="0"/>
                <a:cs typeface="Times New Roman" panose="02020603050405020304" pitchFamily="18" charset="0"/>
              </a:rPr>
              <a:t> </a:t>
            </a:r>
            <a:r>
              <a:rPr lang="en-US" sz="2800" dirty="0" err="1" smtClean="0">
                <a:solidFill>
                  <a:srgbClr val="FF0000"/>
                </a:solidFill>
                <a:latin typeface="#9Slide05 IcielSanelma" pitchFamily="2" charset="0"/>
                <a:ea typeface="Calibri" panose="020F0502020204030204" pitchFamily="34" charset="0"/>
                <a:cs typeface="Times New Roman" panose="02020603050405020304" pitchFamily="18" charset="0"/>
              </a:rPr>
              <a:t>các</a:t>
            </a:r>
            <a:r>
              <a:rPr lang="en-US" sz="2800" dirty="0" smtClean="0">
                <a:solidFill>
                  <a:srgbClr val="FF0000"/>
                </a:solidFill>
                <a:latin typeface="#9Slide05 IcielSanelma" pitchFamily="2" charset="0"/>
                <a:ea typeface="Calibri" panose="020F0502020204030204" pitchFamily="34" charset="0"/>
                <a:cs typeface="Times New Roman" panose="02020603050405020304" pitchFamily="18" charset="0"/>
              </a:rPr>
              <a:t> </a:t>
            </a:r>
            <a:r>
              <a:rPr lang="en-US" sz="2800" dirty="0" err="1" smtClean="0">
                <a:solidFill>
                  <a:srgbClr val="FF0000"/>
                </a:solidFill>
                <a:latin typeface="#9Slide05 IcielSanelma" pitchFamily="2" charset="0"/>
                <a:ea typeface="Calibri" panose="020F0502020204030204" pitchFamily="34" charset="0"/>
                <a:cs typeface="Times New Roman" panose="02020603050405020304" pitchFamily="18" charset="0"/>
              </a:rPr>
              <a:t>bức</a:t>
            </a:r>
            <a:r>
              <a:rPr lang="en-US" sz="2800" dirty="0" smtClean="0">
                <a:solidFill>
                  <a:srgbClr val="FF0000"/>
                </a:solidFill>
                <a:latin typeface="#9Slide05 IcielSanelma" pitchFamily="2" charset="0"/>
                <a:ea typeface="Calibri" panose="020F0502020204030204" pitchFamily="34" charset="0"/>
                <a:cs typeface="Times New Roman" panose="02020603050405020304" pitchFamily="18" charset="0"/>
              </a:rPr>
              <a:t> </a:t>
            </a:r>
            <a:r>
              <a:rPr lang="en-US" sz="2800" dirty="0" err="1" smtClean="0">
                <a:solidFill>
                  <a:srgbClr val="FF0000"/>
                </a:solidFill>
                <a:latin typeface="#9Slide05 IcielSanelma" pitchFamily="2" charset="0"/>
                <a:ea typeface="Calibri" panose="020F0502020204030204" pitchFamily="34" charset="0"/>
                <a:cs typeface="Times New Roman" panose="02020603050405020304" pitchFamily="18" charset="0"/>
              </a:rPr>
              <a:t>tranh</a:t>
            </a:r>
            <a:r>
              <a:rPr lang="en-US" sz="2800" dirty="0" smtClean="0">
                <a:solidFill>
                  <a:srgbClr val="FF0000"/>
                </a:solidFill>
                <a:latin typeface="#9Slide05 IcielSanelma" pitchFamily="2" charset="0"/>
                <a:ea typeface="Calibri" panose="020F0502020204030204" pitchFamily="34" charset="0"/>
                <a:cs typeface="Times New Roman" panose="02020603050405020304" pitchFamily="18" charset="0"/>
              </a:rPr>
              <a:t> </a:t>
            </a:r>
            <a:r>
              <a:rPr lang="en-US" sz="2800" dirty="0" err="1" smtClean="0">
                <a:solidFill>
                  <a:srgbClr val="FF0000"/>
                </a:solidFill>
                <a:latin typeface="#9Slide05 IcielSanelma" pitchFamily="2" charset="0"/>
                <a:ea typeface="Calibri" panose="020F0502020204030204" pitchFamily="34" charset="0"/>
                <a:cs typeface="Times New Roman" panose="02020603050405020304" pitchFamily="18" charset="0"/>
              </a:rPr>
              <a:t>sau</a:t>
            </a:r>
            <a:r>
              <a:rPr lang="en-US" sz="2800" dirty="0" smtClean="0">
                <a:solidFill>
                  <a:srgbClr val="FF0000"/>
                </a:solidFill>
                <a:latin typeface="#9Slide05 IcielSanelma" pitchFamily="2" charset="0"/>
                <a:ea typeface="Calibri" panose="020F0502020204030204" pitchFamily="34" charset="0"/>
                <a:cs typeface="Times New Roman" panose="02020603050405020304" pitchFamily="18" charset="0"/>
              </a:rPr>
              <a:t> </a:t>
            </a:r>
            <a:r>
              <a:rPr lang="en-US" sz="2800" dirty="0" err="1" smtClean="0">
                <a:solidFill>
                  <a:srgbClr val="FF0000"/>
                </a:solidFill>
                <a:latin typeface="#9Slide05 IcielSanelma" pitchFamily="2" charset="0"/>
                <a:ea typeface="Calibri" panose="020F0502020204030204" pitchFamily="34" charset="0"/>
                <a:cs typeface="Times New Roman" panose="02020603050405020304" pitchFamily="18" charset="0"/>
              </a:rPr>
              <a:t>và</a:t>
            </a:r>
            <a:r>
              <a:rPr lang="en-US" sz="2800" dirty="0" smtClean="0">
                <a:solidFill>
                  <a:srgbClr val="FF0000"/>
                </a:solidFill>
                <a:latin typeface="#9Slide05 IcielSanelma" pitchFamily="2" charset="0"/>
                <a:ea typeface="Calibri" panose="020F0502020204030204" pitchFamily="34" charset="0"/>
                <a:cs typeface="Times New Roman" panose="02020603050405020304" pitchFamily="18" charset="0"/>
              </a:rPr>
              <a:t> </a:t>
            </a:r>
            <a:r>
              <a:rPr lang="en-US" sz="2800" dirty="0" err="1" smtClean="0">
                <a:solidFill>
                  <a:srgbClr val="FF0000"/>
                </a:solidFill>
                <a:latin typeface="#9Slide05 IcielSanelma" pitchFamily="2" charset="0"/>
                <a:ea typeface="Calibri" panose="020F0502020204030204" pitchFamily="34" charset="0"/>
                <a:cs typeface="Times New Roman" panose="02020603050405020304" pitchFamily="18" charset="0"/>
              </a:rPr>
              <a:t>trả</a:t>
            </a:r>
            <a:r>
              <a:rPr lang="en-US" sz="2800" dirty="0" smtClean="0">
                <a:solidFill>
                  <a:srgbClr val="FF0000"/>
                </a:solidFill>
                <a:latin typeface="#9Slide05 IcielSanelma" pitchFamily="2" charset="0"/>
                <a:ea typeface="Calibri" panose="020F0502020204030204" pitchFamily="34" charset="0"/>
                <a:cs typeface="Times New Roman" panose="02020603050405020304" pitchFamily="18" charset="0"/>
              </a:rPr>
              <a:t> </a:t>
            </a:r>
            <a:r>
              <a:rPr lang="en-US" sz="2800" dirty="0" err="1" smtClean="0">
                <a:solidFill>
                  <a:srgbClr val="FF0000"/>
                </a:solidFill>
                <a:latin typeface="#9Slide05 IcielSanelma" pitchFamily="2" charset="0"/>
                <a:ea typeface="Calibri" panose="020F0502020204030204" pitchFamily="34" charset="0"/>
                <a:cs typeface="Times New Roman" panose="02020603050405020304" pitchFamily="18" charset="0"/>
              </a:rPr>
              <a:t>lời</a:t>
            </a:r>
            <a:r>
              <a:rPr lang="en-US" sz="2800" dirty="0" smtClean="0">
                <a:solidFill>
                  <a:srgbClr val="FF0000"/>
                </a:solidFill>
                <a:latin typeface="#9Slide05 IcielSanelma" pitchFamily="2" charset="0"/>
                <a:ea typeface="Calibri" panose="020F0502020204030204" pitchFamily="34" charset="0"/>
                <a:cs typeface="Times New Roman" panose="02020603050405020304" pitchFamily="18" charset="0"/>
              </a:rPr>
              <a:t> </a:t>
            </a:r>
            <a:r>
              <a:rPr lang="en-US" sz="2800" dirty="0" err="1" smtClean="0">
                <a:solidFill>
                  <a:srgbClr val="FF0000"/>
                </a:solidFill>
                <a:latin typeface="#9Slide05 IcielSanelma" pitchFamily="2" charset="0"/>
                <a:ea typeface="Calibri" panose="020F0502020204030204" pitchFamily="34" charset="0"/>
                <a:cs typeface="Times New Roman" panose="02020603050405020304" pitchFamily="18" charset="0"/>
              </a:rPr>
              <a:t>câu</a:t>
            </a:r>
            <a:r>
              <a:rPr lang="en-US" sz="2800" dirty="0" smtClean="0">
                <a:solidFill>
                  <a:srgbClr val="FF0000"/>
                </a:solidFill>
                <a:latin typeface="#9Slide05 IcielSanelma" pitchFamily="2" charset="0"/>
                <a:ea typeface="Calibri" panose="020F0502020204030204" pitchFamily="34" charset="0"/>
                <a:cs typeface="Times New Roman" panose="02020603050405020304" pitchFamily="18" charset="0"/>
              </a:rPr>
              <a:t> </a:t>
            </a:r>
            <a:r>
              <a:rPr lang="en-US" sz="2800" dirty="0" err="1" smtClean="0">
                <a:solidFill>
                  <a:srgbClr val="FF0000"/>
                </a:solidFill>
                <a:latin typeface="#9Slide05 IcielSanelma" pitchFamily="2" charset="0"/>
                <a:ea typeface="Calibri" panose="020F0502020204030204" pitchFamily="34" charset="0"/>
                <a:cs typeface="Times New Roman" panose="02020603050405020304" pitchFamily="18" charset="0"/>
              </a:rPr>
              <a:t>hỏi</a:t>
            </a:r>
            <a:r>
              <a:rPr lang="en-US" sz="2800" dirty="0" smtClean="0">
                <a:solidFill>
                  <a:srgbClr val="FF0000"/>
                </a:solidFill>
                <a:latin typeface="#9Slide05 IcielSanelma" pitchFamily="2" charset="0"/>
                <a:ea typeface="Calibri" panose="020F0502020204030204" pitchFamily="34" charset="0"/>
                <a:cs typeface="Times New Roman" panose="02020603050405020304" pitchFamily="18" charset="0"/>
              </a:rPr>
              <a:t>: </a:t>
            </a:r>
            <a:r>
              <a:rPr lang="vi-VN" sz="2800" dirty="0" smtClean="0">
                <a:solidFill>
                  <a:srgbClr val="FF0000"/>
                </a:solidFill>
                <a:latin typeface="#9Slide05 IcielSanelma" pitchFamily="2" charset="0"/>
              </a:rPr>
              <a:t>hành </a:t>
            </a:r>
            <a:r>
              <a:rPr lang="vi-VN" sz="2800" dirty="0">
                <a:solidFill>
                  <a:srgbClr val="FF0000"/>
                </a:solidFill>
                <a:latin typeface="#9Slide05 IcielSanelma" pitchFamily="2" charset="0"/>
              </a:rPr>
              <a:t>vi </a:t>
            </a:r>
            <a:r>
              <a:rPr lang="en-US" sz="2800" dirty="0" err="1" smtClean="0">
                <a:solidFill>
                  <a:srgbClr val="FF0000"/>
                </a:solidFill>
                <a:latin typeface="#9Slide05 IcielSanelma" pitchFamily="2" charset="0"/>
              </a:rPr>
              <a:t>nào</a:t>
            </a:r>
            <a:r>
              <a:rPr lang="en-US" sz="2800" dirty="0" smtClean="0">
                <a:solidFill>
                  <a:srgbClr val="FF0000"/>
                </a:solidFill>
                <a:latin typeface="#9Slide05 IcielSanelma" pitchFamily="2" charset="0"/>
              </a:rPr>
              <a:t> </a:t>
            </a:r>
            <a:r>
              <a:rPr lang="vi-VN" sz="2800" dirty="0" smtClean="0">
                <a:solidFill>
                  <a:srgbClr val="FF0000"/>
                </a:solidFill>
                <a:latin typeface="#9Slide05 IcielSanelma" pitchFamily="2" charset="0"/>
              </a:rPr>
              <a:t>thực </a:t>
            </a:r>
            <a:r>
              <a:rPr lang="vi-VN" sz="2800" dirty="0">
                <a:solidFill>
                  <a:srgbClr val="FF0000"/>
                </a:solidFill>
                <a:latin typeface="#9Slide05 IcielSanelma" pitchFamily="2" charset="0"/>
              </a:rPr>
              <a:t>hiện </a:t>
            </a:r>
            <a:r>
              <a:rPr lang="vi-VN" sz="2800" dirty="0" smtClean="0">
                <a:solidFill>
                  <a:srgbClr val="FF0000"/>
                </a:solidFill>
                <a:latin typeface="#9Slide05 IcielSanelma" pitchFamily="2" charset="0"/>
              </a:rPr>
              <a:t>đúng</a:t>
            </a:r>
            <a:r>
              <a:rPr lang="en-US" sz="2800" dirty="0" smtClean="0">
                <a:solidFill>
                  <a:srgbClr val="FF0000"/>
                </a:solidFill>
                <a:latin typeface="#9Slide05 IcielSanelma" pitchFamily="2" charset="0"/>
              </a:rPr>
              <a:t> </a:t>
            </a:r>
            <a:r>
              <a:rPr lang="en-US" sz="2800" dirty="0" err="1" smtClean="0">
                <a:solidFill>
                  <a:srgbClr val="FF0000"/>
                </a:solidFill>
                <a:latin typeface="#9Slide05 IcielSanelma" pitchFamily="2" charset="0"/>
              </a:rPr>
              <a:t>và</a:t>
            </a:r>
            <a:r>
              <a:rPr lang="vi-VN" sz="2800" dirty="0" smtClean="0">
                <a:solidFill>
                  <a:srgbClr val="FF0000"/>
                </a:solidFill>
                <a:latin typeface="#9Slide05 IcielSanelma" pitchFamily="2" charset="0"/>
              </a:rPr>
              <a:t> hành </a:t>
            </a:r>
            <a:r>
              <a:rPr lang="vi-VN" sz="2800" dirty="0">
                <a:solidFill>
                  <a:srgbClr val="FF0000"/>
                </a:solidFill>
                <a:latin typeface="#9Slide05 IcielSanelma" pitchFamily="2" charset="0"/>
              </a:rPr>
              <a:t>vi </a:t>
            </a:r>
            <a:r>
              <a:rPr lang="en-US" sz="2800" dirty="0" err="1" smtClean="0">
                <a:solidFill>
                  <a:srgbClr val="FF0000"/>
                </a:solidFill>
                <a:latin typeface="#9Slide05 IcielSanelma" pitchFamily="2" charset="0"/>
              </a:rPr>
              <a:t>nào</a:t>
            </a:r>
            <a:r>
              <a:rPr lang="en-US" sz="2800" dirty="0" smtClean="0">
                <a:solidFill>
                  <a:srgbClr val="FF0000"/>
                </a:solidFill>
                <a:latin typeface="#9Slide05 IcielSanelma" pitchFamily="2" charset="0"/>
              </a:rPr>
              <a:t> </a:t>
            </a:r>
            <a:r>
              <a:rPr lang="vi-VN" sz="2800" dirty="0" smtClean="0">
                <a:solidFill>
                  <a:srgbClr val="FF0000"/>
                </a:solidFill>
                <a:latin typeface="#9Slide05 IcielSanelma" pitchFamily="2" charset="0"/>
              </a:rPr>
              <a:t>xâm </a:t>
            </a:r>
            <a:r>
              <a:rPr lang="vi-VN" sz="2800" dirty="0">
                <a:solidFill>
                  <a:srgbClr val="FF0000"/>
                </a:solidFill>
                <a:latin typeface="#9Slide05 IcielSanelma" pitchFamily="2" charset="0"/>
              </a:rPr>
              <a:t>phạm quyền trẻ em?</a:t>
            </a:r>
            <a:endParaRPr lang="en-US" sz="2800" dirty="0" smtClean="0">
              <a:solidFill>
                <a:srgbClr val="FF0000"/>
              </a:solidFill>
              <a:latin typeface="#9Slide05 IcielSanelma" pitchFamily="2" charset="0"/>
              <a:ea typeface="Calibri" panose="020F0502020204030204" pitchFamily="34" charset="0"/>
              <a:cs typeface="Times New Roman" panose="02020603050405020304" pitchFamily="18" charset="0"/>
            </a:endParaRPr>
          </a:p>
        </p:txBody>
      </p:sp>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8153400" y="62867"/>
            <a:ext cx="1015623" cy="903593"/>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7" y="-208545"/>
            <a:ext cx="548523" cy="994655"/>
          </a:xfrm>
          <a:prstGeom prst="rect">
            <a:avLst/>
          </a:prstGeom>
        </p:spPr>
      </p:pic>
      <p:grpSp>
        <p:nvGrpSpPr>
          <p:cNvPr id="27" name="Group 26"/>
          <p:cNvGrpSpPr/>
          <p:nvPr/>
        </p:nvGrpSpPr>
        <p:grpSpPr>
          <a:xfrm>
            <a:off x="210063" y="2722378"/>
            <a:ext cx="2178713" cy="1397254"/>
            <a:chOff x="210063" y="2722378"/>
            <a:chExt cx="2178713" cy="1397254"/>
          </a:xfrm>
        </p:grpSpPr>
        <p:pic>
          <p:nvPicPr>
            <p:cNvPr id="24" name="Shape 414"/>
            <p:cNvPicPr/>
            <p:nvPr/>
          </p:nvPicPr>
          <p:blipFill>
            <a:blip r:embed="rId6"/>
            <a:stretch/>
          </p:blipFill>
          <p:spPr>
            <a:xfrm>
              <a:off x="210063" y="2888367"/>
              <a:ext cx="2048510" cy="1231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Shape 416"/>
            <p:cNvSpPr txBox="1"/>
            <p:nvPr/>
          </p:nvSpPr>
          <p:spPr>
            <a:xfrm>
              <a:off x="1541686" y="2722378"/>
              <a:ext cx="847090" cy="356870"/>
            </a:xfrm>
            <a:prstGeom prst="rect">
              <a:avLst/>
            </a:prstGeom>
          </p:spPr>
          <p:style>
            <a:lnRef idx="2">
              <a:schemeClr val="accent3"/>
            </a:lnRef>
            <a:fillRef idx="1">
              <a:schemeClr val="lt1"/>
            </a:fillRef>
            <a:effectRef idx="0">
              <a:schemeClr val="accent3"/>
            </a:effectRef>
            <a:fontRef idx="minor">
              <a:schemeClr val="dk1"/>
            </a:fontRef>
          </p:style>
          <p:txBody>
            <a:bodyPr lIns="0" tIns="0" rIns="0" bIns="0"/>
            <a:lstStyle/>
            <a:p>
              <a:r>
                <a:rPr lang="vi-VN" sz="1200" b="1" dirty="0">
                  <a:solidFill>
                    <a:prstClr val="black"/>
                  </a:solidFill>
                  <a:latin typeface="#9Slide05 IcielSanelma" pitchFamily="2" charset="0"/>
                  <a:ea typeface="Arial" panose="020B0604020202020204" pitchFamily="34" charset="0"/>
                </a:rPr>
                <a:t>Con kính mời bà, bồ mẹ dùng cơm</a:t>
              </a:r>
              <a:endParaRPr lang="en-US" sz="1200" b="1" dirty="0">
                <a:solidFill>
                  <a:prstClr val="black"/>
                </a:solidFill>
                <a:latin typeface="#9Slide05 IcielSanelma" pitchFamily="2" charset="0"/>
                <a:ea typeface="Arial" panose="020B0604020202020204" pitchFamily="34" charset="0"/>
              </a:endParaRPr>
            </a:p>
          </p:txBody>
        </p:sp>
      </p:grpSp>
      <p:pic>
        <p:nvPicPr>
          <p:cNvPr id="28" name="Shape 418"/>
          <p:cNvPicPr/>
          <p:nvPr/>
        </p:nvPicPr>
        <p:blipFill>
          <a:blip r:embed="rId7"/>
          <a:stretch/>
        </p:blipFill>
        <p:spPr>
          <a:xfrm>
            <a:off x="2459808" y="2854052"/>
            <a:ext cx="2139950" cy="1341120"/>
          </a:xfrm>
          <a:prstGeom prst="rect">
            <a:avLst/>
          </a:prstGeom>
          <a:ln>
            <a:noFill/>
          </a:ln>
          <a:effectLst>
            <a:outerShdw blurRad="292100" dist="139700" dir="2700000" algn="tl" rotWithShape="0">
              <a:srgbClr val="333333">
                <a:alpha val="65000"/>
              </a:srgbClr>
            </a:outerShdw>
          </a:effectLst>
        </p:spPr>
      </p:pic>
      <p:pic>
        <p:nvPicPr>
          <p:cNvPr id="29" name="Shape 420"/>
          <p:cNvPicPr/>
          <p:nvPr/>
        </p:nvPicPr>
        <p:blipFill>
          <a:blip r:embed="rId8"/>
          <a:stretch/>
        </p:blipFill>
        <p:spPr>
          <a:xfrm>
            <a:off x="4853531" y="2871820"/>
            <a:ext cx="1992585" cy="1312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Shape 422"/>
          <p:cNvPicPr/>
          <p:nvPr/>
        </p:nvPicPr>
        <p:blipFill>
          <a:blip r:embed="rId9"/>
          <a:stretch/>
        </p:blipFill>
        <p:spPr>
          <a:xfrm>
            <a:off x="7113835" y="2900813"/>
            <a:ext cx="1963786" cy="1291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5063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520" y="590550"/>
            <a:ext cx="9259159" cy="5143500"/>
          </a:xfrm>
          <a:prstGeom prst="rect">
            <a:avLst/>
          </a:prstGeom>
          <a:effectLst>
            <a:softEdge rad="939800"/>
          </a:effectLst>
        </p:spPr>
      </p:pic>
      <p:sp>
        <p:nvSpPr>
          <p:cNvPr id="4" name="Rectangle 3"/>
          <p:cNvSpPr/>
          <p:nvPr/>
        </p:nvSpPr>
        <p:spPr>
          <a:xfrm>
            <a:off x="2133600" y="31028"/>
            <a:ext cx="4477067" cy="707886"/>
          </a:xfrm>
          <a:prstGeom prst="rect">
            <a:avLst/>
          </a:prstGeom>
          <a:ln w="5715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buClrTx/>
              <a:buFontTx/>
              <a:buNone/>
            </a:pPr>
            <a:r>
              <a:rPr lang="vi-VN" sz="4000" b="1" kern="1200" dirty="0" smtClean="0">
                <a:ln w="22225">
                  <a:solidFill>
                    <a:srgbClr val="0000FF"/>
                  </a:solidFill>
                  <a:prstDash val="solid"/>
                </a:ln>
                <a:solidFill>
                  <a:schemeClr val="accent2">
                    <a:lumMod val="40000"/>
                    <a:lumOff val="60000"/>
                  </a:schemeClr>
                </a:solidFill>
                <a:latin typeface="Times New Roman" panose="02020603050405020304" pitchFamily="18" charset="0"/>
                <a:ea typeface="+mn-ea"/>
              </a:rPr>
              <a:t>Trò chơi tiếp sức</a:t>
            </a:r>
            <a:endParaRPr lang="en-US" sz="4000" b="1" kern="1200" dirty="0">
              <a:ln w="22225">
                <a:solidFill>
                  <a:srgbClr val="0000FF"/>
                </a:solidFill>
                <a:prstDash val="solid"/>
              </a:ln>
              <a:solidFill>
                <a:schemeClr val="accent2">
                  <a:lumMod val="40000"/>
                  <a:lumOff val="60000"/>
                </a:schemeClr>
              </a:solidFill>
              <a:latin typeface="Calibri"/>
              <a:ea typeface="+mn-ea"/>
            </a:endParaRPr>
          </a:p>
        </p:txBody>
      </p:sp>
      <p:sp>
        <p:nvSpPr>
          <p:cNvPr id="5" name="Rectangle 4"/>
          <p:cNvSpPr/>
          <p:nvPr/>
        </p:nvSpPr>
        <p:spPr>
          <a:xfrm>
            <a:off x="1047237" y="987574"/>
            <a:ext cx="7416824" cy="1944215"/>
          </a:xfrm>
          <a:prstGeom prst="rect">
            <a:avLst/>
          </a:prstGeom>
          <a:noFill/>
        </p:spPr>
        <p:txBody>
          <a:bodyPr wrap="none" lIns="91440" tIns="45720" rIns="91440" bIns="45720">
            <a:prstTxWarp prst="textArchUp">
              <a:avLst/>
            </a:prstTxWarp>
            <a:spAutoFit/>
          </a:bodyPr>
          <a:lstStyle/>
          <a:p>
            <a:pPr algn="ctr">
              <a:buClrTx/>
              <a:buFontTx/>
              <a:buNone/>
            </a:pPr>
            <a:r>
              <a:rPr lang="en-US" sz="6600" b="1" kern="120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Tìm</a:t>
            </a:r>
            <a:r>
              <a:rPr lang="en-US" sz="6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 </a:t>
            </a:r>
            <a:r>
              <a:rPr lang="en-US" sz="6600" b="1" kern="120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các</a:t>
            </a:r>
            <a:r>
              <a:rPr lang="en-US" sz="6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 </a:t>
            </a:r>
            <a:r>
              <a:rPr lang="en-US" sz="6600" b="1" kern="120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hành</a:t>
            </a:r>
            <a:r>
              <a:rPr lang="en-US" sz="6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 vi </a:t>
            </a:r>
            <a:r>
              <a:rPr lang="en-US" sz="6600" b="1" kern="120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thực</a:t>
            </a:r>
            <a:r>
              <a:rPr lang="en-US" sz="6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 </a:t>
            </a:r>
            <a:r>
              <a:rPr lang="en-US" sz="6600" b="1" kern="120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hiện</a:t>
            </a:r>
            <a:r>
              <a:rPr lang="en-US" sz="6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 </a:t>
            </a:r>
            <a:r>
              <a:rPr lang="en-US" sz="6600" b="1" kern="120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tốt</a:t>
            </a:r>
            <a:r>
              <a:rPr lang="en-US" sz="6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 </a:t>
            </a:r>
            <a:r>
              <a:rPr lang="en-US" sz="6600" b="1" kern="120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và</a:t>
            </a:r>
            <a:r>
              <a:rPr lang="en-US" sz="6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 </a:t>
            </a:r>
            <a:r>
              <a:rPr lang="en-US" sz="6600" b="1" kern="120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chưa</a:t>
            </a:r>
            <a:r>
              <a:rPr lang="en-US" sz="6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 </a:t>
            </a:r>
            <a:r>
              <a:rPr lang="en-US" sz="6600" b="1" kern="120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tốt</a:t>
            </a:r>
            <a:r>
              <a:rPr lang="en-US" sz="6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 </a:t>
            </a:r>
            <a:r>
              <a:rPr lang="en-US" sz="6600" b="1" kern="120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quyền</a:t>
            </a:r>
            <a:r>
              <a:rPr lang="en-US" sz="6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 </a:t>
            </a:r>
            <a:r>
              <a:rPr lang="en-US" sz="6600" b="1" kern="120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trẻ</a:t>
            </a:r>
            <a:r>
              <a:rPr lang="en-US" sz="6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 </a:t>
            </a:r>
            <a:r>
              <a:rPr lang="en-US" sz="6600" b="1" kern="120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rPr>
              <a:t>em</a:t>
            </a:r>
            <a:endParaRPr lang="en-US" sz="66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3602128" y="1070387"/>
            <a:ext cx="2307042" cy="707886"/>
          </a:xfrm>
          <a:prstGeom prst="rect">
            <a:avLst/>
          </a:prstGeom>
          <a:noFill/>
        </p:spPr>
        <p:txBody>
          <a:bodyPr wrap="none" lIns="91440" tIns="45720" rIns="91440" bIns="45720">
            <a:spAutoFit/>
          </a:bodyPr>
          <a:lstStyle/>
          <a:p>
            <a:pPr algn="ctr">
              <a:buClrTx/>
              <a:buFontTx/>
              <a:buNone/>
            </a:pPr>
            <a:r>
              <a:rPr lang="en-US" sz="4000" b="1" kern="1200" dirty="0" smtClean="0">
                <a:ln w="10541" cmpd="sng">
                  <a:solidFill>
                    <a:srgbClr val="4F81BD">
                      <a:shade val="88000"/>
                      <a:satMod val="110000"/>
                    </a:srgbClr>
                  </a:solidFill>
                  <a:prstDash val="solid"/>
                </a:ln>
                <a:solidFill>
                  <a:srgbClr val="002060"/>
                </a:solidFill>
                <a:latin typeface="Times New Roman" panose="02020603050405020304" pitchFamily="18" charset="0"/>
                <a:ea typeface="+mn-ea"/>
                <a:cs typeface="Times New Roman" panose="02020603050405020304" pitchFamily="18" charset="0"/>
              </a:rPr>
              <a:t>Luật chơi</a:t>
            </a:r>
            <a:endParaRPr lang="en-US" sz="4000" b="1" kern="1200" dirty="0">
              <a:ln w="10541" cmpd="sng">
                <a:solidFill>
                  <a:srgbClr val="4F81BD">
                    <a:shade val="88000"/>
                    <a:satMod val="110000"/>
                  </a:srgbClr>
                </a:solidFill>
                <a:prstDash val="solid"/>
              </a:ln>
              <a:solidFill>
                <a:srgbClr val="002060"/>
              </a:solidFill>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361520" y="1966031"/>
            <a:ext cx="7391400" cy="2923877"/>
          </a:xfrm>
          <a:prstGeom prst="rect">
            <a:avLst/>
          </a:prstGeom>
          <a:noFill/>
          <a:ln>
            <a:solidFill>
              <a:sysClr val="windowText" lastClr="000000"/>
            </a:solidFill>
            <a:prstDash val="dash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prstClr val="black"/>
                </a:solidFill>
                <a:effectLst/>
                <a:uLnTx/>
                <a:uFillTx/>
                <a:latin typeface="#9Slide05 IcielSanelma" pitchFamily="2" charset="0"/>
                <a:ea typeface="+mn-ea"/>
              </a:rPr>
              <a:t>- Lớp chia thành 2 đội</a:t>
            </a:r>
            <a:r>
              <a:rPr kumimoji="0" lang="en-US" sz="2600" b="0" i="0" u="none" strike="noStrike" kern="1200" cap="none" spc="0" normalizeH="0" baseline="0" noProof="0" dirty="0" smtClean="0">
                <a:ln>
                  <a:noFill/>
                </a:ln>
                <a:solidFill>
                  <a:prstClr val="black"/>
                </a:solidFill>
                <a:effectLst/>
                <a:uLnTx/>
                <a:uFillTx/>
                <a:latin typeface="#9Slide05 IcielSanelma" pitchFamily="2" charset="0"/>
                <a:ea typeface="+mn-ea"/>
              </a:rPr>
              <a:t> (</a:t>
            </a:r>
            <a:r>
              <a:rPr kumimoji="0" lang="en-US" sz="2600" b="0" i="0" u="none" strike="noStrike" kern="1200" cap="none" spc="0" normalizeH="0" baseline="0" noProof="0" dirty="0" err="1" smtClean="0">
                <a:ln>
                  <a:noFill/>
                </a:ln>
                <a:solidFill>
                  <a:prstClr val="black"/>
                </a:solidFill>
                <a:effectLst/>
                <a:uLnTx/>
                <a:uFillTx/>
                <a:latin typeface="#9Slide05 IcielSanelma" pitchFamily="2" charset="0"/>
                <a:ea typeface="+mn-ea"/>
              </a:rPr>
              <a:t>mỗi</a:t>
            </a:r>
            <a:r>
              <a:rPr kumimoji="0" lang="en-US" sz="2600" b="0" i="0" u="none" strike="noStrike" kern="1200" cap="none" spc="0" normalizeH="0" noProof="0" dirty="0" smtClean="0">
                <a:ln>
                  <a:noFill/>
                </a:ln>
                <a:solidFill>
                  <a:prstClr val="black"/>
                </a:solidFill>
                <a:effectLst/>
                <a:uLnTx/>
                <a:uFillTx/>
                <a:latin typeface="#9Slide05 IcielSanelma" pitchFamily="2" charset="0"/>
                <a:ea typeface="+mn-ea"/>
              </a:rPr>
              <a:t> </a:t>
            </a:r>
            <a:r>
              <a:rPr kumimoji="0" lang="en-US" sz="2600" b="0" i="0" u="none" strike="noStrike" kern="1200" cap="none" spc="0" normalizeH="0" noProof="0" dirty="0" err="1" smtClean="0">
                <a:ln>
                  <a:noFill/>
                </a:ln>
                <a:solidFill>
                  <a:prstClr val="black"/>
                </a:solidFill>
                <a:effectLst/>
                <a:uLnTx/>
                <a:uFillTx/>
                <a:latin typeface="#9Slide05 IcielSanelma" pitchFamily="2" charset="0"/>
                <a:ea typeface="+mn-ea"/>
              </a:rPr>
              <a:t>đội</a:t>
            </a:r>
            <a:r>
              <a:rPr kumimoji="0" lang="en-US" sz="2600" b="0" i="0" u="none" strike="noStrike" kern="1200" cap="none" spc="0" normalizeH="0" noProof="0" dirty="0" smtClean="0">
                <a:ln>
                  <a:noFill/>
                </a:ln>
                <a:solidFill>
                  <a:prstClr val="black"/>
                </a:solidFill>
                <a:effectLst/>
                <a:uLnTx/>
                <a:uFillTx/>
                <a:latin typeface="#9Slide05 IcielSanelma" pitchFamily="2" charset="0"/>
                <a:ea typeface="+mn-ea"/>
              </a:rPr>
              <a:t> 5 </a:t>
            </a:r>
            <a:r>
              <a:rPr kumimoji="0" lang="en-US" sz="2600" b="0" i="0" u="none" strike="noStrike" kern="1200" cap="none" spc="0" normalizeH="0" noProof="0" dirty="0" err="1" smtClean="0">
                <a:ln>
                  <a:noFill/>
                </a:ln>
                <a:solidFill>
                  <a:prstClr val="black"/>
                </a:solidFill>
                <a:effectLst/>
                <a:uLnTx/>
                <a:uFillTx/>
                <a:latin typeface="#9Slide05 IcielSanelma" pitchFamily="2" charset="0"/>
                <a:ea typeface="+mn-ea"/>
              </a:rPr>
              <a:t>bạn</a:t>
            </a:r>
            <a:r>
              <a:rPr kumimoji="0" lang="en-US" sz="2600" b="0" i="0" u="none" strike="noStrike" kern="1200" cap="none" spc="0" normalizeH="0" noProof="0" dirty="0" smtClean="0">
                <a:ln>
                  <a:noFill/>
                </a:ln>
                <a:solidFill>
                  <a:prstClr val="black"/>
                </a:solidFill>
                <a:effectLst/>
                <a:uLnTx/>
                <a:uFillTx/>
                <a:latin typeface="#9Slide05 IcielSanelma" pitchFamily="2" charset="0"/>
                <a:ea typeface="+mn-ea"/>
              </a:rPr>
              <a:t>)</a:t>
            </a:r>
            <a:r>
              <a:rPr kumimoji="0" lang="vi-VN" sz="2600" b="0" i="0" u="none" strike="noStrike" kern="1200" cap="none" spc="0" normalizeH="0" baseline="0" noProof="0" dirty="0" smtClean="0">
                <a:ln>
                  <a:noFill/>
                </a:ln>
                <a:solidFill>
                  <a:prstClr val="black"/>
                </a:solidFill>
                <a:effectLst/>
                <a:uLnTx/>
                <a:uFillTx/>
                <a:latin typeface="#9Slide05 IcielSanelma" pitchFamily="2" charset="0"/>
                <a:ea typeface="+mn-ea"/>
              </a:rPr>
              <a:t> xếp thành 2 hàng dọc đứng song song nhau. </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prstClr val="black"/>
                </a:solidFill>
                <a:effectLst/>
                <a:uLnTx/>
                <a:uFillTx/>
                <a:latin typeface="#9Slide05 IcielSanelma" pitchFamily="2" charset="0"/>
                <a:ea typeface="+mn-ea"/>
              </a:rPr>
              <a:t>-Trong vòng </a:t>
            </a:r>
            <a:r>
              <a:rPr kumimoji="0" lang="en-US" sz="2600" b="0" i="0" u="none" strike="noStrike" kern="1200" cap="none" spc="0" normalizeH="0" baseline="0" noProof="0" dirty="0" smtClean="0">
                <a:ln>
                  <a:noFill/>
                </a:ln>
                <a:solidFill>
                  <a:prstClr val="black"/>
                </a:solidFill>
                <a:effectLst/>
                <a:uLnTx/>
                <a:uFillTx/>
                <a:latin typeface="#9Slide05 IcielSanelma" pitchFamily="2" charset="0"/>
                <a:ea typeface="+mn-ea"/>
              </a:rPr>
              <a:t>5</a:t>
            </a:r>
            <a:r>
              <a:rPr kumimoji="0" lang="vi-VN" sz="2600" b="0" i="0" u="none" strike="noStrike" kern="1200" cap="none" spc="0" normalizeH="0" baseline="0" noProof="0" dirty="0" smtClean="0">
                <a:ln>
                  <a:noFill/>
                </a:ln>
                <a:solidFill>
                  <a:prstClr val="black"/>
                </a:solidFill>
                <a:effectLst/>
                <a:uLnTx/>
                <a:uFillTx/>
                <a:latin typeface="#9Slide05 IcielSanelma" pitchFamily="2" charset="0"/>
                <a:ea typeface="+mn-ea"/>
              </a:rPr>
              <a:t> phút, từng thành viên trong đội chạy lên viết các </a:t>
            </a:r>
            <a:r>
              <a:rPr kumimoji="0" lang="en-US" sz="2600" b="0" i="0" u="none" strike="noStrike" kern="1200" cap="none" spc="0" normalizeH="0" baseline="0" noProof="0" dirty="0" err="1" smtClean="0">
                <a:ln>
                  <a:noFill/>
                </a:ln>
                <a:solidFill>
                  <a:prstClr val="black"/>
                </a:solidFill>
                <a:effectLst/>
                <a:uLnTx/>
                <a:uFillTx/>
                <a:latin typeface="#9Slide05 IcielSanelma" pitchFamily="2" charset="0"/>
                <a:ea typeface="+mn-ea"/>
              </a:rPr>
              <a:t>hành</a:t>
            </a:r>
            <a:r>
              <a:rPr kumimoji="0" lang="en-US" sz="2600" b="0" i="0" u="none" strike="noStrike" kern="1200" cap="none" spc="0" normalizeH="0" noProof="0" dirty="0" smtClean="0">
                <a:ln>
                  <a:noFill/>
                </a:ln>
                <a:solidFill>
                  <a:prstClr val="black"/>
                </a:solidFill>
                <a:effectLst/>
                <a:uLnTx/>
                <a:uFillTx/>
                <a:latin typeface="#9Slide05 IcielSanelma" pitchFamily="2" charset="0"/>
                <a:ea typeface="+mn-ea"/>
              </a:rPr>
              <a:t> vi </a:t>
            </a:r>
            <a:r>
              <a:rPr kumimoji="0" lang="en-US" sz="2600" b="0" i="0" u="none" strike="noStrike" kern="1200" cap="none" spc="0" normalizeH="0" noProof="0" dirty="0" err="1" smtClean="0">
                <a:ln>
                  <a:noFill/>
                </a:ln>
                <a:solidFill>
                  <a:prstClr val="black"/>
                </a:solidFill>
                <a:effectLst/>
                <a:uLnTx/>
                <a:uFillTx/>
                <a:latin typeface="#9Slide05 IcielSanelma" pitchFamily="2" charset="0"/>
                <a:ea typeface="+mn-ea"/>
              </a:rPr>
              <a:t>thực</a:t>
            </a:r>
            <a:r>
              <a:rPr kumimoji="0" lang="en-US" sz="2600" b="0" i="0" u="none" strike="noStrike" kern="1200" cap="none" spc="0" normalizeH="0" noProof="0" dirty="0" smtClean="0">
                <a:ln>
                  <a:noFill/>
                </a:ln>
                <a:solidFill>
                  <a:prstClr val="black"/>
                </a:solidFill>
                <a:effectLst/>
                <a:uLnTx/>
                <a:uFillTx/>
                <a:latin typeface="#9Slide05 IcielSanelma" pitchFamily="2" charset="0"/>
                <a:ea typeface="+mn-ea"/>
              </a:rPr>
              <a:t> </a:t>
            </a:r>
            <a:r>
              <a:rPr kumimoji="0" lang="en-US" sz="2600" b="0" i="0" u="none" strike="noStrike" kern="1200" cap="none" spc="0" normalizeH="0" noProof="0" dirty="0" err="1" smtClean="0">
                <a:ln>
                  <a:noFill/>
                </a:ln>
                <a:solidFill>
                  <a:prstClr val="black"/>
                </a:solidFill>
                <a:effectLst/>
                <a:uLnTx/>
                <a:uFillTx/>
                <a:latin typeface="#9Slide05 IcielSanelma" pitchFamily="2" charset="0"/>
                <a:ea typeface="+mn-ea"/>
              </a:rPr>
              <a:t>hiện</a:t>
            </a:r>
            <a:r>
              <a:rPr kumimoji="0" lang="en-US" sz="2600" b="0" i="0" u="none" strike="noStrike" kern="1200" cap="none" spc="0" normalizeH="0" noProof="0" dirty="0" smtClean="0">
                <a:ln>
                  <a:noFill/>
                </a:ln>
                <a:solidFill>
                  <a:prstClr val="black"/>
                </a:solidFill>
                <a:effectLst/>
                <a:uLnTx/>
                <a:uFillTx/>
                <a:latin typeface="#9Slide05 IcielSanelma" pitchFamily="2" charset="0"/>
                <a:ea typeface="+mn-ea"/>
              </a:rPr>
              <a:t> </a:t>
            </a:r>
            <a:r>
              <a:rPr kumimoji="0" lang="en-US" sz="2600" b="0" i="0" u="none" strike="noStrike" kern="1200" cap="none" spc="0" normalizeH="0" noProof="0" dirty="0" err="1" smtClean="0">
                <a:ln>
                  <a:noFill/>
                </a:ln>
                <a:solidFill>
                  <a:prstClr val="black"/>
                </a:solidFill>
                <a:effectLst/>
                <a:uLnTx/>
                <a:uFillTx/>
                <a:latin typeface="#9Slide05 IcielSanelma" pitchFamily="2" charset="0"/>
                <a:ea typeface="+mn-ea"/>
              </a:rPr>
              <a:t>quyền</a:t>
            </a:r>
            <a:r>
              <a:rPr kumimoji="0" lang="en-US" sz="2600" b="0" i="0" u="none" strike="noStrike" kern="1200" cap="none" spc="0" normalizeH="0" noProof="0" dirty="0" smtClean="0">
                <a:ln>
                  <a:noFill/>
                </a:ln>
                <a:solidFill>
                  <a:prstClr val="black"/>
                </a:solidFill>
                <a:effectLst/>
                <a:uLnTx/>
                <a:uFillTx/>
                <a:latin typeface="#9Slide05 IcielSanelma" pitchFamily="2" charset="0"/>
                <a:ea typeface="+mn-ea"/>
              </a:rPr>
              <a:t> </a:t>
            </a:r>
            <a:r>
              <a:rPr kumimoji="0" lang="en-US" sz="2600" b="0" i="0" u="none" strike="noStrike" kern="1200" cap="none" spc="0" normalizeH="0" noProof="0" dirty="0" err="1" smtClean="0">
                <a:ln>
                  <a:noFill/>
                </a:ln>
                <a:solidFill>
                  <a:prstClr val="black"/>
                </a:solidFill>
                <a:effectLst/>
                <a:uLnTx/>
                <a:uFillTx/>
                <a:latin typeface="#9Slide05 IcielSanelma" pitchFamily="2" charset="0"/>
                <a:ea typeface="+mn-ea"/>
              </a:rPr>
              <a:t>trẻ</a:t>
            </a:r>
            <a:r>
              <a:rPr kumimoji="0" lang="en-US" sz="2600" b="0" i="0" u="none" strike="noStrike" kern="1200" cap="none" spc="0" normalizeH="0" noProof="0" dirty="0" smtClean="0">
                <a:ln>
                  <a:noFill/>
                </a:ln>
                <a:solidFill>
                  <a:prstClr val="black"/>
                </a:solidFill>
                <a:effectLst/>
                <a:uLnTx/>
                <a:uFillTx/>
                <a:latin typeface="#9Slide05 IcielSanelma" pitchFamily="2" charset="0"/>
                <a:ea typeface="+mn-ea"/>
              </a:rPr>
              <a:t> </a:t>
            </a:r>
            <a:r>
              <a:rPr kumimoji="0" lang="en-US" sz="2600" b="0" i="0" u="none" strike="noStrike" kern="1200" cap="none" spc="0" normalizeH="0" noProof="0" dirty="0" err="1" smtClean="0">
                <a:ln>
                  <a:noFill/>
                </a:ln>
                <a:solidFill>
                  <a:prstClr val="black"/>
                </a:solidFill>
                <a:effectLst/>
                <a:uLnTx/>
                <a:uFillTx/>
                <a:latin typeface="#9Slide05 IcielSanelma" pitchFamily="2" charset="0"/>
                <a:ea typeface="+mn-ea"/>
              </a:rPr>
              <a:t>em</a:t>
            </a:r>
            <a:r>
              <a:rPr kumimoji="0" lang="vi-VN" sz="2600" b="0" i="0" u="none" strike="noStrike" kern="1200" cap="none" spc="0" normalizeH="0" baseline="0" noProof="0" dirty="0" smtClean="0">
                <a:ln>
                  <a:noFill/>
                </a:ln>
                <a:solidFill>
                  <a:prstClr val="black"/>
                </a:solidFill>
                <a:effectLst/>
                <a:uLnTx/>
                <a:uFillTx/>
                <a:latin typeface="#9Slide05 IcielSanelma" pitchFamily="2" charset="0"/>
                <a:ea typeface="+mn-ea"/>
              </a:rPr>
              <a:t> lên bảng</a:t>
            </a:r>
            <a:r>
              <a:rPr lang="en-US" sz="2600" kern="1200" dirty="0" smtClean="0">
                <a:solidFill>
                  <a:prstClr val="black"/>
                </a:solidFill>
                <a:latin typeface="#9Slide05 IcielSanelma" pitchFamily="2" charset="0"/>
                <a:ea typeface="+mn-ea"/>
              </a:rPr>
              <a:t>.</a:t>
            </a:r>
          </a:p>
          <a:p>
            <a:pPr lvl="0"/>
            <a:r>
              <a:rPr lang="en-US" sz="2600" kern="1200" dirty="0" err="1" smtClean="0">
                <a:solidFill>
                  <a:srgbClr val="FF0000"/>
                </a:solidFill>
                <a:latin typeface="#9Slide05 IcielSanelma" pitchFamily="2" charset="0"/>
                <a:ea typeface="+mn-ea"/>
              </a:rPr>
              <a:t>Đội</a:t>
            </a:r>
            <a:r>
              <a:rPr lang="en-US" sz="2600" kern="1200" dirty="0" smtClean="0">
                <a:solidFill>
                  <a:srgbClr val="FF0000"/>
                </a:solidFill>
                <a:latin typeface="#9Slide05 IcielSanelma" pitchFamily="2" charset="0"/>
                <a:ea typeface="+mn-ea"/>
              </a:rPr>
              <a:t> 1:</a:t>
            </a:r>
            <a:r>
              <a:rPr lang="en-US" sz="2400" dirty="0">
                <a:solidFill>
                  <a:srgbClr val="FF0000"/>
                </a:solidFill>
                <a:latin typeface="#9Slide05 IcielSanelma" pitchFamily="2" charset="0"/>
                <a:cs typeface="Times New Roman" pitchFamily="18" charset="0"/>
              </a:rPr>
              <a:t>Hành vi </a:t>
            </a:r>
            <a:r>
              <a:rPr lang="en-US" sz="2400" dirty="0" err="1">
                <a:solidFill>
                  <a:srgbClr val="FF0000"/>
                </a:solidFill>
                <a:latin typeface="#9Slide05 IcielSanelma" pitchFamily="2" charset="0"/>
                <a:cs typeface="Times New Roman" pitchFamily="18" charset="0"/>
              </a:rPr>
              <a:t>thực</a:t>
            </a:r>
            <a:r>
              <a:rPr lang="en-US" sz="2400" dirty="0">
                <a:solidFill>
                  <a:srgbClr val="FF0000"/>
                </a:solidFill>
                <a:latin typeface="#9Slide05 IcielSanelma" pitchFamily="2" charset="0"/>
                <a:cs typeface="Times New Roman" pitchFamily="18" charset="0"/>
              </a:rPr>
              <a:t> </a:t>
            </a:r>
            <a:r>
              <a:rPr lang="en-US" sz="2400" dirty="0" err="1">
                <a:solidFill>
                  <a:srgbClr val="FF0000"/>
                </a:solidFill>
                <a:latin typeface="#9Slide05 IcielSanelma" pitchFamily="2" charset="0"/>
                <a:cs typeface="Times New Roman" pitchFamily="18" charset="0"/>
              </a:rPr>
              <a:t>hiện</a:t>
            </a:r>
            <a:r>
              <a:rPr lang="en-US" sz="2400" dirty="0">
                <a:solidFill>
                  <a:srgbClr val="FF0000"/>
                </a:solidFill>
                <a:latin typeface="#9Slide05 IcielSanelma" pitchFamily="2" charset="0"/>
                <a:cs typeface="Times New Roman" pitchFamily="18" charset="0"/>
              </a:rPr>
              <a:t> </a:t>
            </a:r>
            <a:r>
              <a:rPr lang="en-US" sz="2400" dirty="0" err="1">
                <a:solidFill>
                  <a:srgbClr val="FF0000"/>
                </a:solidFill>
                <a:latin typeface="#9Slide05 IcielSanelma" pitchFamily="2" charset="0"/>
                <a:cs typeface="Times New Roman" pitchFamily="18" charset="0"/>
              </a:rPr>
              <a:t>tốt</a:t>
            </a:r>
            <a:r>
              <a:rPr lang="en-US" sz="2400" dirty="0">
                <a:solidFill>
                  <a:srgbClr val="FF0000"/>
                </a:solidFill>
                <a:latin typeface="#9Slide05 IcielSanelma" pitchFamily="2" charset="0"/>
                <a:cs typeface="Times New Roman" pitchFamily="18" charset="0"/>
              </a:rPr>
              <a:t> </a:t>
            </a:r>
            <a:r>
              <a:rPr lang="en-US" sz="2400" dirty="0" err="1">
                <a:solidFill>
                  <a:srgbClr val="FF0000"/>
                </a:solidFill>
                <a:latin typeface="#9Slide05 IcielSanelma" pitchFamily="2" charset="0"/>
                <a:cs typeface="Times New Roman" pitchFamily="18" charset="0"/>
              </a:rPr>
              <a:t>quyền</a:t>
            </a:r>
            <a:r>
              <a:rPr lang="en-US" sz="2400" dirty="0">
                <a:solidFill>
                  <a:srgbClr val="FF0000"/>
                </a:solidFill>
                <a:latin typeface="#9Slide05 IcielSanelma" pitchFamily="2" charset="0"/>
                <a:cs typeface="Times New Roman" pitchFamily="18" charset="0"/>
              </a:rPr>
              <a:t> </a:t>
            </a:r>
            <a:r>
              <a:rPr lang="en-US" sz="2400" dirty="0" err="1">
                <a:solidFill>
                  <a:srgbClr val="FF0000"/>
                </a:solidFill>
                <a:latin typeface="#9Slide05 IcielSanelma" pitchFamily="2" charset="0"/>
                <a:cs typeface="Times New Roman" pitchFamily="18" charset="0"/>
              </a:rPr>
              <a:t>tre</a:t>
            </a:r>
            <a:r>
              <a:rPr lang="en-US" sz="2400" dirty="0">
                <a:solidFill>
                  <a:srgbClr val="FF0000"/>
                </a:solidFill>
                <a:latin typeface="#9Slide05 IcielSanelma" pitchFamily="2" charset="0"/>
                <a:cs typeface="Times New Roman" pitchFamily="18" charset="0"/>
              </a:rPr>
              <a:t>̉ </a:t>
            </a:r>
            <a:r>
              <a:rPr lang="en-US" sz="2400" dirty="0" err="1" smtClean="0">
                <a:solidFill>
                  <a:srgbClr val="FF0000"/>
                </a:solidFill>
                <a:latin typeface="#9Slide05 IcielSanelma" pitchFamily="2" charset="0"/>
                <a:cs typeface="Times New Roman" pitchFamily="18" charset="0"/>
              </a:rPr>
              <a:t>em</a:t>
            </a:r>
            <a:endParaRPr lang="en-US" sz="2600" kern="1200" dirty="0" smtClean="0">
              <a:solidFill>
                <a:srgbClr val="FF0000"/>
              </a:solidFill>
              <a:latin typeface="#9Slide05 IcielSanelma" pitchFamily="2" charset="0"/>
              <a:ea typeface="+mn-ea"/>
            </a:endParaRPr>
          </a:p>
          <a:p>
            <a:pPr>
              <a:buClrTx/>
            </a:pPr>
            <a:r>
              <a:rPr lang="en-US" sz="2600" kern="1200" dirty="0" err="1" smtClean="0">
                <a:solidFill>
                  <a:srgbClr val="FF0000"/>
                </a:solidFill>
                <a:latin typeface="#9Slide05 IcielSanelma" pitchFamily="2" charset="0"/>
                <a:ea typeface="+mn-ea"/>
              </a:rPr>
              <a:t>Đội</a:t>
            </a:r>
            <a:r>
              <a:rPr lang="en-US" sz="2600" kern="1200" dirty="0" smtClean="0">
                <a:solidFill>
                  <a:srgbClr val="FF0000"/>
                </a:solidFill>
                <a:latin typeface="#9Slide05 IcielSanelma" pitchFamily="2" charset="0"/>
                <a:ea typeface="+mn-ea"/>
              </a:rPr>
              <a:t> 2:</a:t>
            </a:r>
            <a:r>
              <a:rPr kumimoji="0" lang="vi-VN" sz="2600" b="0" i="0" u="none" strike="noStrike" kern="1200" cap="none" spc="0" normalizeH="0" baseline="0" noProof="0" dirty="0" smtClean="0">
                <a:ln>
                  <a:noFill/>
                </a:ln>
                <a:solidFill>
                  <a:srgbClr val="FF0000"/>
                </a:solidFill>
                <a:effectLst/>
                <a:uLnTx/>
                <a:uFillTx/>
                <a:latin typeface="#9Slide05 IcielSanelma" pitchFamily="2" charset="0"/>
                <a:ea typeface="+mn-ea"/>
              </a:rPr>
              <a:t>  </a:t>
            </a:r>
            <a:r>
              <a:rPr lang="en-US" sz="2800" dirty="0" err="1">
                <a:solidFill>
                  <a:srgbClr val="FF0000"/>
                </a:solidFill>
                <a:latin typeface="#9Slide05 IcielSanelma" pitchFamily="2" charset="0"/>
                <a:cs typeface="Times New Roman" pitchFamily="18" charset="0"/>
              </a:rPr>
              <a:t>Hành</a:t>
            </a:r>
            <a:r>
              <a:rPr lang="en-US" sz="2800" dirty="0">
                <a:solidFill>
                  <a:srgbClr val="FF0000"/>
                </a:solidFill>
                <a:latin typeface="#9Slide05 IcielSanelma" pitchFamily="2" charset="0"/>
                <a:cs typeface="Times New Roman" pitchFamily="18" charset="0"/>
              </a:rPr>
              <a:t> vi </a:t>
            </a:r>
            <a:r>
              <a:rPr lang="en-US" sz="2800" dirty="0" err="1">
                <a:solidFill>
                  <a:srgbClr val="FF0000"/>
                </a:solidFill>
                <a:latin typeface="#9Slide05 IcielSanelma" pitchFamily="2" charset="0"/>
                <a:cs typeface="Times New Roman" pitchFamily="18" charset="0"/>
              </a:rPr>
              <a:t>thực</a:t>
            </a:r>
            <a:r>
              <a:rPr lang="en-US" sz="2800" dirty="0">
                <a:solidFill>
                  <a:srgbClr val="FF0000"/>
                </a:solidFill>
                <a:latin typeface="#9Slide05 IcielSanelma" pitchFamily="2" charset="0"/>
                <a:cs typeface="Times New Roman" pitchFamily="18" charset="0"/>
              </a:rPr>
              <a:t> </a:t>
            </a:r>
            <a:r>
              <a:rPr lang="en-US" sz="2800" dirty="0" err="1">
                <a:solidFill>
                  <a:srgbClr val="FF0000"/>
                </a:solidFill>
                <a:latin typeface="#9Slide05 IcielSanelma" pitchFamily="2" charset="0"/>
                <a:cs typeface="Times New Roman" pitchFamily="18" charset="0"/>
              </a:rPr>
              <a:t>hiện</a:t>
            </a:r>
            <a:r>
              <a:rPr lang="en-US" sz="2800" dirty="0">
                <a:solidFill>
                  <a:srgbClr val="FF0000"/>
                </a:solidFill>
                <a:latin typeface="#9Slide05 IcielSanelma" pitchFamily="2" charset="0"/>
                <a:cs typeface="Times New Roman" pitchFamily="18" charset="0"/>
              </a:rPr>
              <a:t> </a:t>
            </a:r>
            <a:r>
              <a:rPr lang="en-US" sz="2800" dirty="0" err="1" smtClean="0">
                <a:solidFill>
                  <a:srgbClr val="FF0000"/>
                </a:solidFill>
                <a:latin typeface="#9Slide05 IcielSanelma" pitchFamily="2" charset="0"/>
                <a:cs typeface="Times New Roman" pitchFamily="18" charset="0"/>
              </a:rPr>
              <a:t>chưa</a:t>
            </a:r>
            <a:r>
              <a:rPr lang="en-US" sz="2800" dirty="0" smtClean="0">
                <a:solidFill>
                  <a:srgbClr val="FF0000"/>
                </a:solidFill>
                <a:latin typeface="#9Slide05 IcielSanelma" pitchFamily="2" charset="0"/>
                <a:cs typeface="Times New Roman" pitchFamily="18" charset="0"/>
              </a:rPr>
              <a:t> </a:t>
            </a:r>
            <a:r>
              <a:rPr lang="en-US" sz="2800" dirty="0" err="1" smtClean="0">
                <a:solidFill>
                  <a:srgbClr val="FF0000"/>
                </a:solidFill>
                <a:latin typeface="#9Slide05 IcielSanelma" pitchFamily="2" charset="0"/>
                <a:cs typeface="Times New Roman" pitchFamily="18" charset="0"/>
              </a:rPr>
              <a:t>tốt</a:t>
            </a:r>
            <a:r>
              <a:rPr lang="en-US" sz="2800" dirty="0" smtClean="0">
                <a:solidFill>
                  <a:srgbClr val="FF0000"/>
                </a:solidFill>
                <a:latin typeface="#9Slide05 IcielSanelma" pitchFamily="2" charset="0"/>
                <a:cs typeface="Times New Roman" pitchFamily="18" charset="0"/>
              </a:rPr>
              <a:t> </a:t>
            </a:r>
            <a:r>
              <a:rPr lang="en-US" sz="2800" dirty="0" err="1">
                <a:solidFill>
                  <a:srgbClr val="FF0000"/>
                </a:solidFill>
                <a:latin typeface="#9Slide05 IcielSanelma" pitchFamily="2" charset="0"/>
                <a:cs typeface="Times New Roman" pitchFamily="18" charset="0"/>
              </a:rPr>
              <a:t>quyền</a:t>
            </a:r>
            <a:r>
              <a:rPr lang="en-US" sz="2800" dirty="0">
                <a:solidFill>
                  <a:srgbClr val="FF0000"/>
                </a:solidFill>
                <a:latin typeface="#9Slide05 IcielSanelma" pitchFamily="2" charset="0"/>
                <a:cs typeface="Times New Roman" pitchFamily="18" charset="0"/>
              </a:rPr>
              <a:t> </a:t>
            </a:r>
            <a:r>
              <a:rPr lang="en-US" sz="2800" dirty="0" err="1">
                <a:solidFill>
                  <a:srgbClr val="FF0000"/>
                </a:solidFill>
                <a:latin typeface="#9Slide05 IcielSanelma" pitchFamily="2" charset="0"/>
                <a:cs typeface="Times New Roman" pitchFamily="18" charset="0"/>
              </a:rPr>
              <a:t>tre</a:t>
            </a:r>
            <a:r>
              <a:rPr lang="en-US" sz="2800" dirty="0">
                <a:solidFill>
                  <a:srgbClr val="FF0000"/>
                </a:solidFill>
                <a:latin typeface="#9Slide05 IcielSanelma" pitchFamily="2" charset="0"/>
                <a:cs typeface="Times New Roman" pitchFamily="18" charset="0"/>
              </a:rPr>
              <a:t>̉ </a:t>
            </a:r>
            <a:r>
              <a:rPr lang="en-US" sz="2800" dirty="0" err="1" smtClean="0">
                <a:solidFill>
                  <a:srgbClr val="FF0000"/>
                </a:solidFill>
                <a:latin typeface="#9Slide05 IcielSanelma" pitchFamily="2" charset="0"/>
                <a:cs typeface="Times New Roman" pitchFamily="18" charset="0"/>
              </a:rPr>
              <a:t>em</a:t>
            </a:r>
            <a:endParaRPr kumimoji="0" lang="vi-VN" sz="2600" b="0" i="0" u="none" strike="noStrike" kern="1200" cap="none" spc="0" normalizeH="0" baseline="0" noProof="0" dirty="0" smtClean="0">
              <a:ln>
                <a:noFill/>
              </a:ln>
              <a:solidFill>
                <a:srgbClr val="FF0000"/>
              </a:solidFill>
              <a:effectLst/>
              <a:uLnTx/>
              <a:uFillTx/>
              <a:latin typeface="#9Slide05 IcielSanelma" pitchFamily="2" charset="0"/>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prstClr val="black"/>
                </a:solidFill>
                <a:effectLst/>
                <a:uLnTx/>
                <a:uFillTx/>
                <a:latin typeface="#9Slide05 IcielSanelma" pitchFamily="2" charset="0"/>
                <a:ea typeface="+mn-ea"/>
              </a:rPr>
              <a:t>- Đội nào ghi được nhiều </a:t>
            </a:r>
            <a:r>
              <a:rPr kumimoji="0" lang="en-US" sz="2600" b="0" i="0" u="none" strike="noStrike" kern="1200" cap="none" spc="0" normalizeH="0" baseline="0" noProof="0" dirty="0" err="1" smtClean="0">
                <a:ln>
                  <a:noFill/>
                </a:ln>
                <a:solidFill>
                  <a:prstClr val="black"/>
                </a:solidFill>
                <a:effectLst/>
                <a:uLnTx/>
                <a:uFillTx/>
                <a:latin typeface="#9Slide05 IcielSanelma" pitchFamily="2" charset="0"/>
                <a:ea typeface="+mn-ea"/>
              </a:rPr>
              <a:t>hành</a:t>
            </a:r>
            <a:r>
              <a:rPr kumimoji="0" lang="en-US" sz="2600" b="0" i="0" u="none" strike="noStrike" kern="1200" cap="none" spc="0" normalizeH="0" noProof="0" dirty="0" smtClean="0">
                <a:ln>
                  <a:noFill/>
                </a:ln>
                <a:solidFill>
                  <a:prstClr val="black"/>
                </a:solidFill>
                <a:effectLst/>
                <a:uLnTx/>
                <a:uFillTx/>
                <a:latin typeface="#9Slide05 IcielSanelma" pitchFamily="2" charset="0"/>
                <a:ea typeface="+mn-ea"/>
              </a:rPr>
              <a:t> vi </a:t>
            </a:r>
            <a:r>
              <a:rPr kumimoji="0" lang="vi-VN" sz="2600" b="0" i="0" u="none" strike="noStrike" kern="1200" cap="none" spc="0" normalizeH="0" baseline="0" noProof="0" dirty="0" smtClean="0">
                <a:ln>
                  <a:noFill/>
                </a:ln>
                <a:solidFill>
                  <a:prstClr val="black"/>
                </a:solidFill>
                <a:effectLst/>
                <a:uLnTx/>
                <a:uFillTx/>
                <a:latin typeface="#9Slide05 IcielSanelma" pitchFamily="2" charset="0"/>
                <a:ea typeface="+mn-ea"/>
              </a:rPr>
              <a:t>đúng </a:t>
            </a:r>
            <a:r>
              <a:rPr kumimoji="0" lang="en-US" sz="2600" b="0" i="0" u="none" strike="noStrike" kern="1200" cap="none" spc="0" normalizeH="0" baseline="0" noProof="0" dirty="0" err="1" smtClean="0">
                <a:ln>
                  <a:noFill/>
                </a:ln>
                <a:solidFill>
                  <a:prstClr val="black"/>
                </a:solidFill>
                <a:effectLst/>
                <a:uLnTx/>
                <a:uFillTx/>
                <a:latin typeface="#9Slide05 IcielSanelma" pitchFamily="2" charset="0"/>
                <a:ea typeface="+mn-ea"/>
              </a:rPr>
              <a:t>yêu</a:t>
            </a:r>
            <a:r>
              <a:rPr kumimoji="0" lang="en-US" sz="2600" b="0" i="0" u="none" strike="noStrike" kern="1200" cap="none" spc="0" normalizeH="0" noProof="0" dirty="0" smtClean="0">
                <a:ln>
                  <a:noFill/>
                </a:ln>
                <a:solidFill>
                  <a:prstClr val="black"/>
                </a:solidFill>
                <a:effectLst/>
                <a:uLnTx/>
                <a:uFillTx/>
                <a:latin typeface="#9Slide05 IcielSanelma" pitchFamily="2" charset="0"/>
                <a:ea typeface="+mn-ea"/>
              </a:rPr>
              <a:t> </a:t>
            </a:r>
            <a:r>
              <a:rPr kumimoji="0" lang="en-US" sz="2600" b="0" i="0" u="none" strike="noStrike" kern="1200" cap="none" spc="0" normalizeH="0" noProof="0" dirty="0" err="1" smtClean="0">
                <a:ln>
                  <a:noFill/>
                </a:ln>
                <a:solidFill>
                  <a:prstClr val="black"/>
                </a:solidFill>
                <a:effectLst/>
                <a:uLnTx/>
                <a:uFillTx/>
                <a:latin typeface="#9Slide05 IcielSanelma" pitchFamily="2" charset="0"/>
                <a:ea typeface="+mn-ea"/>
              </a:rPr>
              <a:t>cầu</a:t>
            </a:r>
            <a:r>
              <a:rPr kumimoji="0" lang="en-US" sz="2600" b="0" i="0" u="none" strike="noStrike" kern="1200" cap="none" spc="0" normalizeH="0" noProof="0" dirty="0" smtClean="0">
                <a:ln>
                  <a:noFill/>
                </a:ln>
                <a:solidFill>
                  <a:prstClr val="black"/>
                </a:solidFill>
                <a:effectLst/>
                <a:uLnTx/>
                <a:uFillTx/>
                <a:latin typeface="#9Slide05 IcielSanelma" pitchFamily="2" charset="0"/>
                <a:ea typeface="+mn-ea"/>
              </a:rPr>
              <a:t> </a:t>
            </a:r>
            <a:r>
              <a:rPr kumimoji="0" lang="vi-VN" sz="2600" b="0" i="0" u="none" strike="noStrike" kern="1200" cap="none" spc="0" normalizeH="0" baseline="0" noProof="0" dirty="0" smtClean="0">
                <a:ln>
                  <a:noFill/>
                </a:ln>
                <a:solidFill>
                  <a:prstClr val="black"/>
                </a:solidFill>
                <a:effectLst/>
                <a:uLnTx/>
                <a:uFillTx/>
                <a:latin typeface="#9Slide05 IcielSanelma" pitchFamily="2" charset="0"/>
                <a:ea typeface="+mn-ea"/>
              </a:rPr>
              <a:t>hơn </a:t>
            </a:r>
            <a:r>
              <a:rPr kumimoji="0" lang="en-US" sz="2600" b="0" i="0" u="none" strike="noStrike" kern="1200" cap="none" spc="0" normalizeH="0" baseline="0" noProof="0" dirty="0" err="1" smtClean="0">
                <a:ln>
                  <a:noFill/>
                </a:ln>
                <a:solidFill>
                  <a:prstClr val="black"/>
                </a:solidFill>
                <a:effectLst/>
                <a:uLnTx/>
                <a:uFillTx/>
                <a:latin typeface="#9Slide05 IcielSanelma" pitchFamily="2" charset="0"/>
                <a:ea typeface="+mn-ea"/>
              </a:rPr>
              <a:t>sẽ</a:t>
            </a:r>
            <a:r>
              <a:rPr kumimoji="0" lang="en-US" sz="2600" b="0" i="0" u="none" strike="noStrike" kern="1200" cap="none" spc="0" normalizeH="0" noProof="0" dirty="0" smtClean="0">
                <a:ln>
                  <a:noFill/>
                </a:ln>
                <a:solidFill>
                  <a:prstClr val="black"/>
                </a:solidFill>
                <a:effectLst/>
                <a:uLnTx/>
                <a:uFillTx/>
                <a:latin typeface="#9Slide05 IcielSanelma" pitchFamily="2" charset="0"/>
                <a:ea typeface="+mn-ea"/>
              </a:rPr>
              <a:t> </a:t>
            </a:r>
            <a:r>
              <a:rPr kumimoji="0" lang="vi-VN" sz="2600" b="0" i="0" u="none" strike="noStrike" kern="1200" cap="none" spc="0" normalizeH="0" baseline="0" noProof="0" dirty="0" smtClean="0">
                <a:ln>
                  <a:noFill/>
                </a:ln>
                <a:solidFill>
                  <a:prstClr val="black"/>
                </a:solidFill>
                <a:effectLst/>
                <a:uLnTx/>
                <a:uFillTx/>
                <a:latin typeface="#9Slide05 IcielSanelma" pitchFamily="2" charset="0"/>
                <a:ea typeface="+mn-ea"/>
              </a:rPr>
              <a:t>chiến thắng..</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2721635"/>
            <a:ext cx="2880074" cy="2164033"/>
          </a:xfrm>
          <a:prstGeom prst="rect">
            <a:avLst/>
          </a:prstGeom>
        </p:spPr>
      </p:pic>
      <p:pic>
        <p:nvPicPr>
          <p:cNvPr id="10" name="DuongDenVinhQuang-TranLap_t7tp">
            <a:hlinkClick r:id="" action="ppaction://media"/>
          </p:cNvPr>
          <p:cNvPicPr>
            <a:picLocks noChangeAspect="1"/>
          </p:cNvPicPr>
          <p:nvPr>
            <a:audioFile r:link="rId1"/>
            <p:extLst>
              <p:ext uri="{DAA4B4D4-6D71-4841-9C94-3DE7FCFB9230}">
                <p14:media xmlns:p14="http://schemas.microsoft.com/office/powerpoint/2010/main" r:embed="rId2">
                  <p14:trim st="14706" end="114387.875"/>
                </p14:media>
              </p:ext>
            </p:extLst>
          </p:nvPr>
        </p:nvPicPr>
        <p:blipFill>
          <a:blip r:embed="rId6"/>
          <a:stretch>
            <a:fillRect/>
          </a:stretch>
        </p:blipFill>
        <p:spPr>
          <a:xfrm>
            <a:off x="537964" y="133350"/>
            <a:ext cx="457200" cy="4572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600" y="28042"/>
            <a:ext cx="1295400" cy="791107"/>
          </a:xfrm>
          <a:prstGeom prst="rect">
            <a:avLst/>
          </a:prstGeom>
        </p:spPr>
      </p:pic>
    </p:spTree>
    <p:extLst>
      <p:ext uri="{BB962C8B-B14F-4D97-AF65-F5344CB8AC3E}">
        <p14:creationId xmlns:p14="http://schemas.microsoft.com/office/powerpoint/2010/main" val="2219278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037"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14350"/>
            <a:ext cx="9259159" cy="5143500"/>
          </a:xfrm>
          <a:prstGeom prst="rect">
            <a:avLst/>
          </a:prstGeom>
          <a:effectLst>
            <a:softEdge rad="939800"/>
          </a:effectLst>
        </p:spPr>
      </p:pic>
      <p:sp>
        <p:nvSpPr>
          <p:cNvPr id="4" name="Slide Number Placeholder 3"/>
          <p:cNvSpPr>
            <a:spLocks noGrp="1"/>
          </p:cNvSpPr>
          <p:nvPr>
            <p:ph type="sldNum" sz="quarter" idx="12"/>
          </p:nvPr>
        </p:nvSpPr>
        <p:spPr>
          <a:xfrm>
            <a:off x="32657" y="4496893"/>
            <a:ext cx="518700" cy="518700"/>
          </a:xfrm>
        </p:spPr>
        <p:txBody>
          <a:bodyPr/>
          <a:lstStyle/>
          <a:p>
            <a:fld id="{7DFB43A1-1B61-4D27-BB6B-5624622C202D}" type="slidenum">
              <a:rPr lang="en-US" smtClean="0">
                <a:latin typeface="Arial"/>
              </a:rPr>
              <a:pPr/>
              <a:t>16</a:t>
            </a:fld>
            <a:endParaRPr lang="en-US">
              <a:latin typeface="Arial"/>
            </a:endParaRPr>
          </a:p>
        </p:txBody>
      </p:sp>
      <p:graphicFrame>
        <p:nvGraphicFramePr>
          <p:cNvPr id="5" name="Content Placeholder 4"/>
          <p:cNvGraphicFramePr>
            <a:graphicFrameLocks/>
          </p:cNvGraphicFramePr>
          <p:nvPr>
            <p:extLst>
              <p:ext uri="{D42A27DB-BD31-4B8C-83A1-F6EECF244321}">
                <p14:modId xmlns:p14="http://schemas.microsoft.com/office/powerpoint/2010/main" val="3859262800"/>
              </p:ext>
            </p:extLst>
          </p:nvPr>
        </p:nvGraphicFramePr>
        <p:xfrm>
          <a:off x="32657" y="1047750"/>
          <a:ext cx="8915401" cy="4053840"/>
        </p:xfrm>
        <a:graphic>
          <a:graphicData uri="http://schemas.openxmlformats.org/drawingml/2006/table">
            <a:tbl>
              <a:tblPr firstRow="1" bandRow="1">
                <a:tableStyleId>{0F792B84-10F0-4E73-9867-C36F5ED51A67}</a:tableStyleId>
              </a:tblPr>
              <a:tblGrid>
                <a:gridCol w="1201536"/>
                <a:gridCol w="3599065"/>
                <a:gridCol w="4114800"/>
              </a:tblGrid>
              <a:tr h="708004">
                <a:tc>
                  <a:txBody>
                    <a:bodyPr/>
                    <a:lstStyle/>
                    <a:p>
                      <a:endParaRPr lang="en-US" sz="1800" dirty="0">
                        <a:latin typeface="Times New Roman" pitchFamily="18" charset="0"/>
                        <a:cs typeface="Times New Roman" pitchFamily="18" charset="0"/>
                      </a:endParaRPr>
                    </a:p>
                  </a:txBody>
                  <a:tcPr>
                    <a:noFill/>
                  </a:tcPr>
                </a:tc>
                <a:tc>
                  <a:txBody>
                    <a:bodyPr/>
                    <a:lstStyle/>
                    <a:p>
                      <a:r>
                        <a:rPr lang="en-US" sz="2400" dirty="0" err="1" smtClean="0">
                          <a:latin typeface="#9Slide05 IcielSanelma" pitchFamily="2" charset="0"/>
                          <a:cs typeface="Times New Roman" pitchFamily="18" charset="0"/>
                        </a:rPr>
                        <a:t>Hành</a:t>
                      </a:r>
                      <a:r>
                        <a:rPr lang="en-US" sz="2400" baseline="0" dirty="0" smtClean="0">
                          <a:latin typeface="#9Slide05 IcielSanelma" pitchFamily="2" charset="0"/>
                          <a:cs typeface="Times New Roman" pitchFamily="18" charset="0"/>
                        </a:rPr>
                        <a:t> vi </a:t>
                      </a:r>
                      <a:r>
                        <a:rPr lang="en-US" sz="2400" baseline="0" dirty="0" err="1" smtClean="0">
                          <a:latin typeface="#9Slide05 IcielSanelma" pitchFamily="2" charset="0"/>
                          <a:cs typeface="Times New Roman" pitchFamily="18" charset="0"/>
                        </a:rPr>
                        <a:t>thực</a:t>
                      </a:r>
                      <a:r>
                        <a:rPr lang="en-US" sz="2400" baseline="0" dirty="0" smtClean="0">
                          <a:latin typeface="#9Slide05 IcielSanelma" pitchFamily="2" charset="0"/>
                          <a:cs typeface="Times New Roman" pitchFamily="18" charset="0"/>
                        </a:rPr>
                        <a:t> </a:t>
                      </a:r>
                      <a:r>
                        <a:rPr lang="en-US" sz="2400" baseline="0" dirty="0" err="1" smtClean="0">
                          <a:latin typeface="#9Slide05 IcielSanelma" pitchFamily="2" charset="0"/>
                          <a:cs typeface="Times New Roman" pitchFamily="18" charset="0"/>
                        </a:rPr>
                        <a:t>hiện</a:t>
                      </a:r>
                      <a:r>
                        <a:rPr lang="en-US" sz="2400" baseline="0" dirty="0" smtClean="0">
                          <a:latin typeface="#9Slide05 IcielSanelma" pitchFamily="2" charset="0"/>
                          <a:cs typeface="Times New Roman" pitchFamily="18" charset="0"/>
                        </a:rPr>
                        <a:t> </a:t>
                      </a:r>
                      <a:r>
                        <a:rPr lang="en-US" sz="2400" baseline="0" dirty="0" err="1" smtClean="0">
                          <a:latin typeface="#9Slide05 IcielSanelma" pitchFamily="2" charset="0"/>
                          <a:cs typeface="Times New Roman" pitchFamily="18" charset="0"/>
                        </a:rPr>
                        <a:t>tốt</a:t>
                      </a:r>
                      <a:r>
                        <a:rPr lang="en-US" sz="2400" baseline="0" dirty="0" smtClean="0">
                          <a:latin typeface="#9Slide05 IcielSanelma" pitchFamily="2" charset="0"/>
                          <a:cs typeface="Times New Roman" pitchFamily="18" charset="0"/>
                        </a:rPr>
                        <a:t> </a:t>
                      </a:r>
                      <a:r>
                        <a:rPr lang="en-US" sz="2400" baseline="0" dirty="0" err="1" smtClean="0">
                          <a:latin typeface="#9Slide05 IcielSanelma" pitchFamily="2" charset="0"/>
                          <a:cs typeface="Times New Roman" pitchFamily="18" charset="0"/>
                        </a:rPr>
                        <a:t>quyền</a:t>
                      </a:r>
                      <a:r>
                        <a:rPr lang="en-US" sz="2400" baseline="0" dirty="0" smtClean="0">
                          <a:latin typeface="#9Slide05 IcielSanelma" pitchFamily="2" charset="0"/>
                          <a:cs typeface="Times New Roman" pitchFamily="18" charset="0"/>
                        </a:rPr>
                        <a:t> </a:t>
                      </a:r>
                      <a:r>
                        <a:rPr lang="en-US" sz="2400" baseline="0" dirty="0" err="1" smtClean="0">
                          <a:latin typeface="#9Slide05 IcielSanelma" pitchFamily="2" charset="0"/>
                          <a:cs typeface="Times New Roman" pitchFamily="18" charset="0"/>
                        </a:rPr>
                        <a:t>tre</a:t>
                      </a:r>
                      <a:r>
                        <a:rPr lang="en-US" sz="2400" baseline="0" dirty="0" smtClean="0">
                          <a:latin typeface="#9Slide05 IcielSanelma" pitchFamily="2" charset="0"/>
                          <a:cs typeface="Times New Roman" pitchFamily="18" charset="0"/>
                        </a:rPr>
                        <a:t>̉ </a:t>
                      </a:r>
                      <a:r>
                        <a:rPr lang="en-US" sz="2400" baseline="0" dirty="0" err="1" smtClean="0">
                          <a:latin typeface="#9Slide05 IcielSanelma" pitchFamily="2" charset="0"/>
                          <a:cs typeface="Times New Roman" pitchFamily="18" charset="0"/>
                        </a:rPr>
                        <a:t>em</a:t>
                      </a:r>
                      <a:endParaRPr lang="en-US" sz="2400" dirty="0">
                        <a:latin typeface="#9Slide05 IcielSanelma" pitchFamily="2" charset="0"/>
                        <a:cs typeface="Times New Roman" pitchFamily="18" charset="0"/>
                      </a:endParaRPr>
                    </a:p>
                  </a:txBody>
                  <a:tcPr>
                    <a:no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smtClean="0">
                          <a:latin typeface="#9Slide05 IcielSanelma" pitchFamily="2" charset="0"/>
                          <a:cs typeface="Times New Roman" pitchFamily="18" charset="0"/>
                        </a:rPr>
                        <a:t>Hành</a:t>
                      </a:r>
                      <a:r>
                        <a:rPr lang="en-US" sz="2400" baseline="0" dirty="0" smtClean="0">
                          <a:latin typeface="#9Slide05 IcielSanelma" pitchFamily="2" charset="0"/>
                          <a:cs typeface="Times New Roman" pitchFamily="18" charset="0"/>
                        </a:rPr>
                        <a:t> vi </a:t>
                      </a:r>
                      <a:r>
                        <a:rPr lang="en-US" sz="2400" baseline="0" dirty="0" err="1" smtClean="0">
                          <a:latin typeface="#9Slide05 IcielSanelma" pitchFamily="2" charset="0"/>
                          <a:cs typeface="Times New Roman" pitchFamily="18" charset="0"/>
                        </a:rPr>
                        <a:t>thực</a:t>
                      </a:r>
                      <a:r>
                        <a:rPr lang="en-US" sz="2400" baseline="0" dirty="0" smtClean="0">
                          <a:latin typeface="#9Slide05 IcielSanelma" pitchFamily="2" charset="0"/>
                          <a:cs typeface="Times New Roman" pitchFamily="18" charset="0"/>
                        </a:rPr>
                        <a:t> </a:t>
                      </a:r>
                      <a:r>
                        <a:rPr lang="en-US" sz="2400" baseline="0" dirty="0" err="1" smtClean="0">
                          <a:latin typeface="#9Slide05 IcielSanelma" pitchFamily="2" charset="0"/>
                          <a:cs typeface="Times New Roman" pitchFamily="18" charset="0"/>
                        </a:rPr>
                        <a:t>hiện</a:t>
                      </a:r>
                      <a:r>
                        <a:rPr lang="en-US" sz="2400" baseline="0" dirty="0" smtClean="0">
                          <a:latin typeface="#9Slide05 IcielSanelma" pitchFamily="2" charset="0"/>
                          <a:cs typeface="Times New Roman" pitchFamily="18" charset="0"/>
                        </a:rPr>
                        <a:t> </a:t>
                      </a:r>
                      <a:r>
                        <a:rPr lang="en-US" sz="2400" baseline="0" dirty="0" err="1" smtClean="0">
                          <a:latin typeface="#9Slide05 IcielSanelma" pitchFamily="2" charset="0"/>
                          <a:cs typeface="Times New Roman" pitchFamily="18" charset="0"/>
                        </a:rPr>
                        <a:t>chưa</a:t>
                      </a:r>
                      <a:r>
                        <a:rPr lang="en-US" sz="2400" baseline="0" dirty="0" smtClean="0">
                          <a:latin typeface="#9Slide05 IcielSanelma" pitchFamily="2" charset="0"/>
                          <a:cs typeface="Times New Roman" pitchFamily="18" charset="0"/>
                        </a:rPr>
                        <a:t> </a:t>
                      </a:r>
                      <a:r>
                        <a:rPr lang="en-US" sz="2400" baseline="0" dirty="0" err="1" smtClean="0">
                          <a:latin typeface="#9Slide05 IcielSanelma" pitchFamily="2" charset="0"/>
                          <a:cs typeface="Times New Roman" pitchFamily="18" charset="0"/>
                        </a:rPr>
                        <a:t>tốt</a:t>
                      </a:r>
                      <a:r>
                        <a:rPr lang="en-US" sz="2400" baseline="0" dirty="0" smtClean="0">
                          <a:latin typeface="#9Slide05 IcielSanelma" pitchFamily="2" charset="0"/>
                          <a:cs typeface="Times New Roman" pitchFamily="18" charset="0"/>
                        </a:rPr>
                        <a:t> </a:t>
                      </a:r>
                      <a:r>
                        <a:rPr lang="en-US" sz="2400" baseline="0" dirty="0" err="1" smtClean="0">
                          <a:latin typeface="#9Slide05 IcielSanelma" pitchFamily="2" charset="0"/>
                          <a:cs typeface="Times New Roman" pitchFamily="18" charset="0"/>
                        </a:rPr>
                        <a:t>quyền</a:t>
                      </a:r>
                      <a:r>
                        <a:rPr lang="en-US" sz="2400" baseline="0" dirty="0" smtClean="0">
                          <a:latin typeface="#9Slide05 IcielSanelma" pitchFamily="2" charset="0"/>
                          <a:cs typeface="Times New Roman" pitchFamily="18" charset="0"/>
                        </a:rPr>
                        <a:t> </a:t>
                      </a:r>
                      <a:r>
                        <a:rPr lang="en-US" sz="2400" baseline="0" dirty="0" err="1" smtClean="0">
                          <a:latin typeface="#9Slide05 IcielSanelma" pitchFamily="2" charset="0"/>
                          <a:cs typeface="Times New Roman" pitchFamily="18" charset="0"/>
                        </a:rPr>
                        <a:t>tre</a:t>
                      </a:r>
                      <a:r>
                        <a:rPr lang="en-US" sz="2400" baseline="0" dirty="0" smtClean="0">
                          <a:latin typeface="#9Slide05 IcielSanelma" pitchFamily="2" charset="0"/>
                          <a:cs typeface="Times New Roman" pitchFamily="18" charset="0"/>
                        </a:rPr>
                        <a:t>̉ </a:t>
                      </a:r>
                      <a:r>
                        <a:rPr lang="en-US" sz="2400" baseline="0" dirty="0" err="1" smtClean="0">
                          <a:latin typeface="#9Slide05 IcielSanelma" pitchFamily="2" charset="0"/>
                          <a:cs typeface="Times New Roman" pitchFamily="18" charset="0"/>
                        </a:rPr>
                        <a:t>em</a:t>
                      </a:r>
                      <a:endParaRPr lang="en-US" sz="2400" dirty="0" smtClean="0">
                        <a:latin typeface="#9Slide05 IcielSanelma" pitchFamily="2" charset="0"/>
                        <a:cs typeface="Times New Roman" pitchFamily="18" charset="0"/>
                      </a:endParaRPr>
                    </a:p>
                  </a:txBody>
                  <a:tcPr>
                    <a:noFill/>
                  </a:tcPr>
                </a:tc>
              </a:tr>
              <a:tr h="974639">
                <a:tc>
                  <a:txBody>
                    <a:bodyPr/>
                    <a:lstStyle/>
                    <a:p>
                      <a:r>
                        <a:rPr lang="en-US" sz="2000" b="1" dirty="0" err="1" smtClean="0">
                          <a:solidFill>
                            <a:srgbClr val="FF0000"/>
                          </a:solidFill>
                          <a:latin typeface="#9Slide05 IcielSanelma" pitchFamily="2" charset="0"/>
                          <a:cs typeface="Times New Roman" pitchFamily="18" charset="0"/>
                        </a:rPr>
                        <a:t>Gia</a:t>
                      </a:r>
                      <a:r>
                        <a:rPr lang="en-US" sz="2000" b="1" dirty="0" smtClean="0">
                          <a:solidFill>
                            <a:srgbClr val="FF0000"/>
                          </a:solidFill>
                          <a:latin typeface="#9Slide05 IcielSanelma" pitchFamily="2" charset="0"/>
                          <a:cs typeface="Times New Roman" pitchFamily="18" charset="0"/>
                        </a:rPr>
                        <a:t> </a:t>
                      </a:r>
                      <a:r>
                        <a:rPr lang="en-US" sz="2000" b="1" dirty="0" err="1" smtClean="0">
                          <a:solidFill>
                            <a:srgbClr val="FF0000"/>
                          </a:solidFill>
                          <a:latin typeface="#9Slide05 IcielSanelma" pitchFamily="2" charset="0"/>
                          <a:cs typeface="Times New Roman" pitchFamily="18" charset="0"/>
                        </a:rPr>
                        <a:t>đình</a:t>
                      </a:r>
                      <a:endParaRPr lang="en-US" sz="2000" b="1" dirty="0">
                        <a:solidFill>
                          <a:srgbClr val="FF0000"/>
                        </a:solidFill>
                        <a:latin typeface="#9Slide05 IcielSanelma" pitchFamily="2" charset="0"/>
                        <a:cs typeface="Times New Roman" pitchFamily="18" charset="0"/>
                      </a:endParaRPr>
                    </a:p>
                  </a:txBody>
                  <a:tcPr>
                    <a:noFill/>
                  </a:tcPr>
                </a:tc>
                <a:tc>
                  <a:txBody>
                    <a:bodyPr/>
                    <a:lstStyle/>
                    <a:p>
                      <a:pPr marL="342900" indent="-342900">
                        <a:buFontTx/>
                        <a:buChar char="-"/>
                      </a:pPr>
                      <a:r>
                        <a:rPr lang="en-US" sz="2000" dirty="0" err="1" smtClean="0">
                          <a:solidFill>
                            <a:srgbClr val="FF0000"/>
                          </a:solidFill>
                          <a:latin typeface="#9Slide05 IcielSanelma" pitchFamily="2" charset="0"/>
                          <a:cs typeface="Times New Roman" pitchFamily="18" charset="0"/>
                        </a:rPr>
                        <a:t>Yêu</a:t>
                      </a:r>
                      <a:r>
                        <a:rPr lang="en-US" sz="2000" baseline="0" dirty="0" smtClean="0">
                          <a:solidFill>
                            <a:srgbClr val="FF0000"/>
                          </a:solidFill>
                          <a:latin typeface="#9Slide05 IcielSanelma" pitchFamily="2" charset="0"/>
                          <a:cs typeface="Times New Roman" pitchFamily="18" charset="0"/>
                        </a:rPr>
                        <a:t> </a:t>
                      </a:r>
                      <a:r>
                        <a:rPr lang="en-US" sz="2000" baseline="0" dirty="0" err="1" smtClean="0">
                          <a:solidFill>
                            <a:srgbClr val="FF0000"/>
                          </a:solidFill>
                          <a:latin typeface="#9Slide05 IcielSanelma" pitchFamily="2" charset="0"/>
                          <a:cs typeface="Times New Roman" pitchFamily="18" charset="0"/>
                        </a:rPr>
                        <a:t>thương</a:t>
                      </a:r>
                      <a:r>
                        <a:rPr lang="en-US" sz="2000" baseline="0" dirty="0" smtClean="0">
                          <a:solidFill>
                            <a:srgbClr val="FF0000"/>
                          </a:solidFill>
                          <a:latin typeface="#9Slide05 IcielSanelma" pitchFamily="2" charset="0"/>
                          <a:cs typeface="Times New Roman" pitchFamily="18" charset="0"/>
                        </a:rPr>
                        <a:t> </a:t>
                      </a:r>
                      <a:r>
                        <a:rPr lang="en-US" sz="2000" baseline="0" dirty="0" err="1" smtClean="0">
                          <a:solidFill>
                            <a:srgbClr val="FF0000"/>
                          </a:solidFill>
                          <a:latin typeface="#9Slide05 IcielSanelma" pitchFamily="2" charset="0"/>
                          <a:cs typeface="Times New Roman" pitchFamily="18" charset="0"/>
                        </a:rPr>
                        <a:t>chăm</a:t>
                      </a:r>
                      <a:r>
                        <a:rPr lang="en-US" sz="2000" baseline="0" dirty="0" smtClean="0">
                          <a:solidFill>
                            <a:srgbClr val="FF0000"/>
                          </a:solidFill>
                          <a:latin typeface="#9Slide05 IcielSanelma" pitchFamily="2" charset="0"/>
                          <a:cs typeface="Times New Roman" pitchFamily="18" charset="0"/>
                        </a:rPr>
                        <a:t> </a:t>
                      </a:r>
                      <a:r>
                        <a:rPr lang="en-US" sz="2000" baseline="0" dirty="0" err="1" smtClean="0">
                          <a:solidFill>
                            <a:srgbClr val="FF0000"/>
                          </a:solidFill>
                          <a:latin typeface="#9Slide05 IcielSanelma" pitchFamily="2" charset="0"/>
                          <a:cs typeface="Times New Roman" pitchFamily="18" charset="0"/>
                        </a:rPr>
                        <a:t>sóc</a:t>
                      </a:r>
                      <a:r>
                        <a:rPr lang="en-US" sz="2000" baseline="0" dirty="0" smtClean="0">
                          <a:solidFill>
                            <a:srgbClr val="FF0000"/>
                          </a:solidFill>
                          <a:latin typeface="#9Slide05 IcielSanelma" pitchFamily="2" charset="0"/>
                          <a:cs typeface="Times New Roman" pitchFamily="18" charset="0"/>
                        </a:rPr>
                        <a:t> </a:t>
                      </a:r>
                      <a:r>
                        <a:rPr lang="en-US" sz="2000" baseline="0" dirty="0" err="1" smtClean="0">
                          <a:solidFill>
                            <a:srgbClr val="FF0000"/>
                          </a:solidFill>
                          <a:latin typeface="#9Slide05 IcielSanelma" pitchFamily="2" charset="0"/>
                          <a:cs typeface="Times New Roman" pitchFamily="18" charset="0"/>
                        </a:rPr>
                        <a:t>tre</a:t>
                      </a:r>
                      <a:r>
                        <a:rPr lang="en-US" sz="2000" baseline="0" dirty="0" smtClean="0">
                          <a:solidFill>
                            <a:srgbClr val="FF0000"/>
                          </a:solidFill>
                          <a:latin typeface="#9Slide05 IcielSanelma" pitchFamily="2" charset="0"/>
                          <a:cs typeface="Times New Roman" pitchFamily="18" charset="0"/>
                        </a:rPr>
                        <a:t>̉ </a:t>
                      </a:r>
                      <a:r>
                        <a:rPr lang="en-US" sz="2000" baseline="0" dirty="0" err="1" smtClean="0">
                          <a:solidFill>
                            <a:srgbClr val="FF0000"/>
                          </a:solidFill>
                          <a:latin typeface="#9Slide05 IcielSanelma" pitchFamily="2" charset="0"/>
                          <a:cs typeface="Times New Roman" pitchFamily="18" charset="0"/>
                        </a:rPr>
                        <a:t>em</a:t>
                      </a:r>
                      <a:endParaRPr lang="en-US" sz="2000" baseline="0" dirty="0" smtClean="0">
                        <a:solidFill>
                          <a:srgbClr val="FF0000"/>
                        </a:solidFill>
                        <a:latin typeface="#9Slide05 IcielSanelma" pitchFamily="2" charset="0"/>
                        <a:cs typeface="Times New Roman" pitchFamily="18" charset="0"/>
                      </a:endParaRPr>
                    </a:p>
                    <a:p>
                      <a:pPr marL="342900" indent="-342900">
                        <a:buFontTx/>
                        <a:buChar char="-"/>
                      </a:pPr>
                      <a:r>
                        <a:rPr lang="en-US" sz="2000" baseline="0" dirty="0" err="1" smtClean="0">
                          <a:solidFill>
                            <a:srgbClr val="FF0000"/>
                          </a:solidFill>
                          <a:latin typeface="#9Slide05 IcielSanelma" pitchFamily="2" charset="0"/>
                          <a:cs typeface="Times New Roman" pitchFamily="18" charset="0"/>
                        </a:rPr>
                        <a:t>Bố</a:t>
                      </a:r>
                      <a:r>
                        <a:rPr lang="en-US" sz="2000" baseline="0" dirty="0" smtClean="0">
                          <a:solidFill>
                            <a:srgbClr val="FF0000"/>
                          </a:solidFill>
                          <a:latin typeface="#9Slide05 IcielSanelma" pitchFamily="2" charset="0"/>
                          <a:cs typeface="Times New Roman" pitchFamily="18" charset="0"/>
                        </a:rPr>
                        <a:t> mẹ </a:t>
                      </a:r>
                      <a:r>
                        <a:rPr lang="en-US" sz="2000" baseline="0" dirty="0" err="1" smtClean="0">
                          <a:solidFill>
                            <a:srgbClr val="FF0000"/>
                          </a:solidFill>
                          <a:latin typeface="#9Slide05 IcielSanelma" pitchFamily="2" charset="0"/>
                          <a:cs typeface="Times New Roman" pitchFamily="18" charset="0"/>
                        </a:rPr>
                        <a:t>cho</a:t>
                      </a:r>
                      <a:r>
                        <a:rPr lang="en-US" sz="2000" baseline="0" dirty="0" smtClean="0">
                          <a:solidFill>
                            <a:srgbClr val="FF0000"/>
                          </a:solidFill>
                          <a:latin typeface="#9Slide05 IcielSanelma" pitchFamily="2" charset="0"/>
                          <a:cs typeface="Times New Roman" pitchFamily="18" charset="0"/>
                        </a:rPr>
                        <a:t> con </a:t>
                      </a:r>
                      <a:r>
                        <a:rPr lang="en-US" sz="2000" baseline="0" dirty="0" err="1" smtClean="0">
                          <a:solidFill>
                            <a:srgbClr val="FF0000"/>
                          </a:solidFill>
                          <a:latin typeface="#9Slide05 IcielSanelma" pitchFamily="2" charset="0"/>
                          <a:cs typeface="Times New Roman" pitchFamily="18" charset="0"/>
                        </a:rPr>
                        <a:t>đi</a:t>
                      </a:r>
                      <a:r>
                        <a:rPr lang="en-US" sz="2000" baseline="0" dirty="0" smtClean="0">
                          <a:solidFill>
                            <a:srgbClr val="FF0000"/>
                          </a:solidFill>
                          <a:latin typeface="#9Slide05 IcielSanelma" pitchFamily="2" charset="0"/>
                          <a:cs typeface="Times New Roman" pitchFamily="18" charset="0"/>
                        </a:rPr>
                        <a:t> </a:t>
                      </a:r>
                      <a:r>
                        <a:rPr lang="en-US" sz="2000" baseline="0" dirty="0" err="1" smtClean="0">
                          <a:solidFill>
                            <a:srgbClr val="FF0000"/>
                          </a:solidFill>
                          <a:latin typeface="#9Slide05 IcielSanelma" pitchFamily="2" charset="0"/>
                          <a:cs typeface="Times New Roman" pitchFamily="18" charset="0"/>
                        </a:rPr>
                        <a:t>học</a:t>
                      </a:r>
                      <a:r>
                        <a:rPr lang="en-US" sz="2000" baseline="0" dirty="0" smtClean="0">
                          <a:solidFill>
                            <a:srgbClr val="FF0000"/>
                          </a:solidFill>
                          <a:latin typeface="#9Slide05 IcielSanelma" pitchFamily="2" charset="0"/>
                          <a:cs typeface="Times New Roman" pitchFamily="18" charset="0"/>
                        </a:rPr>
                        <a:t> </a:t>
                      </a:r>
                      <a:r>
                        <a:rPr lang="en-US" sz="2000" baseline="0" dirty="0" err="1" smtClean="0">
                          <a:solidFill>
                            <a:srgbClr val="FF0000"/>
                          </a:solidFill>
                          <a:latin typeface="#9Slide05 IcielSanelma" pitchFamily="2" charset="0"/>
                          <a:cs typeface="Times New Roman" pitchFamily="18" charset="0"/>
                        </a:rPr>
                        <a:t>năng</a:t>
                      </a:r>
                      <a:r>
                        <a:rPr lang="en-US" sz="2000" baseline="0" dirty="0" smtClean="0">
                          <a:solidFill>
                            <a:srgbClr val="FF0000"/>
                          </a:solidFill>
                          <a:latin typeface="#9Slide05 IcielSanelma" pitchFamily="2" charset="0"/>
                          <a:cs typeface="Times New Roman" pitchFamily="18" charset="0"/>
                        </a:rPr>
                        <a:t> </a:t>
                      </a:r>
                      <a:r>
                        <a:rPr lang="en-US" sz="2000" baseline="0" dirty="0" err="1" smtClean="0">
                          <a:solidFill>
                            <a:srgbClr val="FF0000"/>
                          </a:solidFill>
                          <a:latin typeface="#9Slide05 IcielSanelma" pitchFamily="2" charset="0"/>
                          <a:cs typeface="Times New Roman" pitchFamily="18" charset="0"/>
                        </a:rPr>
                        <a:t>khiếu</a:t>
                      </a:r>
                      <a:endParaRPr lang="en-US" sz="2000" baseline="0" dirty="0" smtClean="0">
                        <a:solidFill>
                          <a:srgbClr val="FF0000"/>
                        </a:solidFill>
                        <a:latin typeface="#9Slide05 IcielSanelma" pitchFamily="2" charset="0"/>
                        <a:cs typeface="Times New Roman" pitchFamily="18" charset="0"/>
                      </a:endParaRPr>
                    </a:p>
                    <a:p>
                      <a:pPr marL="342900" indent="-342900">
                        <a:buFontTx/>
                        <a:buChar char="-"/>
                      </a:pPr>
                      <a:endParaRPr lang="en-US" sz="2000" dirty="0">
                        <a:solidFill>
                          <a:srgbClr val="FF0000"/>
                        </a:solidFill>
                        <a:latin typeface="#9Slide05 IcielSanelma" pitchFamily="2" charset="0"/>
                        <a:cs typeface="Times New Roman" pitchFamily="18" charset="0"/>
                      </a:endParaRPr>
                    </a:p>
                  </a:txBody>
                  <a:tcPr>
                    <a:noFill/>
                  </a:tcPr>
                </a:tc>
                <a:tc>
                  <a:txBody>
                    <a:bodyPr/>
                    <a:lstStyle/>
                    <a:p>
                      <a:pPr marL="285750" indent="-285750">
                        <a:buFontTx/>
                        <a:buChar char="-"/>
                      </a:pPr>
                      <a:r>
                        <a:rPr lang="en-US" sz="2000" dirty="0" err="1" smtClean="0">
                          <a:solidFill>
                            <a:srgbClr val="FF0000"/>
                          </a:solidFill>
                          <a:latin typeface="#9Slide05 IcielSanelma" pitchFamily="2" charset="0"/>
                          <a:cs typeface="Times New Roman" pitchFamily="18" charset="0"/>
                        </a:rPr>
                        <a:t>Bố</a:t>
                      </a:r>
                      <a:r>
                        <a:rPr lang="en-US" sz="2000" dirty="0" smtClean="0">
                          <a:solidFill>
                            <a:srgbClr val="FF0000"/>
                          </a:solidFill>
                          <a:latin typeface="#9Slide05 IcielSanelma" pitchFamily="2" charset="0"/>
                          <a:cs typeface="Times New Roman" pitchFamily="18" charset="0"/>
                        </a:rPr>
                        <a:t>́</a:t>
                      </a:r>
                      <a:r>
                        <a:rPr lang="en-US" sz="2000" baseline="0" dirty="0" smtClean="0">
                          <a:solidFill>
                            <a:srgbClr val="FF0000"/>
                          </a:solidFill>
                          <a:latin typeface="#9Slide05 IcielSanelma" pitchFamily="2" charset="0"/>
                          <a:cs typeface="Times New Roman" pitchFamily="18" charset="0"/>
                        </a:rPr>
                        <a:t> mẹ </a:t>
                      </a:r>
                      <a:r>
                        <a:rPr lang="en-US" sz="2000" baseline="0" dirty="0" err="1" smtClean="0">
                          <a:solidFill>
                            <a:srgbClr val="FF0000"/>
                          </a:solidFill>
                          <a:latin typeface="#9Slide05 IcielSanelma" pitchFamily="2" charset="0"/>
                          <a:cs typeface="Times New Roman" pitchFamily="18" charset="0"/>
                        </a:rPr>
                        <a:t>không</a:t>
                      </a:r>
                      <a:r>
                        <a:rPr lang="en-US" sz="2000" baseline="0" dirty="0" smtClean="0">
                          <a:solidFill>
                            <a:srgbClr val="FF0000"/>
                          </a:solidFill>
                          <a:latin typeface="#9Slide05 IcielSanelma" pitchFamily="2" charset="0"/>
                          <a:cs typeface="Times New Roman" pitchFamily="18" charset="0"/>
                        </a:rPr>
                        <a:t> </a:t>
                      </a:r>
                      <a:r>
                        <a:rPr lang="en-US" sz="2000" baseline="0" dirty="0" err="1" smtClean="0">
                          <a:solidFill>
                            <a:srgbClr val="FF0000"/>
                          </a:solidFill>
                          <a:latin typeface="#9Slide05 IcielSanelma" pitchFamily="2" charset="0"/>
                          <a:cs typeface="Times New Roman" pitchFamily="18" charset="0"/>
                        </a:rPr>
                        <a:t>cho</a:t>
                      </a:r>
                      <a:r>
                        <a:rPr lang="en-US" sz="2000" baseline="0" dirty="0" smtClean="0">
                          <a:solidFill>
                            <a:srgbClr val="FF0000"/>
                          </a:solidFill>
                          <a:latin typeface="#9Slide05 IcielSanelma" pitchFamily="2" charset="0"/>
                          <a:cs typeface="Times New Roman" pitchFamily="18" charset="0"/>
                        </a:rPr>
                        <a:t> con </a:t>
                      </a:r>
                      <a:r>
                        <a:rPr lang="en-US" sz="2000" baseline="0" dirty="0" err="1" smtClean="0">
                          <a:solidFill>
                            <a:srgbClr val="FF0000"/>
                          </a:solidFill>
                          <a:latin typeface="#9Slide05 IcielSanelma" pitchFamily="2" charset="0"/>
                          <a:cs typeface="Times New Roman" pitchFamily="18" charset="0"/>
                        </a:rPr>
                        <a:t>ra</a:t>
                      </a:r>
                      <a:r>
                        <a:rPr lang="en-US" sz="2000" baseline="0" dirty="0" smtClean="0">
                          <a:solidFill>
                            <a:srgbClr val="FF0000"/>
                          </a:solidFill>
                          <a:latin typeface="#9Slide05 IcielSanelma" pitchFamily="2" charset="0"/>
                          <a:cs typeface="Times New Roman" pitchFamily="18" charset="0"/>
                        </a:rPr>
                        <a:t> </a:t>
                      </a:r>
                      <a:r>
                        <a:rPr lang="en-US" sz="2000" baseline="0" dirty="0" err="1" smtClean="0">
                          <a:solidFill>
                            <a:srgbClr val="FF0000"/>
                          </a:solidFill>
                          <a:latin typeface="#9Slide05 IcielSanelma" pitchFamily="2" charset="0"/>
                          <a:cs typeface="Times New Roman" pitchFamily="18" charset="0"/>
                        </a:rPr>
                        <a:t>sân</a:t>
                      </a:r>
                      <a:r>
                        <a:rPr lang="en-US" sz="2000" baseline="0" dirty="0" smtClean="0">
                          <a:solidFill>
                            <a:srgbClr val="FF0000"/>
                          </a:solidFill>
                          <a:latin typeface="#9Slide05 IcielSanelma" pitchFamily="2" charset="0"/>
                          <a:cs typeface="Times New Roman" pitchFamily="18" charset="0"/>
                        </a:rPr>
                        <a:t> </a:t>
                      </a:r>
                      <a:r>
                        <a:rPr lang="en-US" sz="2000" baseline="0" dirty="0" err="1" smtClean="0">
                          <a:solidFill>
                            <a:srgbClr val="FF0000"/>
                          </a:solidFill>
                          <a:latin typeface="#9Slide05 IcielSanelma" pitchFamily="2" charset="0"/>
                          <a:cs typeface="Times New Roman" pitchFamily="18" charset="0"/>
                        </a:rPr>
                        <a:t>chơi</a:t>
                      </a:r>
                      <a:r>
                        <a:rPr lang="en-US" sz="2000" baseline="0" dirty="0" smtClean="0">
                          <a:solidFill>
                            <a:srgbClr val="FF0000"/>
                          </a:solidFill>
                          <a:latin typeface="#9Slide05 IcielSanelma" pitchFamily="2" charset="0"/>
                          <a:cs typeface="Times New Roman" pitchFamily="18" charset="0"/>
                        </a:rPr>
                        <a:t> </a:t>
                      </a:r>
                    </a:p>
                    <a:p>
                      <a:pPr marL="285750" indent="-285750">
                        <a:buFontTx/>
                        <a:buChar char="-"/>
                      </a:pPr>
                      <a:r>
                        <a:rPr lang="en-US" sz="2000" baseline="0" dirty="0" smtClean="0">
                          <a:solidFill>
                            <a:srgbClr val="FF0000"/>
                          </a:solidFill>
                          <a:latin typeface="#9Slide05 IcielSanelma" pitchFamily="2" charset="0"/>
                          <a:cs typeface="Times New Roman" pitchFamily="18" charset="0"/>
                        </a:rPr>
                        <a:t> </a:t>
                      </a:r>
                      <a:r>
                        <a:rPr lang="en-US" sz="2000" baseline="0" dirty="0" err="1" smtClean="0">
                          <a:solidFill>
                            <a:srgbClr val="FF0000"/>
                          </a:solidFill>
                          <a:latin typeface="#9Slide05 IcielSanelma" pitchFamily="2" charset="0"/>
                          <a:cs typeface="Times New Roman" pitchFamily="18" charset="0"/>
                        </a:rPr>
                        <a:t>Bố</a:t>
                      </a:r>
                      <a:r>
                        <a:rPr lang="en-US" sz="2000" baseline="0" dirty="0" smtClean="0">
                          <a:solidFill>
                            <a:srgbClr val="FF0000"/>
                          </a:solidFill>
                          <a:latin typeface="#9Slide05 IcielSanelma" pitchFamily="2" charset="0"/>
                          <a:cs typeface="Times New Roman" pitchFamily="18" charset="0"/>
                        </a:rPr>
                        <a:t>́ mẹ </a:t>
                      </a:r>
                      <a:r>
                        <a:rPr lang="en-US" sz="2000" baseline="0" dirty="0" err="1" smtClean="0">
                          <a:solidFill>
                            <a:srgbClr val="FF0000"/>
                          </a:solidFill>
                          <a:latin typeface="#9Slide05 IcielSanelma" pitchFamily="2" charset="0"/>
                          <a:cs typeface="Times New Roman" pitchFamily="18" charset="0"/>
                        </a:rPr>
                        <a:t>cấm</a:t>
                      </a:r>
                      <a:r>
                        <a:rPr lang="en-US" sz="2000" baseline="0" dirty="0" smtClean="0">
                          <a:solidFill>
                            <a:srgbClr val="FF0000"/>
                          </a:solidFill>
                          <a:latin typeface="#9Slide05 IcielSanelma" pitchFamily="2" charset="0"/>
                          <a:cs typeface="Times New Roman" pitchFamily="18" charset="0"/>
                        </a:rPr>
                        <a:t> con </a:t>
                      </a:r>
                      <a:r>
                        <a:rPr lang="en-US" sz="2000" baseline="0" dirty="0" err="1" smtClean="0">
                          <a:solidFill>
                            <a:srgbClr val="FF0000"/>
                          </a:solidFill>
                          <a:latin typeface="#9Slide05 IcielSanelma" pitchFamily="2" charset="0"/>
                          <a:cs typeface="Times New Roman" pitchFamily="18" charset="0"/>
                        </a:rPr>
                        <a:t>học</a:t>
                      </a:r>
                      <a:r>
                        <a:rPr lang="en-US" sz="2000" baseline="0" dirty="0" smtClean="0">
                          <a:solidFill>
                            <a:srgbClr val="FF0000"/>
                          </a:solidFill>
                          <a:latin typeface="#9Slide05 IcielSanelma" pitchFamily="2" charset="0"/>
                          <a:cs typeface="Times New Roman" pitchFamily="18" charset="0"/>
                        </a:rPr>
                        <a:t> </a:t>
                      </a:r>
                      <a:r>
                        <a:rPr lang="en-US" sz="2000" baseline="0" dirty="0" err="1" smtClean="0">
                          <a:solidFill>
                            <a:srgbClr val="FF0000"/>
                          </a:solidFill>
                          <a:latin typeface="#9Slide05 IcielSanelma" pitchFamily="2" charset="0"/>
                          <a:cs typeface="Times New Roman" pitchFamily="18" charset="0"/>
                        </a:rPr>
                        <a:t>đàn</a:t>
                      </a:r>
                      <a:endParaRPr lang="en-US" sz="2000" dirty="0">
                        <a:solidFill>
                          <a:srgbClr val="FF0000"/>
                        </a:solidFill>
                        <a:latin typeface="#9Slide05 IcielSanelma" pitchFamily="2" charset="0"/>
                        <a:cs typeface="Times New Roman" pitchFamily="18" charset="0"/>
                      </a:endParaRPr>
                    </a:p>
                  </a:txBody>
                  <a:tcPr>
                    <a:noFill/>
                  </a:tcPr>
                </a:tc>
              </a:tr>
              <a:tr h="1029356">
                <a:tc>
                  <a:txBody>
                    <a:bodyPr/>
                    <a:lstStyle/>
                    <a:p>
                      <a:r>
                        <a:rPr lang="en-US" sz="2000" b="1" dirty="0" err="1" smtClean="0">
                          <a:solidFill>
                            <a:srgbClr val="0000FF"/>
                          </a:solidFill>
                          <a:latin typeface="#9Slide05 IcielSanelma" pitchFamily="2" charset="0"/>
                          <a:cs typeface="Times New Roman" pitchFamily="18" charset="0"/>
                        </a:rPr>
                        <a:t>Nha</a:t>
                      </a:r>
                      <a:r>
                        <a:rPr lang="en-US" sz="2000" b="1" dirty="0" smtClean="0">
                          <a:solidFill>
                            <a:srgbClr val="0000FF"/>
                          </a:solidFill>
                          <a:latin typeface="#9Slide05 IcielSanelma" pitchFamily="2" charset="0"/>
                          <a:cs typeface="Times New Roman" pitchFamily="18" charset="0"/>
                        </a:rPr>
                        <a:t>̀</a:t>
                      </a:r>
                      <a:r>
                        <a:rPr lang="en-US" sz="2000" b="1" baseline="0" dirty="0" smtClean="0">
                          <a:solidFill>
                            <a:srgbClr val="0000FF"/>
                          </a:solidFill>
                          <a:latin typeface="#9Slide05 IcielSanelma" pitchFamily="2" charset="0"/>
                          <a:cs typeface="Times New Roman" pitchFamily="18" charset="0"/>
                        </a:rPr>
                        <a:t> </a:t>
                      </a:r>
                      <a:r>
                        <a:rPr lang="en-US" sz="2000" b="1" baseline="0" dirty="0" err="1" smtClean="0">
                          <a:solidFill>
                            <a:srgbClr val="0000FF"/>
                          </a:solidFill>
                          <a:latin typeface="#9Slide05 IcielSanelma" pitchFamily="2" charset="0"/>
                          <a:cs typeface="Times New Roman" pitchFamily="18" charset="0"/>
                        </a:rPr>
                        <a:t>trường</a:t>
                      </a:r>
                      <a:endParaRPr lang="en-US" sz="2000" b="1" dirty="0">
                        <a:solidFill>
                          <a:srgbClr val="0000FF"/>
                        </a:solidFill>
                        <a:latin typeface="#9Slide05 IcielSanelma" pitchFamily="2" charset="0"/>
                        <a:cs typeface="Times New Roman" pitchFamily="18" charset="0"/>
                      </a:endParaRPr>
                    </a:p>
                  </a:txBody>
                  <a:tcPr>
                    <a:noFill/>
                  </a:tcPr>
                </a:tc>
                <a:tc>
                  <a:txBody>
                    <a:bodyPr/>
                    <a:lstStyle/>
                    <a:p>
                      <a:pPr marL="285750" indent="-285750">
                        <a:buFontTx/>
                        <a:buChar char="-"/>
                      </a:pPr>
                      <a:r>
                        <a:rPr lang="en-US" sz="2000" dirty="0" err="1" smtClean="0">
                          <a:solidFill>
                            <a:srgbClr val="0000FF"/>
                          </a:solidFill>
                          <a:latin typeface="#9Slide05 IcielSanelma" pitchFamily="2" charset="0"/>
                          <a:cs typeface="Times New Roman" pitchFamily="18" charset="0"/>
                        </a:rPr>
                        <a:t>Thầy</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cô</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khuyến</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khích</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học</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sinh</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đọc</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sách</a:t>
                      </a:r>
                      <a:endParaRPr lang="en-US" sz="2000" baseline="0" dirty="0" smtClean="0">
                        <a:solidFill>
                          <a:srgbClr val="0000FF"/>
                        </a:solidFill>
                        <a:latin typeface="#9Slide05 IcielSanelma" pitchFamily="2" charset="0"/>
                        <a:cs typeface="Times New Roman" pitchFamily="18" charset="0"/>
                      </a:endParaRPr>
                    </a:p>
                    <a:p>
                      <a:pPr marL="285750" indent="-285750">
                        <a:buFontTx/>
                        <a:buChar char="-"/>
                      </a:pPr>
                      <a:r>
                        <a:rPr lang="en-US" sz="2000" baseline="0" dirty="0" err="1" smtClean="0">
                          <a:solidFill>
                            <a:srgbClr val="0000FF"/>
                          </a:solidFill>
                          <a:latin typeface="#9Slide05 IcielSanelma" pitchFamily="2" charset="0"/>
                          <a:cs typeface="Times New Roman" pitchFamily="18" charset="0"/>
                        </a:rPr>
                        <a:t>Học</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sinh</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tham</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gia</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cuộc</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thi</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tìm</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hiểu</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quyền</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tre</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em</a:t>
                      </a:r>
                      <a:endParaRPr lang="en-US" sz="2000" dirty="0">
                        <a:solidFill>
                          <a:srgbClr val="0000FF"/>
                        </a:solidFill>
                        <a:latin typeface="#9Slide05 IcielSanelma" pitchFamily="2" charset="0"/>
                        <a:cs typeface="Times New Roman" pitchFamily="18" charset="0"/>
                      </a:endParaRPr>
                    </a:p>
                  </a:txBody>
                  <a:tcPr>
                    <a:noFill/>
                  </a:tcPr>
                </a:tc>
                <a:tc>
                  <a:txBody>
                    <a:bodyPr/>
                    <a:lstStyle/>
                    <a:p>
                      <a:pPr marL="285750" indent="-285750">
                        <a:buFontTx/>
                        <a:buChar char="-"/>
                      </a:pPr>
                      <a:r>
                        <a:rPr lang="en-US" sz="2000" dirty="0" err="1" smtClean="0">
                          <a:solidFill>
                            <a:srgbClr val="0000FF"/>
                          </a:solidFill>
                          <a:latin typeface="#9Slide05 IcielSanelma" pitchFamily="2" charset="0"/>
                          <a:cs typeface="Times New Roman" pitchFamily="18" charset="0"/>
                        </a:rPr>
                        <a:t>Học</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sinh</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trốn</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học</a:t>
                      </a:r>
                      <a:endParaRPr lang="en-US" sz="2000" baseline="0" dirty="0" smtClean="0">
                        <a:solidFill>
                          <a:srgbClr val="0000FF"/>
                        </a:solidFill>
                        <a:latin typeface="#9Slide05 IcielSanelma" pitchFamily="2" charset="0"/>
                        <a:cs typeface="Times New Roman" pitchFamily="18" charset="0"/>
                      </a:endParaRPr>
                    </a:p>
                    <a:p>
                      <a:pPr marL="285750" indent="-285750">
                        <a:buFontTx/>
                        <a:buChar char="-"/>
                      </a:pPr>
                      <a:r>
                        <a:rPr lang="en-US" sz="2000" baseline="0" dirty="0" err="1" smtClean="0">
                          <a:solidFill>
                            <a:srgbClr val="0000FF"/>
                          </a:solidFill>
                          <a:latin typeface="#9Slide05 IcielSanelma" pitchFamily="2" charset="0"/>
                          <a:cs typeface="Times New Roman" pitchFamily="18" charset="0"/>
                        </a:rPr>
                        <a:t>Học</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sinh</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đánh</a:t>
                      </a:r>
                      <a:r>
                        <a:rPr lang="en-US" sz="2000" baseline="0" dirty="0" smtClean="0">
                          <a:solidFill>
                            <a:srgbClr val="0000FF"/>
                          </a:solidFill>
                          <a:latin typeface="#9Slide05 IcielSanelma" pitchFamily="2" charset="0"/>
                          <a:cs typeface="Times New Roman" pitchFamily="18" charset="0"/>
                        </a:rPr>
                        <a:t> </a:t>
                      </a:r>
                      <a:r>
                        <a:rPr lang="en-US" sz="2000" baseline="0" dirty="0" err="1" smtClean="0">
                          <a:solidFill>
                            <a:srgbClr val="0000FF"/>
                          </a:solidFill>
                          <a:latin typeface="#9Slide05 IcielSanelma" pitchFamily="2" charset="0"/>
                          <a:cs typeface="Times New Roman" pitchFamily="18" charset="0"/>
                        </a:rPr>
                        <a:t>bạn</a:t>
                      </a:r>
                      <a:endParaRPr lang="en-US" sz="2000" dirty="0">
                        <a:solidFill>
                          <a:srgbClr val="0000FF"/>
                        </a:solidFill>
                        <a:latin typeface="#9Slide05 IcielSanelma" pitchFamily="2" charset="0"/>
                        <a:cs typeface="Times New Roman" pitchFamily="18" charset="0"/>
                      </a:endParaRPr>
                    </a:p>
                  </a:txBody>
                  <a:tcPr>
                    <a:noFill/>
                  </a:tcPr>
                </a:tc>
              </a:tr>
              <a:tr h="1254178">
                <a:tc>
                  <a:txBody>
                    <a:bodyPr/>
                    <a:lstStyle/>
                    <a:p>
                      <a:r>
                        <a:rPr lang="en-US" sz="2000" b="1" smtClean="0">
                          <a:solidFill>
                            <a:schemeClr val="tx1">
                              <a:lumMod val="95000"/>
                              <a:lumOff val="5000"/>
                            </a:schemeClr>
                          </a:solidFill>
                          <a:latin typeface="#9Slide05 IcielSanelma" pitchFamily="2" charset="0"/>
                          <a:cs typeface="Times New Roman" pitchFamily="18" charset="0"/>
                        </a:rPr>
                        <a:t>Xã</a:t>
                      </a:r>
                      <a:r>
                        <a:rPr lang="en-US" sz="2000" b="1" baseline="0" smtClean="0">
                          <a:solidFill>
                            <a:schemeClr val="tx1">
                              <a:lumMod val="95000"/>
                              <a:lumOff val="5000"/>
                            </a:schemeClr>
                          </a:solidFill>
                          <a:latin typeface="#9Slide05 IcielSanelma" pitchFamily="2" charset="0"/>
                          <a:cs typeface="Times New Roman" pitchFamily="18" charset="0"/>
                        </a:rPr>
                        <a:t> hội</a:t>
                      </a:r>
                      <a:endParaRPr lang="en-US" sz="2000" b="1">
                        <a:solidFill>
                          <a:schemeClr val="tx1">
                            <a:lumMod val="95000"/>
                            <a:lumOff val="5000"/>
                          </a:schemeClr>
                        </a:solidFill>
                        <a:latin typeface="#9Slide05 IcielSanelma" pitchFamily="2" charset="0"/>
                        <a:cs typeface="Times New Roman" pitchFamily="18" charset="0"/>
                      </a:endParaRPr>
                    </a:p>
                  </a:txBody>
                  <a:tcPr>
                    <a:noFill/>
                  </a:tcPr>
                </a:tc>
                <a:tc>
                  <a:txBody>
                    <a:bodyPr/>
                    <a:lstStyle/>
                    <a:p>
                      <a:pPr marL="285750" indent="-285750">
                        <a:buFontTx/>
                        <a:buChar char="-"/>
                      </a:pPr>
                      <a:r>
                        <a:rPr lang="en-US" sz="2000" baseline="0" dirty="0" err="1" smtClean="0">
                          <a:latin typeface="#9Slide05 IcielSanelma" pitchFamily="2" charset="0"/>
                          <a:cs typeface="Times New Roman" pitchFamily="18" charset="0"/>
                        </a:rPr>
                        <a:t>Đoàn</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thanh</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niên</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phường</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tô</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chức</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trại</a:t>
                      </a:r>
                      <a:r>
                        <a:rPr lang="en-US" sz="2000" baseline="0" dirty="0" smtClean="0">
                          <a:latin typeface="#9Slide05 IcielSanelma" pitchFamily="2" charset="0"/>
                          <a:cs typeface="Times New Roman" pitchFamily="18" charset="0"/>
                        </a:rPr>
                        <a:t> hè </a:t>
                      </a:r>
                      <a:r>
                        <a:rPr lang="en-US" sz="2000" baseline="0" dirty="0" err="1" smtClean="0">
                          <a:latin typeface="#9Slide05 IcielSanelma" pitchFamily="2" charset="0"/>
                          <a:cs typeface="Times New Roman" pitchFamily="18" charset="0"/>
                        </a:rPr>
                        <a:t>cho</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thiếu</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nhi</a:t>
                      </a:r>
                      <a:endParaRPr lang="en-US" sz="2000" baseline="0" dirty="0" smtClean="0">
                        <a:latin typeface="#9Slide05 IcielSanelma" pitchFamily="2" charset="0"/>
                        <a:cs typeface="Times New Roman" pitchFamily="18" charset="0"/>
                      </a:endParaRPr>
                    </a:p>
                    <a:p>
                      <a:pPr marL="285750" indent="-285750">
                        <a:buFontTx/>
                        <a:buChar char="-"/>
                      </a:pPr>
                      <a:r>
                        <a:rPr lang="en-US" sz="2000" baseline="0" dirty="0" err="1" smtClean="0">
                          <a:latin typeface="#9Slide05 IcielSanelma" pitchFamily="2" charset="0"/>
                          <a:cs typeface="Times New Roman" pitchFamily="18" charset="0"/>
                        </a:rPr>
                        <a:t>Mơ</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trung</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tâm</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bảo</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trơ</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xa</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hội</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cho</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tre</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em</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mô</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côi</a:t>
                      </a:r>
                      <a:endParaRPr lang="en-US" sz="2000" dirty="0">
                        <a:latin typeface="#9Slide05 IcielSanelma" pitchFamily="2" charset="0"/>
                        <a:cs typeface="Times New Roman" pitchFamily="18" charset="0"/>
                      </a:endParaRPr>
                    </a:p>
                  </a:txBody>
                  <a:tcPr>
                    <a:noFill/>
                  </a:tcPr>
                </a:tc>
                <a:tc>
                  <a:txBody>
                    <a:bodyPr/>
                    <a:lstStyle/>
                    <a:p>
                      <a:pPr marL="285750" indent="-285750">
                        <a:buFontTx/>
                        <a:buChar char="-"/>
                      </a:pPr>
                      <a:r>
                        <a:rPr lang="en-US" sz="2000" dirty="0" smtClean="0">
                          <a:latin typeface="#9Slide05 IcielSanelma" pitchFamily="2" charset="0"/>
                          <a:cs typeface="Times New Roman" pitchFamily="18" charset="0"/>
                        </a:rPr>
                        <a:t>Chú</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hàng</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xóm</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chưa</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đăng</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ki</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khai</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sinh</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cho</a:t>
                      </a:r>
                      <a:r>
                        <a:rPr lang="en-US" sz="2000" baseline="0" dirty="0" smtClean="0">
                          <a:latin typeface="#9Slide05 IcielSanelma" pitchFamily="2" charset="0"/>
                          <a:cs typeface="Times New Roman" pitchFamily="18" charset="0"/>
                        </a:rPr>
                        <a:t> con</a:t>
                      </a:r>
                    </a:p>
                    <a:p>
                      <a:pPr marL="285750" indent="-285750">
                        <a:buFontTx/>
                        <a:buChar char="-"/>
                      </a:pPr>
                      <a:r>
                        <a:rPr lang="en-US" sz="2000" baseline="0" dirty="0" err="1" smtClean="0">
                          <a:latin typeface="#9Slide05 IcielSanelma" pitchFamily="2" charset="0"/>
                          <a:cs typeface="Times New Roman" pitchFamily="18" charset="0"/>
                        </a:rPr>
                        <a:t>Trạm</a:t>
                      </a:r>
                      <a:r>
                        <a:rPr lang="en-US" sz="2000" baseline="0" dirty="0" smtClean="0">
                          <a:latin typeface="#9Slide05 IcielSanelma" pitchFamily="2" charset="0"/>
                          <a:cs typeface="Times New Roman" pitchFamily="18" charset="0"/>
                        </a:rPr>
                        <a:t> y </a:t>
                      </a:r>
                      <a:r>
                        <a:rPr lang="en-US" sz="2000" baseline="0" dirty="0" err="1" smtClean="0">
                          <a:latin typeface="#9Slide05 IcielSanelma" pitchFamily="2" charset="0"/>
                          <a:cs typeface="Times New Roman" pitchFamily="18" charset="0"/>
                        </a:rPr>
                        <a:t>tê</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phường</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chậm</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tiêm</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vắc</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xin</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cho</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tre</a:t>
                      </a:r>
                      <a:r>
                        <a:rPr lang="en-US" sz="2000" baseline="0" dirty="0" smtClean="0">
                          <a:latin typeface="#9Slide05 IcielSanelma" pitchFamily="2" charset="0"/>
                          <a:cs typeface="Times New Roman" pitchFamily="18" charset="0"/>
                        </a:rPr>
                        <a:t>̉ </a:t>
                      </a:r>
                      <a:r>
                        <a:rPr lang="en-US" sz="2000" baseline="0" dirty="0" err="1" smtClean="0">
                          <a:latin typeface="#9Slide05 IcielSanelma" pitchFamily="2" charset="0"/>
                          <a:cs typeface="Times New Roman" pitchFamily="18" charset="0"/>
                        </a:rPr>
                        <a:t>em</a:t>
                      </a:r>
                      <a:endParaRPr lang="en-US" sz="2000" dirty="0">
                        <a:latin typeface="#9Slide05 IcielSanelma" pitchFamily="2" charset="0"/>
                        <a:cs typeface="Times New Roman" pitchFamily="18" charset="0"/>
                      </a:endParaRPr>
                    </a:p>
                  </a:txBody>
                  <a:tcPr>
                    <a:noFill/>
                  </a:tcPr>
                </a:tc>
              </a:tr>
            </a:tbl>
          </a:graphicData>
        </a:graphic>
      </p:graphicFrame>
      <p:grpSp>
        <p:nvGrpSpPr>
          <p:cNvPr id="9" name="Group 8"/>
          <p:cNvGrpSpPr/>
          <p:nvPr/>
        </p:nvGrpSpPr>
        <p:grpSpPr>
          <a:xfrm rot="198028">
            <a:off x="1397231" y="-131261"/>
            <a:ext cx="6909365" cy="1089474"/>
            <a:chOff x="5855626" y="-119829"/>
            <a:chExt cx="5927300" cy="3493120"/>
          </a:xfrm>
        </p:grpSpPr>
        <p:sp>
          <p:nvSpPr>
            <p:cNvPr id="10" name="Rectangle 9"/>
            <p:cNvSpPr/>
            <p:nvPr/>
          </p:nvSpPr>
          <p:spPr>
            <a:xfrm rot="21415615">
              <a:off x="6016885" y="562743"/>
              <a:ext cx="5661126" cy="2810548"/>
            </a:xfrm>
            <a:prstGeom prst="rect">
              <a:avLst/>
            </a:prstGeom>
            <a:noFill/>
            <a:ln w="57150" cap="flat" cmpd="sng" algn="ctr">
              <a:solidFill>
                <a:srgbClr val="AFC98A"/>
              </a:solidFill>
              <a:prstDash val="solid"/>
            </a:ln>
            <a:effectLst/>
          </p:spPr>
          <p:txBody>
            <a:bodyPr rtlCol="0" anchor="ctr"/>
            <a:lstStyle/>
            <a:p>
              <a:pPr algn="ctr">
                <a:buClrTx/>
                <a:buFontTx/>
                <a:buNone/>
              </a:pPr>
              <a:endParaRPr lang="en-US" sz="1350">
                <a:solidFill>
                  <a:prstClr val="white"/>
                </a:solidFill>
                <a:latin typeface="Calibri"/>
                <a:ea typeface="+mn-ea"/>
              </a:endParaRPr>
            </a:p>
          </p:txBody>
        </p:sp>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sp>
        <p:nvSpPr>
          <p:cNvPr id="12" name="WordArt 5"/>
          <p:cNvSpPr>
            <a:spLocks noChangeArrowheads="1" noChangeShapeType="1" noTextEdit="1"/>
          </p:cNvSpPr>
          <p:nvPr/>
        </p:nvSpPr>
        <p:spPr bwMode="auto">
          <a:xfrm>
            <a:off x="2057400" y="171529"/>
            <a:ext cx="4785973" cy="702149"/>
          </a:xfrm>
          <a:prstGeom prst="rect">
            <a:avLst/>
          </a:prstGeom>
        </p:spPr>
        <p:txBody>
          <a:bodyPr wrap="none" fromWordArt="1">
            <a:prstTxWarp prst="textPlain">
              <a:avLst>
                <a:gd name="adj" fmla="val 49706"/>
              </a:avLst>
            </a:prstTxWarp>
          </a:bodyPr>
          <a:lstStyle/>
          <a:p>
            <a:pPr algn="ctr" eaLnBrk="0" fontAlgn="base" hangingPunct="0">
              <a:spcBef>
                <a:spcPct val="0"/>
              </a:spcBef>
              <a:spcAft>
                <a:spcPct val="0"/>
              </a:spcAft>
              <a:buClrTx/>
              <a:buFontTx/>
              <a:buNone/>
            </a:pPr>
            <a:r>
              <a:rPr lang="en-US" sz="2700" b="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TRÒ CHƠI:  TIẾP SỨC ĐỒNG ĐỘI</a:t>
            </a:r>
            <a:endParaRPr lang="en-US" sz="27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endParaRPr>
          </a:p>
        </p:txBody>
      </p:sp>
    </p:spTree>
    <p:extLst>
      <p:ext uri="{BB962C8B-B14F-4D97-AF65-F5344CB8AC3E}">
        <p14:creationId xmlns:p14="http://schemas.microsoft.com/office/powerpoint/2010/main" val="104128067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4" descr="EXCESIZE"/>
          <p:cNvPicPr>
            <a:picLocks noChangeAspect="1" noChangeArrowheads="1" noCrop="1"/>
          </p:cNvPicPr>
          <p:nvPr/>
        </p:nvPicPr>
        <p:blipFill>
          <a:blip r:embed="rId2"/>
          <a:srcRect/>
          <a:stretch>
            <a:fillRect/>
          </a:stretch>
        </p:blipFill>
        <p:spPr bwMode="auto">
          <a:xfrm>
            <a:off x="76200" y="41388"/>
            <a:ext cx="1960149" cy="1070264"/>
          </a:xfrm>
          <a:prstGeom prst="rect">
            <a:avLst/>
          </a:prstGeom>
          <a:noFill/>
          <a:ln w="9525">
            <a:noFill/>
            <a:miter lim="800000"/>
            <a:headEnd/>
            <a:tailEnd/>
          </a:ln>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12871"/>
            <a:ext cx="9259159" cy="5143500"/>
          </a:xfrm>
          <a:prstGeom prst="rect">
            <a:avLst/>
          </a:prstGeom>
          <a:effectLst>
            <a:softEdge rad="939800"/>
          </a:effectLst>
        </p:spPr>
      </p:pic>
      <p:cxnSp>
        <p:nvCxnSpPr>
          <p:cNvPr id="116" name="Straight Arrow Connector 115">
            <a:extLst>
              <a:ext uri="{FF2B5EF4-FFF2-40B4-BE49-F238E27FC236}">
                <a16:creationId xmlns="" xmlns:a16="http://schemas.microsoft.com/office/drawing/2014/main" id="{9661016A-ACC6-42C5-A502-28ED3A37D021}"/>
              </a:ext>
            </a:extLst>
          </p:cNvPr>
          <p:cNvCxnSpPr>
            <a:cxnSpLocks/>
          </p:cNvCxnSpPr>
          <p:nvPr/>
        </p:nvCxnSpPr>
        <p:spPr>
          <a:xfrm>
            <a:off x="4778817" y="897614"/>
            <a:ext cx="2796632" cy="629649"/>
          </a:xfrm>
          <a:prstGeom prst="straightConnector1">
            <a:avLst/>
          </a:prstGeom>
          <a:ln w="76200">
            <a:solidFill>
              <a:srgbClr val="FF9933"/>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 xmlns:a16="http://schemas.microsoft.com/office/drawing/2014/main" id="{22708614-0FF2-4E62-A678-E089C72AC34F}"/>
              </a:ext>
            </a:extLst>
          </p:cNvPr>
          <p:cNvCxnSpPr>
            <a:cxnSpLocks/>
          </p:cNvCxnSpPr>
          <p:nvPr/>
        </p:nvCxnSpPr>
        <p:spPr>
          <a:xfrm flipH="1">
            <a:off x="1479227" y="865017"/>
            <a:ext cx="1588166" cy="425717"/>
          </a:xfrm>
          <a:prstGeom prst="straightConnector1">
            <a:avLst/>
          </a:prstGeom>
          <a:ln w="76200">
            <a:solidFill>
              <a:srgbClr val="FF9933"/>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 xmlns:a16="http://schemas.microsoft.com/office/drawing/2014/main" id="{3C8FB1BB-BF64-4C78-AACA-84C9F97ED11A}"/>
              </a:ext>
            </a:extLst>
          </p:cNvPr>
          <p:cNvCxnSpPr>
            <a:cxnSpLocks/>
          </p:cNvCxnSpPr>
          <p:nvPr/>
        </p:nvCxnSpPr>
        <p:spPr>
          <a:xfrm flipH="1">
            <a:off x="4296551" y="1146603"/>
            <a:ext cx="2004" cy="623310"/>
          </a:xfrm>
          <a:prstGeom prst="straightConnector1">
            <a:avLst/>
          </a:prstGeom>
          <a:ln w="76200">
            <a:solidFill>
              <a:srgbClr val="FF9933"/>
            </a:solidFill>
            <a:tailEnd type="triangle" w="lg" len="med"/>
          </a:ln>
        </p:spPr>
        <p:style>
          <a:lnRef idx="1">
            <a:schemeClr val="accent1"/>
          </a:lnRef>
          <a:fillRef idx="0">
            <a:schemeClr val="accent1"/>
          </a:fillRef>
          <a:effectRef idx="0">
            <a:schemeClr val="accent1"/>
          </a:effectRef>
          <a:fontRef idx="minor">
            <a:schemeClr val="tx1"/>
          </a:fontRef>
        </p:style>
      </p:cxnSp>
      <p:sp>
        <p:nvSpPr>
          <p:cNvPr id="122" name="Rectangle: Rounded Corners 13">
            <a:extLst>
              <a:ext uri="{FF2B5EF4-FFF2-40B4-BE49-F238E27FC236}">
                <a16:creationId xmlns="" xmlns:a16="http://schemas.microsoft.com/office/drawing/2014/main" id="{D57A15F4-FE97-4AD2-BA74-AA0DC8068413}"/>
              </a:ext>
            </a:extLst>
          </p:cNvPr>
          <p:cNvSpPr/>
          <p:nvPr/>
        </p:nvSpPr>
        <p:spPr>
          <a:xfrm>
            <a:off x="408807" y="1407617"/>
            <a:ext cx="2013361" cy="526104"/>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r>
              <a:rPr lang="en-US" sz="1200" b="1" kern="1200" dirty="0" smtClean="0">
                <a:solidFill>
                  <a:prstClr val="black"/>
                </a:solidFill>
                <a:latin typeface="Arial" pitchFamily="34" charset="0"/>
                <a:cs typeface="Arial" pitchFamily="34" charset="0"/>
              </a:rPr>
              <a:t>ĐỐI VỚI GIA ĐÌNH</a:t>
            </a:r>
            <a:endParaRPr lang="en-US" sz="1200" b="1" kern="1200" dirty="0">
              <a:solidFill>
                <a:prstClr val="black"/>
              </a:solidFill>
              <a:latin typeface="Arial" pitchFamily="34" charset="0"/>
              <a:cs typeface="Arial" pitchFamily="34" charset="0"/>
            </a:endParaRPr>
          </a:p>
        </p:txBody>
      </p:sp>
      <p:sp>
        <p:nvSpPr>
          <p:cNvPr id="123" name="Rectangle: Rounded Corners 15">
            <a:extLst>
              <a:ext uri="{FF2B5EF4-FFF2-40B4-BE49-F238E27FC236}">
                <a16:creationId xmlns="" xmlns:a16="http://schemas.microsoft.com/office/drawing/2014/main" id="{F00E3249-ACD5-4D11-8D94-2D016D6532E8}"/>
              </a:ext>
            </a:extLst>
          </p:cNvPr>
          <p:cNvSpPr/>
          <p:nvPr/>
        </p:nvSpPr>
        <p:spPr>
          <a:xfrm>
            <a:off x="3476311" y="1750680"/>
            <a:ext cx="2015867" cy="529766"/>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pPr>
            <a:endParaRPr lang="en-US" sz="1200" b="1" kern="1200" dirty="0">
              <a:solidFill>
                <a:prstClr val="black"/>
              </a:solidFill>
              <a:latin typeface="Arial" pitchFamily="34" charset="0"/>
              <a:ea typeface="Times New Roman" panose="02020603050405020304" pitchFamily="18" charset="0"/>
              <a:cs typeface="Arial" pitchFamily="34" charset="0"/>
            </a:endParaRPr>
          </a:p>
          <a:p>
            <a:pPr algn="just">
              <a:buClrTx/>
              <a:buFontTx/>
              <a:buNone/>
            </a:pPr>
            <a:r>
              <a:rPr lang="en-US" sz="1125" b="1" kern="1200" dirty="0" smtClean="0">
                <a:solidFill>
                  <a:prstClr val="black"/>
                </a:solidFill>
                <a:latin typeface="Arial" pitchFamily="34" charset="0"/>
                <a:cs typeface="Arial" pitchFamily="34" charset="0"/>
              </a:rPr>
              <a:t>ĐỐI VỚI NHÀ TRƯỜNG</a:t>
            </a:r>
            <a:endParaRPr lang="en-US" sz="1125" b="1" kern="1200" dirty="0">
              <a:solidFill>
                <a:prstClr val="black"/>
              </a:solidFill>
              <a:latin typeface="Arial" pitchFamily="34" charset="0"/>
              <a:ea typeface="Times New Roman" panose="02020603050405020304" pitchFamily="18" charset="0"/>
              <a:cs typeface="Arial" pitchFamily="34" charset="0"/>
            </a:endParaRPr>
          </a:p>
          <a:p>
            <a:pPr algn="just">
              <a:buClrTx/>
              <a:buFontTx/>
              <a:buNone/>
            </a:pPr>
            <a:endParaRPr lang="en-US" sz="1200" b="1" kern="1200" dirty="0">
              <a:solidFill>
                <a:prstClr val="black"/>
              </a:solidFill>
              <a:latin typeface="Arial" pitchFamily="34" charset="0"/>
              <a:ea typeface="Times New Roman" panose="02020603050405020304" pitchFamily="18" charset="0"/>
              <a:cs typeface="Arial" pitchFamily="34" charset="0"/>
            </a:endParaRPr>
          </a:p>
        </p:txBody>
      </p:sp>
      <p:sp>
        <p:nvSpPr>
          <p:cNvPr id="124" name="Rectangle: Rounded Corners 15">
            <a:extLst>
              <a:ext uri="{FF2B5EF4-FFF2-40B4-BE49-F238E27FC236}">
                <a16:creationId xmlns="" xmlns:a16="http://schemas.microsoft.com/office/drawing/2014/main" id="{F00E3249-ACD5-4D11-8D94-2D016D6532E8}"/>
              </a:ext>
            </a:extLst>
          </p:cNvPr>
          <p:cNvSpPr/>
          <p:nvPr/>
        </p:nvSpPr>
        <p:spPr>
          <a:xfrm>
            <a:off x="6509858" y="1577125"/>
            <a:ext cx="1674263" cy="45725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200" b="1" kern="1200" dirty="0">
              <a:solidFill>
                <a:prstClr val="black"/>
              </a:solidFill>
              <a:latin typeface="Arial" pitchFamily="34" charset="0"/>
              <a:ea typeface="Times New Roman" panose="02020603050405020304" pitchFamily="18" charset="0"/>
              <a:cs typeface="Arial" pitchFamily="34" charset="0"/>
            </a:endParaRPr>
          </a:p>
          <a:p>
            <a:pPr algn="just">
              <a:buClrTx/>
              <a:buFontTx/>
              <a:buNone/>
            </a:pPr>
            <a:r>
              <a:rPr lang="en-US" sz="1200" b="1" kern="1200" dirty="0" smtClean="0">
                <a:solidFill>
                  <a:prstClr val="black"/>
                </a:solidFill>
                <a:latin typeface="Arial" pitchFamily="34" charset="0"/>
                <a:cs typeface="Arial" pitchFamily="34" charset="0"/>
              </a:rPr>
              <a:t>ĐỐI VỚI XÃ HỘI</a:t>
            </a:r>
            <a:endParaRPr lang="en-US" sz="1200" b="1" kern="1200" dirty="0">
              <a:solidFill>
                <a:prstClr val="black"/>
              </a:solidFill>
              <a:latin typeface="Arial" pitchFamily="34" charset="0"/>
              <a:ea typeface="Times New Roman" panose="02020603050405020304" pitchFamily="18" charset="0"/>
              <a:cs typeface="Arial" pitchFamily="34" charset="0"/>
            </a:endParaRPr>
          </a:p>
          <a:p>
            <a:pPr algn="ctr">
              <a:buClrTx/>
              <a:buFontTx/>
              <a:buNone/>
            </a:pPr>
            <a:endParaRPr lang="en-US" sz="1200" b="1" kern="1200" dirty="0">
              <a:solidFill>
                <a:prstClr val="black"/>
              </a:solidFill>
              <a:latin typeface="Arial" pitchFamily="34" charset="0"/>
              <a:ea typeface="Times New Roman" panose="02020603050405020304" pitchFamily="18" charset="0"/>
              <a:cs typeface="Arial" pitchFamily="34" charset="0"/>
            </a:endParaRPr>
          </a:p>
        </p:txBody>
      </p:sp>
      <p:sp>
        <p:nvSpPr>
          <p:cNvPr id="126" name="Rectangle: Rounded Corners 24">
            <a:extLst>
              <a:ext uri="{FF2B5EF4-FFF2-40B4-BE49-F238E27FC236}">
                <a16:creationId xmlns="" xmlns:a16="http://schemas.microsoft.com/office/drawing/2014/main" id="{ED9BAAF3-BB42-469D-9A1D-E12DA3DD343C}"/>
              </a:ext>
            </a:extLst>
          </p:cNvPr>
          <p:cNvSpPr/>
          <p:nvPr/>
        </p:nvSpPr>
        <p:spPr>
          <a:xfrm>
            <a:off x="6248400" y="2461309"/>
            <a:ext cx="2827670" cy="261956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500" kern="1200" dirty="0">
              <a:solidFill>
                <a:prstClr val="white"/>
              </a:solidFill>
              <a:latin typeface="Times New Roman" panose="02020603050405020304" pitchFamily="18" charset="0"/>
              <a:ea typeface="Times New Roman" panose="02020603050405020304" pitchFamily="18" charset="0"/>
            </a:endParaRPr>
          </a:p>
        </p:txBody>
      </p:sp>
      <p:pic>
        <p:nvPicPr>
          <p:cNvPr id="127" name="Picture 2" descr="F:\360安全浏览器下载\六一\Nipic_2531170_60e991fb751d3f8f\Nipic_2531170_20140501162158900000 [转换].png"/>
          <p:cNvPicPr>
            <a:picLocks noChangeAspect="1" noChangeArrowheads="1"/>
          </p:cNvPicPr>
          <p:nvPr/>
        </p:nvPicPr>
        <p:blipFill>
          <a:blip r:embed="rId4" cstate="print"/>
          <a:srcRect/>
          <a:stretch>
            <a:fillRect/>
          </a:stretch>
        </p:blipFill>
        <p:spPr bwMode="auto">
          <a:xfrm>
            <a:off x="2024972" y="0"/>
            <a:ext cx="4038599" cy="1187522"/>
          </a:xfrm>
          <a:prstGeom prst="rect">
            <a:avLst/>
          </a:prstGeom>
          <a:noFill/>
          <a:ln w="9525">
            <a:noFill/>
            <a:miter lim="800000"/>
            <a:headEnd/>
            <a:tailEnd/>
          </a:ln>
        </p:spPr>
      </p:pic>
      <p:sp>
        <p:nvSpPr>
          <p:cNvPr id="128" name="Rectangle 127"/>
          <p:cNvSpPr/>
          <p:nvPr/>
        </p:nvSpPr>
        <p:spPr>
          <a:xfrm>
            <a:off x="3180002" y="389922"/>
            <a:ext cx="1610237" cy="461665"/>
          </a:xfrm>
          <a:prstGeom prst="rect">
            <a:avLst/>
          </a:prstGeom>
        </p:spPr>
        <p:txBody>
          <a:bodyPr wrap="square">
            <a:spAutoFit/>
          </a:bodyPr>
          <a:lstStyle/>
          <a:p>
            <a:pPr algn="ctr">
              <a:buClrTx/>
              <a:buFontTx/>
              <a:buNone/>
            </a:pPr>
            <a:r>
              <a:rPr lang="en-US" sz="1200" b="1" kern="1200" dirty="0" smtClean="0">
                <a:solidFill>
                  <a:srgbClr val="0000FF"/>
                </a:solidFill>
                <a:latin typeface="Arial" pitchFamily="34" charset="0"/>
                <a:ea typeface="Times New Roman" panose="02020603050405020304" pitchFamily="18" charset="0"/>
                <a:cs typeface="Arial" pitchFamily="34" charset="0"/>
              </a:rPr>
              <a:t>CÁCH THỰC HIỆN QUYỀN TRẺ EM</a:t>
            </a:r>
            <a:endParaRPr lang="en-US" sz="1200" b="1" kern="1200" dirty="0">
              <a:solidFill>
                <a:srgbClr val="0000FF"/>
              </a:solidFill>
              <a:latin typeface="Arial" pitchFamily="34" charset="0"/>
              <a:ea typeface="Times New Roman" panose="02020603050405020304" pitchFamily="18" charset="0"/>
              <a:cs typeface="Arial" pitchFamily="34" charset="0"/>
            </a:endParaRPr>
          </a:p>
        </p:txBody>
      </p:sp>
      <p:sp>
        <p:nvSpPr>
          <p:cNvPr id="129" name="Rectangle: Rounded Corners 24">
            <a:extLst>
              <a:ext uri="{FF2B5EF4-FFF2-40B4-BE49-F238E27FC236}">
                <a16:creationId xmlns="" xmlns:a16="http://schemas.microsoft.com/office/drawing/2014/main" id="{ED9BAAF3-BB42-469D-9A1D-E12DA3DD343C}"/>
              </a:ext>
            </a:extLst>
          </p:cNvPr>
          <p:cNvSpPr/>
          <p:nvPr/>
        </p:nvSpPr>
        <p:spPr>
          <a:xfrm>
            <a:off x="76200" y="2280387"/>
            <a:ext cx="2832370" cy="284872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500" kern="1200" dirty="0">
              <a:solidFill>
                <a:prstClr val="white"/>
              </a:solidFill>
              <a:latin typeface="Times New Roman" panose="02020603050405020304" pitchFamily="18" charset="0"/>
              <a:ea typeface="Times New Roman" panose="02020603050405020304" pitchFamily="18" charset="0"/>
            </a:endParaRPr>
          </a:p>
        </p:txBody>
      </p:sp>
      <p:sp>
        <p:nvSpPr>
          <p:cNvPr id="38" name="Rectangle: Rounded Corners 24">
            <a:extLst>
              <a:ext uri="{FF2B5EF4-FFF2-40B4-BE49-F238E27FC236}">
                <a16:creationId xmlns="" xmlns:a16="http://schemas.microsoft.com/office/drawing/2014/main" id="{ED9BAAF3-BB42-469D-9A1D-E12DA3DD343C}"/>
              </a:ext>
            </a:extLst>
          </p:cNvPr>
          <p:cNvSpPr/>
          <p:nvPr/>
        </p:nvSpPr>
        <p:spPr>
          <a:xfrm>
            <a:off x="3213121" y="2695495"/>
            <a:ext cx="2802256" cy="231099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500" kern="1200" dirty="0">
              <a:solidFill>
                <a:prstClr val="white"/>
              </a:solidFill>
              <a:latin typeface="Times New Roman" panose="02020603050405020304" pitchFamily="18" charset="0"/>
              <a:ea typeface="Times New Roman" panose="02020603050405020304" pitchFamily="18" charset="0"/>
            </a:endParaRPr>
          </a:p>
        </p:txBody>
      </p:sp>
      <p:sp>
        <p:nvSpPr>
          <p:cNvPr id="6" name="Left-Right-Up Arrow 5"/>
          <p:cNvSpPr/>
          <p:nvPr/>
        </p:nvSpPr>
        <p:spPr>
          <a:xfrm>
            <a:off x="946080" y="1885950"/>
            <a:ext cx="456920" cy="415928"/>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42" name="Left-Right-Up Arrow 41"/>
          <p:cNvSpPr/>
          <p:nvPr/>
        </p:nvSpPr>
        <p:spPr>
          <a:xfrm>
            <a:off x="4235509" y="2289092"/>
            <a:ext cx="456920" cy="415928"/>
          </a:xfrm>
          <a:prstGeom prst="leftRightUpArrow">
            <a:avLst>
              <a:gd name="adj1" fmla="val 25000"/>
              <a:gd name="adj2" fmla="val 25000"/>
              <a:gd name="adj3" fmla="val 188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43" name="Left-Right-Up Arrow 42"/>
          <p:cNvSpPr/>
          <p:nvPr/>
        </p:nvSpPr>
        <p:spPr>
          <a:xfrm>
            <a:off x="7118529" y="2017039"/>
            <a:ext cx="456920" cy="415928"/>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3" name="Rectangle 2"/>
          <p:cNvSpPr/>
          <p:nvPr/>
        </p:nvSpPr>
        <p:spPr>
          <a:xfrm>
            <a:off x="57510" y="2325225"/>
            <a:ext cx="2779033" cy="2862322"/>
          </a:xfrm>
          <a:prstGeom prst="rect">
            <a:avLst/>
          </a:prstGeom>
        </p:spPr>
        <p:txBody>
          <a:bodyPr wrap="square">
            <a:spAutoFit/>
          </a:bodyPr>
          <a:lstStyle/>
          <a:p>
            <a:pPr marL="127000" marR="0" lvl="0" indent="0" algn="just" defTabSz="914400" eaLnBrk="1" fontAlgn="base"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Tiến</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hành</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khai</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sinh</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chăm</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sóc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nuôi</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dưỡng</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giáo</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dục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tre</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em</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tạo</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điều</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kiện</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khuyến</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khích</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tre</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em</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tham</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gia</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các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hoạt</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động</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học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tập</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vui</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chơi</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giải</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trí,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phát</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triển</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năng</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khiếu</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phu</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hợp</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quản</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lí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va</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bảo</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vê</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tre</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em</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khỏi</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các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nguy</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cơ</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bị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xâm</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hại</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bị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lạm</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dụng</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bị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mua</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bán</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a:t>
            </a:r>
            <a:endParaRPr kumimoji="0" lang="en-US" sz="2000" b="0" i="0" u="none" strike="noStrike" kern="0" cap="none" spc="0" normalizeH="0" baseline="0" noProof="0" dirty="0">
              <a:ln>
                <a:noFill/>
              </a:ln>
              <a:solidFill>
                <a:sysClr val="windowText" lastClr="000000"/>
              </a:solidFill>
              <a:effectLst/>
              <a:uLnTx/>
              <a:uFillTx/>
              <a:latin typeface="#9Slide05 IcielSanelma" pitchFamily="2" charset="0"/>
            </a:endParaRPr>
          </a:p>
        </p:txBody>
      </p:sp>
      <p:sp>
        <p:nvSpPr>
          <p:cNvPr id="5" name="Rectangle 4"/>
          <p:cNvSpPr/>
          <p:nvPr/>
        </p:nvSpPr>
        <p:spPr>
          <a:xfrm>
            <a:off x="3400690" y="2714545"/>
            <a:ext cx="2269683" cy="1631216"/>
          </a:xfrm>
          <a:prstGeom prst="rect">
            <a:avLst/>
          </a:prstGeom>
        </p:spPr>
        <p:txBody>
          <a:bodyPr wrap="square">
            <a:spAutoFit/>
          </a:bodyPr>
          <a:lstStyle/>
          <a:p>
            <a:pPr marL="127000" marR="0" lvl="0" indent="0" defTabSz="914400" eaLnBrk="1" fontAlgn="base"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Quản</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lí,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chăm</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sóc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sức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khỏe</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giáo</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dục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tre</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em</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đảm</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bảo</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môi</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trường</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học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tập</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an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toàn</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cho</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học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sinh</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a:t>
            </a:r>
            <a:endParaRPr kumimoji="0" lang="en-US" sz="2000" b="0" i="0" u="none" strike="noStrike" kern="0" cap="none" spc="0" normalizeH="0" baseline="0" noProof="0" dirty="0">
              <a:ln>
                <a:noFill/>
              </a:ln>
              <a:solidFill>
                <a:sysClr val="windowText" lastClr="000000"/>
              </a:solidFill>
              <a:effectLst/>
              <a:uLnTx/>
              <a:uFillTx/>
              <a:latin typeface="#9Slide05 IcielSanelma" pitchFamily="2" charset="0"/>
            </a:endParaRPr>
          </a:p>
        </p:txBody>
      </p:sp>
      <p:sp>
        <p:nvSpPr>
          <p:cNvPr id="7" name="Rectangle 6"/>
          <p:cNvSpPr/>
          <p:nvPr/>
        </p:nvSpPr>
        <p:spPr>
          <a:xfrm>
            <a:off x="6248400" y="2503864"/>
            <a:ext cx="2692391" cy="2554545"/>
          </a:xfrm>
          <a:prstGeom prst="rect">
            <a:avLst/>
          </a:prstGeom>
        </p:spPr>
        <p:txBody>
          <a:bodyPr wrap="square">
            <a:spAutoFit/>
          </a:bodyPr>
          <a:lstStyle/>
          <a:p>
            <a:pPr marL="127000" marR="0" lvl="0" indent="0" algn="just" defTabSz="914400" eaLnBrk="1" fontAlgn="base" latinLnBrk="0" hangingPunct="1">
              <a:lnSpc>
                <a:spcPct val="100000"/>
              </a:lnSpc>
              <a:spcBef>
                <a:spcPts val="0"/>
              </a:spcBef>
              <a:spcAft>
                <a:spcPts val="0"/>
              </a:spcAft>
              <a:buClrTx/>
              <a:buSzTx/>
              <a:buFontTx/>
              <a:buNone/>
              <a:tabLst/>
              <a:defRPr/>
            </a:pPr>
            <a:r>
              <a:rPr lang="en-US" sz="2000" dirty="0">
                <a:solidFill>
                  <a:sysClr val="windowText" lastClr="000000"/>
                </a:solidFill>
                <a:latin typeface="#9Slide05 IcielSanelma" pitchFamily="2" charset="0"/>
              </a:rPr>
              <a:t>Đ</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ảm</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bảo</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các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quyền</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tre</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em</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được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thực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hiện</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xư</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lí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nghiêm</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minh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các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hành</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vi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vi</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phạm</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quyền</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tre</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em</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xây</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dựng</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thực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hiện</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các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chính</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sách</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vê</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quyền</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tre</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em</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cung</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cấp</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các</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dịch</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vụ an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toàn</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bảo</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vê</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quyền</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lợi</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của</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 </a:t>
            </a:r>
            <a:r>
              <a:rPr kumimoji="0" lang="en-US" sz="2000" b="0" i="0" u="none" strike="noStrike" kern="0" cap="none" spc="0" normalizeH="0" baseline="0" noProof="0" dirty="0" err="1" smtClean="0">
                <a:ln>
                  <a:noFill/>
                </a:ln>
                <a:solidFill>
                  <a:sysClr val="windowText" lastClr="000000"/>
                </a:solidFill>
                <a:effectLst/>
                <a:uLnTx/>
                <a:uFillTx/>
                <a:latin typeface="#9Slide05 IcielSanelma" pitchFamily="2" charset="0"/>
              </a:rPr>
              <a:t>tre</a:t>
            </a:r>
            <a:r>
              <a:rPr kumimoji="0" lang="en-US" sz="2000" b="0" i="0" u="none" strike="noStrike" kern="0" cap="none" spc="0" normalizeH="0" baseline="0" noProof="0" dirty="0" smtClean="0">
                <a:ln>
                  <a:noFill/>
                </a:ln>
                <a:solidFill>
                  <a:sysClr val="windowText" lastClr="000000"/>
                </a:solidFill>
                <a:effectLst/>
                <a:uLnTx/>
                <a:uFillTx/>
                <a:latin typeface="#9Slide05 IcielSanelma" pitchFamily="2" charset="0"/>
              </a:rPr>
              <a:t>̉...</a:t>
            </a:r>
            <a:endParaRPr kumimoji="0" lang="en-US" sz="2000" b="0" i="0" u="none" strike="noStrike" kern="0" cap="none" spc="0" normalizeH="0" baseline="0" noProof="0" dirty="0">
              <a:ln>
                <a:noFill/>
              </a:ln>
              <a:solidFill>
                <a:sysClr val="windowText" lastClr="000000"/>
              </a:solidFill>
              <a:effectLst/>
              <a:uLnTx/>
              <a:uFillTx/>
              <a:latin typeface="#9Slide05 IcielSanelma" pitchFamily="2" charset="0"/>
            </a:endParaRP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28042"/>
            <a:ext cx="1295400" cy="791107"/>
          </a:xfrm>
          <a:prstGeom prst="rect">
            <a:avLst/>
          </a:prstGeom>
        </p:spPr>
      </p:pic>
    </p:spTree>
    <p:extLst>
      <p:ext uri="{BB962C8B-B14F-4D97-AF65-F5344CB8AC3E}">
        <p14:creationId xmlns:p14="http://schemas.microsoft.com/office/powerpoint/2010/main" val="184647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barn(inVertical)">
                                      <p:cBhvr>
                                        <p:cTn id="7" dur="500"/>
                                        <p:tgtEl>
                                          <p:spTgt spid="1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barn(inVertical)">
                                      <p:cBhvr>
                                        <p:cTn id="10" dur="500"/>
                                        <p:tgtEl>
                                          <p:spTgt spid="122"/>
                                        </p:tgtEl>
                                      </p:cBhvr>
                                    </p:animEffect>
                                  </p:childTnLst>
                                </p:cTn>
                              </p:par>
                              <p:par>
                                <p:cTn id="11" presetID="16" presetClass="entr" presetSubtype="21" fill="hold" nodeType="withEffect">
                                  <p:stCondLst>
                                    <p:cond delay="0"/>
                                  </p:stCondLst>
                                  <p:childTnLst>
                                    <p:set>
                                      <p:cBhvr>
                                        <p:cTn id="12" dur="1" fill="hold">
                                          <p:stCondLst>
                                            <p:cond delay="0"/>
                                          </p:stCondLst>
                                        </p:cTn>
                                        <p:tgtEl>
                                          <p:spTgt spid="118"/>
                                        </p:tgtEl>
                                        <p:attrNameLst>
                                          <p:attrName>style.visibility</p:attrName>
                                        </p:attrNameLst>
                                      </p:cBhvr>
                                      <p:to>
                                        <p:strVal val="visible"/>
                                      </p:to>
                                    </p:set>
                                    <p:animEffect transition="in" filter="barn(inVertical)">
                                      <p:cBhvr>
                                        <p:cTn id="13" dur="500"/>
                                        <p:tgtEl>
                                          <p:spTgt spid="1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barn(inVertical)">
                                      <p:cBhvr>
                                        <p:cTn id="16" dur="500"/>
                                        <p:tgtEl>
                                          <p:spTgt spid="123"/>
                                        </p:tgtEl>
                                      </p:cBhvr>
                                    </p:animEffect>
                                  </p:childTnLst>
                                </p:cTn>
                              </p:par>
                              <p:par>
                                <p:cTn id="17" presetID="16" presetClass="entr" presetSubtype="21" fill="hold" nodeType="with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barn(inVertical)">
                                      <p:cBhvr>
                                        <p:cTn id="19" dur="500"/>
                                        <p:tgtEl>
                                          <p:spTgt spid="1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4"/>
                                        </p:tgtEl>
                                        <p:attrNameLst>
                                          <p:attrName>style.visibility</p:attrName>
                                        </p:attrNameLst>
                                      </p:cBhvr>
                                      <p:to>
                                        <p:strVal val="visible"/>
                                      </p:to>
                                    </p:set>
                                    <p:animEffect transition="in" filter="barn(inVertical)">
                                      <p:cBhvr>
                                        <p:cTn id="22" dur="500"/>
                                        <p:tgtEl>
                                          <p:spTgt spid="12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9"/>
                                        </p:tgtEl>
                                        <p:attrNameLst>
                                          <p:attrName>style.visibility</p:attrName>
                                        </p:attrNameLst>
                                      </p:cBhvr>
                                      <p:to>
                                        <p:strVal val="visible"/>
                                      </p:to>
                                    </p:set>
                                    <p:anim calcmode="lin" valueType="num">
                                      <p:cBhvr additive="base">
                                        <p:cTn id="35" dur="500" fill="hold"/>
                                        <p:tgtEl>
                                          <p:spTgt spid="129"/>
                                        </p:tgtEl>
                                        <p:attrNameLst>
                                          <p:attrName>ppt_x</p:attrName>
                                        </p:attrNameLst>
                                      </p:cBhvr>
                                      <p:tavLst>
                                        <p:tav tm="0">
                                          <p:val>
                                            <p:strVal val="#ppt_x"/>
                                          </p:val>
                                        </p:tav>
                                        <p:tav tm="100000">
                                          <p:val>
                                            <p:strVal val="#ppt_x"/>
                                          </p:val>
                                        </p:tav>
                                      </p:tavLst>
                                    </p:anim>
                                    <p:anim calcmode="lin" valueType="num">
                                      <p:cBhvr additive="base">
                                        <p:cTn id="36"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circle(in)">
                                      <p:cBhvr>
                                        <p:cTn id="41" dur="2000"/>
                                        <p:tgtEl>
                                          <p:spTgt spid="42"/>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circle(in)">
                                      <p:cBhvr>
                                        <p:cTn id="44" dur="2000"/>
                                        <p:tgtEl>
                                          <p:spTgt spid="38"/>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circle(in)">
                                      <p:cBhvr>
                                        <p:cTn id="47" dur="2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additive="base">
                                        <p:cTn id="52" dur="500" fill="hold"/>
                                        <p:tgtEl>
                                          <p:spTgt spid="43"/>
                                        </p:tgtEl>
                                        <p:attrNameLst>
                                          <p:attrName>ppt_x</p:attrName>
                                        </p:attrNameLst>
                                      </p:cBhvr>
                                      <p:tavLst>
                                        <p:tav tm="0">
                                          <p:val>
                                            <p:strVal val="#ppt_x"/>
                                          </p:val>
                                        </p:tav>
                                        <p:tav tm="100000">
                                          <p:val>
                                            <p:strVal val="#ppt_x"/>
                                          </p:val>
                                        </p:tav>
                                      </p:tavLst>
                                    </p:anim>
                                    <p:anim calcmode="lin" valueType="num">
                                      <p:cBhvr additive="base">
                                        <p:cTn id="53" dur="500" fill="hold"/>
                                        <p:tgtEl>
                                          <p:spTgt spid="4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26"/>
                                        </p:tgtEl>
                                        <p:attrNameLst>
                                          <p:attrName>style.visibility</p:attrName>
                                        </p:attrNameLst>
                                      </p:cBhvr>
                                      <p:to>
                                        <p:strVal val="visible"/>
                                      </p:to>
                                    </p:set>
                                    <p:anim calcmode="lin" valueType="num">
                                      <p:cBhvr additive="base">
                                        <p:cTn id="56" dur="500" fill="hold"/>
                                        <p:tgtEl>
                                          <p:spTgt spid="126"/>
                                        </p:tgtEl>
                                        <p:attrNameLst>
                                          <p:attrName>ppt_x</p:attrName>
                                        </p:attrNameLst>
                                      </p:cBhvr>
                                      <p:tavLst>
                                        <p:tav tm="0">
                                          <p:val>
                                            <p:strVal val="#ppt_x"/>
                                          </p:val>
                                        </p:tav>
                                        <p:tav tm="100000">
                                          <p:val>
                                            <p:strVal val="#ppt_x"/>
                                          </p:val>
                                        </p:tav>
                                      </p:tavLst>
                                    </p:anim>
                                    <p:anim calcmode="lin" valueType="num">
                                      <p:cBhvr additive="base">
                                        <p:cTn id="57" dur="500" fill="hold"/>
                                        <p:tgtEl>
                                          <p:spTgt spid="126"/>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500" fill="hold"/>
                                        <p:tgtEl>
                                          <p:spTgt spid="7"/>
                                        </p:tgtEl>
                                        <p:attrNameLst>
                                          <p:attrName>ppt_x</p:attrName>
                                        </p:attrNameLst>
                                      </p:cBhvr>
                                      <p:tavLst>
                                        <p:tav tm="0">
                                          <p:val>
                                            <p:strVal val="#ppt_x"/>
                                          </p:val>
                                        </p:tav>
                                        <p:tav tm="100000">
                                          <p:val>
                                            <p:strVal val="#ppt_x"/>
                                          </p:val>
                                        </p:tav>
                                      </p:tavLst>
                                    </p:anim>
                                    <p:anim calcmode="lin" valueType="num">
                                      <p:cBhvr additive="base">
                                        <p:cTn id="6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3" grpId="0" animBg="1"/>
      <p:bldP spid="124" grpId="0" animBg="1"/>
      <p:bldP spid="126" grpId="0" animBg="1"/>
      <p:bldP spid="129" grpId="0" animBg="1"/>
      <p:bldP spid="38" grpId="0" animBg="1"/>
      <p:bldP spid="6" grpId="0" animBg="1"/>
      <p:bldP spid="42" grpId="0" animBg="1"/>
      <p:bldP spid="43" grpId="0" animBg="1"/>
      <p:bldP spid="3"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514350"/>
            <a:ext cx="9259159" cy="5143500"/>
          </a:xfrm>
          <a:prstGeom prst="rect">
            <a:avLst/>
          </a:prstGeom>
          <a:effectLst>
            <a:softEdge rad="939800"/>
          </a:effectLst>
        </p:spPr>
      </p:pic>
      <p:pic>
        <p:nvPicPr>
          <p:cNvPr id="2" name="Picture 1">
            <a:extLst>
              <a:ext uri="{FF2B5EF4-FFF2-40B4-BE49-F238E27FC236}">
                <a16:creationId xmlns:a16="http://schemas.microsoft.com/office/drawing/2014/main" xmlns="" id="{90D59917-A4D8-2743-B16A-D590B3F3F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555" y="2324374"/>
            <a:ext cx="6995657" cy="3372784"/>
          </a:xfrm>
          <a:prstGeom prst="rect">
            <a:avLst/>
          </a:prstGeom>
        </p:spPr>
      </p:pic>
      <p:sp>
        <p:nvSpPr>
          <p:cNvPr id="4" name="Rectangle 3"/>
          <p:cNvSpPr/>
          <p:nvPr/>
        </p:nvSpPr>
        <p:spPr>
          <a:xfrm>
            <a:off x="1261933" y="3158727"/>
            <a:ext cx="5186899" cy="1471172"/>
          </a:xfrm>
          <a:prstGeom prst="rect">
            <a:avLst/>
          </a:prstGeom>
        </p:spPr>
        <p:txBody>
          <a:bodyPr wrap="square">
            <a:spAutoFit/>
          </a:bodyPr>
          <a:lstStyle/>
          <a:p>
            <a:pPr marL="698500" indent="25400">
              <a:lnSpc>
                <a:spcPct val="160000"/>
              </a:lnSpc>
              <a:spcAft>
                <a:spcPts val="3600"/>
              </a:spcAft>
            </a:pPr>
            <a:r>
              <a:rPr lang="vi-VN" sz="2800" dirty="0">
                <a:latin typeface="#9Slide05 IcielSanelma" pitchFamily="2" charset="0"/>
                <a:ea typeface="Cambria" panose="02040503050406030204" pitchFamily="18" charset="0"/>
                <a:cs typeface="Cambria" panose="02040503050406030204" pitchFamily="18" charset="0"/>
              </a:rPr>
              <a:t>Chúng ta cần bày tỏ mong muốn quyền trẻ em được thực hiện tốt hơn.</a:t>
            </a:r>
            <a:endParaRPr lang="en-US" sz="2800" dirty="0">
              <a:effectLst/>
              <a:latin typeface="#9Slide05 IcielSanelma" pitchFamily="2" charset="0"/>
              <a:ea typeface="Cambria" panose="02040503050406030204" pitchFamily="18" charset="0"/>
              <a:cs typeface="Cambria" panose="02040503050406030204" pitchFamily="18" charset="0"/>
            </a:endParaRPr>
          </a:p>
        </p:txBody>
      </p:sp>
      <p:pic>
        <p:nvPicPr>
          <p:cNvPr id="5" name="DauChamHoi-NguyenHuy-24291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2657" y="2440091"/>
            <a:ext cx="609600" cy="609600"/>
          </a:xfrm>
          <a:prstGeom prst="rect">
            <a:avLst/>
          </a:prstGeom>
        </p:spPr>
      </p:pic>
      <p:pic>
        <p:nvPicPr>
          <p:cNvPr id="6" name="Picture 5">
            <a:extLst>
              <a:ext uri="{FF2B5EF4-FFF2-40B4-BE49-F238E27FC236}">
                <a16:creationId xmlns:a16="http://schemas.microsoft.com/office/drawing/2014/main" xmlns="" id="{90D59917-A4D8-2743-B16A-D590B3F3F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512" y="514350"/>
            <a:ext cx="10112102" cy="2408854"/>
          </a:xfrm>
          <a:prstGeom prst="rect">
            <a:avLst/>
          </a:prstGeom>
        </p:spPr>
      </p:pic>
      <p:sp>
        <p:nvSpPr>
          <p:cNvPr id="7" name="Rectangle 6"/>
          <p:cNvSpPr/>
          <p:nvPr/>
        </p:nvSpPr>
        <p:spPr>
          <a:xfrm>
            <a:off x="914400" y="797997"/>
            <a:ext cx="7670278" cy="1471172"/>
          </a:xfrm>
          <a:prstGeom prst="rect">
            <a:avLst/>
          </a:prstGeom>
        </p:spPr>
        <p:txBody>
          <a:bodyPr wrap="square">
            <a:spAutoFit/>
          </a:bodyPr>
          <a:lstStyle/>
          <a:p>
            <a:pPr marL="698500" indent="25400">
              <a:lnSpc>
                <a:spcPct val="160000"/>
              </a:lnSpc>
              <a:spcAft>
                <a:spcPts val="3600"/>
              </a:spcAft>
            </a:pPr>
            <a:r>
              <a:rPr lang="en-US" sz="2800" dirty="0" err="1" smtClean="0">
                <a:latin typeface="#9Slide05 IcielSanelma" pitchFamily="2" charset="0"/>
                <a:ea typeface="Cambria" panose="02040503050406030204" pitchFamily="18" charset="0"/>
                <a:cs typeface="Cambria" panose="02040503050406030204" pitchFamily="18" charset="0"/>
              </a:rPr>
              <a:t>Lắng</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nghe</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bài</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hát</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và</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nêu</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suy</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nghĩ</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của</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mình</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Bản</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thân</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em</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đã</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làm</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gì</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để</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thực</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hiện</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quyền</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trẻ</a:t>
            </a:r>
            <a:r>
              <a:rPr lang="en-US" sz="2800" dirty="0" smtClean="0">
                <a:latin typeface="#9Slide05 IcielSanelma" pitchFamily="2" charset="0"/>
                <a:ea typeface="Cambria" panose="02040503050406030204" pitchFamily="18" charset="0"/>
                <a:cs typeface="Cambria" panose="02040503050406030204" pitchFamily="18" charset="0"/>
              </a:rPr>
              <a:t> </a:t>
            </a:r>
            <a:r>
              <a:rPr lang="en-US" sz="2800" dirty="0" err="1" smtClean="0">
                <a:latin typeface="#9Slide05 IcielSanelma" pitchFamily="2" charset="0"/>
                <a:ea typeface="Cambria" panose="02040503050406030204" pitchFamily="18" charset="0"/>
                <a:cs typeface="Cambria" panose="02040503050406030204" pitchFamily="18" charset="0"/>
              </a:rPr>
              <a:t>em</a:t>
            </a:r>
            <a:endParaRPr lang="en-US" sz="2800" dirty="0">
              <a:effectLst/>
              <a:latin typeface="#9Slide05 IcielSanelma" pitchFamily="2" charset="0"/>
              <a:ea typeface="Cambria" panose="02040503050406030204" pitchFamily="18" charset="0"/>
              <a:cs typeface="Cambria" panose="02040503050406030204" pitchFamily="18" charset="0"/>
            </a:endParaRPr>
          </a:p>
        </p:txBody>
      </p:sp>
      <p:sp>
        <p:nvSpPr>
          <p:cNvPr id="8" name="Rectangle 7"/>
          <p:cNvSpPr/>
          <p:nvPr/>
        </p:nvSpPr>
        <p:spPr>
          <a:xfrm>
            <a:off x="357555" y="66656"/>
            <a:ext cx="6957645" cy="707886"/>
          </a:xfrm>
          <a:prstGeom prst="rect">
            <a:avLst/>
          </a:prstGeom>
          <a:solidFill>
            <a:sysClr val="window" lastClr="FFFFFF"/>
          </a:solidFill>
          <a:ln w="57150" cap="flat" cmpd="sng" algn="ctr">
            <a:solidFill>
              <a:srgbClr val="9BBB59"/>
            </a:solidFill>
            <a:prstDash val="solid"/>
          </a:ln>
          <a:effectLst/>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22225">
                  <a:solidFill>
                    <a:srgbClr val="0000FF"/>
                  </a:solidFill>
                  <a:prstDash val="solid"/>
                </a:ln>
                <a:solidFill>
                  <a:srgbClr val="C0504D">
                    <a:lumMod val="40000"/>
                    <a:lumOff val="60000"/>
                  </a:srgbClr>
                </a:solidFill>
                <a:effectLst/>
                <a:uLnTx/>
                <a:uFillTx/>
                <a:latin typeface="Times New Roman" panose="02020603050405020304" pitchFamily="18" charset="0"/>
                <a:ea typeface="+mn-ea"/>
                <a:cs typeface="+mn-cs"/>
              </a:rPr>
              <a:t>HOẠT</a:t>
            </a:r>
            <a:r>
              <a:rPr kumimoji="0" lang="en-US" sz="4000" b="1" i="0" u="none" strike="noStrike" kern="1200" cap="none" spc="0" normalizeH="0" noProof="0" dirty="0" smtClean="0">
                <a:ln w="22225">
                  <a:solidFill>
                    <a:srgbClr val="0000FF"/>
                  </a:solidFill>
                  <a:prstDash val="solid"/>
                </a:ln>
                <a:solidFill>
                  <a:srgbClr val="C0504D">
                    <a:lumMod val="40000"/>
                    <a:lumOff val="60000"/>
                  </a:srgbClr>
                </a:solidFill>
                <a:effectLst/>
                <a:uLnTx/>
                <a:uFillTx/>
                <a:latin typeface="Times New Roman" panose="02020603050405020304" pitchFamily="18" charset="0"/>
                <a:ea typeface="+mn-ea"/>
                <a:cs typeface="+mn-cs"/>
              </a:rPr>
              <a:t> ĐỘNG CHIA SẺ </a:t>
            </a:r>
            <a:endParaRPr kumimoji="0" lang="en-US" sz="4000" b="1" i="0" u="none" strike="noStrike" kern="1200" cap="none" spc="0" normalizeH="0" baseline="0" noProof="0" dirty="0" smtClean="0">
              <a:ln w="22225">
                <a:solidFill>
                  <a:srgbClr val="0000FF"/>
                </a:solidFill>
                <a:prstDash val="solid"/>
              </a:ln>
              <a:solidFill>
                <a:srgbClr val="C0504D">
                  <a:lumMod val="40000"/>
                  <a:lumOff val="60000"/>
                </a:srgbClr>
              </a:solidFill>
              <a:effectLst/>
              <a:uLnTx/>
              <a:uFillTx/>
              <a:latin typeface="Calibri"/>
              <a:ea typeface="+mn-ea"/>
              <a:cs typeface="+mn-cs"/>
            </a:endParaRPr>
          </a:p>
        </p:txBody>
      </p:sp>
      <p:pic>
        <p:nvPicPr>
          <p:cNvPr id="9" name="Picture 8"/>
          <p:cNvPicPr>
            <a:picLocks noChangeAspect="1"/>
          </p:cNvPicPr>
          <p:nvPr/>
        </p:nvPicPr>
        <p:blipFill>
          <a:blip r:embed="rId7"/>
          <a:stretch>
            <a:fillRect/>
          </a:stretch>
        </p:blipFill>
        <p:spPr>
          <a:xfrm>
            <a:off x="6705600" y="3413852"/>
            <a:ext cx="2429933" cy="1729648"/>
          </a:xfrm>
          <a:prstGeom prst="rect">
            <a:avLst/>
          </a:prstGeom>
          <a:ln>
            <a:noFill/>
          </a:ln>
          <a:effectLst>
            <a:softEdge rad="112500"/>
          </a:effectLst>
        </p:spPr>
      </p:pic>
      <p:pic>
        <p:nvPicPr>
          <p:cNvPr id="10" name="Picture 9"/>
          <p:cNvPicPr>
            <a:picLocks noChangeAspect="1"/>
          </p:cNvPicPr>
          <p:nvPr/>
        </p:nvPicPr>
        <p:blipFill>
          <a:blip r:embed="rId8"/>
          <a:stretch>
            <a:fillRect/>
          </a:stretch>
        </p:blipFill>
        <p:spPr>
          <a:xfrm>
            <a:off x="7937499" y="23702"/>
            <a:ext cx="1127858" cy="896190"/>
          </a:xfrm>
          <a:prstGeom prst="rect">
            <a:avLst/>
          </a:prstGeom>
        </p:spPr>
      </p:pic>
    </p:spTree>
    <p:extLst>
      <p:ext uri="{BB962C8B-B14F-4D97-AF65-F5344CB8AC3E}">
        <p14:creationId xmlns:p14="http://schemas.microsoft.com/office/powerpoint/2010/main" val="178880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par>
                                <p:cTn id="26" presetID="16" presetClass="entr" presetSubtype="2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56623" fill="hold"/>
                                        <p:tgtEl>
                                          <p:spTgt spid="5"/>
                                        </p:tgtEl>
                                      </p:cBhvr>
                                    </p:cmd>
                                  </p:childTnLst>
                                </p:cTn>
                              </p:par>
                            </p:childTnLst>
                          </p:cTn>
                        </p:par>
                      </p:childTnLst>
                    </p:cTn>
                  </p:par>
                </p:childTnLst>
              </p:cTn>
              <p:nextCondLst>
                <p:cond evt="onClick" delay="0">
                  <p:tgtEl>
                    <p:spTgt spid="5"/>
                  </p:tgtEl>
                </p:cond>
              </p:nextCondLst>
            </p:seq>
            <p:audio>
              <p:cMediaNode vol="80000">
                <p:cTn id="34"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092" y="803077"/>
            <a:ext cx="9259159" cy="5143500"/>
          </a:xfrm>
          <a:prstGeom prst="rect">
            <a:avLst/>
          </a:prstGeom>
          <a:effectLst>
            <a:softEdge rad="939800"/>
          </a:effectLst>
        </p:spPr>
      </p:pic>
      <p:pic>
        <p:nvPicPr>
          <p:cNvPr id="21522" name="Picture 1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856" y="4574381"/>
            <a:ext cx="3969544" cy="563166"/>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0323" y="4266010"/>
            <a:ext cx="3825477" cy="494109"/>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944" y="2524125"/>
            <a:ext cx="2833688" cy="2409825"/>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610" y="3517107"/>
            <a:ext cx="4268390" cy="897731"/>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2610" y="3402806"/>
            <a:ext cx="4192190" cy="51435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7835" y="3093244"/>
            <a:ext cx="4296965" cy="563166"/>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5944" y="2503885"/>
            <a:ext cx="2000250" cy="1481138"/>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1900" y="2100263"/>
            <a:ext cx="41529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1900" y="1915716"/>
            <a:ext cx="4152900" cy="822722"/>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7360" y="1371600"/>
            <a:ext cx="4287440" cy="858441"/>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944" y="1831181"/>
            <a:ext cx="2040731" cy="972741"/>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01666" y="598885"/>
            <a:ext cx="4123134" cy="91797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82604" y="0"/>
            <a:ext cx="4242196" cy="7429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06178" y="339329"/>
            <a:ext cx="2100263" cy="246935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6732" y="2134790"/>
            <a:ext cx="2122885" cy="1268015"/>
          </a:xfrm>
          <a:prstGeom prst="rect">
            <a:avLst/>
          </a:prstGeom>
          <a:solidFill>
            <a:schemeClr val="accent3">
              <a:lumMod val="40000"/>
              <a:lumOff val="60000"/>
            </a:schemeClr>
          </a:solidFill>
          <a:ln>
            <a:solidFill>
              <a:schemeClr val="accent3">
                <a:lumMod val="95000"/>
              </a:schemeClr>
            </a:solidFill>
          </a:ln>
        </p:spPr>
      </p:pic>
      <p:pic>
        <p:nvPicPr>
          <p:cNvPr id="2" name="Picture 1"/>
          <p:cNvPicPr>
            <a:picLocks noChangeAspect="1"/>
          </p:cNvPicPr>
          <p:nvPr/>
        </p:nvPicPr>
        <p:blipFill>
          <a:blip r:embed="rId18"/>
          <a:stretch>
            <a:fillRect/>
          </a:stretch>
        </p:blipFill>
        <p:spPr>
          <a:xfrm>
            <a:off x="301723" y="3432570"/>
            <a:ext cx="2136678" cy="1731414"/>
          </a:xfrm>
          <a:prstGeom prst="rect">
            <a:avLst/>
          </a:prstGeom>
        </p:spPr>
      </p:pic>
      <p:pic>
        <p:nvPicPr>
          <p:cNvPr id="19" name="Picture 18"/>
          <p:cNvPicPr>
            <a:picLocks noChangeAspect="1"/>
          </p:cNvPicPr>
          <p:nvPr/>
        </p:nvPicPr>
        <p:blipFill>
          <a:blip r:embed="rId19">
            <a:extLst>
              <a:ext uri="{BEBA8EAE-BF5A-486C-A8C5-ECC9F3942E4B}">
                <a14:imgProps xmlns:a14="http://schemas.microsoft.com/office/drawing/2010/main">
                  <a14:imgLayer r:embed="rId20">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8013953" y="-6219"/>
            <a:ext cx="1130047" cy="896863"/>
          </a:xfrm>
          <a:prstGeom prst="rect">
            <a:avLst/>
          </a:prstGeom>
        </p:spPr>
      </p:pic>
    </p:spTree>
    <p:extLst>
      <p:ext uri="{BB962C8B-B14F-4D97-AF65-F5344CB8AC3E}">
        <p14:creationId xmlns:p14="http://schemas.microsoft.com/office/powerpoint/2010/main" val="2166575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14350"/>
            <a:ext cx="9259159" cy="5143500"/>
          </a:xfrm>
          <a:prstGeom prst="rect">
            <a:avLst/>
          </a:prstGeom>
          <a:effectLst>
            <a:softEdge rad="939800"/>
          </a:effectLst>
        </p:spPr>
      </p:pic>
      <p:pic>
        <p:nvPicPr>
          <p:cNvPr id="118787"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13156" y="642897"/>
            <a:ext cx="3352800" cy="3810000"/>
          </a:xfrm>
        </p:spPr>
      </p:pic>
      <p:sp>
        <p:nvSpPr>
          <p:cNvPr id="7" name="TextBox 6"/>
          <p:cNvSpPr txBox="1"/>
          <p:nvPr/>
        </p:nvSpPr>
        <p:spPr>
          <a:xfrm>
            <a:off x="454196" y="1199388"/>
            <a:ext cx="2444408" cy="2677656"/>
          </a:xfrm>
          <a:prstGeom prst="rect">
            <a:avLst/>
          </a:prstGeom>
          <a:solidFill>
            <a:schemeClr val="accent4">
              <a:lumMod val="60000"/>
              <a:lumOff val="40000"/>
            </a:schemeClr>
          </a:solidFill>
          <a:ln>
            <a:solidFill>
              <a:srgbClr val="FFC000"/>
            </a:solidFill>
          </a:ln>
          <a:scene3d>
            <a:camera prst="orthographicFront"/>
            <a:lightRig rig="threePt" dir="t"/>
          </a:scene3d>
          <a:sp3d>
            <a:bevelT w="139700" h="139700" prst="divot"/>
          </a:sp3d>
        </p:spPr>
        <p:txBody>
          <a:bodyPr>
            <a:spAutoFit/>
          </a:bodyPr>
          <a:lstStyle/>
          <a:p>
            <a:pPr algn="just">
              <a:buClrTx/>
              <a:buFontTx/>
              <a:buNone/>
              <a:defRPr/>
            </a:pPr>
            <a:r>
              <a:rPr lang="en-US" sz="2400" kern="1200" dirty="0" smtClean="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rPr>
              <a:t>           </a:t>
            </a: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smtClean="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smtClean="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p:txBody>
      </p:sp>
      <p:pic>
        <p:nvPicPr>
          <p:cNvPr id="8" name="Picture 7"/>
          <p:cNvPicPr>
            <a:picLocks noChangeAspect="1"/>
          </p:cNvPicPr>
          <p:nvPr/>
        </p:nvPicPr>
        <p:blipFill>
          <a:blip r:embed="rId7"/>
          <a:stretch>
            <a:fillRect/>
          </a:stretch>
        </p:blipFill>
        <p:spPr>
          <a:xfrm>
            <a:off x="2353612" y="3630820"/>
            <a:ext cx="657225" cy="5560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4572" y="732198"/>
            <a:ext cx="3592266" cy="3592266"/>
          </a:xfrm>
          <a:prstGeom prst="rect">
            <a:avLst/>
          </a:prstGeom>
          <a:scene3d>
            <a:camera prst="orthographicFront"/>
            <a:lightRig rig="threePt" dir="t"/>
          </a:scene3d>
          <a:sp3d>
            <a:bevelT w="101600" prst="riblet"/>
          </a:sp3d>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8013953" y="-6219"/>
            <a:ext cx="1130047" cy="896863"/>
          </a:xfrm>
          <a:prstGeom prst="rect">
            <a:avLst/>
          </a:prstGeom>
        </p:spPr>
      </p:pic>
      <p:sp>
        <p:nvSpPr>
          <p:cNvPr id="27" name="Rectangle 26"/>
          <p:cNvSpPr>
            <a:spLocks noChangeArrowheads="1"/>
          </p:cNvSpPr>
          <p:nvPr/>
        </p:nvSpPr>
        <p:spPr bwMode="auto">
          <a:xfrm>
            <a:off x="444120" y="1290712"/>
            <a:ext cx="241174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200" b="1" dirty="0" err="1" smtClean="0">
                <a:solidFill>
                  <a:srgbClr val="0000FF"/>
                </a:solidFill>
                <a:latin typeface="#9Slide05 Fourth" panose="00000500000000000000" pitchFamily="2" charset="0"/>
                <a:ea typeface="Helvetica Neue"/>
                <a:cs typeface="Helvetica Neue"/>
              </a:rPr>
              <a:t>Bài</a:t>
            </a:r>
            <a:r>
              <a:rPr lang="en-US" altLang="en-US" sz="3200" b="1" dirty="0" smtClean="0">
                <a:solidFill>
                  <a:srgbClr val="0000FF"/>
                </a:solidFill>
                <a:latin typeface="#9Slide05 Fourth" panose="00000500000000000000" pitchFamily="2" charset="0"/>
                <a:ea typeface="Helvetica Neue"/>
                <a:cs typeface="Helvetica Neue"/>
              </a:rPr>
              <a:t> 12:</a:t>
            </a:r>
            <a:r>
              <a:rPr lang="en-US" altLang="en-US" sz="3200" b="1" dirty="0" smtClean="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3200" b="1" dirty="0" err="1" smtClean="0">
                <a:solidFill>
                  <a:srgbClr val="FF0000"/>
                </a:solidFill>
                <a:latin typeface="#9Slide05 Fourth" panose="00000500000000000000" pitchFamily="2" charset="0"/>
                <a:ea typeface="Helvetica Neue"/>
                <a:cs typeface="Helvetica Neue"/>
              </a:rPr>
              <a:t>Thực</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hiện</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quyền</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trẻ</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em</a:t>
            </a:r>
            <a:endParaRPr lang="en-US" altLang="en-US" sz="3200" b="1" dirty="0" smtClean="0">
              <a:solidFill>
                <a:srgbClr val="FF0000"/>
              </a:solidFill>
              <a:latin typeface="#9Slide05 Fourth" panose="00000500000000000000" pitchFamily="2" charset="0"/>
              <a:ea typeface="Helvetica Neue"/>
              <a:cs typeface="Helvetica Neue"/>
            </a:endParaRPr>
          </a:p>
          <a:p>
            <a:pPr algn="ctr" eaLnBrk="0" fontAlgn="base" hangingPunct="0">
              <a:spcBef>
                <a:spcPct val="0"/>
              </a:spcBef>
              <a:spcAft>
                <a:spcPct val="0"/>
              </a:spcAft>
            </a:pPr>
            <a:r>
              <a:rPr lang="en-US" altLang="en-US" sz="3200" b="1" dirty="0" smtClean="0">
                <a:solidFill>
                  <a:srgbClr val="0000FF"/>
                </a:solidFill>
                <a:latin typeface="#9Slide05 Fourth" panose="00000500000000000000" pitchFamily="2" charset="0"/>
                <a:ea typeface="Helvetica Neue"/>
                <a:cs typeface="Helvetica Neue"/>
              </a:rPr>
              <a:t>CTST</a:t>
            </a:r>
            <a:endParaRPr lang="en-SG" altLang="en-US" sz="3200" b="1" dirty="0">
              <a:solidFill>
                <a:srgbClr val="0000FF"/>
              </a:solidFill>
              <a:latin typeface="#9Slide05 Fourth" panose="00000500000000000000" pitchFamily="2" charset="0"/>
            </a:endParaRPr>
          </a:p>
        </p:txBody>
      </p:sp>
      <p:sp>
        <p:nvSpPr>
          <p:cNvPr id="30" name="文本框 6"/>
          <p:cNvSpPr txBox="1"/>
          <p:nvPr/>
        </p:nvSpPr>
        <p:spPr>
          <a:xfrm>
            <a:off x="4227334" y="1536536"/>
            <a:ext cx="4233707" cy="1446550"/>
          </a:xfrm>
          <a:prstGeom prst="rect">
            <a:avLst/>
          </a:prstGeom>
          <a:noFill/>
        </p:spPr>
        <p:txBody>
          <a:bodyPr wrap="square" rtlCol="0">
            <a:spAutoFit/>
          </a:bodyPr>
          <a:lstStyle/>
          <a:p>
            <a:pPr algn="ctr">
              <a:buClrTx/>
              <a:buFontTx/>
              <a:buNone/>
            </a:pPr>
            <a:r>
              <a:rPr lang="en-US" altLang="zh-CN" sz="4400" b="1" kern="1200" dirty="0" smtClean="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 </a:t>
            </a:r>
          </a:p>
          <a:p>
            <a:pPr algn="ctr">
              <a:buClrTx/>
              <a:buFontTx/>
              <a:buNone/>
            </a:pPr>
            <a:r>
              <a:rPr lang="en-US" altLang="zh-CN" sz="4400" b="1" kern="1200" dirty="0" smtClean="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lang="zh-CN" altLang="en-US" sz="4400" b="1" kern="1200" dirty="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grpSp>
        <p:nvGrpSpPr>
          <p:cNvPr id="38" name="Group 37"/>
          <p:cNvGrpSpPr/>
          <p:nvPr/>
        </p:nvGrpSpPr>
        <p:grpSpPr>
          <a:xfrm>
            <a:off x="1802506" y="-95496"/>
            <a:ext cx="3099448" cy="2011581"/>
            <a:chOff x="41351" y="33209"/>
            <a:chExt cx="3099448" cy="2011581"/>
          </a:xfrm>
        </p:grpSpPr>
        <p:pic>
          <p:nvPicPr>
            <p:cNvPr id="39" name="PA_库_图片 27"/>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a:stretch>
              <a:fillRect/>
            </a:stretch>
          </p:blipFill>
          <p:spPr>
            <a:xfrm rot="5174318">
              <a:off x="717379" y="-378630"/>
              <a:ext cx="1747392" cy="3099448"/>
            </a:xfrm>
            <a:prstGeom prst="rect">
              <a:avLst/>
            </a:prstGeom>
          </p:spPr>
        </p:pic>
        <p:sp>
          <p:nvSpPr>
            <p:cNvPr id="40" name="Rectangle 39"/>
            <p:cNvSpPr/>
            <p:nvPr/>
          </p:nvSpPr>
          <p:spPr>
            <a:xfrm>
              <a:off x="961664" y="33209"/>
              <a:ext cx="1391449" cy="722587"/>
            </a:xfrm>
            <a:prstGeom prst="rect">
              <a:avLst/>
            </a:prstGeom>
          </p:spPr>
          <p:txBody>
            <a:bodyPr wrap="none">
              <a:spAutoFit/>
            </a:bodyPr>
            <a:lstStyle/>
            <a:p>
              <a:pPr>
                <a:buClrTx/>
                <a:buFontTx/>
                <a:buNone/>
              </a:pPr>
              <a:r>
                <a:rPr lang="en-US" altLang="en-US" sz="3200" b="1" kern="1200" dirty="0">
                  <a:solidFill>
                    <a:srgbClr val="FF0000"/>
                  </a:solidFill>
                  <a:latin typeface="Times New Roman" pitchFamily="18" charset="0"/>
                  <a:ea typeface="+mn-ea"/>
                  <a:cs typeface="Times New Roman" pitchFamily="18" charset="0"/>
                </a:rPr>
                <a:t> </a:t>
              </a:r>
              <a:r>
                <a:rPr lang="en-US" altLang="en-US" sz="1600" b="1" kern="1200" dirty="0" smtClean="0">
                  <a:solidFill>
                    <a:srgbClr val="FF0000"/>
                  </a:solidFill>
                  <a:latin typeface="SVN-Vanilla Daisy Pro" panose="00000500000000000000" pitchFamily="2" charset="0"/>
                  <a:ea typeface="+mn-ea"/>
                  <a:cs typeface="Times New Roman" pitchFamily="18" charset="0"/>
                </a:rPr>
                <a:t>CÔ TUYẾT</a:t>
              </a:r>
            </a:p>
            <a:p>
              <a:pPr>
                <a:buClrTx/>
                <a:buFontTx/>
                <a:buNone/>
              </a:pPr>
              <a:r>
                <a:rPr lang="en-US" sz="1600" b="1" kern="1200" dirty="0" smtClean="0">
                  <a:solidFill>
                    <a:srgbClr val="FF0000"/>
                  </a:solidFill>
                  <a:latin typeface="SVN-Vanilla Daisy Pro" panose="00000500000000000000" pitchFamily="2" charset="0"/>
                  <a:ea typeface="+mn-ea"/>
                  <a:cs typeface="Times New Roman" pitchFamily="18" charset="0"/>
                </a:rPr>
                <a:t>THCS TÔ HIỆU</a:t>
              </a:r>
              <a:endParaRPr lang="en-US" sz="1600" kern="1200" dirty="0">
                <a:solidFill>
                  <a:srgbClr val="5F5F5F"/>
                </a:solidFill>
                <a:latin typeface="SVN-Vanilla Daisy Pro" panose="00000500000000000000" pitchFamily="2" charset="0"/>
                <a:ea typeface="+mn-ea"/>
              </a:endParaRPr>
            </a:p>
          </p:txBody>
        </p:sp>
        <p:pic>
          <p:nvPicPr>
            <p:cNvPr id="41" name="Picture 40"/>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0869" y="534584"/>
              <a:ext cx="2169654" cy="1353596"/>
            </a:xfrm>
            <a:prstGeom prst="rect">
              <a:avLst/>
            </a:prstGeom>
          </p:spPr>
        </p:pic>
      </p:grpSp>
    </p:spTree>
    <p:custDataLst>
      <p:tags r:id="rId1"/>
    </p:custDataLst>
    <p:extLst>
      <p:ext uri="{BB962C8B-B14F-4D97-AF65-F5344CB8AC3E}">
        <p14:creationId xmlns:p14="http://schemas.microsoft.com/office/powerpoint/2010/main" val="3592410713"/>
      </p:ext>
    </p:extLst>
  </p:cSld>
  <p:clrMapOvr>
    <a:masterClrMapping/>
  </p:clrMapOvr>
  <p:transition spd="slow" advTm="231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14350"/>
            <a:ext cx="9259159" cy="5143500"/>
          </a:xfrm>
          <a:prstGeom prst="rect">
            <a:avLst/>
          </a:prstGeom>
          <a:effectLst>
            <a:softEdge rad="939800"/>
          </a:effectLst>
        </p:spPr>
      </p:pic>
      <p:pic>
        <p:nvPicPr>
          <p:cNvPr id="118787"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13156" y="642897"/>
            <a:ext cx="3352800" cy="3810000"/>
          </a:xfrm>
        </p:spPr>
      </p:pic>
      <p:sp>
        <p:nvSpPr>
          <p:cNvPr id="7" name="TextBox 6"/>
          <p:cNvSpPr txBox="1"/>
          <p:nvPr/>
        </p:nvSpPr>
        <p:spPr>
          <a:xfrm>
            <a:off x="454196" y="1199388"/>
            <a:ext cx="2444408" cy="2677656"/>
          </a:xfrm>
          <a:prstGeom prst="rect">
            <a:avLst/>
          </a:prstGeom>
          <a:solidFill>
            <a:schemeClr val="accent4">
              <a:lumMod val="60000"/>
              <a:lumOff val="40000"/>
            </a:schemeClr>
          </a:solidFill>
          <a:ln>
            <a:solidFill>
              <a:srgbClr val="FFC000"/>
            </a:solidFill>
          </a:ln>
          <a:scene3d>
            <a:camera prst="orthographicFront"/>
            <a:lightRig rig="threePt" dir="t"/>
          </a:scene3d>
          <a:sp3d>
            <a:bevelT w="139700" h="139700" prst="divot"/>
          </a:sp3d>
        </p:spPr>
        <p:txBody>
          <a:bodyPr>
            <a:spAutoFit/>
          </a:bodyPr>
          <a:lstStyle/>
          <a:p>
            <a:pPr algn="just">
              <a:buClrTx/>
              <a:buFontTx/>
              <a:buNone/>
              <a:defRPr/>
            </a:pPr>
            <a:r>
              <a:rPr lang="en-US" sz="2400" kern="1200" dirty="0" smtClean="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rPr>
              <a:t>           </a:t>
            </a: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smtClean="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smtClean="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p:txBody>
      </p:sp>
      <p:pic>
        <p:nvPicPr>
          <p:cNvPr id="8" name="Picture 7"/>
          <p:cNvPicPr>
            <a:picLocks noChangeAspect="1"/>
          </p:cNvPicPr>
          <p:nvPr/>
        </p:nvPicPr>
        <p:blipFill>
          <a:blip r:embed="rId7"/>
          <a:stretch>
            <a:fillRect/>
          </a:stretch>
        </p:blipFill>
        <p:spPr>
          <a:xfrm>
            <a:off x="2353612" y="3630820"/>
            <a:ext cx="657225" cy="5560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3800" y="581093"/>
            <a:ext cx="5029200" cy="3933607"/>
          </a:xfrm>
          <a:prstGeom prst="rect">
            <a:avLst/>
          </a:prstGeom>
          <a:scene3d>
            <a:camera prst="orthographicFront"/>
            <a:lightRig rig="threePt" dir="t"/>
          </a:scene3d>
          <a:sp3d>
            <a:bevelT w="101600" prst="riblet"/>
          </a:sp3d>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8013953" y="-6219"/>
            <a:ext cx="1130047" cy="896863"/>
          </a:xfrm>
          <a:prstGeom prst="rect">
            <a:avLst/>
          </a:prstGeom>
        </p:spPr>
      </p:pic>
      <p:sp>
        <p:nvSpPr>
          <p:cNvPr id="27" name="Rectangle 26"/>
          <p:cNvSpPr>
            <a:spLocks noChangeArrowheads="1"/>
          </p:cNvSpPr>
          <p:nvPr/>
        </p:nvSpPr>
        <p:spPr bwMode="auto">
          <a:xfrm>
            <a:off x="444120" y="1290712"/>
            <a:ext cx="241174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200" b="1" dirty="0" err="1" smtClean="0">
                <a:solidFill>
                  <a:srgbClr val="0000FF"/>
                </a:solidFill>
                <a:latin typeface="#9Slide05 Fourth" panose="00000500000000000000" pitchFamily="2" charset="0"/>
                <a:ea typeface="Helvetica Neue"/>
                <a:cs typeface="Helvetica Neue"/>
              </a:rPr>
              <a:t>Bài</a:t>
            </a:r>
            <a:r>
              <a:rPr lang="en-US" altLang="en-US" sz="3200" b="1" dirty="0" smtClean="0">
                <a:solidFill>
                  <a:srgbClr val="0000FF"/>
                </a:solidFill>
                <a:latin typeface="#9Slide05 Fourth" panose="00000500000000000000" pitchFamily="2" charset="0"/>
                <a:ea typeface="Helvetica Neue"/>
                <a:cs typeface="Helvetica Neue"/>
              </a:rPr>
              <a:t> 12:</a:t>
            </a:r>
            <a:r>
              <a:rPr lang="en-US" altLang="en-US" sz="3200" b="1" dirty="0" smtClean="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3200" b="1" dirty="0" err="1" smtClean="0">
                <a:solidFill>
                  <a:srgbClr val="FF0000"/>
                </a:solidFill>
                <a:latin typeface="#9Slide05 Fourth" panose="00000500000000000000" pitchFamily="2" charset="0"/>
                <a:ea typeface="Helvetica Neue"/>
                <a:cs typeface="Helvetica Neue"/>
              </a:rPr>
              <a:t>Thực</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hiện</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quyền</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trẻ</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em</a:t>
            </a:r>
            <a:endParaRPr lang="en-US" altLang="en-US" sz="3200" b="1" dirty="0" smtClean="0">
              <a:solidFill>
                <a:srgbClr val="FF0000"/>
              </a:solidFill>
              <a:latin typeface="#9Slide05 Fourth" panose="00000500000000000000" pitchFamily="2" charset="0"/>
              <a:ea typeface="Helvetica Neue"/>
              <a:cs typeface="Helvetica Neue"/>
            </a:endParaRPr>
          </a:p>
          <a:p>
            <a:pPr algn="ctr" eaLnBrk="0" fontAlgn="base" hangingPunct="0">
              <a:spcBef>
                <a:spcPct val="0"/>
              </a:spcBef>
              <a:spcAft>
                <a:spcPct val="0"/>
              </a:spcAft>
            </a:pPr>
            <a:r>
              <a:rPr lang="en-US" altLang="en-US" sz="3200" b="1" dirty="0" smtClean="0">
                <a:solidFill>
                  <a:srgbClr val="0000FF"/>
                </a:solidFill>
                <a:latin typeface="#9Slide05 Fourth" panose="00000500000000000000" pitchFamily="2" charset="0"/>
                <a:ea typeface="Helvetica Neue"/>
                <a:cs typeface="Helvetica Neue"/>
              </a:rPr>
              <a:t>CTST</a:t>
            </a:r>
            <a:endParaRPr lang="en-SG" altLang="en-US" sz="3200" b="1" dirty="0">
              <a:solidFill>
                <a:srgbClr val="0000FF"/>
              </a:solidFill>
              <a:latin typeface="#9Slide05 Fourth" panose="00000500000000000000" pitchFamily="2" charset="0"/>
            </a:endParaRPr>
          </a:p>
        </p:txBody>
      </p:sp>
      <p:sp>
        <p:nvSpPr>
          <p:cNvPr id="30" name="文本框 6"/>
          <p:cNvSpPr txBox="1"/>
          <p:nvPr/>
        </p:nvSpPr>
        <p:spPr>
          <a:xfrm>
            <a:off x="4350625" y="2172683"/>
            <a:ext cx="4233707" cy="1446550"/>
          </a:xfrm>
          <a:prstGeom prst="rect">
            <a:avLst/>
          </a:prstGeom>
          <a:noFill/>
        </p:spPr>
        <p:txBody>
          <a:bodyPr wrap="square" rtlCol="0">
            <a:spAutoFit/>
          </a:bodyPr>
          <a:lstStyle/>
          <a:p>
            <a:pPr algn="ctr">
              <a:buClrTx/>
              <a:buFontTx/>
              <a:buNone/>
            </a:pPr>
            <a:r>
              <a:rPr lang="en-US" altLang="zh-CN" sz="4400" b="1" kern="1200" dirty="0" smtClean="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JJJ. </a:t>
            </a:r>
          </a:p>
          <a:p>
            <a:pPr algn="ctr">
              <a:buClrTx/>
              <a:buFontTx/>
              <a:buNone/>
            </a:pPr>
            <a:r>
              <a:rPr lang="en-US" altLang="zh-CN" sz="4400" b="1" kern="1200" dirty="0" smtClean="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LUYỆN TẬP</a:t>
            </a:r>
            <a:endParaRPr lang="zh-CN" altLang="en-US" sz="4400" b="1" kern="1200" dirty="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grpSp>
        <p:nvGrpSpPr>
          <p:cNvPr id="38" name="Group 37"/>
          <p:cNvGrpSpPr/>
          <p:nvPr/>
        </p:nvGrpSpPr>
        <p:grpSpPr>
          <a:xfrm>
            <a:off x="1802506" y="-95496"/>
            <a:ext cx="3099448" cy="2011581"/>
            <a:chOff x="41351" y="33209"/>
            <a:chExt cx="3099448" cy="2011581"/>
          </a:xfrm>
        </p:grpSpPr>
        <p:pic>
          <p:nvPicPr>
            <p:cNvPr id="39" name="PA_库_图片 27"/>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a:stretch>
              <a:fillRect/>
            </a:stretch>
          </p:blipFill>
          <p:spPr>
            <a:xfrm rot="5174318">
              <a:off x="717379" y="-378630"/>
              <a:ext cx="1747392" cy="3099448"/>
            </a:xfrm>
            <a:prstGeom prst="rect">
              <a:avLst/>
            </a:prstGeom>
          </p:spPr>
        </p:pic>
        <p:sp>
          <p:nvSpPr>
            <p:cNvPr id="40" name="Rectangle 39"/>
            <p:cNvSpPr/>
            <p:nvPr/>
          </p:nvSpPr>
          <p:spPr>
            <a:xfrm>
              <a:off x="961664" y="33209"/>
              <a:ext cx="1391449" cy="722587"/>
            </a:xfrm>
            <a:prstGeom prst="rect">
              <a:avLst/>
            </a:prstGeom>
          </p:spPr>
          <p:txBody>
            <a:bodyPr wrap="none">
              <a:spAutoFit/>
            </a:bodyPr>
            <a:lstStyle/>
            <a:p>
              <a:pPr>
                <a:buClrTx/>
                <a:buFontTx/>
                <a:buNone/>
              </a:pPr>
              <a:r>
                <a:rPr lang="en-US" altLang="en-US" sz="3200" b="1" kern="1200" dirty="0">
                  <a:solidFill>
                    <a:srgbClr val="FF0000"/>
                  </a:solidFill>
                  <a:latin typeface="Times New Roman" pitchFamily="18" charset="0"/>
                  <a:ea typeface="+mn-ea"/>
                  <a:cs typeface="Times New Roman" pitchFamily="18" charset="0"/>
                </a:rPr>
                <a:t> </a:t>
              </a:r>
              <a:r>
                <a:rPr lang="en-US" altLang="en-US" sz="1600" b="1" kern="1200" dirty="0" smtClean="0">
                  <a:solidFill>
                    <a:srgbClr val="FF0000"/>
                  </a:solidFill>
                  <a:latin typeface="SVN-Vanilla Daisy Pro" panose="00000500000000000000" pitchFamily="2" charset="0"/>
                  <a:ea typeface="+mn-ea"/>
                  <a:cs typeface="Times New Roman" pitchFamily="18" charset="0"/>
                </a:rPr>
                <a:t>CÔ TUYẾT</a:t>
              </a:r>
            </a:p>
            <a:p>
              <a:pPr>
                <a:buClrTx/>
                <a:buFontTx/>
                <a:buNone/>
              </a:pPr>
              <a:r>
                <a:rPr lang="en-US" sz="1600" b="1" kern="1200" dirty="0" smtClean="0">
                  <a:solidFill>
                    <a:srgbClr val="FF0000"/>
                  </a:solidFill>
                  <a:latin typeface="SVN-Vanilla Daisy Pro" panose="00000500000000000000" pitchFamily="2" charset="0"/>
                  <a:ea typeface="+mn-ea"/>
                  <a:cs typeface="Times New Roman" pitchFamily="18" charset="0"/>
                </a:rPr>
                <a:t>THCS TÔ HIỆU</a:t>
              </a:r>
              <a:endParaRPr lang="en-US" sz="1600" kern="1200" dirty="0">
                <a:solidFill>
                  <a:srgbClr val="5F5F5F"/>
                </a:solidFill>
                <a:latin typeface="SVN-Vanilla Daisy Pro" panose="00000500000000000000" pitchFamily="2" charset="0"/>
                <a:ea typeface="+mn-ea"/>
              </a:endParaRPr>
            </a:p>
          </p:txBody>
        </p:sp>
        <p:pic>
          <p:nvPicPr>
            <p:cNvPr id="41" name="Picture 40"/>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0869" y="534584"/>
              <a:ext cx="2169654" cy="1353596"/>
            </a:xfrm>
            <a:prstGeom prst="rect">
              <a:avLst/>
            </a:prstGeom>
          </p:spPr>
        </p:pic>
      </p:grpSp>
    </p:spTree>
    <p:custDataLst>
      <p:tags r:id="rId1"/>
    </p:custDataLst>
    <p:extLst>
      <p:ext uri="{BB962C8B-B14F-4D97-AF65-F5344CB8AC3E}">
        <p14:creationId xmlns:p14="http://schemas.microsoft.com/office/powerpoint/2010/main" val="3417138199"/>
      </p:ext>
    </p:extLst>
  </p:cSld>
  <p:clrMapOvr>
    <a:masterClrMapping/>
  </p:clrMapOvr>
  <p:transition spd="slow" advTm="231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503" y="603634"/>
            <a:ext cx="9259159" cy="5143500"/>
          </a:xfrm>
          <a:prstGeom prst="rect">
            <a:avLst/>
          </a:prstGeom>
          <a:effectLst>
            <a:softEdge rad="939800"/>
          </a:effectLst>
        </p:spPr>
      </p:pic>
      <p:sp>
        <p:nvSpPr>
          <p:cNvPr id="3" name="Rectangle 2"/>
          <p:cNvSpPr/>
          <p:nvPr/>
        </p:nvSpPr>
        <p:spPr>
          <a:xfrm>
            <a:off x="349503" y="603634"/>
            <a:ext cx="4216972" cy="4098525"/>
          </a:xfrm>
          <a:prstGeom prst="rect">
            <a:avLst/>
          </a:prstGeom>
          <a:solidFill>
            <a:sysClr val="window" lastClr="FFFFFF"/>
          </a:solidFill>
          <a:ln w="57150" cap="flat" cmpd="sng" algn="ctr">
            <a:solidFill>
              <a:srgbClr val="AFC9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mn-cs"/>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56400" b="95000" l="0" r="22571">
                        <a14:backgroundMark x1="5857" y1="57200" x2="22857" y2="68800"/>
                        <a14:backgroundMark x1="22286" y1="68600" x2="21429" y2="92600"/>
                      </a14:backgroundRemoval>
                    </a14:imgEffect>
                  </a14:imgLayer>
                </a14:imgProps>
              </a:ext>
              <a:ext uri="{28A0092B-C50C-407E-A947-70E740481C1C}">
                <a14:useLocalDpi xmlns:a14="http://schemas.microsoft.com/office/drawing/2010/main" val="0"/>
              </a:ext>
            </a:extLst>
          </a:blip>
          <a:srcRect l="173" t="51702" r="77669" b="-51702"/>
          <a:stretch/>
        </p:blipFill>
        <p:spPr>
          <a:xfrm rot="21102987">
            <a:off x="216912" y="2664913"/>
            <a:ext cx="3168928" cy="6321763"/>
          </a:xfrm>
          <a:prstGeom prst="rect">
            <a:avLst/>
          </a:prstGeom>
        </p:spPr>
      </p:pic>
      <p:grpSp>
        <p:nvGrpSpPr>
          <p:cNvPr id="5" name="Group 4"/>
          <p:cNvGrpSpPr/>
          <p:nvPr/>
        </p:nvGrpSpPr>
        <p:grpSpPr>
          <a:xfrm>
            <a:off x="4724400" y="-400050"/>
            <a:ext cx="4444767" cy="4495800"/>
            <a:chOff x="5855626" y="-119829"/>
            <a:chExt cx="5927300" cy="3556577"/>
          </a:xfrm>
        </p:grpSpPr>
        <p:sp>
          <p:nvSpPr>
            <p:cNvPr id="6" name="Rectangle 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a:ea typeface="+mn-ea"/>
                <a:cs typeface="+mn-cs"/>
              </a:endParaRPr>
            </a:p>
          </p:txBody>
        </p:sp>
        <p:pic>
          <p:nvPicPr>
            <p:cNvPr id="7" name="Picture 6"/>
            <p:cNvPicPr>
              <a:picLocks noChangeAspect="1"/>
            </p:cNvPicPr>
            <p:nvPr/>
          </p:nvPicPr>
          <p:blipFill rotWithShape="1">
            <a:blip r:embed="rId5">
              <a:extLst>
                <a:ext uri="{BEBA8EAE-BF5A-486C-A8C5-ECC9F3942E4B}">
                  <a14:imgProps xmlns:a14="http://schemas.microsoft.com/office/drawing/2010/main">
                    <a14:imgLayer r:embed="rId4">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sp>
        <p:nvSpPr>
          <p:cNvPr id="8" name="Rectangle 7"/>
          <p:cNvSpPr/>
          <p:nvPr/>
        </p:nvSpPr>
        <p:spPr>
          <a:xfrm>
            <a:off x="-119895" y="619874"/>
            <a:ext cx="4602490" cy="4304961"/>
          </a:xfrm>
          <a:prstGeom prst="rect">
            <a:avLst/>
          </a:prstGeom>
        </p:spPr>
        <p:txBody>
          <a:bodyPr wrap="square">
            <a:spAutoFit/>
          </a:bodyPr>
          <a:lstStyle/>
          <a:p>
            <a:pPr marL="546100" indent="12700" algn="just">
              <a:lnSpc>
                <a:spcPct val="127000"/>
              </a:lnSpc>
              <a:spcAft>
                <a:spcPts val="1200"/>
              </a:spcAft>
            </a:pPr>
            <a:r>
              <a:rPr lang="en-US" b="1" dirty="0" err="1" smtClean="0">
                <a:latin typeface="#9Slide05 IcielSanelma" pitchFamily="2" charset="0"/>
                <a:ea typeface="Arial" panose="020B0604020202020204" pitchFamily="34" charset="0"/>
                <a:cs typeface="Cambria" panose="02040503050406030204" pitchFamily="18" charset="0"/>
              </a:rPr>
              <a:t>Tì</a:t>
            </a:r>
            <a:r>
              <a:rPr lang="vi-VN" b="1" dirty="0" smtClean="0">
                <a:latin typeface="#9Slide05 IcielSanelma" pitchFamily="2" charset="0"/>
                <a:ea typeface="Arial" panose="020B0604020202020204" pitchFamily="34" charset="0"/>
                <a:cs typeface="Cambria" panose="02040503050406030204" pitchFamily="18" charset="0"/>
              </a:rPr>
              <a:t>nh </a:t>
            </a:r>
            <a:r>
              <a:rPr lang="vi-VN" b="1" dirty="0">
                <a:latin typeface="#9Slide05 IcielSanelma" pitchFamily="2" charset="0"/>
                <a:ea typeface="Arial" panose="020B0604020202020204" pitchFamily="34" charset="0"/>
                <a:cs typeface="Cambria" panose="02040503050406030204" pitchFamily="18" charset="0"/>
              </a:rPr>
              <a:t>huống 1: </a:t>
            </a:r>
            <a:r>
              <a:rPr lang="vi-VN" dirty="0">
                <a:latin typeface="#9Slide05 IcielSanelma" pitchFamily="2" charset="0"/>
                <a:ea typeface="Cambria" panose="02040503050406030204" pitchFamily="18" charset="0"/>
                <a:cs typeface="Cambria" panose="02040503050406030204" pitchFamily="18" charset="0"/>
              </a:rPr>
              <a:t>Sinh ra trong một gia đình có điều kiện kinh tế bình thường nhưng Huy được bố mẹ rất mực yêu thương và tạo mọi điều kiện để tập trung học tập. Biết Huy yêu thích và có năng khiếu vẽ tranh, ngoài giờ học ở trường, bố mẹ tìm lớp cho Huy học thêm mĩ thuật. Huy rất thông minh và chăm chỉ học tập nên nhiều năm liền đạt danh hiệu học sinh xuất sắc và là học sinh gương mẫu của lớp, của trường. Năm học vừa qua, Huy được giải đặc biệt trong kì thi vẽ tranh của thành phố với chủ đề “Bảo vệ môi trường”. Huy là niềm tự hào của bố mẹ, thầy cô.</a:t>
            </a:r>
            <a:endParaRPr lang="en-US" dirty="0">
              <a:latin typeface="#9Slide05 IcielSanelma" pitchFamily="2" charset="0"/>
              <a:ea typeface="Cambria" panose="02040503050406030204" pitchFamily="18" charset="0"/>
              <a:cs typeface="Cambria" panose="02040503050406030204" pitchFamily="18" charset="0"/>
            </a:endParaRPr>
          </a:p>
          <a:p>
            <a:pPr marL="850900" indent="-127000">
              <a:lnSpc>
                <a:spcPct val="129000"/>
              </a:lnSpc>
            </a:pPr>
            <a:r>
              <a:rPr lang="vi-VN" b="1" dirty="0">
                <a:solidFill>
                  <a:srgbClr val="FD5C15"/>
                </a:solidFill>
                <a:latin typeface="#9Slide05 IcielSanelma" pitchFamily="2" charset="0"/>
                <a:ea typeface="Cambria" panose="02040503050406030204" pitchFamily="18" charset="0"/>
                <a:cs typeface="Cambria" panose="02040503050406030204" pitchFamily="18" charset="0"/>
              </a:rPr>
              <a:t>1. </a:t>
            </a:r>
            <a:r>
              <a:rPr lang="vi-VN" b="1" dirty="0">
                <a:latin typeface="#9Slide05 IcielSanelma" pitchFamily="2" charset="0"/>
                <a:ea typeface="Cambria" panose="02040503050406030204" pitchFamily="18" charset="0"/>
                <a:cs typeface="Cambria" panose="02040503050406030204" pitchFamily="18" charset="0"/>
              </a:rPr>
              <a:t>Gia đình đã đảm bảo những quyền nào của Huy? Huy đã thực hiện tốt bổn phận của mình thê nào?</a:t>
            </a:r>
            <a:endParaRPr lang="en-US" dirty="0">
              <a:latin typeface="#9Slide05 IcielSanelma" pitchFamily="2" charset="0"/>
              <a:ea typeface="Cambria" panose="02040503050406030204" pitchFamily="18" charset="0"/>
              <a:cs typeface="Cambria" panose="02040503050406030204" pitchFamily="18" charset="0"/>
            </a:endParaRPr>
          </a:p>
          <a:p>
            <a:pPr marL="850900" indent="-127000">
              <a:lnSpc>
                <a:spcPct val="129000"/>
              </a:lnSpc>
              <a:spcAft>
                <a:spcPts val="900"/>
              </a:spcAft>
            </a:pPr>
            <a:r>
              <a:rPr lang="vi-VN" b="1" dirty="0">
                <a:solidFill>
                  <a:srgbClr val="FD5C15"/>
                </a:solidFill>
                <a:latin typeface="#9Slide05 IcielSanelma" pitchFamily="2" charset="0"/>
                <a:ea typeface="Cambria" panose="02040503050406030204" pitchFamily="18" charset="0"/>
                <a:cs typeface="Cambria" panose="02040503050406030204" pitchFamily="18" charset="0"/>
              </a:rPr>
              <a:t>2. </a:t>
            </a:r>
            <a:r>
              <a:rPr lang="vi-VN" b="1" dirty="0">
                <a:latin typeface="#9Slide05 IcielSanelma" pitchFamily="2" charset="0"/>
                <a:ea typeface="Cambria" panose="02040503050406030204" pitchFamily="18" charset="0"/>
                <a:cs typeface="Cambria" panose="02040503050406030204" pitchFamily="18" charset="0"/>
              </a:rPr>
              <a:t>Xung quanh em có trường hợp gia đình nào chưa đảm bảo quyền trẻ em không? Hãy chia sẻ cùng các bạn và thầy cô?</a:t>
            </a:r>
            <a:endParaRPr lang="en-US" dirty="0">
              <a:latin typeface="#9Slide05 IcielSanelma" pitchFamily="2" charset="0"/>
              <a:ea typeface="Cambria" panose="02040503050406030204" pitchFamily="18" charset="0"/>
              <a:cs typeface="Cambria" panose="02040503050406030204" pitchFamily="18" charset="0"/>
            </a:endParaRPr>
          </a:p>
          <a:p>
            <a:r>
              <a:rPr lang="vi-VN" sz="1000" dirty="0">
                <a:latin typeface="Cambria" panose="02040503050406030204" pitchFamily="18" charset="0"/>
                <a:ea typeface="Cambria" panose="02040503050406030204" pitchFamily="18" charset="0"/>
                <a:cs typeface="Cambria" panose="02040503050406030204" pitchFamily="18" charset="0"/>
              </a:rPr>
              <a:t/>
            </a:r>
            <a:br>
              <a:rPr lang="vi-VN" sz="1000" dirty="0">
                <a:latin typeface="Cambria" panose="02040503050406030204" pitchFamily="18" charset="0"/>
                <a:ea typeface="Cambria" panose="02040503050406030204" pitchFamily="18" charset="0"/>
                <a:cs typeface="Cambria" panose="02040503050406030204" pitchFamily="18" charset="0"/>
              </a:rPr>
            </a:br>
            <a:endParaRPr lang="en-US" dirty="0"/>
          </a:p>
        </p:txBody>
      </p:sp>
      <p:sp>
        <p:nvSpPr>
          <p:cNvPr id="9" name="Rectangle 8"/>
          <p:cNvSpPr/>
          <p:nvPr/>
        </p:nvSpPr>
        <p:spPr>
          <a:xfrm>
            <a:off x="5034646" y="776128"/>
            <a:ext cx="3413875" cy="3086486"/>
          </a:xfrm>
          <a:prstGeom prst="rect">
            <a:avLst/>
          </a:prstGeom>
        </p:spPr>
        <p:txBody>
          <a:bodyPr wrap="square">
            <a:spAutoFit/>
          </a:bodyPr>
          <a:lstStyle/>
          <a:p>
            <a:pPr marL="457200" indent="38100" algn="just">
              <a:lnSpc>
                <a:spcPct val="127000"/>
              </a:lnSpc>
            </a:pPr>
            <a:r>
              <a:rPr lang="en-US" sz="1600" b="1" dirty="0" err="1" smtClean="0">
                <a:latin typeface="#9Slide05 IcielSanelma" pitchFamily="2" charset="0"/>
                <a:ea typeface="Arial" panose="020B0604020202020204" pitchFamily="34" charset="0"/>
                <a:cs typeface="Cambria" panose="02040503050406030204" pitchFamily="18" charset="0"/>
              </a:rPr>
              <a:t>Tìn</a:t>
            </a:r>
            <a:r>
              <a:rPr lang="vi-VN" sz="1600" b="1" dirty="0" smtClean="0">
                <a:latin typeface="#9Slide05 IcielSanelma" pitchFamily="2" charset="0"/>
                <a:ea typeface="Arial" panose="020B0604020202020204" pitchFamily="34" charset="0"/>
                <a:cs typeface="Cambria" panose="02040503050406030204" pitchFamily="18" charset="0"/>
              </a:rPr>
              <a:t>h </a:t>
            </a:r>
            <a:r>
              <a:rPr lang="vi-VN" sz="1600" b="1" dirty="0">
                <a:latin typeface="#9Slide05 IcielSanelma" pitchFamily="2" charset="0"/>
                <a:ea typeface="Arial" panose="020B0604020202020204" pitchFamily="34" charset="0"/>
                <a:cs typeface="Cambria" panose="02040503050406030204" pitchFamily="18" charset="0"/>
              </a:rPr>
              <a:t>huống 2: </a:t>
            </a:r>
            <a:r>
              <a:rPr lang="vi-VN" sz="1600" dirty="0">
                <a:latin typeface="#9Slide05 IcielSanelma" pitchFamily="2" charset="0"/>
                <a:ea typeface="Cambria" panose="02040503050406030204" pitchFamily="18" charset="0"/>
                <a:cs typeface="Cambria" panose="02040503050406030204" pitchFamily="18" charset="0"/>
              </a:rPr>
              <a:t>Phát hiện ở ngã tư trên đường em đi học thường có một người chăn dắt các bạn nhỏ ăn xin mỗi ngày. Cứ hai tuần, có một nhóm bạn nhỏ xuất hiện khoảng 3 ngày, sau đó di chuyển đến nơi khác. Sau đó lại có mặt</a:t>
            </a:r>
            <a:r>
              <a:rPr lang="vi-VN" sz="1600" dirty="0" smtClean="0">
                <a:latin typeface="#9Slide05 IcielSanelma" pitchFamily="2" charset="0"/>
                <a:ea typeface="Cambria" panose="02040503050406030204" pitchFamily="18" charset="0"/>
                <a:cs typeface="Cambria" panose="02040503050406030204" pitchFamily="18" charset="0"/>
              </a:rPr>
              <a:t>...</a:t>
            </a:r>
            <a:endParaRPr lang="en-US" sz="1600" dirty="0" smtClean="0">
              <a:latin typeface="#9Slide05 IcielSanelma" pitchFamily="2" charset="0"/>
              <a:ea typeface="Cambria" panose="02040503050406030204" pitchFamily="18" charset="0"/>
              <a:cs typeface="Cambria" panose="02040503050406030204" pitchFamily="18" charset="0"/>
            </a:endParaRPr>
          </a:p>
          <a:p>
            <a:pPr marL="457200" indent="38100" algn="just">
              <a:lnSpc>
                <a:spcPct val="127000"/>
              </a:lnSpc>
            </a:pPr>
            <a:r>
              <a:rPr lang="vi-VN" sz="1600" b="1" dirty="0" smtClean="0">
                <a:solidFill>
                  <a:srgbClr val="FD5C15"/>
                </a:solidFill>
                <a:latin typeface="#9Slide05 IcielSanelma" pitchFamily="2" charset="0"/>
                <a:ea typeface="Cambria" panose="02040503050406030204" pitchFamily="18" charset="0"/>
                <a:cs typeface="Cambria" panose="02040503050406030204" pitchFamily="18" charset="0"/>
              </a:rPr>
              <a:t>1</a:t>
            </a:r>
            <a:r>
              <a:rPr lang="vi-VN" sz="1600" b="1" dirty="0">
                <a:solidFill>
                  <a:srgbClr val="FD5C15"/>
                </a:solidFill>
                <a:latin typeface="#9Slide05 IcielSanelma" pitchFamily="2" charset="0"/>
                <a:ea typeface="Cambria" panose="02040503050406030204" pitchFamily="18" charset="0"/>
                <a:cs typeface="Cambria" panose="02040503050406030204" pitchFamily="18" charset="0"/>
              </a:rPr>
              <a:t>. </a:t>
            </a:r>
            <a:r>
              <a:rPr lang="vi-VN" sz="1600" b="1" dirty="0">
                <a:latin typeface="#9Slide05 IcielSanelma" pitchFamily="2" charset="0"/>
                <a:ea typeface="Cambria" panose="02040503050406030204" pitchFamily="18" charset="0"/>
                <a:cs typeface="Cambria" panose="02040503050406030204" pitchFamily="18" charset="0"/>
              </a:rPr>
              <a:t>Các em nhỏ đã bị xâm phạm quyền nào của trẻ em?</a:t>
            </a:r>
            <a:endParaRPr lang="en-US" sz="1600" dirty="0">
              <a:latin typeface="#9Slide05 IcielSanelma" pitchFamily="2" charset="0"/>
              <a:ea typeface="Cambria" panose="02040503050406030204" pitchFamily="18" charset="0"/>
              <a:cs typeface="Cambria" panose="02040503050406030204" pitchFamily="18" charset="0"/>
            </a:endParaRPr>
          </a:p>
          <a:p>
            <a:r>
              <a:rPr lang="vi-VN" sz="1600" b="1" dirty="0">
                <a:solidFill>
                  <a:srgbClr val="FD5C15"/>
                </a:solidFill>
                <a:latin typeface="#9Slide05 IcielSanelma" pitchFamily="2" charset="0"/>
                <a:ea typeface="Courier New" panose="02070309020205020404" pitchFamily="49" charset="0"/>
              </a:rPr>
              <a:t>2. </a:t>
            </a:r>
            <a:r>
              <a:rPr lang="vi-VN" sz="1600" b="1" dirty="0">
                <a:latin typeface="#9Slide05 IcielSanelma" pitchFamily="2" charset="0"/>
                <a:ea typeface="Courier New" panose="02070309020205020404" pitchFamily="49" charset="0"/>
              </a:rPr>
              <a:t>Em hãy bày tỏ nhu cầu để thực hiện tốt hơn quyền trẻ em</a:t>
            </a:r>
            <a:endParaRPr lang="en-US" sz="1600" dirty="0">
              <a:latin typeface="#9Slide05 IcielSanelma" pitchFamily="2" charset="0"/>
            </a:endParaRPr>
          </a:p>
        </p:txBody>
      </p:sp>
      <p:sp>
        <p:nvSpPr>
          <p:cNvPr id="10" name="Rectangle 9"/>
          <p:cNvSpPr/>
          <p:nvPr/>
        </p:nvSpPr>
        <p:spPr>
          <a:xfrm>
            <a:off x="76200" y="-16601"/>
            <a:ext cx="3914854" cy="540661"/>
          </a:xfrm>
          <a:prstGeom prst="rect">
            <a:avLst/>
          </a:prstGeom>
        </p:spPr>
        <p:txBody>
          <a:bodyPr wrap="none">
            <a:spAutoFit/>
          </a:bodyPr>
          <a:lstStyle/>
          <a:p>
            <a:pPr indent="546100">
              <a:lnSpc>
                <a:spcPct val="130000"/>
              </a:lnSpc>
              <a:spcAft>
                <a:spcPts val="500"/>
              </a:spcAft>
            </a:pPr>
            <a:r>
              <a:rPr lang="vi-VN" sz="2400" b="1" dirty="0">
                <a:solidFill>
                  <a:srgbClr val="FF0000"/>
                </a:solidFill>
                <a:latin typeface="#9Slide05 IcielSanelma" pitchFamily="2" charset="0"/>
                <a:ea typeface="Arial" panose="020B0604020202020204" pitchFamily="34" charset="0"/>
              </a:rPr>
              <a:t>Em hãy xử lí các tình huống sau:</a:t>
            </a:r>
            <a:endParaRPr lang="en-US" sz="2400" b="1" dirty="0">
              <a:solidFill>
                <a:srgbClr val="FF0000"/>
              </a:solidFill>
              <a:effectLst/>
              <a:latin typeface="#9Slide05 IcielSanelma" pitchFamily="2" charset="0"/>
              <a:ea typeface="Arial" panose="020B0604020202020204" pitchFamily="34" charset="0"/>
            </a:endParaRPr>
          </a:p>
        </p:txBody>
      </p:sp>
    </p:spTree>
    <p:extLst>
      <p:ext uri="{BB962C8B-B14F-4D97-AF65-F5344CB8AC3E}">
        <p14:creationId xmlns:p14="http://schemas.microsoft.com/office/powerpoint/2010/main" val="31935506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14350"/>
            <a:ext cx="9259159" cy="5143500"/>
          </a:xfrm>
          <a:prstGeom prst="rect">
            <a:avLst/>
          </a:prstGeom>
          <a:effectLst>
            <a:softEdge rad="939800"/>
          </a:effectLst>
        </p:spPr>
      </p:pic>
      <p:sp>
        <p:nvSpPr>
          <p:cNvPr id="19" name="Rectangle 18"/>
          <p:cNvSpPr/>
          <p:nvPr/>
        </p:nvSpPr>
        <p:spPr>
          <a:xfrm>
            <a:off x="422024" y="683421"/>
            <a:ext cx="3545763" cy="2462685"/>
          </a:xfrm>
          <a:prstGeom prst="rect">
            <a:avLst/>
          </a:prstGeom>
          <a:solidFill>
            <a:schemeClr val="bg1"/>
          </a:solidFill>
          <a:ln w="57150">
            <a:solidFill>
              <a:srgbClr val="AFC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8" name="TextBox 7"/>
          <p:cNvSpPr txBox="1"/>
          <p:nvPr/>
        </p:nvSpPr>
        <p:spPr>
          <a:xfrm>
            <a:off x="462149" y="599192"/>
            <a:ext cx="3607387" cy="461665"/>
          </a:xfrm>
          <a:prstGeom prst="rect">
            <a:avLst/>
          </a:prstGeom>
          <a:noFill/>
        </p:spPr>
        <p:txBody>
          <a:bodyPr wrap="square" rtlCol="0">
            <a:spAutoFit/>
          </a:bodyPr>
          <a:lstStyle/>
          <a:p>
            <a:pPr>
              <a:buClrTx/>
              <a:buFontTx/>
              <a:buNone/>
            </a:pPr>
            <a:r>
              <a:rPr lang="vi-VN" sz="2400" b="1" kern="1200" dirty="0">
                <a:solidFill>
                  <a:srgbClr val="002060"/>
                </a:solidFill>
                <a:latin typeface="Times New Roman" panose="02020603050405020304" pitchFamily="18" charset="0"/>
                <a:ea typeface="+mn-ea"/>
                <a:cs typeface="+mn-cs"/>
              </a:rPr>
              <a:t>Vòng 1: Nhóm chuyên gia</a:t>
            </a:r>
          </a:p>
        </p:txBody>
      </p:sp>
      <p:sp>
        <p:nvSpPr>
          <p:cNvPr id="10" name="TextBox 9"/>
          <p:cNvSpPr txBox="1"/>
          <p:nvPr/>
        </p:nvSpPr>
        <p:spPr>
          <a:xfrm>
            <a:off x="522491" y="988544"/>
            <a:ext cx="3020544" cy="1569660"/>
          </a:xfrm>
          <a:prstGeom prst="rect">
            <a:avLst/>
          </a:prstGeom>
          <a:noFill/>
        </p:spPr>
        <p:txBody>
          <a:bodyPr wrap="square" rtlCol="0">
            <a:spAutoFit/>
          </a:bodyPr>
          <a:lstStyle/>
          <a:p>
            <a:pPr>
              <a:buClrTx/>
            </a:pPr>
            <a:r>
              <a:rPr lang="vi-VN" sz="2400" b="1" kern="1200" dirty="0">
                <a:solidFill>
                  <a:prstClr val="black"/>
                </a:solidFill>
                <a:latin typeface="Times New Roman" panose="02020603050405020304" pitchFamily="18" charset="0"/>
                <a:ea typeface="+mn-ea"/>
                <a:cs typeface="+mn-cs"/>
              </a:rPr>
              <a:t>- </a:t>
            </a:r>
            <a:r>
              <a:rPr lang="en-US" sz="2400" b="1" kern="1200" dirty="0" smtClean="0">
                <a:solidFill>
                  <a:prstClr val="black"/>
                </a:solidFill>
                <a:latin typeface="SVN-Very Berry" panose="00000500000000000000" pitchFamily="2" charset="0"/>
              </a:rPr>
              <a:t>Chia </a:t>
            </a:r>
            <a:r>
              <a:rPr lang="en-US" sz="2400" b="1" kern="1200" dirty="0" err="1" smtClean="0">
                <a:solidFill>
                  <a:prstClr val="black"/>
                </a:solidFill>
                <a:latin typeface="SVN-Very Berry" panose="00000500000000000000" pitchFamily="2" charset="0"/>
              </a:rPr>
              <a:t>lớp</a:t>
            </a:r>
            <a:r>
              <a:rPr lang="en-US" sz="2400" b="1" kern="1200" dirty="0" smtClean="0">
                <a:solidFill>
                  <a:prstClr val="black"/>
                </a:solidFill>
                <a:latin typeface="SVN-Very Berry" panose="00000500000000000000" pitchFamily="2" charset="0"/>
              </a:rPr>
              <a:t> </a:t>
            </a:r>
            <a:r>
              <a:rPr lang="en-US" sz="2400" b="1" kern="1200" dirty="0" err="1" smtClean="0">
                <a:solidFill>
                  <a:prstClr val="black"/>
                </a:solidFill>
                <a:latin typeface="SVN-Very Berry" panose="00000500000000000000" pitchFamily="2" charset="0"/>
              </a:rPr>
              <a:t>thành</a:t>
            </a:r>
            <a:r>
              <a:rPr lang="en-US" sz="2400" b="1" kern="1200" dirty="0" smtClean="0">
                <a:solidFill>
                  <a:prstClr val="black"/>
                </a:solidFill>
                <a:latin typeface="SVN-Very Berry" panose="00000500000000000000" pitchFamily="2" charset="0"/>
              </a:rPr>
              <a:t> 4 </a:t>
            </a:r>
            <a:r>
              <a:rPr lang="en-US" sz="2400" b="1" kern="1200" dirty="0" err="1" smtClean="0">
                <a:solidFill>
                  <a:prstClr val="black"/>
                </a:solidFill>
                <a:latin typeface="SVN-Very Berry" panose="00000500000000000000" pitchFamily="2" charset="0"/>
              </a:rPr>
              <a:t>nhóm</a:t>
            </a:r>
            <a:r>
              <a:rPr lang="en-US" sz="2400" b="1" kern="1200" dirty="0" smtClean="0">
                <a:solidFill>
                  <a:prstClr val="black"/>
                </a:solidFill>
                <a:latin typeface="SVN-Very Berry" panose="00000500000000000000" pitchFamily="2" charset="0"/>
              </a:rPr>
              <a:t> </a:t>
            </a:r>
            <a:r>
              <a:rPr lang="en-US" sz="2400" b="1" kern="1200" dirty="0" err="1" smtClean="0">
                <a:solidFill>
                  <a:prstClr val="black"/>
                </a:solidFill>
                <a:latin typeface="SVN-Very Berry" panose="00000500000000000000" pitchFamily="2" charset="0"/>
              </a:rPr>
              <a:t>thảo</a:t>
            </a:r>
            <a:r>
              <a:rPr lang="en-US" sz="2400" b="1" kern="1200" dirty="0" smtClean="0">
                <a:solidFill>
                  <a:prstClr val="black"/>
                </a:solidFill>
                <a:latin typeface="SVN-Very Berry" panose="00000500000000000000" pitchFamily="2" charset="0"/>
              </a:rPr>
              <a:t> </a:t>
            </a:r>
            <a:r>
              <a:rPr lang="en-US" sz="2400" b="1" kern="1200" dirty="0" err="1" smtClean="0">
                <a:solidFill>
                  <a:prstClr val="black"/>
                </a:solidFill>
                <a:latin typeface="SVN-Very Berry" panose="00000500000000000000" pitchFamily="2" charset="0"/>
              </a:rPr>
              <a:t>luận</a:t>
            </a:r>
            <a:r>
              <a:rPr lang="en-US" sz="2400" b="1" kern="1200" dirty="0" smtClean="0">
                <a:solidFill>
                  <a:prstClr val="black"/>
                </a:solidFill>
                <a:latin typeface="SVN-Very Berry" panose="00000500000000000000" pitchFamily="2" charset="0"/>
              </a:rPr>
              <a:t> </a:t>
            </a:r>
            <a:r>
              <a:rPr lang="en-US" sz="2400" b="1" kern="1200" dirty="0" err="1" smtClean="0">
                <a:solidFill>
                  <a:prstClr val="black"/>
                </a:solidFill>
                <a:latin typeface="SVN-Very Berry" panose="00000500000000000000" pitchFamily="2" charset="0"/>
              </a:rPr>
              <a:t>tình</a:t>
            </a:r>
            <a:r>
              <a:rPr lang="en-US" sz="2400" b="1" kern="1200" dirty="0" smtClean="0">
                <a:solidFill>
                  <a:prstClr val="black"/>
                </a:solidFill>
                <a:latin typeface="SVN-Very Berry" panose="00000500000000000000" pitchFamily="2" charset="0"/>
              </a:rPr>
              <a:t> </a:t>
            </a:r>
            <a:r>
              <a:rPr lang="en-US" sz="2400" b="1" kern="1200" dirty="0" err="1" smtClean="0">
                <a:solidFill>
                  <a:prstClr val="black"/>
                </a:solidFill>
                <a:latin typeface="SVN-Very Berry" panose="00000500000000000000" pitchFamily="2" charset="0"/>
              </a:rPr>
              <a:t>huống</a:t>
            </a:r>
            <a:r>
              <a:rPr lang="en-US" sz="2400" b="1" kern="1200" dirty="0" smtClean="0">
                <a:solidFill>
                  <a:prstClr val="black"/>
                </a:solidFill>
                <a:latin typeface="SVN-Very Berry" panose="00000500000000000000" pitchFamily="2" charset="0"/>
              </a:rPr>
              <a:t> </a:t>
            </a:r>
            <a:endParaRPr lang="vi-VN" sz="2400" b="1" kern="1200" dirty="0">
              <a:solidFill>
                <a:prstClr val="black"/>
              </a:solidFill>
              <a:latin typeface="Times New Roman" panose="02020603050405020304" pitchFamily="18" charset="0"/>
            </a:endParaRPr>
          </a:p>
          <a:p>
            <a:pPr>
              <a:buClrTx/>
            </a:pPr>
            <a:r>
              <a:rPr lang="vi-VN" sz="2400" b="1" kern="1200" dirty="0" smtClean="0">
                <a:solidFill>
                  <a:prstClr val="black"/>
                </a:solidFill>
                <a:latin typeface="Times New Roman" panose="02020603050405020304" pitchFamily="18" charset="0"/>
                <a:ea typeface="+mn-ea"/>
                <a:cs typeface="+mn-cs"/>
              </a:rPr>
              <a:t>+ </a:t>
            </a:r>
            <a:r>
              <a:rPr lang="en-US" sz="2400" b="1" kern="1200" dirty="0" err="1" smtClean="0">
                <a:solidFill>
                  <a:prstClr val="black"/>
                </a:solidFill>
                <a:latin typeface="SVN-Very Berry" panose="00000500000000000000" pitchFamily="2" charset="0"/>
              </a:rPr>
              <a:t>Nhóm</a:t>
            </a:r>
            <a:r>
              <a:rPr lang="en-US" sz="2400" b="1" kern="1200" dirty="0" smtClean="0">
                <a:solidFill>
                  <a:prstClr val="black"/>
                </a:solidFill>
                <a:latin typeface="SVN-Very Berry" panose="00000500000000000000" pitchFamily="2" charset="0"/>
              </a:rPr>
              <a:t> 1+2</a:t>
            </a:r>
            <a:r>
              <a:rPr lang="vi-VN" sz="2400" b="1" kern="1200" dirty="0" smtClean="0">
                <a:solidFill>
                  <a:prstClr val="black"/>
                </a:solidFill>
                <a:latin typeface="Times New Roman" panose="02020603050405020304" pitchFamily="18" charset="0"/>
                <a:ea typeface="+mn-ea"/>
                <a:cs typeface="+mn-cs"/>
              </a:rPr>
              <a:t>: </a:t>
            </a:r>
            <a:r>
              <a:rPr lang="en-US" sz="2400" b="1" kern="1200" dirty="0" err="1" smtClean="0">
                <a:solidFill>
                  <a:prstClr val="black"/>
                </a:solidFill>
                <a:latin typeface="SVN-Very Berry" panose="00000500000000000000" pitchFamily="2" charset="0"/>
                <a:ea typeface="+mn-ea"/>
                <a:cs typeface="+mn-cs"/>
              </a:rPr>
              <a:t>Tình</a:t>
            </a:r>
            <a:r>
              <a:rPr lang="en-US" sz="2400" b="1" kern="1200" dirty="0" smtClean="0">
                <a:solidFill>
                  <a:prstClr val="black"/>
                </a:solidFill>
                <a:latin typeface="SVN-Very Berry" panose="00000500000000000000" pitchFamily="2" charset="0"/>
                <a:ea typeface="+mn-ea"/>
                <a:cs typeface="+mn-cs"/>
              </a:rPr>
              <a:t> </a:t>
            </a:r>
            <a:r>
              <a:rPr lang="en-US" sz="2400" b="1" kern="1200" dirty="0" err="1" smtClean="0">
                <a:solidFill>
                  <a:prstClr val="black"/>
                </a:solidFill>
                <a:latin typeface="SVN-Very Berry" panose="00000500000000000000" pitchFamily="2" charset="0"/>
                <a:ea typeface="+mn-ea"/>
                <a:cs typeface="+mn-cs"/>
              </a:rPr>
              <a:t>huống</a:t>
            </a:r>
            <a:r>
              <a:rPr lang="en-US" sz="2400" b="1" kern="1200" dirty="0" smtClean="0">
                <a:solidFill>
                  <a:prstClr val="black"/>
                </a:solidFill>
                <a:latin typeface="SVN-Very Berry" panose="00000500000000000000" pitchFamily="2" charset="0"/>
                <a:ea typeface="+mn-ea"/>
                <a:cs typeface="+mn-cs"/>
              </a:rPr>
              <a:t> 1</a:t>
            </a:r>
            <a:endParaRPr lang="vi-VN" sz="2400" b="1" kern="1200" dirty="0">
              <a:solidFill>
                <a:prstClr val="black"/>
              </a:solidFill>
              <a:latin typeface="Times New Roman" panose="02020603050405020304" pitchFamily="18" charset="0"/>
              <a:ea typeface="+mn-ea"/>
              <a:cs typeface="+mn-cs"/>
            </a:endParaRPr>
          </a:p>
          <a:p>
            <a:pPr>
              <a:buClrTx/>
            </a:pPr>
            <a:r>
              <a:rPr lang="en-US" sz="2400" b="1" kern="1200" dirty="0" smtClean="0">
                <a:solidFill>
                  <a:prstClr val="black"/>
                </a:solidFill>
                <a:latin typeface="SVN-Very Berry" panose="00000500000000000000" pitchFamily="2" charset="0"/>
              </a:rPr>
              <a:t>+</a:t>
            </a:r>
            <a:r>
              <a:rPr lang="en-US" sz="2400" b="1" kern="1200" dirty="0" err="1" smtClean="0">
                <a:solidFill>
                  <a:prstClr val="black"/>
                </a:solidFill>
                <a:latin typeface="SVN-Very Berry" panose="00000500000000000000" pitchFamily="2" charset="0"/>
              </a:rPr>
              <a:t>Nhóm</a:t>
            </a:r>
            <a:r>
              <a:rPr lang="en-US" sz="2400" b="1" kern="1200" dirty="0" smtClean="0">
                <a:solidFill>
                  <a:prstClr val="black"/>
                </a:solidFill>
                <a:latin typeface="SVN-Very Berry" panose="00000500000000000000" pitchFamily="2" charset="0"/>
              </a:rPr>
              <a:t> 3+4</a:t>
            </a:r>
            <a:r>
              <a:rPr lang="vi-VN" sz="2400" b="1" kern="1200" dirty="0" smtClean="0">
                <a:solidFill>
                  <a:prstClr val="black"/>
                </a:solidFill>
                <a:latin typeface="Times New Roman" panose="02020603050405020304" pitchFamily="18" charset="0"/>
                <a:ea typeface="+mn-ea"/>
                <a:cs typeface="+mn-cs"/>
              </a:rPr>
              <a:t>: </a:t>
            </a:r>
            <a:r>
              <a:rPr lang="en-US" sz="2400" b="1" kern="1200" dirty="0" err="1" smtClean="0">
                <a:solidFill>
                  <a:prstClr val="black"/>
                </a:solidFill>
                <a:latin typeface="SVN-Very Berry" panose="00000500000000000000" pitchFamily="2" charset="0"/>
                <a:ea typeface="+mn-ea"/>
                <a:cs typeface="+mn-cs"/>
              </a:rPr>
              <a:t>Tình</a:t>
            </a:r>
            <a:r>
              <a:rPr lang="en-US" sz="2400" b="1" kern="1200" dirty="0" smtClean="0">
                <a:solidFill>
                  <a:prstClr val="black"/>
                </a:solidFill>
                <a:latin typeface="SVN-Very Berry" panose="00000500000000000000" pitchFamily="2" charset="0"/>
                <a:ea typeface="+mn-ea"/>
                <a:cs typeface="+mn-cs"/>
              </a:rPr>
              <a:t> </a:t>
            </a:r>
            <a:r>
              <a:rPr lang="en-US" sz="2400" b="1" kern="1200" dirty="0" err="1" smtClean="0">
                <a:solidFill>
                  <a:prstClr val="black"/>
                </a:solidFill>
                <a:latin typeface="SVN-Very Berry" panose="00000500000000000000" pitchFamily="2" charset="0"/>
                <a:ea typeface="+mn-ea"/>
                <a:cs typeface="+mn-cs"/>
              </a:rPr>
              <a:t>huống</a:t>
            </a:r>
            <a:r>
              <a:rPr lang="en-US" sz="2400" b="1" kern="1200" dirty="0" smtClean="0">
                <a:solidFill>
                  <a:prstClr val="black"/>
                </a:solidFill>
                <a:latin typeface="SVN-Very Berry" panose="00000500000000000000" pitchFamily="2" charset="0"/>
                <a:ea typeface="+mn-ea"/>
                <a:cs typeface="+mn-cs"/>
              </a:rPr>
              <a:t> 2</a:t>
            </a:r>
            <a:endParaRPr lang="vi-VN" sz="2400" b="1" kern="1200" dirty="0">
              <a:solidFill>
                <a:prstClr val="black"/>
              </a:solidFill>
              <a:latin typeface="Times New Roman" panose="02020603050405020304" pitchFamily="18" charset="0"/>
              <a:ea typeface="+mn-ea"/>
              <a:cs typeface="+mn-cs"/>
            </a:endParaRPr>
          </a:p>
        </p:txBody>
      </p:sp>
      <p:sp>
        <p:nvSpPr>
          <p:cNvPr id="14" name="TextBox 13"/>
          <p:cNvSpPr txBox="1"/>
          <p:nvPr/>
        </p:nvSpPr>
        <p:spPr>
          <a:xfrm>
            <a:off x="4521585" y="585751"/>
            <a:ext cx="3607387" cy="461665"/>
          </a:xfrm>
          <a:prstGeom prst="rect">
            <a:avLst/>
          </a:prstGeom>
          <a:noFill/>
        </p:spPr>
        <p:txBody>
          <a:bodyPr wrap="square" rtlCol="0">
            <a:spAutoFit/>
          </a:bodyPr>
          <a:lstStyle/>
          <a:p>
            <a:pPr>
              <a:buClrTx/>
              <a:buFontTx/>
              <a:buNone/>
            </a:pPr>
            <a:r>
              <a:rPr lang="vi-VN" sz="2400" b="1" kern="1200" dirty="0">
                <a:solidFill>
                  <a:srgbClr val="002060"/>
                </a:solidFill>
                <a:latin typeface="Times New Roman" panose="02020603050405020304" pitchFamily="18" charset="0"/>
                <a:ea typeface="+mn-ea"/>
                <a:cs typeface="+mn-cs"/>
              </a:rPr>
              <a:t>Vòng 2: Nhóm mảnh ghép</a:t>
            </a:r>
          </a:p>
        </p:txBody>
      </p:sp>
      <p:sp>
        <p:nvSpPr>
          <p:cNvPr id="15" name="TextBox 14"/>
          <p:cNvSpPr txBox="1"/>
          <p:nvPr/>
        </p:nvSpPr>
        <p:spPr>
          <a:xfrm>
            <a:off x="4461150" y="1035657"/>
            <a:ext cx="4125907" cy="1200329"/>
          </a:xfrm>
          <a:prstGeom prst="rect">
            <a:avLst/>
          </a:prstGeom>
          <a:noFill/>
        </p:spPr>
        <p:txBody>
          <a:bodyPr wrap="square" rtlCol="0">
            <a:spAutoFit/>
          </a:bodyPr>
          <a:lstStyle/>
          <a:p>
            <a:pPr>
              <a:buClrTx/>
              <a:buFontTx/>
              <a:buNone/>
            </a:pPr>
            <a:r>
              <a:rPr lang="vi-VN" sz="2400" kern="1200" dirty="0">
                <a:solidFill>
                  <a:prstClr val="black"/>
                </a:solidFill>
                <a:latin typeface="#9Slide05 IcielSanelma" pitchFamily="2" charset="0"/>
                <a:ea typeface="+mn-ea"/>
                <a:cs typeface="+mn-cs"/>
              </a:rPr>
              <a:t>- Các thành viên </a:t>
            </a:r>
            <a:r>
              <a:rPr lang="en-US" sz="2400" kern="1200" dirty="0" err="1" smtClean="0">
                <a:solidFill>
                  <a:prstClr val="black"/>
                </a:solidFill>
                <a:latin typeface="#9Slide05 IcielSanelma" pitchFamily="2" charset="0"/>
                <a:ea typeface="+mn-ea"/>
                <a:cs typeface="+mn-cs"/>
              </a:rPr>
              <a:t>của</a:t>
            </a:r>
            <a:r>
              <a:rPr lang="en-US" sz="2400" kern="1200" dirty="0" smtClean="0">
                <a:solidFill>
                  <a:prstClr val="black"/>
                </a:solidFill>
                <a:latin typeface="#9Slide05 IcielSanelma" pitchFamily="2" charset="0"/>
                <a:ea typeface="+mn-ea"/>
                <a:cs typeface="+mn-cs"/>
              </a:rPr>
              <a:t> </a:t>
            </a:r>
            <a:r>
              <a:rPr lang="en-US" sz="2400" kern="1200" dirty="0" err="1" smtClean="0">
                <a:solidFill>
                  <a:prstClr val="black"/>
                </a:solidFill>
                <a:latin typeface="#9Slide05 IcielSanelma" pitchFamily="2" charset="0"/>
                <a:ea typeface="+mn-ea"/>
                <a:cs typeface="+mn-cs"/>
              </a:rPr>
              <a:t>nhóm</a:t>
            </a:r>
            <a:r>
              <a:rPr lang="en-US" sz="2400" kern="1200" dirty="0" smtClean="0">
                <a:solidFill>
                  <a:prstClr val="black"/>
                </a:solidFill>
                <a:latin typeface="#9Slide05 IcielSanelma" pitchFamily="2" charset="0"/>
                <a:ea typeface="+mn-ea"/>
                <a:cs typeface="+mn-cs"/>
              </a:rPr>
              <a:t> 1 </a:t>
            </a:r>
            <a:r>
              <a:rPr lang="en-US" sz="2400" kern="1200" dirty="0" err="1" smtClean="0">
                <a:solidFill>
                  <a:prstClr val="black"/>
                </a:solidFill>
                <a:latin typeface="#9Slide05 IcielSanelma" pitchFamily="2" charset="0"/>
                <a:ea typeface="+mn-ea"/>
                <a:cs typeface="+mn-cs"/>
              </a:rPr>
              <a:t>kết</a:t>
            </a:r>
            <a:r>
              <a:rPr lang="en-US" sz="2400" kern="1200" dirty="0" smtClean="0">
                <a:solidFill>
                  <a:prstClr val="black"/>
                </a:solidFill>
                <a:latin typeface="#9Slide05 IcielSanelma" pitchFamily="2" charset="0"/>
                <a:ea typeface="+mn-ea"/>
                <a:cs typeface="+mn-cs"/>
              </a:rPr>
              <a:t> </a:t>
            </a:r>
            <a:r>
              <a:rPr lang="en-US" sz="2400" kern="1200" dirty="0" err="1" smtClean="0">
                <a:solidFill>
                  <a:prstClr val="black"/>
                </a:solidFill>
                <a:latin typeface="#9Slide05 IcielSanelma" pitchFamily="2" charset="0"/>
                <a:ea typeface="+mn-ea"/>
                <a:cs typeface="+mn-cs"/>
              </a:rPr>
              <a:t>hợp</a:t>
            </a:r>
            <a:r>
              <a:rPr lang="en-US" sz="2400" kern="1200" dirty="0" smtClean="0">
                <a:solidFill>
                  <a:prstClr val="black"/>
                </a:solidFill>
                <a:latin typeface="#9Slide05 IcielSanelma" pitchFamily="2" charset="0"/>
                <a:ea typeface="+mn-ea"/>
                <a:cs typeface="+mn-cs"/>
              </a:rPr>
              <a:t> </a:t>
            </a:r>
            <a:r>
              <a:rPr lang="en-US" sz="2400" kern="1200" dirty="0" err="1" smtClean="0">
                <a:solidFill>
                  <a:prstClr val="black"/>
                </a:solidFill>
                <a:latin typeface="#9Slide05 IcielSanelma" pitchFamily="2" charset="0"/>
                <a:ea typeface="+mn-ea"/>
                <a:cs typeface="+mn-cs"/>
              </a:rPr>
              <a:t>với</a:t>
            </a:r>
            <a:r>
              <a:rPr lang="en-US" sz="2400" kern="1200" dirty="0" smtClean="0">
                <a:solidFill>
                  <a:prstClr val="black"/>
                </a:solidFill>
                <a:latin typeface="#9Slide05 IcielSanelma" pitchFamily="2" charset="0"/>
                <a:ea typeface="+mn-ea"/>
                <a:cs typeface="+mn-cs"/>
              </a:rPr>
              <a:t> </a:t>
            </a:r>
            <a:r>
              <a:rPr lang="en-US" sz="2400" kern="1200" dirty="0" err="1" smtClean="0">
                <a:solidFill>
                  <a:prstClr val="black"/>
                </a:solidFill>
                <a:latin typeface="#9Slide05 IcielSanelma" pitchFamily="2" charset="0"/>
                <a:ea typeface="+mn-ea"/>
                <a:cs typeface="+mn-cs"/>
              </a:rPr>
              <a:t>nhóm</a:t>
            </a:r>
            <a:r>
              <a:rPr lang="en-US" sz="2400" kern="1200" dirty="0" smtClean="0">
                <a:solidFill>
                  <a:prstClr val="black"/>
                </a:solidFill>
                <a:latin typeface="#9Slide05 IcielSanelma" pitchFamily="2" charset="0"/>
                <a:ea typeface="+mn-ea"/>
                <a:cs typeface="+mn-cs"/>
              </a:rPr>
              <a:t> 3, </a:t>
            </a:r>
            <a:r>
              <a:rPr lang="en-US" sz="2400" kern="1200" dirty="0" err="1" smtClean="0">
                <a:solidFill>
                  <a:prstClr val="black"/>
                </a:solidFill>
                <a:latin typeface="#9Slide05 IcielSanelma" pitchFamily="2" charset="0"/>
                <a:ea typeface="+mn-ea"/>
                <a:cs typeface="+mn-cs"/>
              </a:rPr>
              <a:t>nhóm</a:t>
            </a:r>
            <a:r>
              <a:rPr lang="en-US" sz="2400" kern="1200" dirty="0" smtClean="0">
                <a:solidFill>
                  <a:prstClr val="black"/>
                </a:solidFill>
                <a:latin typeface="#9Slide05 IcielSanelma" pitchFamily="2" charset="0"/>
                <a:ea typeface="+mn-ea"/>
                <a:cs typeface="+mn-cs"/>
              </a:rPr>
              <a:t> 2 </a:t>
            </a:r>
            <a:r>
              <a:rPr lang="en-US" sz="2400" kern="1200" dirty="0" err="1" smtClean="0">
                <a:solidFill>
                  <a:prstClr val="black"/>
                </a:solidFill>
                <a:latin typeface="#9Slide05 IcielSanelma" pitchFamily="2" charset="0"/>
                <a:ea typeface="+mn-ea"/>
                <a:cs typeface="+mn-cs"/>
              </a:rPr>
              <a:t>với</a:t>
            </a:r>
            <a:r>
              <a:rPr lang="en-US" sz="2400" kern="1200" dirty="0" smtClean="0">
                <a:solidFill>
                  <a:prstClr val="black"/>
                </a:solidFill>
                <a:latin typeface="#9Slide05 IcielSanelma" pitchFamily="2" charset="0"/>
                <a:ea typeface="+mn-ea"/>
                <a:cs typeface="+mn-cs"/>
              </a:rPr>
              <a:t> </a:t>
            </a:r>
            <a:r>
              <a:rPr lang="vi-VN" sz="2400" kern="1200" dirty="0" smtClean="0">
                <a:solidFill>
                  <a:prstClr val="black"/>
                </a:solidFill>
                <a:latin typeface="#9Slide05 IcielSanelma" pitchFamily="2" charset="0"/>
                <a:ea typeface="+mn-ea"/>
                <a:cs typeface="+mn-cs"/>
              </a:rPr>
              <a:t>nhóm</a:t>
            </a:r>
            <a:r>
              <a:rPr lang="en-US" sz="2400" kern="1200" dirty="0" smtClean="0">
                <a:solidFill>
                  <a:prstClr val="black"/>
                </a:solidFill>
                <a:latin typeface="#9Slide05 IcielSanelma" pitchFamily="2" charset="0"/>
                <a:ea typeface="+mn-ea"/>
                <a:cs typeface="+mn-cs"/>
              </a:rPr>
              <a:t> 4 </a:t>
            </a:r>
            <a:r>
              <a:rPr lang="en-US" sz="2400" kern="1200" dirty="0" err="1" smtClean="0">
                <a:solidFill>
                  <a:prstClr val="black"/>
                </a:solidFill>
                <a:latin typeface="#9Slide05 IcielSanelma" pitchFamily="2" charset="0"/>
                <a:ea typeface="+mn-ea"/>
                <a:cs typeface="+mn-cs"/>
              </a:rPr>
              <a:t>gộp</a:t>
            </a:r>
            <a:r>
              <a:rPr lang="vi-VN" sz="2400" kern="1200" dirty="0" smtClean="0">
                <a:solidFill>
                  <a:prstClr val="black"/>
                </a:solidFill>
                <a:latin typeface="#9Slide05 IcielSanelma" pitchFamily="2" charset="0"/>
                <a:ea typeface="+mn-ea"/>
                <a:cs typeface="+mn-cs"/>
              </a:rPr>
              <a:t> </a:t>
            </a:r>
            <a:r>
              <a:rPr lang="vi-VN" sz="2400" kern="1200" dirty="0">
                <a:solidFill>
                  <a:prstClr val="black"/>
                </a:solidFill>
                <a:latin typeface="#9Slide05 IcielSanelma" pitchFamily="2" charset="0"/>
                <a:ea typeface="+mn-ea"/>
                <a:cs typeface="+mn-cs"/>
              </a:rPr>
              <a:t>thành lập nhóm mới</a:t>
            </a:r>
          </a:p>
        </p:txBody>
      </p:sp>
      <p:sp>
        <p:nvSpPr>
          <p:cNvPr id="16" name="TextBox 15"/>
          <p:cNvSpPr txBox="1"/>
          <p:nvPr/>
        </p:nvSpPr>
        <p:spPr>
          <a:xfrm>
            <a:off x="4521586" y="2072750"/>
            <a:ext cx="3607387" cy="461665"/>
          </a:xfrm>
          <a:prstGeom prst="rect">
            <a:avLst/>
          </a:prstGeom>
          <a:noFill/>
        </p:spPr>
        <p:txBody>
          <a:bodyPr wrap="square" rtlCol="0">
            <a:spAutoFit/>
          </a:bodyPr>
          <a:lstStyle/>
          <a:p>
            <a:pPr>
              <a:buClrTx/>
              <a:buFontTx/>
              <a:buNone/>
            </a:pPr>
            <a:r>
              <a:rPr lang="vi-VN" sz="2400" kern="1200" dirty="0">
                <a:solidFill>
                  <a:prstClr val="black"/>
                </a:solidFill>
                <a:latin typeface="#9Slide05 IcielSanelma" pitchFamily="2" charset="0"/>
                <a:ea typeface="+mn-ea"/>
                <a:cs typeface="+mn-cs"/>
              </a:rPr>
              <a:t>- Thống nhất nội dung và trình bày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726" y="3359999"/>
            <a:ext cx="1319309" cy="1319309"/>
          </a:xfrm>
          <a:prstGeom prst="ellipse">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5617" y="3075199"/>
            <a:ext cx="1809750" cy="13620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1042" y="2901364"/>
            <a:ext cx="2640260" cy="2425458"/>
          </a:xfrm>
          <a:prstGeom prst="ellipse">
            <a:avLst/>
          </a:prstGeom>
          <a:ln>
            <a:noFill/>
          </a:ln>
          <a:effectLst>
            <a:softEdge rad="112500"/>
          </a:effectLst>
        </p:spPr>
      </p:pic>
      <p:sp>
        <p:nvSpPr>
          <p:cNvPr id="17" name="Rectangle 16"/>
          <p:cNvSpPr/>
          <p:nvPr/>
        </p:nvSpPr>
        <p:spPr>
          <a:xfrm>
            <a:off x="2304400" y="3339512"/>
            <a:ext cx="4320480" cy="2088232"/>
          </a:xfrm>
          <a:prstGeom prst="rect">
            <a:avLst/>
          </a:prstGeom>
          <a:noFill/>
        </p:spPr>
        <p:txBody>
          <a:bodyPr spcFirstLastPara="1" wrap="none" lIns="91440" tIns="45720" rIns="91440" bIns="45720" numCol="1">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ClrTx/>
              <a:buFontTx/>
              <a:buNone/>
            </a:pPr>
            <a:r>
              <a:rPr lang="vi-VN" sz="2800" b="1" kern="1200" dirty="0">
                <a:ln w="11430"/>
                <a:solidFill>
                  <a:srgbClr val="FF0000"/>
                </a:solidFill>
                <a:effectLst>
                  <a:outerShdw blurRad="50800" dist="39000" dir="5460000" algn="tl">
                    <a:srgbClr val="000000">
                      <a:alpha val="38000"/>
                    </a:srgbClr>
                  </a:outerShdw>
                </a:effectLst>
                <a:latin typeface="Times New Roman" panose="02020603050405020304" pitchFamily="18" charset="0"/>
                <a:ea typeface="+mn-ea"/>
                <a:cs typeface="+mn-cs"/>
              </a:rPr>
              <a:t>Trò chơi: Chim đổi tổ</a:t>
            </a:r>
            <a:endParaRPr lang="en-US" sz="2800" b="1" kern="1200" dirty="0">
              <a:ln w="11430"/>
              <a:solidFill>
                <a:srgbClr val="FF0000"/>
              </a:solidFill>
              <a:effectLst>
                <a:outerShdw blurRad="50800" dist="39000" dir="5460000" algn="tl">
                  <a:srgbClr val="000000">
                    <a:alpha val="38000"/>
                  </a:srgbClr>
                </a:outerShdw>
              </a:effectLst>
              <a:latin typeface="Calibri"/>
              <a:ea typeface="+mn-ea"/>
              <a:cs typeface="+mn-cs"/>
            </a:endParaRPr>
          </a:p>
        </p:txBody>
      </p:sp>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56400" b="95000" l="0" r="22571">
                        <a14:backgroundMark x1="5857" y1="57200" x2="22857" y2="68800"/>
                        <a14:backgroundMark x1="22286" y1="68600" x2="21429" y2="92600"/>
                      </a14:backgroundRemoval>
                    </a14:imgEffect>
                  </a14:imgLayer>
                </a14:imgProps>
              </a:ext>
              <a:ext uri="{28A0092B-C50C-407E-A947-70E740481C1C}">
                <a14:useLocalDpi xmlns:a14="http://schemas.microsoft.com/office/drawing/2010/main" val="0"/>
              </a:ext>
            </a:extLst>
          </a:blip>
          <a:srcRect l="173" t="51702" r="77669" b="-51702"/>
          <a:stretch/>
        </p:blipFill>
        <p:spPr>
          <a:xfrm rot="21145074">
            <a:off x="-97516" y="2038294"/>
            <a:ext cx="2376696" cy="4741322"/>
          </a:xfrm>
          <a:prstGeom prst="rect">
            <a:avLst/>
          </a:prstGeom>
        </p:spPr>
      </p:pic>
      <p:grpSp>
        <p:nvGrpSpPr>
          <p:cNvPr id="21" name="Group 20"/>
          <p:cNvGrpSpPr/>
          <p:nvPr/>
        </p:nvGrpSpPr>
        <p:grpSpPr>
          <a:xfrm rot="252284">
            <a:off x="4343174" y="-31257"/>
            <a:ext cx="4685691" cy="2841798"/>
            <a:chOff x="5855626" y="-119829"/>
            <a:chExt cx="5927300" cy="3556577"/>
          </a:xfrm>
        </p:grpSpPr>
        <p:sp>
          <p:nvSpPr>
            <p:cNvPr id="22" name="Rectangle 21"/>
            <p:cNvSpPr/>
            <p:nvPr/>
          </p:nvSpPr>
          <p:spPr>
            <a:xfrm rot="21415615">
              <a:off x="6017340" y="626201"/>
              <a:ext cx="5027723" cy="2810547"/>
            </a:xfrm>
            <a:prstGeom prst="rect">
              <a:avLst/>
            </a:prstGeom>
            <a:noFill/>
            <a:ln w="57150">
              <a:solidFill>
                <a:srgbClr val="AFC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pic>
          <p:nvPicPr>
            <p:cNvPr id="23" name="Picture 22"/>
            <p:cNvPicPr>
              <a:picLocks noChangeAspect="1"/>
            </p:cNvPicPr>
            <p:nvPr/>
          </p:nvPicPr>
          <p:blipFill rotWithShape="1">
            <a:blip r:embed="rId8">
              <a:extLst>
                <a:ext uri="{BEBA8EAE-BF5A-486C-A8C5-ECC9F3942E4B}">
                  <a14:imgProps xmlns:a14="http://schemas.microsoft.com/office/drawing/2010/main">
                    <a14:imgLayer r:embed="rId7">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4" name="Picture 23"/>
          <p:cNvPicPr>
            <a:picLocks noChangeAspect="1"/>
          </p:cNvPicPr>
          <p:nvPr/>
        </p:nvPicPr>
        <p:blipFill rotWithShape="1">
          <a:blip r:embed="rId9">
            <a:extLst>
              <a:ext uri="{BEBA8EAE-BF5A-486C-A8C5-ECC9F3942E4B}">
                <a14:imgProps xmlns:a14="http://schemas.microsoft.com/office/drawing/2010/main">
                  <a14:imgLayer r:embed="rId7">
                    <a14:imgEffect>
                      <a14:backgroundRemoval t="52600" b="98200" l="40143" r="85571">
                        <a14:foregroundMark x1="46857" y1="58000" x2="46857" y2="58000"/>
                        <a14:foregroundMark x1="46429" y1="63200" x2="46429" y2="63200"/>
                        <a14:foregroundMark x1="44143" y1="64000" x2="44143" y2="64000"/>
                        <a14:foregroundMark x1="43286" y1="65600" x2="43286" y2="65600"/>
                        <a14:foregroundMark x1="47571" y1="67000" x2="47571" y2="67000"/>
                        <a14:foregroundMark x1="41714" y1="77000" x2="41714" y2="77000"/>
                        <a14:foregroundMark x1="41000" y1="78200" x2="41000" y2="78200"/>
                        <a14:foregroundMark x1="40143" y1="78200" x2="40143" y2="78200"/>
                        <a14:foregroundMark x1="40571" y1="95800" x2="40571" y2="95800"/>
                        <a14:foregroundMark x1="41857" y1="94800" x2="41857" y2="94800"/>
                        <a14:foregroundMark x1="46286" y1="54600" x2="46286" y2="54600"/>
                        <a14:foregroundMark x1="45000" y1="53800" x2="45000" y2="53800"/>
                        <a14:foregroundMark x1="59714" y1="52600" x2="59714" y2="52600"/>
                        <a14:foregroundMark x1="78143" y1="65400" x2="78143" y2="65400"/>
                        <a14:foregroundMark x1="75714" y1="62400" x2="75714" y2="62400"/>
                        <a14:foregroundMark x1="73857" y1="60400" x2="73857" y2="60400"/>
                        <a14:foregroundMark x1="81571" y1="71600" x2="81571" y2="71600"/>
                        <a14:foregroundMark x1="83000" y1="75600" x2="83000" y2="75600"/>
                        <a14:foregroundMark x1="40857" y1="84200" x2="40857" y2="84200"/>
                        <a14:foregroundMark x1="40571" y1="88600" x2="40571" y2="88600"/>
                        <a14:foregroundMark x1="83571" y1="94600" x2="83571" y2="94600"/>
                        <a14:foregroundMark x1="85714" y1="95400" x2="85714" y2="95400"/>
                        <a14:foregroundMark x1="84143" y1="98200" x2="84143" y2="98200"/>
                        <a14:foregroundMark x1="73000" y1="60200" x2="73000" y2="60200"/>
                        <a14:foregroundMark x1="74571" y1="61200" x2="74571" y2="61200"/>
                        <a14:foregroundMark x1="76571" y1="63200" x2="76571" y2="63200"/>
                        <a14:foregroundMark x1="40714" y1="85800" x2="40714" y2="85800"/>
                        <a14:backgroundMark x1="73714" y1="58000" x2="77714" y2="63000"/>
                        <a14:backgroundMark x1="78143" y1="62400" x2="79286" y2="61400"/>
                      </a14:backgroundRemoval>
                    </a14:imgEffect>
                  </a14:imgLayer>
                </a14:imgProps>
              </a:ext>
              <a:ext uri="{28A0092B-C50C-407E-A947-70E740481C1C}">
                <a14:useLocalDpi xmlns:a14="http://schemas.microsoft.com/office/drawing/2010/main" val="0"/>
              </a:ext>
            </a:extLst>
          </a:blip>
          <a:srcRect l="38170" t="51395" r="12493" b="-51395"/>
          <a:stretch/>
        </p:blipFill>
        <p:spPr>
          <a:xfrm>
            <a:off x="2185170" y="2330008"/>
            <a:ext cx="4919625" cy="4938863"/>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8094308" y="-29005"/>
            <a:ext cx="1130047" cy="896863"/>
          </a:xfrm>
          <a:prstGeom prst="rect">
            <a:avLst/>
          </a:prstGeom>
        </p:spPr>
      </p:pic>
      <p:sp>
        <p:nvSpPr>
          <p:cNvPr id="27" name="Rectangle 26"/>
          <p:cNvSpPr>
            <a:spLocks noChangeArrowheads="1"/>
          </p:cNvSpPr>
          <p:nvPr/>
        </p:nvSpPr>
        <p:spPr bwMode="auto">
          <a:xfrm>
            <a:off x="26820" y="51308"/>
            <a:ext cx="3780830" cy="557860"/>
          </a:xfrm>
          <a:prstGeom prst="rect">
            <a:avLst/>
          </a:prstGeom>
          <a:ln w="57150">
            <a:headEnd/>
            <a:tailEnd/>
          </a:ln>
          <a:extLst/>
        </p:spPr>
        <p:style>
          <a:lnRef idx="2">
            <a:schemeClr val="accent3"/>
          </a:lnRef>
          <a:fillRef idx="1">
            <a:schemeClr val="lt1"/>
          </a:fillRef>
          <a:effectRef idx="0">
            <a:schemeClr val="accent3"/>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ea typeface="+mn-ea"/>
                <a:cs typeface="+mn-cs"/>
              </a:rPr>
              <a:t>Kĩ</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ea typeface="+mn-ea"/>
                <a:cs typeface="+mn-cs"/>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ea typeface="+mn-ea"/>
                <a:cs typeface="+mn-cs"/>
              </a:rPr>
              <a:t>thuật</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ea typeface="+mn-ea"/>
                <a:cs typeface="+mn-cs"/>
              </a:rPr>
              <a:t> :</a:t>
            </a:r>
            <a:r>
              <a:rPr kumimoji="0" lang="en-US" altLang="en-US" sz="3200" b="1" i="0" u="none" strike="noStrike" kern="0" cap="none" spc="0" normalizeH="0" noProof="0" dirty="0" smtClean="0">
                <a:ln>
                  <a:noFill/>
                </a:ln>
                <a:solidFill>
                  <a:srgbClr val="0000FF"/>
                </a:solidFill>
                <a:effectLst/>
                <a:uLnTx/>
                <a:uFillTx/>
                <a:latin typeface="SVN-Vanilla Daisy Pro" panose="00000500000000000000" pitchFamily="2" charset="0"/>
                <a:ea typeface="+mn-ea"/>
                <a:cs typeface="+mn-cs"/>
              </a:rPr>
              <a:t> </a:t>
            </a:r>
            <a:r>
              <a:rPr kumimoji="0" lang="en-US" altLang="en-US" sz="3200" b="1" dirty="0" smtClean="0">
                <a:solidFill>
                  <a:srgbClr val="0000FF"/>
                </a:solidFill>
                <a:latin typeface="SVN-Vanilla Daisy Pro" panose="00000500000000000000" pitchFamily="2" charset="0"/>
                <a:ea typeface="+mn-ea"/>
                <a:cs typeface="+mn-cs"/>
              </a:rPr>
              <a:t>M</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ea typeface="+mn-ea"/>
                <a:cs typeface="+mn-cs"/>
              </a:rPr>
              <a:t>ảnh</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ea typeface="+mn-ea"/>
                <a:cs typeface="+mn-cs"/>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ea typeface="+mn-ea"/>
                <a:cs typeface="+mn-cs"/>
              </a:rPr>
              <a:t>ghép</a:t>
            </a:r>
            <a:r>
              <a:rPr kumimoji="0" lang="en-US" altLang="en-US" sz="4800" b="0" i="0" u="none" strike="noStrike" kern="0" cap="none" spc="0" normalizeH="0" baseline="0" noProof="0" dirty="0" smtClean="0">
                <a:ln>
                  <a:noFill/>
                </a:ln>
                <a:solidFill>
                  <a:srgbClr val="FFFFFF"/>
                </a:solidFill>
                <a:effectLst/>
                <a:uLnTx/>
                <a:uFillTx/>
                <a:latin typeface="Times New Roman" panose="02020603050405020304" pitchFamily="18" charset="0"/>
                <a:ea typeface="+mn-ea"/>
                <a:cs typeface="+mn-cs"/>
              </a:rPr>
              <a:t>”</a:t>
            </a:r>
          </a:p>
        </p:txBody>
      </p:sp>
    </p:spTree>
    <p:extLst>
      <p:ext uri="{BB962C8B-B14F-4D97-AF65-F5344CB8AC3E}">
        <p14:creationId xmlns:p14="http://schemas.microsoft.com/office/powerpoint/2010/main" val="159422069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accel="50000" decel="50000" fill="hold" nodeType="afterEffect">
                                  <p:stCondLst>
                                    <p:cond delay="0"/>
                                  </p:stCondLst>
                                  <p:childTnLst>
                                    <p:animMotion origin="layout" path="M -2.77778E-6 -1.48148E-6 L 0.17188 -0.37531 C 0.20851 -0.45802 0.26233 -0.50278 0.3191 -0.50278 C 0.38334 -0.50278 0.43455 -0.45802 0.47118 -0.37531 L 0.6441 -1.48148E-6 " pathEditMode="relative" rAng="0" ptsTypes="AAAAA">
                                      <p:cBhvr>
                                        <p:cTn id="6" dur="2000" fill="hold"/>
                                        <p:tgtEl>
                                          <p:spTgt spid="3"/>
                                        </p:tgtEl>
                                        <p:attrNameLst>
                                          <p:attrName>ppt_x</p:attrName>
                                          <p:attrName>ppt_y</p:attrName>
                                        </p:attrNameLst>
                                      </p:cBhvr>
                                      <p:rCtr x="32205" y="-25154"/>
                                    </p:animMotion>
                                  </p:childTnLst>
                                </p:cTn>
                              </p:par>
                            </p:childTnLst>
                          </p:cTn>
                        </p:par>
                        <p:par>
                          <p:cTn id="7" fill="hold">
                            <p:stCondLst>
                              <p:cond delay="2000"/>
                            </p:stCondLst>
                            <p:childTnLst>
                              <p:par>
                                <p:cTn id="8" presetID="44" presetClass="path" presetSubtype="0" accel="50000" decel="50000" fill="hold" nodeType="afterEffect">
                                  <p:stCondLst>
                                    <p:cond delay="0"/>
                                  </p:stCondLst>
                                  <p:childTnLst>
                                    <p:animMotion origin="layout" path="M -0.00347 0.11543 L -0.21111 -0.45031 C -0.25434 -0.57531 -0.31892 -0.64321 -0.38628 -0.64321 C -0.46354 -0.64321 -0.52517 -0.57531 -0.56823 -0.45031 L -0.77448 0.11543 " pathEditMode="relative" rAng="0" ptsTypes="AAAAA">
                                      <p:cBhvr>
                                        <p:cTn id="9" dur="2000" fill="hold"/>
                                        <p:tgtEl>
                                          <p:spTgt spid="5"/>
                                        </p:tgtEl>
                                        <p:attrNameLst>
                                          <p:attrName>ppt_x</p:attrName>
                                          <p:attrName>ppt_y</p:attrName>
                                        </p:attrNameLst>
                                      </p:cBhvr>
                                      <p:rCtr x="-38559" y="-3793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06" y="508311"/>
            <a:ext cx="9259159" cy="5143500"/>
          </a:xfrm>
          <a:prstGeom prst="rect">
            <a:avLst/>
          </a:prstGeom>
          <a:effectLst>
            <a:softEdge rad="939800"/>
          </a:effectLst>
        </p:spPr>
      </p:pic>
      <p:sp>
        <p:nvSpPr>
          <p:cNvPr id="19" name="Rectangle 18"/>
          <p:cNvSpPr/>
          <p:nvPr/>
        </p:nvSpPr>
        <p:spPr>
          <a:xfrm>
            <a:off x="136022" y="683421"/>
            <a:ext cx="3831765" cy="2462685"/>
          </a:xfrm>
          <a:prstGeom prst="rect">
            <a:avLst/>
          </a:prstGeom>
          <a:solidFill>
            <a:schemeClr val="bg1"/>
          </a:solidFill>
          <a:ln w="57150">
            <a:solidFill>
              <a:srgbClr val="AFC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8" name="TextBox 7"/>
          <p:cNvSpPr txBox="1"/>
          <p:nvPr/>
        </p:nvSpPr>
        <p:spPr>
          <a:xfrm>
            <a:off x="462149" y="599192"/>
            <a:ext cx="3607387" cy="461665"/>
          </a:xfrm>
          <a:prstGeom prst="rect">
            <a:avLst/>
          </a:prstGeom>
          <a:noFill/>
        </p:spPr>
        <p:txBody>
          <a:bodyPr wrap="square" rtlCol="0">
            <a:spAutoFit/>
          </a:bodyPr>
          <a:lstStyle/>
          <a:p>
            <a:pPr>
              <a:buClrTx/>
              <a:buFontTx/>
              <a:buNone/>
            </a:pPr>
            <a:r>
              <a:rPr lang="en-US" sz="2400" b="1" kern="1200" dirty="0" err="1" smtClean="0">
                <a:solidFill>
                  <a:srgbClr val="002060"/>
                </a:solidFill>
                <a:latin typeface="Times New Roman" panose="02020603050405020304" pitchFamily="18" charset="0"/>
                <a:ea typeface="+mn-ea"/>
              </a:rPr>
              <a:t>Tình</a:t>
            </a:r>
            <a:r>
              <a:rPr lang="en-US" sz="2400" b="1" kern="1200" dirty="0" smtClean="0">
                <a:solidFill>
                  <a:srgbClr val="002060"/>
                </a:solidFill>
                <a:latin typeface="Times New Roman" panose="02020603050405020304" pitchFamily="18" charset="0"/>
                <a:ea typeface="+mn-ea"/>
              </a:rPr>
              <a:t> </a:t>
            </a:r>
            <a:r>
              <a:rPr lang="en-US" sz="2400" b="1" kern="1200" dirty="0" err="1" smtClean="0">
                <a:solidFill>
                  <a:srgbClr val="002060"/>
                </a:solidFill>
                <a:latin typeface="Times New Roman" panose="02020603050405020304" pitchFamily="18" charset="0"/>
                <a:ea typeface="+mn-ea"/>
              </a:rPr>
              <a:t>huống</a:t>
            </a:r>
            <a:r>
              <a:rPr lang="en-US" sz="2400" b="1" kern="1200" dirty="0" smtClean="0">
                <a:solidFill>
                  <a:srgbClr val="002060"/>
                </a:solidFill>
                <a:latin typeface="Times New Roman" panose="02020603050405020304" pitchFamily="18" charset="0"/>
                <a:ea typeface="+mn-ea"/>
              </a:rPr>
              <a:t> 1</a:t>
            </a:r>
            <a:endParaRPr lang="vi-VN" sz="2400" b="1" kern="1200" dirty="0">
              <a:solidFill>
                <a:srgbClr val="002060"/>
              </a:solidFill>
              <a:latin typeface="Times New Roman" panose="02020603050405020304" pitchFamily="18" charset="0"/>
              <a:ea typeface="+mn-ea"/>
            </a:endParaRPr>
          </a:p>
        </p:txBody>
      </p:sp>
      <p:sp>
        <p:nvSpPr>
          <p:cNvPr id="10" name="TextBox 9"/>
          <p:cNvSpPr txBox="1"/>
          <p:nvPr/>
        </p:nvSpPr>
        <p:spPr>
          <a:xfrm>
            <a:off x="225077" y="921424"/>
            <a:ext cx="3767757" cy="2031325"/>
          </a:xfrm>
          <a:prstGeom prst="rect">
            <a:avLst/>
          </a:prstGeom>
          <a:noFill/>
        </p:spPr>
        <p:txBody>
          <a:bodyPr wrap="square" rtlCol="0">
            <a:spAutoFit/>
          </a:bodyPr>
          <a:lstStyle/>
          <a:p>
            <a:pPr lvl="0"/>
            <a:r>
              <a:rPr lang="en-US" sz="1800" dirty="0" smtClean="0">
                <a:latin typeface="#9Slide05 IcielSanelma" pitchFamily="2" charset="0"/>
              </a:rPr>
              <a:t>-</a:t>
            </a:r>
            <a:r>
              <a:rPr lang="en-US" sz="1800" dirty="0" err="1" smtClean="0">
                <a:latin typeface="#9Slide05 IcielSanelma" pitchFamily="2" charset="0"/>
              </a:rPr>
              <a:t>Gia</a:t>
            </a:r>
            <a:r>
              <a:rPr lang="en-US" sz="1800" dirty="0" smtClean="0">
                <a:latin typeface="#9Slide05 IcielSanelma" pitchFamily="2" charset="0"/>
              </a:rPr>
              <a:t> </a:t>
            </a:r>
            <a:r>
              <a:rPr lang="en-US" sz="1800" dirty="0" err="1">
                <a:latin typeface="#9Slide05 IcielSanelma" pitchFamily="2" charset="0"/>
              </a:rPr>
              <a:t>đình</a:t>
            </a:r>
            <a:r>
              <a:rPr lang="en-US" sz="1800" dirty="0">
                <a:latin typeface="#9Slide05 IcielSanelma" pitchFamily="2" charset="0"/>
              </a:rPr>
              <a:t> </a:t>
            </a:r>
            <a:r>
              <a:rPr lang="en-US" sz="1800" dirty="0" err="1">
                <a:latin typeface="#9Slide05 IcielSanelma" pitchFamily="2" charset="0"/>
              </a:rPr>
              <a:t>đã</a:t>
            </a:r>
            <a:r>
              <a:rPr lang="en-US" sz="1800" dirty="0">
                <a:latin typeface="#9Slide05 IcielSanelma" pitchFamily="2" charset="0"/>
              </a:rPr>
              <a:t> </a:t>
            </a:r>
            <a:r>
              <a:rPr lang="en-US" sz="1800" dirty="0" err="1">
                <a:latin typeface="#9Slide05 IcielSanelma" pitchFamily="2" charset="0"/>
              </a:rPr>
              <a:t>đảm</a:t>
            </a:r>
            <a:r>
              <a:rPr lang="en-US" sz="1800" dirty="0">
                <a:latin typeface="#9Slide05 IcielSanelma" pitchFamily="2" charset="0"/>
              </a:rPr>
              <a:t> </a:t>
            </a:r>
            <a:r>
              <a:rPr lang="en-US" sz="1800" dirty="0" err="1">
                <a:latin typeface="#9Slide05 IcielSanelma" pitchFamily="2" charset="0"/>
              </a:rPr>
              <a:t>bảo</a:t>
            </a:r>
            <a:r>
              <a:rPr lang="en-US" sz="1800" dirty="0">
                <a:latin typeface="#9Slide05 IcielSanelma" pitchFamily="2" charset="0"/>
              </a:rPr>
              <a:t> </a:t>
            </a:r>
            <a:r>
              <a:rPr lang="en-US" sz="1800" dirty="0" err="1">
                <a:latin typeface="#9Slide05 IcielSanelma" pitchFamily="2" charset="0"/>
              </a:rPr>
              <a:t>những</a:t>
            </a:r>
            <a:r>
              <a:rPr lang="en-US" sz="1800" dirty="0">
                <a:latin typeface="#9Slide05 IcielSanelma" pitchFamily="2" charset="0"/>
              </a:rPr>
              <a:t> </a:t>
            </a:r>
            <a:r>
              <a:rPr lang="en-US" sz="1800" dirty="0" err="1">
                <a:latin typeface="#9Slide05 IcielSanelma" pitchFamily="2" charset="0"/>
              </a:rPr>
              <a:t>quyền</a:t>
            </a:r>
            <a:r>
              <a:rPr lang="en-US" sz="1800" dirty="0">
                <a:latin typeface="#9Slide05 IcielSanelma" pitchFamily="2" charset="0"/>
              </a:rPr>
              <a:t> </a:t>
            </a:r>
            <a:r>
              <a:rPr lang="en-US" sz="1800" dirty="0" err="1">
                <a:latin typeface="#9Slide05 IcielSanelma" pitchFamily="2" charset="0"/>
              </a:rPr>
              <a:t>học</a:t>
            </a:r>
            <a:r>
              <a:rPr lang="en-US" sz="1800" dirty="0">
                <a:latin typeface="#9Slide05 IcielSanelma" pitchFamily="2" charset="0"/>
              </a:rPr>
              <a:t> </a:t>
            </a:r>
            <a:r>
              <a:rPr lang="en-US" sz="1800" dirty="0" err="1">
                <a:latin typeface="#9Slide05 IcielSanelma" pitchFamily="2" charset="0"/>
              </a:rPr>
              <a:t>tập</a:t>
            </a:r>
            <a:r>
              <a:rPr lang="en-US" sz="1800" dirty="0">
                <a:latin typeface="#9Slide05 IcielSanelma" pitchFamily="2" charset="0"/>
              </a:rPr>
              <a:t>, </a:t>
            </a:r>
            <a:r>
              <a:rPr lang="en-US" sz="1800" dirty="0" err="1">
                <a:latin typeface="#9Slide05 IcielSanelma" pitchFamily="2" charset="0"/>
              </a:rPr>
              <a:t>bảo</a:t>
            </a:r>
            <a:r>
              <a:rPr lang="en-US" sz="1800" dirty="0">
                <a:latin typeface="#9Slide05 IcielSanelma" pitchFamily="2" charset="0"/>
              </a:rPr>
              <a:t> </a:t>
            </a:r>
            <a:r>
              <a:rPr lang="en-US" sz="1800" dirty="0" err="1">
                <a:latin typeface="#9Slide05 IcielSanelma" pitchFamily="2" charset="0"/>
              </a:rPr>
              <a:t>vệ</a:t>
            </a:r>
            <a:r>
              <a:rPr lang="en-US" sz="1800" dirty="0">
                <a:latin typeface="#9Slide05 IcielSanelma" pitchFamily="2" charset="0"/>
              </a:rPr>
              <a:t>, </a:t>
            </a:r>
            <a:r>
              <a:rPr lang="en-US" sz="1800" dirty="0" err="1">
                <a:latin typeface="#9Slide05 IcielSanelma" pitchFamily="2" charset="0"/>
              </a:rPr>
              <a:t>chăm</a:t>
            </a:r>
            <a:r>
              <a:rPr lang="en-US" sz="1800" dirty="0">
                <a:latin typeface="#9Slide05 IcielSanelma" pitchFamily="2" charset="0"/>
              </a:rPr>
              <a:t> </a:t>
            </a:r>
            <a:r>
              <a:rPr lang="en-US" sz="1800" dirty="0" err="1">
                <a:latin typeface="#9Slide05 IcielSanelma" pitchFamily="2" charset="0"/>
              </a:rPr>
              <a:t>sóc</a:t>
            </a:r>
            <a:r>
              <a:rPr lang="en-US" sz="1800" dirty="0">
                <a:latin typeface="#9Slide05 IcielSanelma" pitchFamily="2" charset="0"/>
              </a:rPr>
              <a:t>, </a:t>
            </a:r>
            <a:r>
              <a:rPr lang="en-US" sz="1800" dirty="0" err="1">
                <a:latin typeface="#9Slide05 IcielSanelma" pitchFamily="2" charset="0"/>
              </a:rPr>
              <a:t>tự</a:t>
            </a:r>
            <a:r>
              <a:rPr lang="en-US" sz="1800" dirty="0">
                <a:latin typeface="#9Slide05 IcielSanelma" pitchFamily="2" charset="0"/>
              </a:rPr>
              <a:t> do </a:t>
            </a:r>
            <a:r>
              <a:rPr lang="en-US" sz="1800" dirty="0" err="1">
                <a:latin typeface="#9Slide05 IcielSanelma" pitchFamily="2" charset="0"/>
              </a:rPr>
              <a:t>phát</a:t>
            </a:r>
            <a:r>
              <a:rPr lang="en-US" sz="1800" dirty="0">
                <a:latin typeface="#9Slide05 IcielSanelma" pitchFamily="2" charset="0"/>
              </a:rPr>
              <a:t> </a:t>
            </a:r>
            <a:r>
              <a:rPr lang="en-US" sz="1800" dirty="0" err="1">
                <a:latin typeface="#9Slide05 IcielSanelma" pitchFamily="2" charset="0"/>
              </a:rPr>
              <a:t>triển</a:t>
            </a:r>
            <a:r>
              <a:rPr lang="en-US" sz="1800" dirty="0">
                <a:latin typeface="#9Slide05 IcielSanelma" pitchFamily="2" charset="0"/>
              </a:rPr>
              <a:t> </a:t>
            </a:r>
            <a:r>
              <a:rPr lang="en-US" sz="1800" dirty="0" err="1">
                <a:latin typeface="#9Slide05 IcielSanelma" pitchFamily="2" charset="0"/>
              </a:rPr>
              <a:t>của</a:t>
            </a:r>
            <a:r>
              <a:rPr lang="en-US" sz="1800" dirty="0">
                <a:latin typeface="#9Slide05 IcielSanelma" pitchFamily="2" charset="0"/>
              </a:rPr>
              <a:t> </a:t>
            </a:r>
            <a:r>
              <a:rPr lang="en-US" sz="1800" dirty="0" err="1">
                <a:latin typeface="#9Slide05 IcielSanelma" pitchFamily="2" charset="0"/>
              </a:rPr>
              <a:t>Huy</a:t>
            </a:r>
            <a:r>
              <a:rPr lang="en-US" sz="1800" dirty="0">
                <a:latin typeface="#9Slide05 IcielSanelma" pitchFamily="2" charset="0"/>
              </a:rPr>
              <a:t>. </a:t>
            </a:r>
            <a:r>
              <a:rPr lang="en-US" sz="1800" dirty="0" err="1">
                <a:latin typeface="#9Slide05 IcielSanelma" pitchFamily="2" charset="0"/>
              </a:rPr>
              <a:t>Huy</a:t>
            </a:r>
            <a:r>
              <a:rPr lang="en-US" sz="1800" dirty="0">
                <a:latin typeface="#9Slide05 IcielSanelma" pitchFamily="2" charset="0"/>
              </a:rPr>
              <a:t> </a:t>
            </a:r>
            <a:r>
              <a:rPr lang="en-US" sz="1800" dirty="0" err="1">
                <a:latin typeface="#9Slide05 IcielSanelma" pitchFamily="2" charset="0"/>
              </a:rPr>
              <a:t>đã</a:t>
            </a:r>
            <a:r>
              <a:rPr lang="en-US" sz="1800" dirty="0">
                <a:latin typeface="#9Slide05 IcielSanelma" pitchFamily="2" charset="0"/>
              </a:rPr>
              <a:t> </a:t>
            </a:r>
            <a:r>
              <a:rPr lang="en-US" sz="1800" dirty="0" err="1">
                <a:latin typeface="#9Slide05 IcielSanelma" pitchFamily="2" charset="0"/>
              </a:rPr>
              <a:t>thực</a:t>
            </a:r>
            <a:r>
              <a:rPr lang="en-US" sz="1800" dirty="0">
                <a:latin typeface="#9Slide05 IcielSanelma" pitchFamily="2" charset="0"/>
              </a:rPr>
              <a:t> </a:t>
            </a:r>
            <a:r>
              <a:rPr lang="en-US" sz="1800" dirty="0" err="1">
                <a:latin typeface="#9Slide05 IcielSanelma" pitchFamily="2" charset="0"/>
              </a:rPr>
              <a:t>hiện</a:t>
            </a:r>
            <a:r>
              <a:rPr lang="en-US" sz="1800" dirty="0">
                <a:latin typeface="#9Slide05 IcielSanelma" pitchFamily="2" charset="0"/>
              </a:rPr>
              <a:t> </a:t>
            </a:r>
            <a:r>
              <a:rPr lang="en-US" sz="1800" dirty="0" err="1">
                <a:latin typeface="#9Slide05 IcielSanelma" pitchFamily="2" charset="0"/>
              </a:rPr>
              <a:t>tốt</a:t>
            </a:r>
            <a:r>
              <a:rPr lang="en-US" sz="1800" dirty="0">
                <a:latin typeface="#9Slide05 IcielSanelma" pitchFamily="2" charset="0"/>
              </a:rPr>
              <a:t> </a:t>
            </a:r>
            <a:r>
              <a:rPr lang="en-US" sz="1800" dirty="0" err="1">
                <a:latin typeface="#9Slide05 IcielSanelma" pitchFamily="2" charset="0"/>
              </a:rPr>
              <a:t>bổn</a:t>
            </a:r>
            <a:r>
              <a:rPr lang="en-US" sz="1800" dirty="0">
                <a:latin typeface="#9Slide05 IcielSanelma" pitchFamily="2" charset="0"/>
              </a:rPr>
              <a:t> </a:t>
            </a:r>
            <a:r>
              <a:rPr lang="en-US" sz="1800" dirty="0" err="1">
                <a:latin typeface="#9Slide05 IcielSanelma" pitchFamily="2" charset="0"/>
              </a:rPr>
              <a:t>phận</a:t>
            </a:r>
            <a:r>
              <a:rPr lang="en-US" sz="1800" dirty="0">
                <a:latin typeface="#9Slide05 IcielSanelma" pitchFamily="2" charset="0"/>
              </a:rPr>
              <a:t> </a:t>
            </a:r>
            <a:r>
              <a:rPr lang="en-US" sz="1800" dirty="0" err="1">
                <a:latin typeface="#9Slide05 IcielSanelma" pitchFamily="2" charset="0"/>
              </a:rPr>
              <a:t>của</a:t>
            </a:r>
            <a:r>
              <a:rPr lang="en-US" sz="1800" dirty="0">
                <a:latin typeface="#9Slide05 IcielSanelma" pitchFamily="2" charset="0"/>
              </a:rPr>
              <a:t> </a:t>
            </a:r>
            <a:r>
              <a:rPr lang="en-US" sz="1800" dirty="0" err="1">
                <a:latin typeface="#9Slide05 IcielSanelma" pitchFamily="2" charset="0"/>
              </a:rPr>
              <a:t>mình</a:t>
            </a:r>
            <a:r>
              <a:rPr lang="en-US" sz="1800" dirty="0">
                <a:latin typeface="#9Slide05 IcielSanelma" pitchFamily="2" charset="0"/>
              </a:rPr>
              <a:t> </a:t>
            </a:r>
            <a:r>
              <a:rPr lang="en-US" sz="1800" dirty="0" err="1">
                <a:latin typeface="#9Slide05 IcielSanelma" pitchFamily="2" charset="0"/>
              </a:rPr>
              <a:t>bằng</a:t>
            </a:r>
            <a:r>
              <a:rPr lang="en-US" sz="1800" dirty="0">
                <a:latin typeface="#9Slide05 IcielSanelma" pitchFamily="2" charset="0"/>
              </a:rPr>
              <a:t> </a:t>
            </a:r>
            <a:r>
              <a:rPr lang="en-US" sz="1800" dirty="0" err="1">
                <a:latin typeface="#9Slide05 IcielSanelma" pitchFamily="2" charset="0"/>
              </a:rPr>
              <a:t>cách</a:t>
            </a:r>
            <a:r>
              <a:rPr lang="en-US" sz="1800" dirty="0">
                <a:latin typeface="#9Slide05 IcielSanelma" pitchFamily="2" charset="0"/>
              </a:rPr>
              <a:t> </a:t>
            </a:r>
            <a:r>
              <a:rPr lang="en-US" sz="1800" dirty="0" err="1">
                <a:latin typeface="#9Slide05 IcielSanelma" pitchFamily="2" charset="0"/>
              </a:rPr>
              <a:t>nổ</a:t>
            </a:r>
            <a:r>
              <a:rPr lang="en-US" sz="1800" dirty="0">
                <a:latin typeface="#9Slide05 IcielSanelma" pitchFamily="2" charset="0"/>
              </a:rPr>
              <a:t> </a:t>
            </a:r>
            <a:r>
              <a:rPr lang="en-US" sz="1800" dirty="0" err="1">
                <a:latin typeface="#9Slide05 IcielSanelma" pitchFamily="2" charset="0"/>
              </a:rPr>
              <a:t>lực</a:t>
            </a:r>
            <a:r>
              <a:rPr lang="en-US" sz="1800" dirty="0">
                <a:latin typeface="#9Slide05 IcielSanelma" pitchFamily="2" charset="0"/>
              </a:rPr>
              <a:t>, </a:t>
            </a:r>
            <a:r>
              <a:rPr lang="en-US" sz="1800" dirty="0" err="1">
                <a:latin typeface="#9Slide05 IcielSanelma" pitchFamily="2" charset="0"/>
              </a:rPr>
              <a:t>cố</a:t>
            </a:r>
            <a:r>
              <a:rPr lang="en-US" sz="1800" dirty="0">
                <a:latin typeface="#9Slide05 IcielSanelma" pitchFamily="2" charset="0"/>
              </a:rPr>
              <a:t> </a:t>
            </a:r>
            <a:r>
              <a:rPr lang="en-US" sz="1800" dirty="0" err="1">
                <a:latin typeface="#9Slide05 IcielSanelma" pitchFamily="2" charset="0"/>
              </a:rPr>
              <a:t>gắng</a:t>
            </a:r>
            <a:r>
              <a:rPr lang="en-US" sz="1800" dirty="0">
                <a:latin typeface="#9Slide05 IcielSanelma" pitchFamily="2" charset="0"/>
              </a:rPr>
              <a:t> </a:t>
            </a:r>
            <a:r>
              <a:rPr lang="en-US" sz="1800" dirty="0" err="1">
                <a:latin typeface="#9Slide05 IcielSanelma" pitchFamily="2" charset="0"/>
              </a:rPr>
              <a:t>học</a:t>
            </a:r>
            <a:r>
              <a:rPr lang="en-US" sz="1800" dirty="0">
                <a:latin typeface="#9Slide05 IcielSanelma" pitchFamily="2" charset="0"/>
              </a:rPr>
              <a:t> </a:t>
            </a:r>
            <a:r>
              <a:rPr lang="en-US" sz="1800" dirty="0" err="1">
                <a:latin typeface="#9Slide05 IcielSanelma" pitchFamily="2" charset="0"/>
              </a:rPr>
              <a:t>tập</a:t>
            </a:r>
            <a:r>
              <a:rPr lang="en-US" sz="1800" dirty="0">
                <a:latin typeface="#9Slide05 IcielSanelma" pitchFamily="2" charset="0"/>
              </a:rPr>
              <a:t> </a:t>
            </a:r>
            <a:r>
              <a:rPr lang="en-US" sz="1800" dirty="0" err="1">
                <a:latin typeface="#9Slide05 IcielSanelma" pitchFamily="2" charset="0"/>
              </a:rPr>
              <a:t>mang</a:t>
            </a:r>
            <a:r>
              <a:rPr lang="en-US" sz="1800" dirty="0">
                <a:latin typeface="#9Slide05 IcielSanelma" pitchFamily="2" charset="0"/>
              </a:rPr>
              <a:t> </a:t>
            </a:r>
            <a:r>
              <a:rPr lang="en-US" sz="1800" dirty="0" err="1">
                <a:latin typeface="#9Slide05 IcielSanelma" pitchFamily="2" charset="0"/>
              </a:rPr>
              <a:t>lại</a:t>
            </a:r>
            <a:r>
              <a:rPr lang="en-US" sz="1800" dirty="0">
                <a:latin typeface="#9Slide05 IcielSanelma" pitchFamily="2" charset="0"/>
              </a:rPr>
              <a:t> </a:t>
            </a:r>
            <a:r>
              <a:rPr lang="en-US" sz="1800" dirty="0" err="1">
                <a:latin typeface="#9Slide05 IcielSanelma" pitchFamily="2" charset="0"/>
              </a:rPr>
              <a:t>kết</a:t>
            </a:r>
            <a:r>
              <a:rPr lang="en-US" sz="1800" dirty="0">
                <a:latin typeface="#9Slide05 IcielSanelma" pitchFamily="2" charset="0"/>
              </a:rPr>
              <a:t> </a:t>
            </a:r>
            <a:r>
              <a:rPr lang="en-US" sz="1800" dirty="0" err="1">
                <a:latin typeface="#9Slide05 IcielSanelma" pitchFamily="2" charset="0"/>
              </a:rPr>
              <a:t>quả</a:t>
            </a:r>
            <a:r>
              <a:rPr lang="en-US" sz="1800" dirty="0">
                <a:latin typeface="#9Slide05 IcielSanelma" pitchFamily="2" charset="0"/>
              </a:rPr>
              <a:t> </a:t>
            </a:r>
            <a:r>
              <a:rPr lang="en-US" sz="1800" dirty="0" err="1">
                <a:latin typeface="#9Slide05 IcielSanelma" pitchFamily="2" charset="0"/>
              </a:rPr>
              <a:t>tốt</a:t>
            </a:r>
            <a:r>
              <a:rPr lang="en-US" sz="1800" dirty="0">
                <a:latin typeface="#9Slide05 IcielSanelma" pitchFamily="2" charset="0"/>
              </a:rPr>
              <a:t> </a:t>
            </a:r>
            <a:r>
              <a:rPr lang="en-US" sz="1800" dirty="0" err="1">
                <a:latin typeface="#9Slide05 IcielSanelma" pitchFamily="2" charset="0"/>
              </a:rPr>
              <a:t>nhất</a:t>
            </a:r>
            <a:r>
              <a:rPr lang="en-US" sz="1800" dirty="0">
                <a:latin typeface="#9Slide05 IcielSanelma" pitchFamily="2" charset="0"/>
              </a:rPr>
              <a:t>.</a:t>
            </a:r>
          </a:p>
          <a:p>
            <a:pPr lvl="0"/>
            <a:r>
              <a:rPr lang="en-US" sz="1800" dirty="0" smtClean="0">
                <a:latin typeface="#9Slide05 IcielSanelma" pitchFamily="2" charset="0"/>
              </a:rPr>
              <a:t>-</a:t>
            </a:r>
            <a:r>
              <a:rPr lang="en-US" sz="1800" dirty="0" err="1" smtClean="0">
                <a:latin typeface="#9Slide05 IcielSanelma" pitchFamily="2" charset="0"/>
              </a:rPr>
              <a:t>Liên</a:t>
            </a:r>
            <a:r>
              <a:rPr lang="en-US" sz="1800" dirty="0" smtClean="0">
                <a:latin typeface="#9Slide05 IcielSanelma" pitchFamily="2" charset="0"/>
              </a:rPr>
              <a:t> </a:t>
            </a:r>
            <a:r>
              <a:rPr lang="en-US" sz="1800" dirty="0" err="1">
                <a:latin typeface="#9Slide05 IcielSanelma" pitchFamily="2" charset="0"/>
              </a:rPr>
              <a:t>hệ</a:t>
            </a:r>
            <a:r>
              <a:rPr lang="en-US" sz="1800" dirty="0">
                <a:latin typeface="#9Slide05 IcielSanelma" pitchFamily="2" charset="0"/>
              </a:rPr>
              <a:t> </a:t>
            </a:r>
            <a:r>
              <a:rPr lang="en-US" sz="1800" dirty="0" err="1">
                <a:latin typeface="#9Slide05 IcielSanelma" pitchFamily="2" charset="0"/>
              </a:rPr>
              <a:t>nơi</a:t>
            </a:r>
            <a:r>
              <a:rPr lang="en-US" sz="1800" dirty="0">
                <a:latin typeface="#9Slide05 IcielSanelma" pitchFamily="2" charset="0"/>
              </a:rPr>
              <a:t> </a:t>
            </a:r>
            <a:r>
              <a:rPr lang="en-US" sz="1800" dirty="0" err="1">
                <a:latin typeface="#9Slide05 IcielSanelma" pitchFamily="2" charset="0"/>
              </a:rPr>
              <a:t>em</a:t>
            </a:r>
            <a:r>
              <a:rPr lang="en-US" sz="1800" dirty="0">
                <a:latin typeface="#9Slide05 IcielSanelma" pitchFamily="2" charset="0"/>
              </a:rPr>
              <a:t> </a:t>
            </a:r>
            <a:r>
              <a:rPr lang="en-US" sz="1800" dirty="0" err="1" smtClean="0">
                <a:latin typeface="#9Slide05 IcielSanelma" pitchFamily="2" charset="0"/>
              </a:rPr>
              <a:t>sống</a:t>
            </a:r>
            <a:r>
              <a:rPr lang="en-US" sz="1800" dirty="0" smtClean="0">
                <a:latin typeface="#9Slide05 IcielSanelma" pitchFamily="2" charset="0"/>
              </a:rPr>
              <a:t>: </a:t>
            </a:r>
            <a:r>
              <a:rPr lang="en-US" sz="1800" dirty="0" err="1">
                <a:latin typeface="#9Slide05 IcielSanelma" pitchFamily="2" charset="0"/>
              </a:rPr>
              <a:t>Xung</a:t>
            </a:r>
            <a:r>
              <a:rPr lang="en-US" sz="1800" dirty="0">
                <a:latin typeface="#9Slide05 IcielSanelma" pitchFamily="2" charset="0"/>
              </a:rPr>
              <a:t> </a:t>
            </a:r>
            <a:r>
              <a:rPr lang="en-US" sz="1800" dirty="0" err="1">
                <a:latin typeface="#9Slide05 IcielSanelma" pitchFamily="2" charset="0"/>
              </a:rPr>
              <a:t>quanh</a:t>
            </a:r>
            <a:r>
              <a:rPr lang="en-US" sz="1800" dirty="0">
                <a:latin typeface="#9Slide05 IcielSanelma" pitchFamily="2" charset="0"/>
              </a:rPr>
              <a:t> </a:t>
            </a:r>
            <a:r>
              <a:rPr lang="en-US" sz="1800" dirty="0" err="1">
                <a:latin typeface="#9Slide05 IcielSanelma" pitchFamily="2" charset="0"/>
              </a:rPr>
              <a:t>em</a:t>
            </a:r>
            <a:r>
              <a:rPr lang="en-US" sz="1800" dirty="0">
                <a:latin typeface="#9Slide05 IcielSanelma" pitchFamily="2" charset="0"/>
              </a:rPr>
              <a:t> </a:t>
            </a:r>
            <a:r>
              <a:rPr lang="en-US" sz="1800" dirty="0" err="1">
                <a:latin typeface="#9Slide05 IcielSanelma" pitchFamily="2" charset="0"/>
              </a:rPr>
              <a:t>có</a:t>
            </a:r>
            <a:r>
              <a:rPr lang="en-US" sz="1800" dirty="0">
                <a:latin typeface="#9Slide05 IcielSanelma" pitchFamily="2" charset="0"/>
              </a:rPr>
              <a:t> </a:t>
            </a:r>
            <a:r>
              <a:rPr lang="en-US" sz="1800" dirty="0" err="1">
                <a:latin typeface="#9Slide05 IcielSanelma" pitchFamily="2" charset="0"/>
              </a:rPr>
              <a:t>trường</a:t>
            </a:r>
            <a:r>
              <a:rPr lang="en-US" sz="1800" dirty="0">
                <a:latin typeface="#9Slide05 IcielSanelma" pitchFamily="2" charset="0"/>
              </a:rPr>
              <a:t> </a:t>
            </a:r>
            <a:r>
              <a:rPr lang="en-US" sz="1800" dirty="0" err="1">
                <a:latin typeface="#9Slide05 IcielSanelma" pitchFamily="2" charset="0"/>
              </a:rPr>
              <a:t>hợp</a:t>
            </a:r>
            <a:r>
              <a:rPr lang="en-US" sz="1800" dirty="0">
                <a:latin typeface="#9Slide05 IcielSanelma" pitchFamily="2" charset="0"/>
              </a:rPr>
              <a:t> </a:t>
            </a:r>
            <a:r>
              <a:rPr lang="en-US" sz="1800" dirty="0" err="1">
                <a:latin typeface="#9Slide05 IcielSanelma" pitchFamily="2" charset="0"/>
              </a:rPr>
              <a:t>gia</a:t>
            </a:r>
            <a:r>
              <a:rPr lang="en-US" sz="1800" dirty="0">
                <a:latin typeface="#9Slide05 IcielSanelma" pitchFamily="2" charset="0"/>
              </a:rPr>
              <a:t> </a:t>
            </a:r>
            <a:r>
              <a:rPr lang="en-US" sz="1800" dirty="0" err="1">
                <a:latin typeface="#9Slide05 IcielSanelma" pitchFamily="2" charset="0"/>
              </a:rPr>
              <a:t>đình</a:t>
            </a:r>
            <a:r>
              <a:rPr lang="en-US" sz="1800" dirty="0">
                <a:latin typeface="#9Slide05 IcielSanelma" pitchFamily="2" charset="0"/>
              </a:rPr>
              <a:t> </a:t>
            </a:r>
            <a:r>
              <a:rPr lang="en-US" sz="1800" dirty="0" err="1">
                <a:latin typeface="#9Slide05 IcielSanelma" pitchFamily="2" charset="0"/>
              </a:rPr>
              <a:t>nào</a:t>
            </a:r>
            <a:r>
              <a:rPr lang="en-US" sz="1800" dirty="0">
                <a:latin typeface="#9Slide05 IcielSanelma" pitchFamily="2" charset="0"/>
              </a:rPr>
              <a:t> </a:t>
            </a:r>
            <a:r>
              <a:rPr lang="en-US" sz="1800" dirty="0" err="1">
                <a:latin typeface="#9Slide05 IcielSanelma" pitchFamily="2" charset="0"/>
              </a:rPr>
              <a:t>chưa</a:t>
            </a:r>
            <a:r>
              <a:rPr lang="en-US" sz="1800" dirty="0">
                <a:latin typeface="#9Slide05 IcielSanelma" pitchFamily="2" charset="0"/>
              </a:rPr>
              <a:t> </a:t>
            </a:r>
            <a:r>
              <a:rPr lang="en-US" sz="1800" dirty="0" err="1">
                <a:latin typeface="#9Slide05 IcielSanelma" pitchFamily="2" charset="0"/>
              </a:rPr>
              <a:t>đảm</a:t>
            </a:r>
            <a:r>
              <a:rPr lang="en-US" sz="1800" dirty="0">
                <a:latin typeface="#9Slide05 IcielSanelma" pitchFamily="2" charset="0"/>
              </a:rPr>
              <a:t> </a:t>
            </a:r>
            <a:r>
              <a:rPr lang="en-US" sz="1800" dirty="0" err="1">
                <a:latin typeface="#9Slide05 IcielSanelma" pitchFamily="2" charset="0"/>
              </a:rPr>
              <a:t>bảo</a:t>
            </a:r>
            <a:r>
              <a:rPr lang="en-US" sz="1800" dirty="0">
                <a:latin typeface="#9Slide05 IcielSanelma" pitchFamily="2" charset="0"/>
              </a:rPr>
              <a:t> </a:t>
            </a:r>
            <a:r>
              <a:rPr lang="en-US" sz="1800" dirty="0" err="1">
                <a:latin typeface="#9Slide05 IcielSanelma" pitchFamily="2" charset="0"/>
              </a:rPr>
              <a:t>quyền</a:t>
            </a:r>
            <a:r>
              <a:rPr lang="en-US" sz="1800" dirty="0">
                <a:latin typeface="#9Slide05 IcielSanelma" pitchFamily="2" charset="0"/>
              </a:rPr>
              <a:t> </a:t>
            </a:r>
            <a:r>
              <a:rPr lang="en-US" sz="1800" dirty="0" err="1">
                <a:latin typeface="#9Slide05 IcielSanelma" pitchFamily="2" charset="0"/>
              </a:rPr>
              <a:t>trẻ</a:t>
            </a:r>
            <a:r>
              <a:rPr lang="en-US" sz="1800" dirty="0">
                <a:latin typeface="#9Slide05 IcielSanelma" pitchFamily="2" charset="0"/>
              </a:rPr>
              <a:t> </a:t>
            </a:r>
            <a:r>
              <a:rPr lang="en-US" sz="1800" dirty="0" err="1">
                <a:latin typeface="#9Slide05 IcielSanelma" pitchFamily="2" charset="0"/>
              </a:rPr>
              <a:t>em</a:t>
            </a:r>
            <a:r>
              <a:rPr lang="en-US" sz="1800" dirty="0">
                <a:latin typeface="#9Slide05 IcielSanelma" pitchFamily="2" charset="0"/>
              </a:rPr>
              <a:t> </a:t>
            </a:r>
            <a:r>
              <a:rPr lang="en-US" sz="1800" dirty="0" err="1">
                <a:latin typeface="#9Slide05 IcielSanelma" pitchFamily="2" charset="0"/>
              </a:rPr>
              <a:t>không</a:t>
            </a:r>
            <a:r>
              <a:rPr lang="en-US" sz="1800" dirty="0">
                <a:latin typeface="#9Slide05 IcielSanelma" pitchFamily="2" charset="0"/>
              </a:rPr>
              <a:t>? </a:t>
            </a:r>
            <a:r>
              <a:rPr lang="en-US" sz="1800" dirty="0" err="1">
                <a:latin typeface="#9Slide05 IcielSanelma" pitchFamily="2" charset="0"/>
              </a:rPr>
              <a:t>Hãy</a:t>
            </a:r>
            <a:r>
              <a:rPr lang="en-US" sz="1800" dirty="0">
                <a:latin typeface="#9Slide05 IcielSanelma" pitchFamily="2" charset="0"/>
              </a:rPr>
              <a:t> chia </a:t>
            </a:r>
            <a:r>
              <a:rPr lang="en-US" sz="1800" dirty="0" err="1">
                <a:latin typeface="#9Slide05 IcielSanelma" pitchFamily="2" charset="0"/>
              </a:rPr>
              <a:t>sẻ</a:t>
            </a:r>
            <a:r>
              <a:rPr lang="en-US" sz="1800" dirty="0">
                <a:latin typeface="#9Slide05 IcielSanelma" pitchFamily="2" charset="0"/>
              </a:rPr>
              <a:t> </a:t>
            </a:r>
            <a:r>
              <a:rPr lang="en-US" sz="1800" dirty="0" err="1">
                <a:latin typeface="#9Slide05 IcielSanelma" pitchFamily="2" charset="0"/>
              </a:rPr>
              <a:t>cùng</a:t>
            </a:r>
            <a:r>
              <a:rPr lang="en-US" sz="1800" dirty="0">
                <a:latin typeface="#9Slide05 IcielSanelma" pitchFamily="2" charset="0"/>
              </a:rPr>
              <a:t> </a:t>
            </a:r>
            <a:r>
              <a:rPr lang="en-US" sz="1800" dirty="0" err="1">
                <a:latin typeface="#9Slide05 IcielSanelma" pitchFamily="2" charset="0"/>
              </a:rPr>
              <a:t>bạn</a:t>
            </a:r>
            <a:r>
              <a:rPr lang="en-US" sz="1800" dirty="0">
                <a:latin typeface="#9Slide05 IcielSanelma" pitchFamily="2" charset="0"/>
              </a:rPr>
              <a:t> </a:t>
            </a:r>
            <a:r>
              <a:rPr lang="en-US" sz="1800" dirty="0" err="1">
                <a:latin typeface="#9Slide05 IcielSanelma" pitchFamily="2" charset="0"/>
              </a:rPr>
              <a:t>và</a:t>
            </a:r>
            <a:r>
              <a:rPr lang="en-US" sz="1800" dirty="0">
                <a:latin typeface="#9Slide05 IcielSanelma" pitchFamily="2" charset="0"/>
              </a:rPr>
              <a:t> </a:t>
            </a:r>
            <a:r>
              <a:rPr lang="en-US" sz="1800" dirty="0" err="1">
                <a:latin typeface="#9Slide05 IcielSanelma" pitchFamily="2" charset="0"/>
              </a:rPr>
              <a:t>thầy</a:t>
            </a:r>
            <a:r>
              <a:rPr lang="en-US" sz="1800" dirty="0">
                <a:latin typeface="#9Slide05 IcielSanelma" pitchFamily="2" charset="0"/>
              </a:rPr>
              <a:t> </a:t>
            </a:r>
            <a:r>
              <a:rPr lang="en-US" sz="1800" dirty="0" err="1">
                <a:latin typeface="#9Slide05 IcielSanelma" pitchFamily="2" charset="0"/>
              </a:rPr>
              <a:t>cô</a:t>
            </a:r>
            <a:r>
              <a:rPr lang="en-US" sz="1800" dirty="0">
                <a:latin typeface="#9Slide05 IcielSanelma" pitchFamily="2" charset="0"/>
              </a:rPr>
              <a:t>? </a:t>
            </a:r>
            <a:endParaRPr lang="en-US" sz="1800" dirty="0">
              <a:latin typeface="#9Slide05 IcielSanelma" pitchFamily="2" charset="0"/>
            </a:endParaRPr>
          </a:p>
        </p:txBody>
      </p:sp>
      <p:sp>
        <p:nvSpPr>
          <p:cNvPr id="14" name="TextBox 13"/>
          <p:cNvSpPr txBox="1"/>
          <p:nvPr/>
        </p:nvSpPr>
        <p:spPr>
          <a:xfrm>
            <a:off x="4521585" y="585751"/>
            <a:ext cx="3607387" cy="461665"/>
          </a:xfrm>
          <a:prstGeom prst="rect">
            <a:avLst/>
          </a:prstGeom>
          <a:noFill/>
        </p:spPr>
        <p:txBody>
          <a:bodyPr wrap="square" rtlCol="0">
            <a:spAutoFit/>
          </a:bodyPr>
          <a:lstStyle/>
          <a:p>
            <a:pPr>
              <a:buClrTx/>
              <a:buFontTx/>
              <a:buNone/>
            </a:pPr>
            <a:r>
              <a:rPr lang="en-US" sz="2400" b="1" kern="1200" dirty="0" err="1" smtClean="0">
                <a:solidFill>
                  <a:srgbClr val="002060"/>
                </a:solidFill>
                <a:latin typeface="Times New Roman" panose="02020603050405020304" pitchFamily="18" charset="0"/>
                <a:ea typeface="+mn-ea"/>
              </a:rPr>
              <a:t>Tình</a:t>
            </a:r>
            <a:r>
              <a:rPr lang="en-US" sz="2400" b="1" kern="1200" dirty="0" smtClean="0">
                <a:solidFill>
                  <a:srgbClr val="002060"/>
                </a:solidFill>
                <a:latin typeface="Times New Roman" panose="02020603050405020304" pitchFamily="18" charset="0"/>
                <a:ea typeface="+mn-ea"/>
              </a:rPr>
              <a:t> </a:t>
            </a:r>
            <a:r>
              <a:rPr lang="en-US" sz="2400" b="1" kern="1200" dirty="0" err="1" smtClean="0">
                <a:solidFill>
                  <a:srgbClr val="002060"/>
                </a:solidFill>
                <a:latin typeface="Times New Roman" panose="02020603050405020304" pitchFamily="18" charset="0"/>
                <a:ea typeface="+mn-ea"/>
              </a:rPr>
              <a:t>huống</a:t>
            </a:r>
            <a:r>
              <a:rPr lang="en-US" sz="2400" b="1" kern="1200" dirty="0" smtClean="0">
                <a:solidFill>
                  <a:srgbClr val="002060"/>
                </a:solidFill>
                <a:latin typeface="Times New Roman" panose="02020603050405020304" pitchFamily="18" charset="0"/>
                <a:ea typeface="+mn-ea"/>
              </a:rPr>
              <a:t> 2</a:t>
            </a:r>
            <a:endParaRPr lang="vi-VN" sz="2400" b="1" kern="1200" dirty="0">
              <a:solidFill>
                <a:srgbClr val="002060"/>
              </a:solidFill>
              <a:latin typeface="Times New Roman" panose="02020603050405020304" pitchFamily="18" charset="0"/>
              <a:ea typeface="+mn-ea"/>
            </a:endParaRPr>
          </a:p>
        </p:txBody>
      </p:sp>
      <p:sp>
        <p:nvSpPr>
          <p:cNvPr id="15" name="TextBox 14"/>
          <p:cNvSpPr txBox="1"/>
          <p:nvPr/>
        </p:nvSpPr>
        <p:spPr>
          <a:xfrm>
            <a:off x="4461073" y="976186"/>
            <a:ext cx="3987943" cy="1870512"/>
          </a:xfrm>
          <a:prstGeom prst="rect">
            <a:avLst/>
          </a:prstGeom>
          <a:noFill/>
        </p:spPr>
        <p:txBody>
          <a:bodyPr wrap="square" rtlCol="0">
            <a:spAutoFit/>
          </a:bodyPr>
          <a:lstStyle/>
          <a:p>
            <a:pPr lvl="0">
              <a:lnSpc>
                <a:spcPct val="107000"/>
              </a:lnSpc>
              <a:buSzPts val="1000"/>
              <a:tabLst>
                <a:tab pos="457200" algn="l"/>
              </a:tabLst>
            </a:pPr>
            <a:r>
              <a:rPr lang="en-US" sz="1800" b="1" dirty="0" smtClean="0">
                <a:latin typeface="SVN-Very Berry" panose="00000500000000000000" pitchFamily="2" charset="0"/>
                <a:ea typeface="Times New Roman" panose="02020603050405020304" pitchFamily="18" charset="0"/>
                <a:cs typeface="Times New Roman" panose="02020603050405020304" pitchFamily="18" charset="0"/>
              </a:rPr>
              <a:t>- Theo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em</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các</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bạn</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nhỏ</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đã</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bị</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xâm</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smtClean="0">
                <a:latin typeface="SVN-Very Berry" panose="00000500000000000000" pitchFamily="2" charset="0"/>
                <a:ea typeface="Times New Roman" panose="02020603050405020304" pitchFamily="18" charset="0"/>
                <a:cs typeface="Times New Roman" panose="02020603050405020304" pitchFamily="18" charset="0"/>
              </a:rPr>
              <a:t>phạm</a:t>
            </a:r>
            <a:r>
              <a:rPr lang="en-US" sz="1800" b="1" dirty="0" smtClean="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quyền</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tự</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do,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quyền</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được</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bảo</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vệ</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quyền</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được</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chăm</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smtClean="0">
                <a:latin typeface="SVN-Very Berry" panose="00000500000000000000" pitchFamily="2" charset="0"/>
                <a:ea typeface="Times New Roman" panose="02020603050405020304" pitchFamily="18" charset="0"/>
                <a:cs typeface="Times New Roman" panose="02020603050405020304" pitchFamily="18" charset="0"/>
              </a:rPr>
              <a:t>sóc</a:t>
            </a:r>
            <a:r>
              <a:rPr lang="en-US" sz="1800" b="1" dirty="0" smtClean="0">
                <a:latin typeface="SVN-Very Berry" panose="00000500000000000000" pitchFamily="2" charset="0"/>
                <a:ea typeface="Times New Roman" panose="02020603050405020304" pitchFamily="18" charset="0"/>
                <a:cs typeface="Times New Roman" panose="02020603050405020304" pitchFamily="18" charset="0"/>
              </a:rPr>
              <a:t>...</a:t>
            </a:r>
            <a:endParaRPr lang="en-US" sz="1800" b="1" dirty="0">
              <a:latin typeface="SVN-Very Berry" panose="00000500000000000000" pitchFamily="2" charset="0"/>
              <a:ea typeface="Calibri" panose="020F0502020204030204" pitchFamily="34" charset="0"/>
              <a:cs typeface="Times New Roman" panose="02020603050405020304" pitchFamily="18" charset="0"/>
            </a:endParaRPr>
          </a:p>
          <a:p>
            <a:pPr lvl="0">
              <a:lnSpc>
                <a:spcPct val="107000"/>
              </a:lnSpc>
              <a:buSzPts val="1000"/>
              <a:tabLst>
                <a:tab pos="457200" algn="l"/>
              </a:tabLst>
            </a:pPr>
            <a:r>
              <a:rPr lang="en-US" sz="1800" b="1" dirty="0" smtClean="0">
                <a:latin typeface="SVN-Very Berry" panose="00000500000000000000" pitchFamily="2" charset="0"/>
                <a:ea typeface="Times New Roman" panose="02020603050405020304" pitchFamily="18" charset="0"/>
                <a:cs typeface="Times New Roman" panose="02020603050405020304" pitchFamily="18" charset="0"/>
              </a:rPr>
              <a:t>-</a:t>
            </a:r>
            <a:r>
              <a:rPr lang="en-US" sz="1800" b="1" dirty="0" err="1" smtClean="0">
                <a:latin typeface="SVN-Very Berry" panose="00000500000000000000" pitchFamily="2" charset="0"/>
                <a:ea typeface="Times New Roman" panose="02020603050405020304" pitchFamily="18" charset="0"/>
                <a:cs typeface="Times New Roman" panose="02020603050405020304" pitchFamily="18" charset="0"/>
              </a:rPr>
              <a:t>Nhu</a:t>
            </a:r>
            <a:r>
              <a:rPr lang="en-US" sz="1800" b="1" dirty="0" smtClean="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cầu</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để</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thực</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hiện</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tốt</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hơn</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quyền</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trẻ</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em</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xã</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hội</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gia</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đình</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cũng</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như</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cá</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nhân</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mỗi</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người</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phải</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luôn</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tạo</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cho</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các</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em</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có</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một</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môi</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trường</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sống</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tốt</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nhất</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đươc</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phát</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triển</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một</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cách</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toàn</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 </a:t>
            </a:r>
            <a:r>
              <a:rPr lang="en-US" sz="1800" b="1" dirty="0" err="1">
                <a:latin typeface="SVN-Very Berry" panose="00000500000000000000" pitchFamily="2" charset="0"/>
                <a:ea typeface="Times New Roman" panose="02020603050405020304" pitchFamily="18" charset="0"/>
                <a:cs typeface="Times New Roman" panose="02020603050405020304" pitchFamily="18" charset="0"/>
              </a:rPr>
              <a:t>diện</a:t>
            </a:r>
            <a:r>
              <a:rPr lang="en-US" sz="1800" b="1" dirty="0">
                <a:latin typeface="SVN-Very Berry" panose="00000500000000000000" pitchFamily="2" charset="0"/>
                <a:ea typeface="Times New Roman" panose="02020603050405020304" pitchFamily="18" charset="0"/>
                <a:cs typeface="Times New Roman" panose="02020603050405020304" pitchFamily="18" charset="0"/>
              </a:rPr>
              <a:t>...</a:t>
            </a:r>
            <a:endParaRPr lang="en-US" sz="1800" b="1" dirty="0">
              <a:effectLst/>
              <a:latin typeface="SVN-Very Berry" panose="00000500000000000000" pitchFamily="2"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726" y="3359999"/>
            <a:ext cx="1319309" cy="1319309"/>
          </a:xfrm>
          <a:prstGeom prst="ellipse">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5617" y="3075199"/>
            <a:ext cx="1809750" cy="13620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377" y="3521539"/>
            <a:ext cx="2037593" cy="1871822"/>
          </a:xfrm>
          <a:prstGeom prst="ellipse">
            <a:avLst/>
          </a:prstGeom>
          <a:ln>
            <a:noFill/>
          </a:ln>
          <a:effectLst>
            <a:softEdge rad="112500"/>
          </a:effectLst>
        </p:spPr>
      </p:pic>
      <p:sp>
        <p:nvSpPr>
          <p:cNvPr id="17" name="Rectangle 16"/>
          <p:cNvSpPr/>
          <p:nvPr/>
        </p:nvSpPr>
        <p:spPr>
          <a:xfrm>
            <a:off x="2546070" y="3902346"/>
            <a:ext cx="4320480" cy="2088232"/>
          </a:xfrm>
          <a:prstGeom prst="rect">
            <a:avLst/>
          </a:prstGeom>
          <a:noFill/>
        </p:spPr>
        <p:txBody>
          <a:bodyPr spcFirstLastPara="1" wrap="none" lIns="91440" tIns="45720" rIns="91440" bIns="45720" numCol="1">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ClrTx/>
              <a:buFontTx/>
              <a:buNone/>
            </a:pPr>
            <a:r>
              <a:rPr lang="vi-VN" sz="2800" b="1" kern="1200" dirty="0">
                <a:ln w="11430"/>
                <a:solidFill>
                  <a:srgbClr val="FF0000"/>
                </a:solidFill>
                <a:effectLst>
                  <a:outerShdw blurRad="50800" dist="39000" dir="5460000" algn="tl">
                    <a:srgbClr val="000000">
                      <a:alpha val="38000"/>
                    </a:srgbClr>
                  </a:outerShdw>
                </a:effectLst>
                <a:latin typeface="Times New Roman" panose="02020603050405020304" pitchFamily="18" charset="0"/>
                <a:ea typeface="+mn-ea"/>
              </a:rPr>
              <a:t>Trò chơi: Chim đổi tổ</a:t>
            </a:r>
            <a:endParaRPr lang="en-US" sz="2800" b="1" kern="1200" dirty="0">
              <a:ln w="11430"/>
              <a:solidFill>
                <a:srgbClr val="FF0000"/>
              </a:solidFill>
              <a:effectLst>
                <a:outerShdw blurRad="50800" dist="39000" dir="5460000" algn="tl">
                  <a:srgbClr val="000000">
                    <a:alpha val="38000"/>
                  </a:srgbClr>
                </a:outerShdw>
              </a:effectLst>
              <a:latin typeface="Calibri"/>
              <a:ea typeface="+mn-ea"/>
            </a:endParaRPr>
          </a:p>
        </p:txBody>
      </p:sp>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56400" b="95000" l="0" r="22571">
                        <a14:backgroundMark x1="5857" y1="57200" x2="22857" y2="68800"/>
                        <a14:backgroundMark x1="22286" y1="68600" x2="21429" y2="92600"/>
                      </a14:backgroundRemoval>
                    </a14:imgEffect>
                  </a14:imgLayer>
                </a14:imgProps>
              </a:ext>
              <a:ext uri="{28A0092B-C50C-407E-A947-70E740481C1C}">
                <a14:useLocalDpi xmlns:a14="http://schemas.microsoft.com/office/drawing/2010/main" val="0"/>
              </a:ext>
            </a:extLst>
          </a:blip>
          <a:srcRect l="173" t="51702" r="77669" b="-51702"/>
          <a:stretch/>
        </p:blipFill>
        <p:spPr>
          <a:xfrm rot="21145074">
            <a:off x="66076" y="2308646"/>
            <a:ext cx="2376696" cy="4741322"/>
          </a:xfrm>
          <a:prstGeom prst="rect">
            <a:avLst/>
          </a:prstGeom>
        </p:spPr>
      </p:pic>
      <p:grpSp>
        <p:nvGrpSpPr>
          <p:cNvPr id="21" name="Group 20"/>
          <p:cNvGrpSpPr/>
          <p:nvPr/>
        </p:nvGrpSpPr>
        <p:grpSpPr>
          <a:xfrm rot="252284">
            <a:off x="4333281" y="-31620"/>
            <a:ext cx="4685691" cy="3111658"/>
            <a:chOff x="5855626" y="-119829"/>
            <a:chExt cx="5927300" cy="3556577"/>
          </a:xfrm>
        </p:grpSpPr>
        <p:sp>
          <p:nvSpPr>
            <p:cNvPr id="22" name="Rectangle 21"/>
            <p:cNvSpPr/>
            <p:nvPr/>
          </p:nvSpPr>
          <p:spPr>
            <a:xfrm rot="21415615">
              <a:off x="6017340" y="626201"/>
              <a:ext cx="5027723" cy="2810547"/>
            </a:xfrm>
            <a:prstGeom prst="rect">
              <a:avLst/>
            </a:prstGeom>
            <a:noFill/>
            <a:ln w="57150">
              <a:solidFill>
                <a:srgbClr val="AFC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pic>
          <p:nvPicPr>
            <p:cNvPr id="23" name="Picture 22"/>
            <p:cNvPicPr>
              <a:picLocks noChangeAspect="1"/>
            </p:cNvPicPr>
            <p:nvPr/>
          </p:nvPicPr>
          <p:blipFill rotWithShape="1">
            <a:blip r:embed="rId8">
              <a:extLst>
                <a:ext uri="{BEBA8EAE-BF5A-486C-A8C5-ECC9F3942E4B}">
                  <a14:imgProps xmlns:a14="http://schemas.microsoft.com/office/drawing/2010/main">
                    <a14:imgLayer r:embed="rId7">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4" name="Picture 23"/>
          <p:cNvPicPr>
            <a:picLocks noChangeAspect="1"/>
          </p:cNvPicPr>
          <p:nvPr/>
        </p:nvPicPr>
        <p:blipFill rotWithShape="1">
          <a:blip r:embed="rId9">
            <a:extLst>
              <a:ext uri="{BEBA8EAE-BF5A-486C-A8C5-ECC9F3942E4B}">
                <a14:imgProps xmlns:a14="http://schemas.microsoft.com/office/drawing/2010/main">
                  <a14:imgLayer r:embed="rId7">
                    <a14:imgEffect>
                      <a14:backgroundRemoval t="52600" b="98200" l="40143" r="85571">
                        <a14:foregroundMark x1="46857" y1="58000" x2="46857" y2="58000"/>
                        <a14:foregroundMark x1="46429" y1="63200" x2="46429" y2="63200"/>
                        <a14:foregroundMark x1="44143" y1="64000" x2="44143" y2="64000"/>
                        <a14:foregroundMark x1="43286" y1="65600" x2="43286" y2="65600"/>
                        <a14:foregroundMark x1="47571" y1="67000" x2="47571" y2="67000"/>
                        <a14:foregroundMark x1="41714" y1="77000" x2="41714" y2="77000"/>
                        <a14:foregroundMark x1="41000" y1="78200" x2="41000" y2="78200"/>
                        <a14:foregroundMark x1="40143" y1="78200" x2="40143" y2="78200"/>
                        <a14:foregroundMark x1="40571" y1="95800" x2="40571" y2="95800"/>
                        <a14:foregroundMark x1="41857" y1="94800" x2="41857" y2="94800"/>
                        <a14:foregroundMark x1="46286" y1="54600" x2="46286" y2="54600"/>
                        <a14:foregroundMark x1="45000" y1="53800" x2="45000" y2="53800"/>
                        <a14:foregroundMark x1="59714" y1="52600" x2="59714" y2="52600"/>
                        <a14:foregroundMark x1="78143" y1="65400" x2="78143" y2="65400"/>
                        <a14:foregroundMark x1="75714" y1="62400" x2="75714" y2="62400"/>
                        <a14:foregroundMark x1="73857" y1="60400" x2="73857" y2="60400"/>
                        <a14:foregroundMark x1="81571" y1="71600" x2="81571" y2="71600"/>
                        <a14:foregroundMark x1="83000" y1="75600" x2="83000" y2="75600"/>
                        <a14:foregroundMark x1="40857" y1="84200" x2="40857" y2="84200"/>
                        <a14:foregroundMark x1="40571" y1="88600" x2="40571" y2="88600"/>
                        <a14:foregroundMark x1="83571" y1="94600" x2="83571" y2="94600"/>
                        <a14:foregroundMark x1="85714" y1="95400" x2="85714" y2="95400"/>
                        <a14:foregroundMark x1="84143" y1="98200" x2="84143" y2="98200"/>
                        <a14:foregroundMark x1="73000" y1="60200" x2="73000" y2="60200"/>
                        <a14:foregroundMark x1="74571" y1="61200" x2="74571" y2="61200"/>
                        <a14:foregroundMark x1="76571" y1="63200" x2="76571" y2="63200"/>
                        <a14:foregroundMark x1="40714" y1="85800" x2="40714" y2="85800"/>
                        <a14:backgroundMark x1="73714" y1="58000" x2="77714" y2="63000"/>
                        <a14:backgroundMark x1="78143" y1="62400" x2="79286" y2="61400"/>
                      </a14:backgroundRemoval>
                    </a14:imgEffect>
                  </a14:imgLayer>
                </a14:imgProps>
              </a:ext>
              <a:ext uri="{28A0092B-C50C-407E-A947-70E740481C1C}">
                <a14:useLocalDpi xmlns:a14="http://schemas.microsoft.com/office/drawing/2010/main" val="0"/>
              </a:ext>
            </a:extLst>
          </a:blip>
          <a:srcRect l="38170" t="51395" r="12493" b="-51395"/>
          <a:stretch/>
        </p:blipFill>
        <p:spPr>
          <a:xfrm>
            <a:off x="2409887" y="2876550"/>
            <a:ext cx="4919625" cy="4938863"/>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8094308" y="-29005"/>
            <a:ext cx="1130047" cy="896863"/>
          </a:xfrm>
          <a:prstGeom prst="rect">
            <a:avLst/>
          </a:prstGeom>
        </p:spPr>
      </p:pic>
      <p:sp>
        <p:nvSpPr>
          <p:cNvPr id="27" name="Rectangle 26"/>
          <p:cNvSpPr>
            <a:spLocks noChangeArrowheads="1"/>
          </p:cNvSpPr>
          <p:nvPr/>
        </p:nvSpPr>
        <p:spPr bwMode="auto">
          <a:xfrm>
            <a:off x="26820" y="51308"/>
            <a:ext cx="3780830" cy="557860"/>
          </a:xfrm>
          <a:prstGeom prst="rect">
            <a:avLst/>
          </a:prstGeom>
          <a:ln w="57150">
            <a:headEnd/>
            <a:tailEnd/>
          </a:ln>
          <a:extLst/>
        </p:spPr>
        <p:style>
          <a:lnRef idx="2">
            <a:schemeClr val="accent3"/>
          </a:lnRef>
          <a:fillRef idx="1">
            <a:schemeClr val="lt1"/>
          </a:fillRef>
          <a:effectRef idx="0">
            <a:schemeClr val="accent3"/>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eaLnBrk="1" fontAlgn="base" hangingPunct="1">
              <a:spcBef>
                <a:spcPct val="0"/>
              </a:spcBef>
              <a:spcAft>
                <a:spcPct val="0"/>
              </a:spcAft>
              <a:buClrTx/>
              <a:buFontTx/>
              <a:buNone/>
              <a:defRPr/>
            </a:pPr>
            <a:r>
              <a:rPr kumimoji="0" lang="en-US" altLang="en-US" sz="3200" b="1" dirty="0" err="1" smtClean="0">
                <a:solidFill>
                  <a:srgbClr val="0000FF"/>
                </a:solidFill>
                <a:latin typeface="SVN-Vanilla Daisy Pro" panose="00000500000000000000" pitchFamily="2" charset="0"/>
              </a:rPr>
              <a:t>Kĩ</a:t>
            </a:r>
            <a:r>
              <a:rPr kumimoji="0" lang="en-US" altLang="en-US" sz="3200" b="1" dirty="0" smtClean="0">
                <a:solidFill>
                  <a:srgbClr val="0000FF"/>
                </a:solidFill>
                <a:latin typeface="SVN-Vanilla Daisy Pro" panose="00000500000000000000" pitchFamily="2" charset="0"/>
              </a:rPr>
              <a:t> </a:t>
            </a:r>
            <a:r>
              <a:rPr kumimoji="0" lang="en-US" altLang="en-US" sz="3200" b="1" dirty="0" err="1" smtClean="0">
                <a:solidFill>
                  <a:srgbClr val="0000FF"/>
                </a:solidFill>
                <a:latin typeface="SVN-Vanilla Daisy Pro" panose="00000500000000000000" pitchFamily="2" charset="0"/>
              </a:rPr>
              <a:t>thuật</a:t>
            </a:r>
            <a:r>
              <a:rPr kumimoji="0" lang="en-US" altLang="en-US" sz="3200" b="1" dirty="0" smtClean="0">
                <a:solidFill>
                  <a:srgbClr val="0000FF"/>
                </a:solidFill>
                <a:latin typeface="SVN-Vanilla Daisy Pro" panose="00000500000000000000" pitchFamily="2" charset="0"/>
              </a:rPr>
              <a:t> : M</a:t>
            </a:r>
            <a:r>
              <a:rPr kumimoji="0" lang="en-US" altLang="en-US" sz="3200" b="1" dirty="0" err="1" smtClean="0">
                <a:solidFill>
                  <a:srgbClr val="0000FF"/>
                </a:solidFill>
                <a:latin typeface="SVN-Vanilla Daisy Pro" panose="00000500000000000000" pitchFamily="2" charset="0"/>
              </a:rPr>
              <a:t>ảnh</a:t>
            </a:r>
            <a:r>
              <a:rPr kumimoji="0" lang="en-US" altLang="en-US" sz="3200" b="1" dirty="0" smtClean="0">
                <a:solidFill>
                  <a:srgbClr val="0000FF"/>
                </a:solidFill>
                <a:latin typeface="SVN-Vanilla Daisy Pro" panose="00000500000000000000" pitchFamily="2" charset="0"/>
              </a:rPr>
              <a:t> </a:t>
            </a:r>
            <a:r>
              <a:rPr kumimoji="0" lang="en-US" altLang="en-US" sz="3200" b="1" dirty="0" err="1" smtClean="0">
                <a:solidFill>
                  <a:srgbClr val="0000FF"/>
                </a:solidFill>
                <a:latin typeface="SVN-Vanilla Daisy Pro" panose="00000500000000000000" pitchFamily="2" charset="0"/>
              </a:rPr>
              <a:t>ghép</a:t>
            </a:r>
            <a:r>
              <a:rPr kumimoji="0" lang="en-US" altLang="en-US" sz="4800" dirty="0" smtClean="0">
                <a:solidFill>
                  <a:srgbClr val="FFFFFF"/>
                </a:solidFill>
              </a:rPr>
              <a:t>”</a:t>
            </a:r>
          </a:p>
        </p:txBody>
      </p:sp>
    </p:spTree>
    <p:extLst>
      <p:ext uri="{BB962C8B-B14F-4D97-AF65-F5344CB8AC3E}">
        <p14:creationId xmlns:p14="http://schemas.microsoft.com/office/powerpoint/2010/main" val="2444465264"/>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accel="50000" decel="50000" fill="hold" nodeType="afterEffect">
                                  <p:stCondLst>
                                    <p:cond delay="0"/>
                                  </p:stCondLst>
                                  <p:childTnLst>
                                    <p:animMotion origin="layout" path="M -2.77778E-6 -1.48148E-6 L 0.17188 -0.37531 C 0.20851 -0.45802 0.26233 -0.50278 0.3191 -0.50278 C 0.38334 -0.50278 0.43455 -0.45802 0.47118 -0.37531 L 0.6441 -1.48148E-6 " pathEditMode="relative" rAng="0" ptsTypes="AAAAA">
                                      <p:cBhvr>
                                        <p:cTn id="6" dur="2000" fill="hold"/>
                                        <p:tgtEl>
                                          <p:spTgt spid="3"/>
                                        </p:tgtEl>
                                        <p:attrNameLst>
                                          <p:attrName>ppt_x</p:attrName>
                                          <p:attrName>ppt_y</p:attrName>
                                        </p:attrNameLst>
                                      </p:cBhvr>
                                      <p:rCtr x="32205" y="-25154"/>
                                    </p:animMotion>
                                  </p:childTnLst>
                                </p:cTn>
                              </p:par>
                            </p:childTnLst>
                          </p:cTn>
                        </p:par>
                        <p:par>
                          <p:cTn id="7" fill="hold">
                            <p:stCondLst>
                              <p:cond delay="2000"/>
                            </p:stCondLst>
                            <p:childTnLst>
                              <p:par>
                                <p:cTn id="8" presetID="44" presetClass="path" presetSubtype="0" accel="50000" decel="50000" fill="hold" nodeType="afterEffect">
                                  <p:stCondLst>
                                    <p:cond delay="0"/>
                                  </p:stCondLst>
                                  <p:childTnLst>
                                    <p:animMotion origin="layout" path="M -0.00347 0.11543 L -0.21111 -0.45031 C -0.25434 -0.57531 -0.31892 -0.64321 -0.38628 -0.64321 C -0.46354 -0.64321 -0.52517 -0.57531 -0.56823 -0.45031 L -0.77448 0.11543 " pathEditMode="relative" rAng="0" ptsTypes="AAAAA">
                                      <p:cBhvr>
                                        <p:cTn id="9" dur="2000" fill="hold"/>
                                        <p:tgtEl>
                                          <p:spTgt spid="5"/>
                                        </p:tgtEl>
                                        <p:attrNameLst>
                                          <p:attrName>ppt_x</p:attrName>
                                          <p:attrName>ppt_y</p:attrName>
                                        </p:attrNameLst>
                                      </p:cBhvr>
                                      <p:rCtr x="-38559" y="-3793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14350"/>
            <a:ext cx="9259159" cy="5143500"/>
          </a:xfrm>
          <a:prstGeom prst="rect">
            <a:avLst/>
          </a:prstGeom>
          <a:effectLst>
            <a:softEdge rad="939800"/>
          </a:effectLst>
        </p:spPr>
      </p:pic>
      <p:pic>
        <p:nvPicPr>
          <p:cNvPr id="118787"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13156" y="642897"/>
            <a:ext cx="3352800" cy="3810000"/>
          </a:xfrm>
        </p:spPr>
      </p:pic>
      <p:sp>
        <p:nvSpPr>
          <p:cNvPr id="7" name="TextBox 6"/>
          <p:cNvSpPr txBox="1"/>
          <p:nvPr/>
        </p:nvSpPr>
        <p:spPr>
          <a:xfrm>
            <a:off x="454196" y="1199388"/>
            <a:ext cx="2444408" cy="2677656"/>
          </a:xfrm>
          <a:prstGeom prst="rect">
            <a:avLst/>
          </a:prstGeom>
          <a:solidFill>
            <a:schemeClr val="accent4">
              <a:lumMod val="60000"/>
              <a:lumOff val="40000"/>
            </a:schemeClr>
          </a:solidFill>
          <a:ln>
            <a:solidFill>
              <a:srgbClr val="FFC000"/>
            </a:solidFill>
          </a:ln>
          <a:scene3d>
            <a:camera prst="orthographicFront"/>
            <a:lightRig rig="threePt" dir="t"/>
          </a:scene3d>
          <a:sp3d>
            <a:bevelT w="139700" h="139700" prst="divot"/>
          </a:sp3d>
        </p:spPr>
        <p:txBody>
          <a:bodyPr>
            <a:spAutoFit/>
          </a:bodyPr>
          <a:lstStyle/>
          <a:p>
            <a:pPr algn="just">
              <a:buClrTx/>
              <a:buFontTx/>
              <a:buNone/>
              <a:defRPr/>
            </a:pPr>
            <a:r>
              <a:rPr lang="en-US" sz="2400" kern="1200" dirty="0" smtClean="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rPr>
              <a:t>           </a:t>
            </a: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smtClean="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smtClean="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p:txBody>
      </p:sp>
      <p:pic>
        <p:nvPicPr>
          <p:cNvPr id="8" name="Picture 7"/>
          <p:cNvPicPr>
            <a:picLocks noChangeAspect="1"/>
          </p:cNvPicPr>
          <p:nvPr/>
        </p:nvPicPr>
        <p:blipFill>
          <a:blip r:embed="rId7"/>
          <a:stretch>
            <a:fillRect/>
          </a:stretch>
        </p:blipFill>
        <p:spPr>
          <a:xfrm>
            <a:off x="2353612" y="3630820"/>
            <a:ext cx="657225" cy="5560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3800" y="581093"/>
            <a:ext cx="5029200" cy="3933607"/>
          </a:xfrm>
          <a:prstGeom prst="rect">
            <a:avLst/>
          </a:prstGeom>
          <a:scene3d>
            <a:camera prst="orthographicFront"/>
            <a:lightRig rig="threePt" dir="t"/>
          </a:scene3d>
          <a:sp3d>
            <a:bevelT w="101600" prst="riblet"/>
          </a:sp3d>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8013953" y="-6219"/>
            <a:ext cx="1130047" cy="896863"/>
          </a:xfrm>
          <a:prstGeom prst="rect">
            <a:avLst/>
          </a:prstGeom>
        </p:spPr>
      </p:pic>
      <p:sp>
        <p:nvSpPr>
          <p:cNvPr id="27" name="Rectangle 26"/>
          <p:cNvSpPr>
            <a:spLocks noChangeArrowheads="1"/>
          </p:cNvSpPr>
          <p:nvPr/>
        </p:nvSpPr>
        <p:spPr bwMode="auto">
          <a:xfrm>
            <a:off x="444120" y="1290712"/>
            <a:ext cx="241174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200" b="1" dirty="0" err="1" smtClean="0">
                <a:solidFill>
                  <a:srgbClr val="0000FF"/>
                </a:solidFill>
                <a:latin typeface="#9Slide05 Fourth" panose="00000500000000000000" pitchFamily="2" charset="0"/>
                <a:ea typeface="Helvetica Neue"/>
                <a:cs typeface="Helvetica Neue"/>
              </a:rPr>
              <a:t>Bài</a:t>
            </a:r>
            <a:r>
              <a:rPr lang="en-US" altLang="en-US" sz="3200" b="1" dirty="0" smtClean="0">
                <a:solidFill>
                  <a:srgbClr val="0000FF"/>
                </a:solidFill>
                <a:latin typeface="#9Slide05 Fourth" panose="00000500000000000000" pitchFamily="2" charset="0"/>
                <a:ea typeface="Helvetica Neue"/>
                <a:cs typeface="Helvetica Neue"/>
              </a:rPr>
              <a:t> 12:</a:t>
            </a:r>
            <a:r>
              <a:rPr lang="en-US" altLang="en-US" sz="3200" b="1" dirty="0" smtClean="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3200" b="1" dirty="0" err="1" smtClean="0">
                <a:solidFill>
                  <a:srgbClr val="FF0000"/>
                </a:solidFill>
                <a:latin typeface="#9Slide05 Fourth" panose="00000500000000000000" pitchFamily="2" charset="0"/>
                <a:ea typeface="Helvetica Neue"/>
                <a:cs typeface="Helvetica Neue"/>
              </a:rPr>
              <a:t>Thực</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hiện</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quyền</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trẻ</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em</a:t>
            </a:r>
            <a:endParaRPr lang="en-US" altLang="en-US" sz="3200" b="1" dirty="0" smtClean="0">
              <a:solidFill>
                <a:srgbClr val="FF0000"/>
              </a:solidFill>
              <a:latin typeface="#9Slide05 Fourth" panose="00000500000000000000" pitchFamily="2" charset="0"/>
              <a:ea typeface="Helvetica Neue"/>
              <a:cs typeface="Helvetica Neue"/>
            </a:endParaRPr>
          </a:p>
          <a:p>
            <a:pPr algn="ctr" eaLnBrk="0" fontAlgn="base" hangingPunct="0">
              <a:spcBef>
                <a:spcPct val="0"/>
              </a:spcBef>
              <a:spcAft>
                <a:spcPct val="0"/>
              </a:spcAft>
            </a:pPr>
            <a:r>
              <a:rPr lang="en-US" altLang="en-US" sz="3200" b="1" dirty="0" smtClean="0">
                <a:solidFill>
                  <a:srgbClr val="0000FF"/>
                </a:solidFill>
                <a:latin typeface="#9Slide05 Fourth" panose="00000500000000000000" pitchFamily="2" charset="0"/>
                <a:ea typeface="Helvetica Neue"/>
                <a:cs typeface="Helvetica Neue"/>
              </a:rPr>
              <a:t>CTST</a:t>
            </a:r>
            <a:endParaRPr lang="en-SG" altLang="en-US" sz="3200" b="1" dirty="0">
              <a:solidFill>
                <a:srgbClr val="0000FF"/>
              </a:solidFill>
              <a:latin typeface="#9Slide05 Fourth" panose="00000500000000000000" pitchFamily="2" charset="0"/>
            </a:endParaRPr>
          </a:p>
        </p:txBody>
      </p:sp>
      <p:sp>
        <p:nvSpPr>
          <p:cNvPr id="30" name="文本框 6"/>
          <p:cNvSpPr txBox="1"/>
          <p:nvPr/>
        </p:nvSpPr>
        <p:spPr>
          <a:xfrm>
            <a:off x="4350625" y="2172683"/>
            <a:ext cx="4233707" cy="1446550"/>
          </a:xfrm>
          <a:prstGeom prst="rect">
            <a:avLst/>
          </a:prstGeom>
          <a:noFill/>
        </p:spPr>
        <p:txBody>
          <a:bodyPr wrap="square" rtlCol="0">
            <a:spAutoFit/>
          </a:bodyPr>
          <a:lstStyle/>
          <a:p>
            <a:pPr algn="ctr">
              <a:buClrTx/>
              <a:buFontTx/>
              <a:buNone/>
            </a:pPr>
            <a:r>
              <a:rPr lang="en-US" altLang="zh-CN" sz="4400" b="1" kern="1200" dirty="0" smtClean="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JV. </a:t>
            </a:r>
          </a:p>
          <a:p>
            <a:pPr algn="ctr">
              <a:buClrTx/>
              <a:buFontTx/>
              <a:buNone/>
            </a:pPr>
            <a:r>
              <a:rPr lang="en-US" altLang="zh-CN" sz="4400" b="1" kern="1200" dirty="0" smtClean="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VẬN DỤNG</a:t>
            </a:r>
            <a:endParaRPr lang="zh-CN" altLang="en-US" sz="4400" b="1" kern="1200" dirty="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grpSp>
        <p:nvGrpSpPr>
          <p:cNvPr id="38" name="Group 37"/>
          <p:cNvGrpSpPr/>
          <p:nvPr/>
        </p:nvGrpSpPr>
        <p:grpSpPr>
          <a:xfrm>
            <a:off x="1802506" y="-95496"/>
            <a:ext cx="3099448" cy="2011581"/>
            <a:chOff x="41351" y="33209"/>
            <a:chExt cx="3099448" cy="2011581"/>
          </a:xfrm>
        </p:grpSpPr>
        <p:pic>
          <p:nvPicPr>
            <p:cNvPr id="39" name="PA_库_图片 27"/>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a:stretch>
              <a:fillRect/>
            </a:stretch>
          </p:blipFill>
          <p:spPr>
            <a:xfrm rot="5174318">
              <a:off x="717379" y="-378630"/>
              <a:ext cx="1747392" cy="3099448"/>
            </a:xfrm>
            <a:prstGeom prst="rect">
              <a:avLst/>
            </a:prstGeom>
          </p:spPr>
        </p:pic>
        <p:sp>
          <p:nvSpPr>
            <p:cNvPr id="40" name="Rectangle 39"/>
            <p:cNvSpPr/>
            <p:nvPr/>
          </p:nvSpPr>
          <p:spPr>
            <a:xfrm>
              <a:off x="961664" y="33209"/>
              <a:ext cx="1391449" cy="722587"/>
            </a:xfrm>
            <a:prstGeom prst="rect">
              <a:avLst/>
            </a:prstGeom>
          </p:spPr>
          <p:txBody>
            <a:bodyPr wrap="none">
              <a:spAutoFit/>
            </a:bodyPr>
            <a:lstStyle/>
            <a:p>
              <a:pPr>
                <a:buClrTx/>
                <a:buFontTx/>
                <a:buNone/>
              </a:pPr>
              <a:r>
                <a:rPr lang="en-US" altLang="en-US" sz="3200" b="1" kern="1200" dirty="0">
                  <a:solidFill>
                    <a:srgbClr val="FF0000"/>
                  </a:solidFill>
                  <a:latin typeface="Times New Roman" pitchFamily="18" charset="0"/>
                  <a:ea typeface="+mn-ea"/>
                  <a:cs typeface="Times New Roman" pitchFamily="18" charset="0"/>
                </a:rPr>
                <a:t> </a:t>
              </a:r>
              <a:r>
                <a:rPr lang="en-US" altLang="en-US" sz="1600" b="1" kern="1200" dirty="0" smtClean="0">
                  <a:solidFill>
                    <a:srgbClr val="FF0000"/>
                  </a:solidFill>
                  <a:latin typeface="SVN-Vanilla Daisy Pro" panose="00000500000000000000" pitchFamily="2" charset="0"/>
                  <a:ea typeface="+mn-ea"/>
                  <a:cs typeface="Times New Roman" pitchFamily="18" charset="0"/>
                </a:rPr>
                <a:t>CÔ TUYẾT</a:t>
              </a:r>
            </a:p>
            <a:p>
              <a:pPr>
                <a:buClrTx/>
                <a:buFontTx/>
                <a:buNone/>
              </a:pPr>
              <a:r>
                <a:rPr lang="en-US" sz="1600" b="1" kern="1200" dirty="0" smtClean="0">
                  <a:solidFill>
                    <a:srgbClr val="FF0000"/>
                  </a:solidFill>
                  <a:latin typeface="SVN-Vanilla Daisy Pro" panose="00000500000000000000" pitchFamily="2" charset="0"/>
                  <a:ea typeface="+mn-ea"/>
                  <a:cs typeface="Times New Roman" pitchFamily="18" charset="0"/>
                </a:rPr>
                <a:t>THCS TÔ HIỆU</a:t>
              </a:r>
              <a:endParaRPr lang="en-US" sz="1600" kern="1200" dirty="0">
                <a:solidFill>
                  <a:srgbClr val="5F5F5F"/>
                </a:solidFill>
                <a:latin typeface="SVN-Vanilla Daisy Pro" panose="00000500000000000000" pitchFamily="2" charset="0"/>
                <a:ea typeface="+mn-ea"/>
              </a:endParaRPr>
            </a:p>
          </p:txBody>
        </p:sp>
        <p:pic>
          <p:nvPicPr>
            <p:cNvPr id="41" name="Picture 40"/>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0869" y="534584"/>
              <a:ext cx="2169654" cy="1353596"/>
            </a:xfrm>
            <a:prstGeom prst="rect">
              <a:avLst/>
            </a:prstGeom>
          </p:spPr>
        </p:pic>
      </p:grpSp>
    </p:spTree>
    <p:custDataLst>
      <p:tags r:id="rId1"/>
    </p:custDataLst>
    <p:extLst>
      <p:ext uri="{BB962C8B-B14F-4D97-AF65-F5344CB8AC3E}">
        <p14:creationId xmlns:p14="http://schemas.microsoft.com/office/powerpoint/2010/main" val="1905413707"/>
      </p:ext>
    </p:extLst>
  </p:cSld>
  <p:clrMapOvr>
    <a:masterClrMapping/>
  </p:clrMapOvr>
  <p:transition spd="slow" advTm="231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14350"/>
            <a:ext cx="9259159" cy="5143500"/>
          </a:xfrm>
          <a:prstGeom prst="rect">
            <a:avLst/>
          </a:prstGeom>
          <a:effectLst>
            <a:softEdge rad="939800"/>
          </a:effectLst>
        </p:spPr>
      </p:pic>
      <p:pic>
        <p:nvPicPr>
          <p:cNvPr id="3" name="Picture 5" descr="F:\未标题-1.png"/>
          <p:cNvPicPr>
            <a:picLocks noChangeAspect="1" noChangeArrowheads="1"/>
          </p:cNvPicPr>
          <p:nvPr/>
        </p:nvPicPr>
        <p:blipFill rotWithShape="1">
          <a:blip r:embed="rId4">
            <a:extLst>
              <a:ext uri="{28A0092B-C50C-407E-A947-70E740481C1C}">
                <a14:useLocalDpi xmlns:a14="http://schemas.microsoft.com/office/drawing/2010/main" val="0"/>
              </a:ext>
            </a:extLst>
          </a:blip>
          <a:srcRect l="15443" t="3279" r="21015" b="1397"/>
          <a:stretch>
            <a:fillRect/>
          </a:stretch>
        </p:blipFill>
        <p:spPr bwMode="auto">
          <a:xfrm rot="630624">
            <a:off x="-42185" y="56135"/>
            <a:ext cx="7753657" cy="54592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F:\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324" y="-400050"/>
            <a:ext cx="2403341" cy="24033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88373" y="88093"/>
            <a:ext cx="5527860" cy="779765"/>
          </a:xfrm>
          <a:prstGeom prst="rect">
            <a:avLst/>
          </a:prstGeom>
          <a:ln w="57150"/>
        </p:spPr>
        <p:style>
          <a:lnRef idx="2">
            <a:schemeClr val="accent5"/>
          </a:lnRef>
          <a:fillRef idx="1">
            <a:schemeClr val="lt1"/>
          </a:fillRef>
          <a:effectRef idx="0">
            <a:schemeClr val="accent5"/>
          </a:effectRef>
          <a:fontRef idx="minor">
            <a:schemeClr val="dk1"/>
          </a:fontRef>
        </p:style>
        <p:txBody>
          <a:bodyPr wrap="none" lIns="121920" tIns="60960" rIns="121920" bIns="60960">
            <a:spAutoFit/>
          </a:bodyPr>
          <a:lstStyle/>
          <a:p>
            <a:pPr algn="ctr">
              <a:buClrTx/>
              <a:buFontTx/>
              <a:buNone/>
            </a:pPr>
            <a:r>
              <a:rPr lang="en-US" sz="4267"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anose="02020603050405020304" pitchFamily="18" charset="0"/>
                <a:ea typeface="+mn-ea"/>
                <a:cs typeface="+mn-cs"/>
              </a:rPr>
              <a:t>HOẠT ĐỘNG DỰ ÁN</a:t>
            </a:r>
            <a:endParaRPr lang="vi-VN" sz="4267" b="1" kern="120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anose="02020603050405020304" pitchFamily="18" charset="0"/>
              <a:ea typeface="+mn-ea"/>
              <a:cs typeface="+mn-cs"/>
            </a:endParaRPr>
          </a:p>
        </p:txBody>
      </p:sp>
      <p:sp>
        <p:nvSpPr>
          <p:cNvPr id="6" name="Rectangle 5"/>
          <p:cNvSpPr/>
          <p:nvPr/>
        </p:nvSpPr>
        <p:spPr>
          <a:xfrm>
            <a:off x="1205743" y="1267445"/>
            <a:ext cx="5257800" cy="3416320"/>
          </a:xfrm>
          <a:prstGeom prst="rect">
            <a:avLst/>
          </a:prstGeom>
        </p:spPr>
        <p:txBody>
          <a:bodyPr wrap="square">
            <a:spAutoFit/>
          </a:bodyPr>
          <a:lstStyle/>
          <a:p>
            <a:pPr indent="457200" algn="just"/>
            <a:r>
              <a:rPr lang="vi-VN" sz="2400" b="1" dirty="0">
                <a:latin typeface="#9Slide05 IcielSanelma" pitchFamily="2" charset="0"/>
                <a:ea typeface="Arial" panose="020B0604020202020204" pitchFamily="34" charset="0"/>
              </a:rPr>
              <a:t>Em hãy tìm hiểu về các tổ chức chăm sóc và giúp đỡ trẻ em.</a:t>
            </a:r>
            <a:endParaRPr lang="en-US" sz="2400" b="1" dirty="0">
              <a:latin typeface="#9Slide05 IcielSanelma" pitchFamily="2" charset="0"/>
              <a:ea typeface="Arial" panose="020B0604020202020204" pitchFamily="34" charset="0"/>
            </a:endParaRPr>
          </a:p>
          <a:p>
            <a:pPr marL="622300" indent="-127000" algn="just"/>
            <a:r>
              <a:rPr lang="vi-VN" sz="2400" dirty="0">
                <a:latin typeface="#9Slide05 IcielSanelma" pitchFamily="2" charset="0"/>
                <a:ea typeface="Cambria" panose="02040503050406030204" pitchFamily="18" charset="0"/>
                <a:cs typeface="Cambria" panose="02040503050406030204" pitchFamily="18" charset="0"/>
              </a:rPr>
              <a:t>-T</a:t>
            </a:r>
            <a:r>
              <a:rPr lang="en-US" sz="2400" dirty="0">
                <a:latin typeface="#9Slide05 IcielSanelma" pitchFamily="2" charset="0"/>
                <a:ea typeface="Cambria" panose="02040503050406030204" pitchFamily="18" charset="0"/>
                <a:cs typeface="Cambria" panose="02040503050406030204" pitchFamily="18" charset="0"/>
              </a:rPr>
              <a:t>ì</a:t>
            </a:r>
            <a:r>
              <a:rPr lang="vi-VN" sz="2400" dirty="0">
                <a:latin typeface="#9Slide05 IcielSanelma" pitchFamily="2" charset="0"/>
                <a:ea typeface="Cambria" panose="02040503050406030204" pitchFamily="18" charset="0"/>
                <a:cs typeface="Cambria" panose="02040503050406030204" pitchFamily="18" charset="0"/>
              </a:rPr>
              <a:t>m kiếm thông tin về hai tổ chức chăm sóc, giúp đỡ trẻ em thiệt thòi mà em biết</a:t>
            </a:r>
            <a:endParaRPr lang="en-US" sz="2400" dirty="0">
              <a:latin typeface="#9Slide05 IcielSanelma" pitchFamily="2" charset="0"/>
              <a:ea typeface="Cambria" panose="02040503050406030204" pitchFamily="18" charset="0"/>
              <a:cs typeface="Cambria" panose="02040503050406030204" pitchFamily="18" charset="0"/>
            </a:endParaRPr>
          </a:p>
          <a:p>
            <a:pPr marL="622300" indent="-127000" algn="just"/>
            <a:r>
              <a:rPr lang="vi-VN" sz="2400" dirty="0">
                <a:latin typeface="#9Slide05 IcielSanelma" pitchFamily="2" charset="0"/>
                <a:ea typeface="Cambria" panose="02040503050406030204" pitchFamily="18" charset="0"/>
                <a:cs typeface="Cambria" panose="02040503050406030204" pitchFamily="18" charset="0"/>
              </a:rPr>
              <a:t>-Tập hợp thông tin trên thành một tập tài liệu. Sau đó, thiết kế thành một bảng hướng dẫn các thông tin cần biết với trẻ em hoặc thiết kế trực quan cho cả lớp cùng quan sát.</a:t>
            </a:r>
            <a:endParaRPr lang="en-US" sz="2400" dirty="0">
              <a:latin typeface="#9Slide05 IcielSanelma" pitchFamily="2" charset="0"/>
              <a:ea typeface="Cambria" panose="02040503050406030204" pitchFamily="18" charset="0"/>
              <a:cs typeface="Cambria" panose="02040503050406030204" pitchFamily="18" charset="0"/>
            </a:endParaRPr>
          </a:p>
          <a:p>
            <a:pPr indent="457200" algn="just"/>
            <a:r>
              <a:rPr lang="vi-VN" sz="2400" dirty="0">
                <a:latin typeface="#9Slide05 IcielSanelma" pitchFamily="2" charset="0"/>
                <a:ea typeface="Cambria" panose="02040503050406030204" pitchFamily="18" charset="0"/>
                <a:cs typeface="Cambria" panose="02040503050406030204" pitchFamily="18" charset="0"/>
              </a:rPr>
              <a:t>- Chia sẻ với người thân.</a:t>
            </a:r>
            <a:endParaRPr lang="en-US" sz="2400" dirty="0">
              <a:effectLst/>
              <a:latin typeface="#9Slide05 IcielSanelma" pitchFamily="2" charset="0"/>
              <a:ea typeface="Cambria" panose="02040503050406030204" pitchFamily="18" charset="0"/>
              <a:cs typeface="Cambria" panose="02040503050406030204" pitchFamily="18" charset="0"/>
            </a:endParaRPr>
          </a:p>
        </p:txBody>
      </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8094308" y="-29005"/>
            <a:ext cx="1130047" cy="896863"/>
          </a:xfrm>
          <a:prstGeom prst="rect">
            <a:avLst/>
          </a:prstGeom>
        </p:spPr>
      </p:pic>
      <p:pic>
        <p:nvPicPr>
          <p:cNvPr id="8" name="Picture 7"/>
          <p:cNvPicPr>
            <a:picLocks noChangeAspect="1"/>
          </p:cNvPicPr>
          <p:nvPr/>
        </p:nvPicPr>
        <p:blipFill>
          <a:blip r:embed="rId8"/>
          <a:stretch>
            <a:fillRect/>
          </a:stretch>
        </p:blipFill>
        <p:spPr>
          <a:xfrm>
            <a:off x="6577801" y="927612"/>
            <a:ext cx="2557732" cy="2335242"/>
          </a:xfrm>
          <a:prstGeom prst="rect">
            <a:avLst/>
          </a:prstGeom>
        </p:spPr>
      </p:pic>
      <p:pic>
        <p:nvPicPr>
          <p:cNvPr id="9" name="Picture 8"/>
          <p:cNvPicPr>
            <a:picLocks noChangeAspect="1"/>
          </p:cNvPicPr>
          <p:nvPr/>
        </p:nvPicPr>
        <p:blipFill>
          <a:blip r:embed="rId9"/>
          <a:stretch>
            <a:fillRect/>
          </a:stretch>
        </p:blipFill>
        <p:spPr>
          <a:xfrm>
            <a:off x="6705600" y="3413852"/>
            <a:ext cx="2429933" cy="1729648"/>
          </a:xfrm>
          <a:prstGeom prst="rect">
            <a:avLst/>
          </a:prstGeom>
          <a:ln>
            <a:noFill/>
          </a:ln>
          <a:effectLst>
            <a:softEdge rad="112500"/>
          </a:effectLst>
        </p:spPr>
      </p:pic>
    </p:spTree>
    <p:extLst>
      <p:ext uri="{BB962C8B-B14F-4D97-AF65-F5344CB8AC3E}">
        <p14:creationId xmlns:p14="http://schemas.microsoft.com/office/powerpoint/2010/main" val="28855036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stretch>
            <a:fillRect/>
          </a:stretch>
        </p:blipFill>
        <p:spPr>
          <a:xfrm>
            <a:off x="7527" y="-11615"/>
            <a:ext cx="2062202" cy="95983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47" y="677134"/>
            <a:ext cx="9259159" cy="5262183"/>
          </a:xfrm>
          <a:prstGeom prst="rect">
            <a:avLst/>
          </a:prstGeom>
          <a:effectLst>
            <a:softEdge rad="939800"/>
          </a:effectLst>
        </p:spPr>
      </p:pic>
      <p:grpSp>
        <p:nvGrpSpPr>
          <p:cNvPr id="5" name="Group 12"/>
          <p:cNvGrpSpPr>
            <a:grpSpLocks/>
          </p:cNvGrpSpPr>
          <p:nvPr/>
        </p:nvGrpSpPr>
        <p:grpSpPr bwMode="auto">
          <a:xfrm>
            <a:off x="-76200" y="854967"/>
            <a:ext cx="8153400" cy="4260056"/>
            <a:chOff x="1365362" y="1190172"/>
            <a:chExt cx="6310086" cy="5366751"/>
          </a:xfrm>
        </p:grpSpPr>
        <p:grpSp>
          <p:nvGrpSpPr>
            <p:cNvPr id="6" name="Group 10"/>
            <p:cNvGrpSpPr>
              <a:grpSpLocks/>
            </p:cNvGrpSpPr>
            <p:nvPr/>
          </p:nvGrpSpPr>
          <p:grpSpPr bwMode="auto">
            <a:xfrm>
              <a:off x="1365362" y="1190172"/>
              <a:ext cx="6310086" cy="1748660"/>
              <a:chOff x="1728357" y="1304449"/>
              <a:chExt cx="5477985" cy="1518067"/>
            </a:xfrm>
          </p:grpSpPr>
          <p:grpSp>
            <p:nvGrpSpPr>
              <p:cNvPr id="25" name="Group 7"/>
              <p:cNvGrpSpPr>
                <a:grpSpLocks/>
              </p:cNvGrpSpPr>
              <p:nvPr/>
            </p:nvGrpSpPr>
            <p:grpSpPr bwMode="auto">
              <a:xfrm>
                <a:off x="1803761" y="1455420"/>
                <a:ext cx="5402581" cy="1367096"/>
                <a:chOff x="1803761" y="1455420"/>
                <a:chExt cx="5402581" cy="1367096"/>
              </a:xfrm>
            </p:grpSpPr>
            <p:pic>
              <p:nvPicPr>
                <p:cNvPr id="30" name="Picture 345" descr="shadow_1_m"/>
                <p:cNvPicPr>
                  <a:picLocks noChangeAspect="1" noChangeArrowheads="1"/>
                </p:cNvPicPr>
                <p:nvPr/>
              </p:nvPicPr>
              <p:blipFill>
                <a:blip r:embed="rId4">
                  <a:extLst>
                    <a:ext uri="{28A0092B-C50C-407E-A947-70E740481C1C}">
                      <a14:useLocalDpi xmlns:a14="http://schemas.microsoft.com/office/drawing/2010/main" val="0"/>
                    </a:ext>
                  </a:extLst>
                </a:blip>
                <a:srcRect t="1518" b="2"/>
                <a:stretch>
                  <a:fillRect/>
                </a:stretch>
              </p:blipFill>
              <p:spPr bwMode="gray">
                <a:xfrm>
                  <a:off x="1803761" y="2510102"/>
                  <a:ext cx="5402581" cy="31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2286617" y="1454195"/>
                  <a:ext cx="4640119" cy="1251353"/>
                </a:xfrm>
                <a:prstGeom prst="rect">
                  <a:avLst/>
                </a:prstGeom>
                <a:solidFill>
                  <a:srgbClr val="A5A5A5"/>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32" name="Rectangle 31"/>
                <p:cNvSpPr/>
                <p:nvPr/>
              </p:nvSpPr>
              <p:spPr>
                <a:xfrm>
                  <a:off x="2392182" y="1560971"/>
                  <a:ext cx="4443254" cy="1029990"/>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grpSp>
          <p:grpSp>
            <p:nvGrpSpPr>
              <p:cNvPr id="26" name="Group 6"/>
              <p:cNvGrpSpPr>
                <a:grpSpLocks/>
              </p:cNvGrpSpPr>
              <p:nvPr/>
            </p:nvGrpSpPr>
            <p:grpSpPr bwMode="auto">
              <a:xfrm>
                <a:off x="1728357" y="1304449"/>
                <a:ext cx="2001385" cy="1320641"/>
                <a:chOff x="1728357" y="1304449"/>
                <a:chExt cx="2001385" cy="1320641"/>
              </a:xfrm>
            </p:grpSpPr>
            <p:sp>
              <p:nvSpPr>
                <p:cNvPr id="27" name="Right Triangle 26"/>
                <p:cNvSpPr/>
                <p:nvPr/>
              </p:nvSpPr>
              <p:spPr>
                <a:xfrm flipH="1">
                  <a:off x="2114479" y="2472466"/>
                  <a:ext cx="172138" cy="152350"/>
                </a:xfrm>
                <a:prstGeom prst="rtTriangle">
                  <a:avLst/>
                </a:prstGeom>
                <a:solidFill>
                  <a:srgbClr val="44546A">
                    <a:lumMod val="60000"/>
                    <a:lumOff val="40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28" name="Right Triangle 27"/>
                <p:cNvSpPr/>
                <p:nvPr/>
              </p:nvSpPr>
              <p:spPr>
                <a:xfrm flipH="1">
                  <a:off x="3449738" y="1304449"/>
                  <a:ext cx="172138" cy="151048"/>
                </a:xfrm>
                <a:prstGeom prst="rtTriangle">
                  <a:avLst/>
                </a:prstGeom>
                <a:solidFill>
                  <a:srgbClr val="44546A">
                    <a:lumMod val="60000"/>
                    <a:lumOff val="40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29" name="Trapezoid 2"/>
                <p:cNvSpPr/>
                <p:nvPr/>
              </p:nvSpPr>
              <p:spPr>
                <a:xfrm rot="19191503">
                  <a:off x="1728357" y="1570085"/>
                  <a:ext cx="2000986" cy="464863"/>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ysClr val="window" lastClr="FFFFFF">
                        <a:shade val="30000"/>
                        <a:satMod val="115000"/>
                        <a:lumMod val="67000"/>
                        <a:lumOff val="33000"/>
                      </a:sysClr>
                    </a:gs>
                    <a:gs pos="42000">
                      <a:sysClr val="window" lastClr="FFFFFF">
                        <a:shade val="67500"/>
                        <a:satMod val="115000"/>
                        <a:lumMod val="38000"/>
                        <a:lumOff val="62000"/>
                      </a:sysClr>
                    </a:gs>
                    <a:gs pos="84000">
                      <a:sysClr val="window" lastClr="FFFFFF">
                        <a:lumMod val="95000"/>
                        <a:shade val="100000"/>
                        <a:satMod val="115000"/>
                      </a:sysClr>
                    </a:gs>
                  </a:gsLst>
                  <a:lin ang="3600000" scaled="0"/>
                  <a:tileRect/>
                </a:gradFill>
                <a:ln w="3175"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grpSp>
        <p:grpSp>
          <p:nvGrpSpPr>
            <p:cNvPr id="7" name="Group 46"/>
            <p:cNvGrpSpPr>
              <a:grpSpLocks/>
            </p:cNvGrpSpPr>
            <p:nvPr/>
          </p:nvGrpSpPr>
          <p:grpSpPr bwMode="auto">
            <a:xfrm>
              <a:off x="1365362" y="3004323"/>
              <a:ext cx="6310086" cy="1748660"/>
              <a:chOff x="1728357" y="1304449"/>
              <a:chExt cx="5477985" cy="1518067"/>
            </a:xfrm>
          </p:grpSpPr>
          <p:grpSp>
            <p:nvGrpSpPr>
              <p:cNvPr id="17" name="Group 49"/>
              <p:cNvGrpSpPr>
                <a:grpSpLocks/>
              </p:cNvGrpSpPr>
              <p:nvPr/>
            </p:nvGrpSpPr>
            <p:grpSpPr bwMode="auto">
              <a:xfrm>
                <a:off x="1803761" y="1455420"/>
                <a:ext cx="5402581" cy="1367096"/>
                <a:chOff x="1803761" y="1455420"/>
                <a:chExt cx="5402581" cy="1367096"/>
              </a:xfrm>
            </p:grpSpPr>
            <p:pic>
              <p:nvPicPr>
                <p:cNvPr id="22" name="Picture 345" descr="shadow_1_m"/>
                <p:cNvPicPr>
                  <a:picLocks noChangeAspect="1" noChangeArrowheads="1"/>
                </p:cNvPicPr>
                <p:nvPr/>
              </p:nvPicPr>
              <p:blipFill>
                <a:blip r:embed="rId4">
                  <a:extLst>
                    <a:ext uri="{28A0092B-C50C-407E-A947-70E740481C1C}">
                      <a14:useLocalDpi xmlns:a14="http://schemas.microsoft.com/office/drawing/2010/main" val="0"/>
                    </a:ext>
                  </a:extLst>
                </a:blip>
                <a:srcRect t="1518" b="2"/>
                <a:stretch>
                  <a:fillRect/>
                </a:stretch>
              </p:blipFill>
              <p:spPr bwMode="gray">
                <a:xfrm>
                  <a:off x="1803761" y="2510102"/>
                  <a:ext cx="5402581" cy="31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2286617" y="1454859"/>
                  <a:ext cx="4640119" cy="1250051"/>
                </a:xfrm>
                <a:prstGeom prst="rect">
                  <a:avLst/>
                </a:prstGeom>
                <a:solidFill>
                  <a:srgbClr val="ED7D31"/>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24" name="Rectangle 23"/>
                <p:cNvSpPr/>
                <p:nvPr/>
              </p:nvSpPr>
              <p:spPr>
                <a:xfrm>
                  <a:off x="2392182" y="1560332"/>
                  <a:ext cx="4443254" cy="1029991"/>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grpSp>
            <p:nvGrpSpPr>
              <p:cNvPr id="18" name="Group 50"/>
              <p:cNvGrpSpPr>
                <a:grpSpLocks/>
              </p:cNvGrpSpPr>
              <p:nvPr/>
            </p:nvGrpSpPr>
            <p:grpSpPr bwMode="auto">
              <a:xfrm>
                <a:off x="1728357" y="1304449"/>
                <a:ext cx="2001385" cy="1320641"/>
                <a:chOff x="1728357" y="1304449"/>
                <a:chExt cx="2001385" cy="1320641"/>
              </a:xfrm>
            </p:grpSpPr>
            <p:sp>
              <p:nvSpPr>
                <p:cNvPr id="19" name="Right Triangle 18"/>
                <p:cNvSpPr/>
                <p:nvPr/>
              </p:nvSpPr>
              <p:spPr>
                <a:xfrm flipH="1">
                  <a:off x="2114479" y="2471827"/>
                  <a:ext cx="172138" cy="151048"/>
                </a:xfrm>
                <a:prstGeom prst="rtTriangle">
                  <a:avLst/>
                </a:prstGeom>
                <a:solidFill>
                  <a:srgbClr val="44546A">
                    <a:lumMod val="60000"/>
                    <a:lumOff val="40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20" name="Right Triangle 19"/>
                <p:cNvSpPr/>
                <p:nvPr/>
              </p:nvSpPr>
              <p:spPr>
                <a:xfrm flipH="1">
                  <a:off x="3449738" y="1303811"/>
                  <a:ext cx="172138" cy="151048"/>
                </a:xfrm>
                <a:prstGeom prst="rtTriangle">
                  <a:avLst/>
                </a:prstGeom>
                <a:solidFill>
                  <a:srgbClr val="44546A">
                    <a:lumMod val="60000"/>
                    <a:lumOff val="40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21" name="Trapezoid 2"/>
                <p:cNvSpPr/>
                <p:nvPr/>
              </p:nvSpPr>
              <p:spPr>
                <a:xfrm rot="19191503">
                  <a:off x="1728357" y="1569447"/>
                  <a:ext cx="2000986" cy="463561"/>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ysClr val="window" lastClr="FFFFFF">
                        <a:shade val="30000"/>
                        <a:satMod val="115000"/>
                        <a:lumMod val="67000"/>
                        <a:lumOff val="33000"/>
                      </a:sysClr>
                    </a:gs>
                    <a:gs pos="42000">
                      <a:sysClr val="window" lastClr="FFFFFF">
                        <a:shade val="67500"/>
                        <a:satMod val="115000"/>
                        <a:lumMod val="38000"/>
                        <a:lumOff val="62000"/>
                      </a:sysClr>
                    </a:gs>
                    <a:gs pos="84000">
                      <a:sysClr val="window" lastClr="FFFFFF">
                        <a:lumMod val="95000"/>
                        <a:shade val="100000"/>
                        <a:satMod val="115000"/>
                      </a:sysClr>
                    </a:gs>
                  </a:gsLst>
                  <a:lin ang="3600000" scaled="0"/>
                  <a:tileRect/>
                </a:gradFill>
                <a:ln w="3175"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grpSp>
        <p:grpSp>
          <p:nvGrpSpPr>
            <p:cNvPr id="8" name="Group 63"/>
            <p:cNvGrpSpPr>
              <a:grpSpLocks/>
            </p:cNvGrpSpPr>
            <p:nvPr/>
          </p:nvGrpSpPr>
          <p:grpSpPr bwMode="auto">
            <a:xfrm>
              <a:off x="1365362" y="4808263"/>
              <a:ext cx="6310086" cy="1748660"/>
              <a:chOff x="1728357" y="1304449"/>
              <a:chExt cx="5477985" cy="1518067"/>
            </a:xfrm>
          </p:grpSpPr>
          <p:grpSp>
            <p:nvGrpSpPr>
              <p:cNvPr id="9" name="Group 67"/>
              <p:cNvGrpSpPr>
                <a:grpSpLocks/>
              </p:cNvGrpSpPr>
              <p:nvPr/>
            </p:nvGrpSpPr>
            <p:grpSpPr bwMode="auto">
              <a:xfrm>
                <a:off x="1803761" y="1455420"/>
                <a:ext cx="5402581" cy="1367096"/>
                <a:chOff x="1803761" y="1455420"/>
                <a:chExt cx="5402581" cy="1367096"/>
              </a:xfrm>
            </p:grpSpPr>
            <p:pic>
              <p:nvPicPr>
                <p:cNvPr id="14" name="Picture 345" descr="shadow_1_m"/>
                <p:cNvPicPr>
                  <a:picLocks noChangeAspect="1" noChangeArrowheads="1"/>
                </p:cNvPicPr>
                <p:nvPr/>
              </p:nvPicPr>
              <p:blipFill>
                <a:blip r:embed="rId4">
                  <a:extLst>
                    <a:ext uri="{28A0092B-C50C-407E-A947-70E740481C1C}">
                      <a14:useLocalDpi xmlns:a14="http://schemas.microsoft.com/office/drawing/2010/main" val="0"/>
                    </a:ext>
                  </a:extLst>
                </a:blip>
                <a:srcRect t="1518" b="2"/>
                <a:stretch>
                  <a:fillRect/>
                </a:stretch>
              </p:blipFill>
              <p:spPr bwMode="gray">
                <a:xfrm>
                  <a:off x="1803761" y="2510102"/>
                  <a:ext cx="5402581" cy="31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286617" y="1455272"/>
                  <a:ext cx="4640119" cy="1250051"/>
                </a:xfrm>
                <a:prstGeom prst="rect">
                  <a:avLst/>
                </a:prstGeom>
                <a:solidFill>
                  <a:srgbClr val="44546A"/>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16" name="Rectangle 15"/>
                <p:cNvSpPr/>
                <p:nvPr/>
              </p:nvSpPr>
              <p:spPr>
                <a:xfrm>
                  <a:off x="2392182" y="1560746"/>
                  <a:ext cx="4443254" cy="1029990"/>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grpSp>
          <p:grpSp>
            <p:nvGrpSpPr>
              <p:cNvPr id="10" name="Group 68"/>
              <p:cNvGrpSpPr>
                <a:grpSpLocks/>
              </p:cNvGrpSpPr>
              <p:nvPr/>
            </p:nvGrpSpPr>
            <p:grpSpPr bwMode="auto">
              <a:xfrm>
                <a:off x="1728357" y="1304449"/>
                <a:ext cx="2001385" cy="1320641"/>
                <a:chOff x="1728357" y="1304449"/>
                <a:chExt cx="2001385" cy="1320641"/>
              </a:xfrm>
            </p:grpSpPr>
            <p:sp>
              <p:nvSpPr>
                <p:cNvPr id="11" name="Right Triangle 10"/>
                <p:cNvSpPr/>
                <p:nvPr/>
              </p:nvSpPr>
              <p:spPr>
                <a:xfrm flipH="1">
                  <a:off x="2114479" y="2473543"/>
                  <a:ext cx="172138" cy="151048"/>
                </a:xfrm>
                <a:prstGeom prst="rtTriangle">
                  <a:avLst/>
                </a:prstGeom>
                <a:solidFill>
                  <a:srgbClr val="44546A">
                    <a:lumMod val="60000"/>
                    <a:lumOff val="40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12" name="Right Triangle 11"/>
                <p:cNvSpPr/>
                <p:nvPr/>
              </p:nvSpPr>
              <p:spPr>
                <a:xfrm flipH="1">
                  <a:off x="3449738" y="1304224"/>
                  <a:ext cx="172138" cy="152350"/>
                </a:xfrm>
                <a:prstGeom prst="rtTriangle">
                  <a:avLst/>
                </a:prstGeom>
                <a:solidFill>
                  <a:srgbClr val="44546A">
                    <a:lumMod val="60000"/>
                    <a:lumOff val="40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13" name="Trapezoid 2"/>
                <p:cNvSpPr/>
                <p:nvPr/>
              </p:nvSpPr>
              <p:spPr>
                <a:xfrm rot="19191503">
                  <a:off x="1728357" y="1571163"/>
                  <a:ext cx="2000986" cy="463561"/>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ysClr val="window" lastClr="FFFFFF">
                        <a:shade val="30000"/>
                        <a:satMod val="115000"/>
                        <a:lumMod val="67000"/>
                        <a:lumOff val="33000"/>
                      </a:sysClr>
                    </a:gs>
                    <a:gs pos="42000">
                      <a:sysClr val="window" lastClr="FFFFFF">
                        <a:shade val="67500"/>
                        <a:satMod val="115000"/>
                        <a:lumMod val="38000"/>
                        <a:lumOff val="62000"/>
                      </a:sysClr>
                    </a:gs>
                    <a:gs pos="84000">
                      <a:sysClr val="window" lastClr="FFFFFF">
                        <a:lumMod val="95000"/>
                        <a:shade val="100000"/>
                        <a:satMod val="115000"/>
                      </a:sysClr>
                    </a:gs>
                  </a:gsLst>
                  <a:lin ang="3600000" scaled="0"/>
                  <a:tileRect/>
                </a:gradFill>
                <a:ln w="3175"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grpSp>
      </p:grpSp>
      <p:sp>
        <p:nvSpPr>
          <p:cNvPr id="33" name="Rectangle 32"/>
          <p:cNvSpPr>
            <a:spLocks noChangeArrowheads="1"/>
          </p:cNvSpPr>
          <p:nvPr/>
        </p:nvSpPr>
        <p:spPr bwMode="auto">
          <a:xfrm rot="-2473901">
            <a:off x="338281" y="1157544"/>
            <a:ext cx="1988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ClrTx/>
              <a:buFontTx/>
              <a:buNone/>
            </a:pPr>
            <a:r>
              <a:rPr lang="en-US" altLang="en-US" sz="1800" b="1" kern="1200" dirty="0" smtClean="0">
                <a:solidFill>
                  <a:srgbClr val="000000"/>
                </a:solidFill>
                <a:latin typeface="Times New Roman" panose="02020603050405020304" pitchFamily="18" charset="0"/>
                <a:ea typeface="+mn-ea"/>
                <a:cs typeface="Times New Roman" panose="02020603050405020304" pitchFamily="18" charset="0"/>
                <a:sym typeface="Arial" panose="020B0604020202020204" pitchFamily="34" charset="0"/>
              </a:rPr>
              <a:t>SỨ MỆNH</a:t>
            </a:r>
            <a:endParaRPr lang="en-US" altLang="en-US" sz="1800" b="1" kern="1200" dirty="0">
              <a:solidFill>
                <a:srgbClr val="000000"/>
              </a:solidFill>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34" name="Rectangle 33"/>
          <p:cNvSpPr>
            <a:spLocks noChangeArrowheads="1"/>
          </p:cNvSpPr>
          <p:nvPr/>
        </p:nvSpPr>
        <p:spPr bwMode="auto">
          <a:xfrm rot="-2473901">
            <a:off x="360525" y="2600853"/>
            <a:ext cx="19871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ClrTx/>
              <a:buFontTx/>
              <a:buNone/>
            </a:pPr>
            <a:r>
              <a:rPr lang="en-US" altLang="en-US" sz="1800" b="1" kern="1200" dirty="0" smtClean="0">
                <a:solidFill>
                  <a:srgbClr val="000000"/>
                </a:solidFill>
                <a:latin typeface="Times New Roman" panose="02020603050405020304" pitchFamily="18" charset="0"/>
                <a:ea typeface="+mn-ea"/>
                <a:cs typeface="Times New Roman" panose="02020603050405020304" pitchFamily="18" charset="0"/>
                <a:sym typeface="Arial" panose="020B0604020202020204" pitchFamily="34" charset="0"/>
              </a:rPr>
              <a:t>CHỨC NĂNG</a:t>
            </a:r>
            <a:endParaRPr lang="en-US" altLang="en-US" sz="1800" b="1" kern="1200" dirty="0">
              <a:solidFill>
                <a:srgbClr val="000000"/>
              </a:solidFill>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35" name="Rectangle 34"/>
          <p:cNvSpPr>
            <a:spLocks noChangeArrowheads="1"/>
          </p:cNvSpPr>
          <p:nvPr/>
        </p:nvSpPr>
        <p:spPr bwMode="auto">
          <a:xfrm rot="-2473901">
            <a:off x="138556" y="4072085"/>
            <a:ext cx="2594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ClrTx/>
              <a:buFontTx/>
              <a:buNone/>
            </a:pPr>
            <a:r>
              <a:rPr lang="en-US" altLang="en-US" sz="1800" b="1" kern="1200" dirty="0" smtClean="0">
                <a:solidFill>
                  <a:srgbClr val="000000"/>
                </a:solidFill>
                <a:latin typeface="Times New Roman" panose="02020603050405020304" pitchFamily="18" charset="0"/>
                <a:ea typeface="+mn-ea"/>
                <a:cs typeface="Times New Roman" panose="02020603050405020304" pitchFamily="18" charset="0"/>
                <a:sym typeface="Arial" panose="020B0604020202020204" pitchFamily="34" charset="0"/>
              </a:rPr>
              <a:t>THÔNG TIN LIÊN HỆ</a:t>
            </a:r>
            <a:endParaRPr lang="en-US" altLang="en-US" sz="1800" b="1" kern="1200" dirty="0">
              <a:solidFill>
                <a:srgbClr val="000000"/>
              </a:solidFill>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36" name="Rectangle 35"/>
          <p:cNvSpPr/>
          <p:nvPr/>
        </p:nvSpPr>
        <p:spPr>
          <a:xfrm>
            <a:off x="1780182" y="118330"/>
            <a:ext cx="6657670" cy="492443"/>
          </a:xfrm>
          <a:prstGeom prst="rect">
            <a:avLst/>
          </a:prstGeom>
          <a:noFill/>
        </p:spPr>
        <p:txBody>
          <a:bodyPr wrap="square" lIns="121920" tIns="60960" rIns="121920" bIns="60960">
            <a:spAutoFit/>
          </a:bodyPr>
          <a:lstStyle/>
          <a:p>
            <a:pPr algn="ctr">
              <a:buClrTx/>
              <a:buFontTx/>
              <a:buNone/>
            </a:pPr>
            <a:r>
              <a:rPr lang="en-US" sz="2400" b="1" kern="1200" cap="all" dirty="0" err="1"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anose="02020603050405020304" pitchFamily="18" charset="0"/>
                <a:ea typeface="+mn-ea"/>
                <a:cs typeface="+mn-cs"/>
              </a:rPr>
              <a:t>Quỹ</a:t>
            </a:r>
            <a:r>
              <a:rPr lang="en-US" sz="24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anose="02020603050405020304" pitchFamily="18" charset="0"/>
                <a:ea typeface="+mn-ea"/>
                <a:cs typeface="+mn-cs"/>
              </a:rPr>
              <a:t> NHI ĐỒNG LIÊN HỢP QUỐC</a:t>
            </a:r>
            <a:endParaRPr lang="vi-VN" sz="2400" b="1" kern="120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anose="02020603050405020304" pitchFamily="18" charset="0"/>
              <a:ea typeface="+mn-ea"/>
              <a:cs typeface="+mn-cs"/>
            </a:endParaRPr>
          </a:p>
        </p:txBody>
      </p:sp>
      <p:pic>
        <p:nvPicPr>
          <p:cNvPr id="37" name="Picture 36"/>
          <p:cNvPicPr>
            <a:picLocks noChangeAspect="1"/>
          </p:cNvPicPr>
          <p:nvPr/>
        </p:nvPicPr>
        <p:blipFill>
          <a:blip r:embed="rId5">
            <a:extLst>
              <a:ext uri="{BEBA8EAE-BF5A-486C-A8C5-ECC9F3942E4B}">
                <a14:imgProps xmlns:a14="http://schemas.microsoft.com/office/drawing/2010/main">
                  <a14:imgLayer r:embed="rId6">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7724084" y="-54121"/>
            <a:ext cx="1427536" cy="991814"/>
          </a:xfrm>
          <a:prstGeom prst="rect">
            <a:avLst/>
          </a:prstGeom>
        </p:spPr>
      </p:pic>
      <p:sp>
        <p:nvSpPr>
          <p:cNvPr id="39" name="AutoShape 2" descr="UNICEF Viet Nam - Quỹ Nhi Đồng Liên Hợp Quốc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7672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 y="434330"/>
            <a:ext cx="9259159" cy="5143500"/>
          </a:xfrm>
          <a:prstGeom prst="rect">
            <a:avLst/>
          </a:prstGeom>
          <a:effectLst>
            <a:softEdge rad="939800"/>
          </a:effectLst>
        </p:spPr>
      </p:pic>
      <p:pic>
        <p:nvPicPr>
          <p:cNvPr id="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 y="720874"/>
            <a:ext cx="3200400" cy="2340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90D59917-A4D8-2743-B16A-D590B3F3F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2580" y="1336782"/>
            <a:ext cx="6995657" cy="3372784"/>
          </a:xfrm>
          <a:prstGeom prst="rect">
            <a:avLst/>
          </a:prstGeom>
        </p:spPr>
      </p:pic>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03041" tIns="636387" rIns="491970" bIns="550689" numCol="1" anchor="ctr" anchorCtr="0" compatLnSpc="1">
            <a:prstTxWarp prst="textNoShape">
              <a:avLst/>
            </a:prstTxWarp>
            <a:spAutoFit/>
          </a:bodyPr>
          <a:lstStyle/>
          <a:p>
            <a:endParaRPr lang="en-US"/>
          </a:p>
        </p:txBody>
      </p:sp>
      <p:pic>
        <p:nvPicPr>
          <p:cNvPr id="4097" name="Shape 4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46" y="3200330"/>
            <a:ext cx="2487613" cy="19637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rot="10800000" flipV="1">
            <a:off x="2883400" y="2057389"/>
            <a:ext cx="464819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8100" algn="l" defTabSz="914400" rtl="0" eaLnBrk="0" fontAlgn="base" latinLnBrk="0" hangingPunct="0">
              <a:lnSpc>
                <a:spcPct val="100000"/>
              </a:lnSpc>
              <a:spcBef>
                <a:spcPct val="0"/>
              </a:spcBef>
              <a:spcAft>
                <a:spcPct val="0"/>
              </a:spcAft>
              <a:buClrTx/>
              <a:buSzTx/>
              <a:buFontTx/>
              <a:buNone/>
              <a:tabLst/>
            </a:pPr>
            <a:r>
              <a:rPr kumimoji="0" lang="vi-VN" altLang="en-US" sz="2000" b="1" i="0" u="none" strike="noStrike" cap="none" normalizeH="0" baseline="0" dirty="0" smtClean="0">
                <a:ln>
                  <a:noFill/>
                </a:ln>
                <a:solidFill>
                  <a:schemeClr val="tx1"/>
                </a:solidFill>
                <a:effectLst/>
                <a:latin typeface="#9Slide05 IcielSanelma" pitchFamily="2" charset="0"/>
                <a:ea typeface="Arial" panose="020B0604020202020204" pitchFamily="34" charset="0"/>
              </a:rPr>
              <a:t>Đư</a:t>
            </a:r>
            <a:r>
              <a:rPr lang="en-US" altLang="en-US" sz="2000" b="1" dirty="0" smtClean="0">
                <a:solidFill>
                  <a:schemeClr val="tx1"/>
                </a:solidFill>
                <a:latin typeface="#9Slide05 IcielSanelma" pitchFamily="2" charset="0"/>
                <a:ea typeface="Arial" panose="020B0604020202020204" pitchFamily="34" charset="0"/>
              </a:rPr>
              <a:t>ợ</a:t>
            </a:r>
            <a:r>
              <a:rPr kumimoji="0" lang="vi-VN" altLang="en-US" sz="2000" b="1" i="0" u="none" strike="noStrike" cap="none" normalizeH="0" baseline="0" dirty="0" smtClean="0">
                <a:ln>
                  <a:noFill/>
                </a:ln>
                <a:solidFill>
                  <a:schemeClr val="tx1"/>
                </a:solidFill>
                <a:effectLst/>
                <a:latin typeface="#9Slide05 IcielSanelma" pitchFamily="2" charset="0"/>
                <a:ea typeface="Arial" panose="020B0604020202020204" pitchFamily="34" charset="0"/>
              </a:rPr>
              <a:t>c</a:t>
            </a:r>
            <a:r>
              <a:rPr kumimoji="0" lang="vi-VN" altLang="en-US" sz="2000" b="1" i="0" u="none" strike="noStrike" cap="none" normalizeH="0" dirty="0" smtClean="0">
                <a:ln>
                  <a:noFill/>
                </a:ln>
                <a:solidFill>
                  <a:schemeClr val="tx1"/>
                </a:solidFill>
                <a:effectLst/>
                <a:latin typeface="#9Slide05 IcielSanelma" pitchFamily="2" charset="0"/>
                <a:ea typeface="Arial" panose="020B0604020202020204" pitchFamily="34" charset="0"/>
              </a:rPr>
              <a:t> </a:t>
            </a:r>
            <a:r>
              <a:rPr kumimoji="0" lang="vi-VN" altLang="en-US" sz="2000" b="1" i="0" u="none" strike="noStrike" cap="none" normalizeH="0" baseline="0" dirty="0" smtClean="0">
                <a:ln>
                  <a:noFill/>
                </a:ln>
                <a:solidFill>
                  <a:schemeClr val="tx1"/>
                </a:solidFill>
                <a:effectLst/>
                <a:latin typeface="#9Slide05 IcielSanelma" pitchFamily="2" charset="0"/>
                <a:ea typeface="Arial" panose="020B0604020202020204" pitchFamily="34" charset="0"/>
              </a:rPr>
              <a:t>sinh ra và lớn lên trong tình yêu thương của những người thân, được cắp sách đến trường, được sống dưới </a:t>
            </a:r>
            <a:r>
              <a:rPr kumimoji="0" lang="vi-VN" altLang="en-US" sz="2000" b="1" i="0" u="none" strike="noStrike" cap="none" normalizeH="0" baseline="0" dirty="0" smtClean="0">
                <a:ln>
                  <a:noFill/>
                </a:ln>
                <a:solidFill>
                  <a:schemeClr val="tx1"/>
                </a:solidFill>
                <a:effectLst/>
                <a:latin typeface="#9Slide05 IcielSanelma" pitchFamily="2" charset="0"/>
                <a:ea typeface="Arial" panose="020B0604020202020204" pitchFamily="34" charset="0"/>
              </a:rPr>
              <a:t>b</a:t>
            </a:r>
            <a:r>
              <a:rPr lang="en-US" altLang="en-US" sz="2000" b="1" dirty="0" smtClean="0">
                <a:solidFill>
                  <a:schemeClr val="tx1"/>
                </a:solidFill>
                <a:latin typeface="#9Slide05 IcielSanelma" pitchFamily="2" charset="0"/>
                <a:ea typeface="Arial" panose="020B0604020202020204" pitchFamily="34" charset="0"/>
              </a:rPr>
              <a:t>ầ</a:t>
            </a:r>
            <a:r>
              <a:rPr kumimoji="0" lang="vi-VN" altLang="en-US" sz="2000" b="1" i="0" u="none" strike="noStrike" cap="none" normalizeH="0" baseline="0" dirty="0" smtClean="0">
                <a:ln>
                  <a:noFill/>
                </a:ln>
                <a:solidFill>
                  <a:schemeClr val="tx1"/>
                </a:solidFill>
                <a:effectLst/>
                <a:latin typeface="#9Slide05 IcielSanelma" pitchFamily="2" charset="0"/>
                <a:ea typeface="Arial" panose="020B0604020202020204" pitchFamily="34" charset="0"/>
              </a:rPr>
              <a:t>u </a:t>
            </a:r>
            <a:r>
              <a:rPr kumimoji="0" lang="vi-VN" altLang="en-US" sz="2000" b="1" i="0" u="none" strike="noStrike" cap="none" normalizeH="0" baseline="0" dirty="0" smtClean="0">
                <a:ln>
                  <a:noFill/>
                </a:ln>
                <a:solidFill>
                  <a:schemeClr val="tx1"/>
                </a:solidFill>
                <a:effectLst/>
                <a:latin typeface="#9Slide05 IcielSanelma" pitchFamily="2" charset="0"/>
                <a:ea typeface="Arial" panose="020B0604020202020204" pitchFamily="34" charset="0"/>
              </a:rPr>
              <a:t>trời hoà bình, đó là niềm hạnh phúc lớn lao. Em hãy viết một lá thư bày tỏ lòng biết ơn gửi đến người thân đã tạo điều kiện tốt đẹp cho em được hưởng trọn quyền trẻ em.</a:t>
            </a:r>
          </a:p>
        </p:txBody>
      </p:sp>
      <p:sp>
        <p:nvSpPr>
          <p:cNvPr id="9" name="Rectangle 8"/>
          <p:cNvSpPr/>
          <p:nvPr/>
        </p:nvSpPr>
        <p:spPr>
          <a:xfrm>
            <a:off x="1680210" y="67317"/>
            <a:ext cx="5527860" cy="779765"/>
          </a:xfrm>
          <a:prstGeom prst="rect">
            <a:avLst/>
          </a:prstGeom>
          <a:ln w="57150"/>
        </p:spPr>
        <p:style>
          <a:lnRef idx="2">
            <a:schemeClr val="accent3"/>
          </a:lnRef>
          <a:fillRef idx="1">
            <a:schemeClr val="lt1"/>
          </a:fillRef>
          <a:effectRef idx="0">
            <a:schemeClr val="accent3"/>
          </a:effectRef>
          <a:fontRef idx="minor">
            <a:schemeClr val="dk1"/>
          </a:fontRef>
        </p:style>
        <p:txBody>
          <a:bodyPr wrap="none" lIns="121920" tIns="60960" rIns="121920" bIns="60960">
            <a:spAutoFit/>
          </a:bodyPr>
          <a:lstStyle/>
          <a:p>
            <a:pPr algn="ctr">
              <a:buClrTx/>
              <a:buFontTx/>
              <a:buNone/>
            </a:pPr>
            <a:r>
              <a:rPr lang="en-US" sz="4267"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anose="02020603050405020304" pitchFamily="18" charset="0"/>
                <a:ea typeface="+mn-ea"/>
                <a:cs typeface="+mn-cs"/>
              </a:rPr>
              <a:t>HOẠT ĐỘNG DỰ ÁN</a:t>
            </a:r>
            <a:endParaRPr lang="vi-VN" sz="4267" b="1" kern="120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anose="02020603050405020304" pitchFamily="18" charset="0"/>
              <a:ea typeface="+mn-ea"/>
              <a:cs typeface="+mn-cs"/>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7924800" y="50037"/>
            <a:ext cx="1130047" cy="896863"/>
          </a:xfrm>
          <a:prstGeom prst="rect">
            <a:avLst/>
          </a:prstGeom>
        </p:spPr>
      </p:pic>
    </p:spTree>
    <p:extLst>
      <p:ext uri="{BB962C8B-B14F-4D97-AF65-F5344CB8AC3E}">
        <p14:creationId xmlns:p14="http://schemas.microsoft.com/office/powerpoint/2010/main" val="3075136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36" y="662632"/>
            <a:ext cx="9259159" cy="5143500"/>
          </a:xfrm>
          <a:prstGeom prst="rect">
            <a:avLst/>
          </a:prstGeom>
          <a:effectLst>
            <a:softEdge rad="939800"/>
          </a:effectLst>
        </p:spPr>
      </p:pic>
      <p:pic>
        <p:nvPicPr>
          <p:cNvPr id="118787"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13156" y="642897"/>
            <a:ext cx="3352800" cy="3810000"/>
          </a:xfrm>
        </p:spPr>
      </p:pic>
      <p:sp>
        <p:nvSpPr>
          <p:cNvPr id="7" name="TextBox 6"/>
          <p:cNvSpPr txBox="1"/>
          <p:nvPr/>
        </p:nvSpPr>
        <p:spPr>
          <a:xfrm>
            <a:off x="454196" y="1199388"/>
            <a:ext cx="2444408" cy="2677656"/>
          </a:xfrm>
          <a:prstGeom prst="rect">
            <a:avLst/>
          </a:prstGeom>
          <a:solidFill>
            <a:schemeClr val="accent4">
              <a:lumMod val="60000"/>
              <a:lumOff val="40000"/>
            </a:schemeClr>
          </a:solidFill>
          <a:ln>
            <a:solidFill>
              <a:srgbClr val="FFC000"/>
            </a:solidFill>
          </a:ln>
          <a:scene3d>
            <a:camera prst="orthographicFront"/>
            <a:lightRig rig="threePt" dir="t"/>
          </a:scene3d>
          <a:sp3d>
            <a:bevelT w="139700" h="139700" prst="divot"/>
          </a:sp3d>
        </p:spPr>
        <p:txBody>
          <a:bodyPr>
            <a:spAutoFit/>
          </a:bodyPr>
          <a:lstStyle/>
          <a:p>
            <a:pPr algn="just">
              <a:buClrTx/>
              <a:buFontTx/>
              <a:buNone/>
              <a:defRPr/>
            </a:pPr>
            <a:r>
              <a:rPr lang="en-US" sz="2400" kern="1200" dirty="0" smtClean="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rPr>
              <a:t>           </a:t>
            </a: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smtClean="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smtClean="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p:txBody>
      </p:sp>
      <p:pic>
        <p:nvPicPr>
          <p:cNvPr id="8" name="Picture 7"/>
          <p:cNvPicPr>
            <a:picLocks noChangeAspect="1"/>
          </p:cNvPicPr>
          <p:nvPr/>
        </p:nvPicPr>
        <p:blipFill>
          <a:blip r:embed="rId7"/>
          <a:stretch>
            <a:fillRect/>
          </a:stretch>
        </p:blipFill>
        <p:spPr>
          <a:xfrm>
            <a:off x="2353612" y="3630820"/>
            <a:ext cx="657225" cy="55602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8013953" y="-6219"/>
            <a:ext cx="1130047" cy="896863"/>
          </a:xfrm>
          <a:prstGeom prst="rect">
            <a:avLst/>
          </a:prstGeom>
        </p:spPr>
      </p:pic>
      <p:sp>
        <p:nvSpPr>
          <p:cNvPr id="27" name="Rectangle 26"/>
          <p:cNvSpPr>
            <a:spLocks noChangeArrowheads="1"/>
          </p:cNvSpPr>
          <p:nvPr/>
        </p:nvSpPr>
        <p:spPr bwMode="auto">
          <a:xfrm>
            <a:off x="444120" y="1290712"/>
            <a:ext cx="241174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200" b="1" dirty="0" err="1" smtClean="0">
                <a:solidFill>
                  <a:srgbClr val="0000FF"/>
                </a:solidFill>
                <a:latin typeface="#9Slide05 Fourth" panose="00000500000000000000" pitchFamily="2" charset="0"/>
                <a:ea typeface="Helvetica Neue"/>
                <a:cs typeface="Helvetica Neue"/>
              </a:rPr>
              <a:t>Bài</a:t>
            </a:r>
            <a:r>
              <a:rPr lang="en-US" altLang="en-US" sz="3200" b="1" dirty="0" smtClean="0">
                <a:solidFill>
                  <a:srgbClr val="0000FF"/>
                </a:solidFill>
                <a:latin typeface="#9Slide05 Fourth" panose="00000500000000000000" pitchFamily="2" charset="0"/>
                <a:ea typeface="Helvetica Neue"/>
                <a:cs typeface="Helvetica Neue"/>
              </a:rPr>
              <a:t> 12:</a:t>
            </a:r>
            <a:r>
              <a:rPr lang="en-US" altLang="en-US" sz="3200" b="1" dirty="0" smtClean="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3200" b="1" dirty="0" err="1" smtClean="0">
                <a:solidFill>
                  <a:srgbClr val="FF0000"/>
                </a:solidFill>
                <a:latin typeface="#9Slide05 Fourth" panose="00000500000000000000" pitchFamily="2" charset="0"/>
                <a:ea typeface="Helvetica Neue"/>
                <a:cs typeface="Helvetica Neue"/>
              </a:rPr>
              <a:t>Thực</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hiện</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quyền</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trẻ</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em</a:t>
            </a:r>
            <a:endParaRPr lang="en-US" altLang="en-US" sz="3200" b="1" dirty="0" smtClean="0">
              <a:solidFill>
                <a:srgbClr val="FF0000"/>
              </a:solidFill>
              <a:latin typeface="#9Slide05 Fourth" panose="00000500000000000000" pitchFamily="2" charset="0"/>
              <a:ea typeface="Helvetica Neue"/>
              <a:cs typeface="Helvetica Neue"/>
            </a:endParaRPr>
          </a:p>
          <a:p>
            <a:pPr algn="ctr" eaLnBrk="0" fontAlgn="base" hangingPunct="0">
              <a:spcBef>
                <a:spcPct val="0"/>
              </a:spcBef>
              <a:spcAft>
                <a:spcPct val="0"/>
              </a:spcAft>
            </a:pPr>
            <a:r>
              <a:rPr lang="en-US" altLang="en-US" sz="3200" b="1" dirty="0" smtClean="0">
                <a:solidFill>
                  <a:srgbClr val="0000FF"/>
                </a:solidFill>
                <a:latin typeface="#9Slide05 Fourth" panose="00000500000000000000" pitchFamily="2" charset="0"/>
                <a:ea typeface="Helvetica Neue"/>
                <a:cs typeface="Helvetica Neue"/>
              </a:rPr>
              <a:t>CTST</a:t>
            </a:r>
            <a:endParaRPr lang="en-SG" altLang="en-US" sz="3200" b="1" dirty="0">
              <a:solidFill>
                <a:srgbClr val="0000FF"/>
              </a:solidFill>
              <a:latin typeface="#9Slide05 Fourth" panose="00000500000000000000" pitchFamily="2" charset="0"/>
            </a:endParaRPr>
          </a:p>
        </p:txBody>
      </p:sp>
      <p:pic>
        <p:nvPicPr>
          <p:cNvPr id="2" name="Picture 1"/>
          <p:cNvPicPr>
            <a:picLocks noChangeAspect="1"/>
          </p:cNvPicPr>
          <p:nvPr/>
        </p:nvPicPr>
        <p:blipFill>
          <a:blip r:embed="rId10"/>
          <a:stretch>
            <a:fillRect/>
          </a:stretch>
        </p:blipFill>
        <p:spPr>
          <a:xfrm>
            <a:off x="3823140" y="1127662"/>
            <a:ext cx="4359018" cy="6791966"/>
          </a:xfrm>
          <a:prstGeom prst="rect">
            <a:avLst/>
          </a:prstGeom>
        </p:spPr>
      </p:pic>
      <p:sp>
        <p:nvSpPr>
          <p:cNvPr id="15" name="文本框 6"/>
          <p:cNvSpPr txBox="1"/>
          <p:nvPr/>
        </p:nvSpPr>
        <p:spPr>
          <a:xfrm>
            <a:off x="4859178" y="1529610"/>
            <a:ext cx="3058021" cy="1446550"/>
          </a:xfrm>
          <a:prstGeom prst="rect">
            <a:avLst/>
          </a:prstGeom>
          <a:noFill/>
        </p:spPr>
        <p:txBody>
          <a:bodyPr wrap="square" rtlCol="0">
            <a:spAutoFit/>
          </a:bodyPr>
          <a:lstStyle/>
          <a:p>
            <a:pPr algn="ctr">
              <a:buClrTx/>
              <a:buFontTx/>
              <a:buNone/>
            </a:pPr>
            <a:r>
              <a:rPr lang="vi-VN" altLang="zh-CN" sz="4400" b="1" kern="1200" dirty="0" smtClean="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Xin chào và hẹn gặp lại</a:t>
            </a:r>
            <a:endParaRPr lang="zh-CN" altLang="en-US" sz="4400" b="1" kern="1200" dirty="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grpSp>
        <p:nvGrpSpPr>
          <p:cNvPr id="16" name="Group 15"/>
          <p:cNvGrpSpPr/>
          <p:nvPr/>
        </p:nvGrpSpPr>
        <p:grpSpPr>
          <a:xfrm>
            <a:off x="2338372" y="-38986"/>
            <a:ext cx="3099448" cy="2011581"/>
            <a:chOff x="41351" y="33209"/>
            <a:chExt cx="3099448" cy="2011581"/>
          </a:xfrm>
        </p:grpSpPr>
        <p:pic>
          <p:nvPicPr>
            <p:cNvPr id="17" name="PA_库_图片 27"/>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a:stretch>
              <a:fillRect/>
            </a:stretch>
          </p:blipFill>
          <p:spPr>
            <a:xfrm rot="5174318">
              <a:off x="717379" y="-378630"/>
              <a:ext cx="1747392" cy="3099448"/>
            </a:xfrm>
            <a:prstGeom prst="rect">
              <a:avLst/>
            </a:prstGeom>
          </p:spPr>
        </p:pic>
        <p:sp>
          <p:nvSpPr>
            <p:cNvPr id="18" name="Rectangle 17"/>
            <p:cNvSpPr/>
            <p:nvPr/>
          </p:nvSpPr>
          <p:spPr>
            <a:xfrm>
              <a:off x="961664" y="33209"/>
              <a:ext cx="1391449" cy="722587"/>
            </a:xfrm>
            <a:prstGeom prst="rect">
              <a:avLst/>
            </a:prstGeom>
          </p:spPr>
          <p:txBody>
            <a:bodyPr wrap="none">
              <a:spAutoFit/>
            </a:bodyPr>
            <a:lstStyle/>
            <a:p>
              <a:pPr>
                <a:buClrTx/>
                <a:buFontTx/>
                <a:buNone/>
              </a:pPr>
              <a:r>
                <a:rPr lang="en-US" altLang="en-US" sz="3200" b="1" kern="1200" dirty="0">
                  <a:solidFill>
                    <a:srgbClr val="FF0000"/>
                  </a:solidFill>
                  <a:latin typeface="Times New Roman" pitchFamily="18" charset="0"/>
                  <a:ea typeface="+mn-ea"/>
                  <a:cs typeface="Times New Roman" pitchFamily="18" charset="0"/>
                </a:rPr>
                <a:t> </a:t>
              </a:r>
              <a:r>
                <a:rPr lang="en-US" altLang="en-US" sz="1600" b="1" kern="1200" dirty="0" smtClean="0">
                  <a:solidFill>
                    <a:srgbClr val="FF0000"/>
                  </a:solidFill>
                  <a:latin typeface="SVN-Vanilla Daisy Pro" panose="00000500000000000000" pitchFamily="2" charset="0"/>
                  <a:ea typeface="+mn-ea"/>
                  <a:cs typeface="Times New Roman" pitchFamily="18" charset="0"/>
                </a:rPr>
                <a:t>CÔ TUYẾT</a:t>
              </a:r>
            </a:p>
            <a:p>
              <a:pPr>
                <a:buClrTx/>
                <a:buFontTx/>
                <a:buNone/>
              </a:pPr>
              <a:r>
                <a:rPr lang="en-US" sz="1600" b="1" kern="1200" dirty="0" smtClean="0">
                  <a:solidFill>
                    <a:srgbClr val="FF0000"/>
                  </a:solidFill>
                  <a:latin typeface="SVN-Vanilla Daisy Pro" panose="00000500000000000000" pitchFamily="2" charset="0"/>
                  <a:ea typeface="+mn-ea"/>
                  <a:cs typeface="Times New Roman" pitchFamily="18" charset="0"/>
                </a:rPr>
                <a:t>THCS TÔ HIỆU</a:t>
              </a:r>
              <a:endParaRPr lang="en-US" sz="1600" kern="1200" dirty="0">
                <a:solidFill>
                  <a:srgbClr val="5F5F5F"/>
                </a:solidFill>
                <a:latin typeface="SVN-Vanilla Daisy Pro" panose="00000500000000000000" pitchFamily="2" charset="0"/>
                <a:ea typeface="+mn-ea"/>
              </a:endParaRPr>
            </a:p>
          </p:txBody>
        </p:sp>
        <p:pic>
          <p:nvPicPr>
            <p:cNvPr id="19" name="Picture 1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0869" y="534584"/>
              <a:ext cx="2169654" cy="1353596"/>
            </a:xfrm>
            <a:prstGeom prst="rect">
              <a:avLst/>
            </a:prstGeom>
          </p:spPr>
        </p:pic>
      </p:grpSp>
    </p:spTree>
    <p:custDataLst>
      <p:tags r:id="rId1"/>
    </p:custDataLst>
    <p:extLst>
      <p:ext uri="{BB962C8B-B14F-4D97-AF65-F5344CB8AC3E}">
        <p14:creationId xmlns:p14="http://schemas.microsoft.com/office/powerpoint/2010/main" val="4227184820"/>
      </p:ext>
    </p:extLst>
  </p:cSld>
  <p:clrMapOvr>
    <a:masterClrMapping/>
  </p:clrMapOvr>
  <p:transition spd="slow" advTm="231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14350"/>
            <a:ext cx="9259159" cy="5143500"/>
          </a:xfrm>
          <a:prstGeom prst="rect">
            <a:avLst/>
          </a:prstGeom>
          <a:effectLst>
            <a:softEdge rad="939800"/>
          </a:effectLst>
        </p:spPr>
      </p:pic>
      <p:pic>
        <p:nvPicPr>
          <p:cNvPr id="10" name="Picture 9">
            <a:extLst>
              <a:ext uri="{FF2B5EF4-FFF2-40B4-BE49-F238E27FC236}">
                <a16:creationId xmlns="" xmlns:a16="http://schemas.microsoft.com/office/drawing/2014/main" id="{754ABF28-D790-4359-9799-DBF792FE0B6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19"/>
              </a:ext>
            </a:extLst>
          </a:blip>
          <a:stretch>
            <a:fillRect/>
          </a:stretch>
        </p:blipFill>
        <p:spPr>
          <a:xfrm>
            <a:off x="1327660" y="28890"/>
            <a:ext cx="5918959" cy="1995543"/>
          </a:xfrm>
          <a:prstGeom prst="rect">
            <a:avLst/>
          </a:prstGeom>
        </p:spPr>
      </p:pic>
      <p:sp>
        <p:nvSpPr>
          <p:cNvPr id="6" name="Rectangle 5"/>
          <p:cNvSpPr/>
          <p:nvPr/>
        </p:nvSpPr>
        <p:spPr>
          <a:xfrm>
            <a:off x="152400" y="3984848"/>
            <a:ext cx="8534400" cy="914266"/>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buClrTx/>
              <a:buFontTx/>
              <a:buNone/>
              <a:defRPr/>
            </a:pPr>
            <a:endParaRPr lang="en-US" sz="1500" b="1" dirty="0">
              <a:solidFill>
                <a:prstClr val="black"/>
              </a:solidFill>
              <a:latin typeface="Calibri"/>
              <a:ea typeface="+mn-ea"/>
            </a:endParaRPr>
          </a:p>
        </p:txBody>
      </p:sp>
      <p:sp>
        <p:nvSpPr>
          <p:cNvPr id="12" name="TextBox 11"/>
          <p:cNvSpPr txBox="1">
            <a:spLocks noChangeArrowheads="1"/>
          </p:cNvSpPr>
          <p:nvPr/>
        </p:nvSpPr>
        <p:spPr bwMode="auto">
          <a:xfrm>
            <a:off x="2110234" y="201469"/>
            <a:ext cx="4419599" cy="1569660"/>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ClrTx/>
              <a:buFontTx/>
              <a:buNone/>
            </a:pPr>
            <a:r>
              <a:rPr lang="en-US" altLang="en-US" sz="3200" b="1" kern="1200" dirty="0">
                <a:ln w="22225">
                  <a:solidFill>
                    <a:srgbClr val="FF0000"/>
                  </a:solidFill>
                  <a:prstDash val="solid"/>
                </a:ln>
                <a:solidFill>
                  <a:srgbClr val="ED7D31">
                    <a:lumMod val="40000"/>
                    <a:lumOff val="60000"/>
                  </a:srgbClr>
                </a:solidFill>
                <a:latin typeface="Times New Roman" panose="02020603050405020304" pitchFamily="18" charset="0"/>
                <a:ea typeface="微软雅黑" panose="020B0503020204020204" pitchFamily="34" charset="-122"/>
                <a:cs typeface="Times New Roman" panose="02020603050405020304" pitchFamily="18" charset="0"/>
              </a:rPr>
              <a:t>TRÒ CHƠI: </a:t>
            </a:r>
          </a:p>
          <a:p>
            <a:pPr algn="ctr" fontAlgn="base">
              <a:lnSpc>
                <a:spcPct val="150000"/>
              </a:lnSpc>
              <a:spcBef>
                <a:spcPct val="0"/>
              </a:spcBef>
              <a:spcAft>
                <a:spcPct val="0"/>
              </a:spcAft>
              <a:buClrTx/>
              <a:buFontTx/>
              <a:buNone/>
            </a:pPr>
            <a:r>
              <a:rPr lang="en-US" altLang="en-US" sz="3200" b="1" kern="1200" dirty="0">
                <a:ln w="22225">
                  <a:solidFill>
                    <a:srgbClr val="FF0000"/>
                  </a:solidFill>
                  <a:prstDash val="solid"/>
                </a:ln>
                <a:solidFill>
                  <a:srgbClr val="ED7D31">
                    <a:lumMod val="40000"/>
                    <a:lumOff val="60000"/>
                  </a:srgbClr>
                </a:solidFill>
                <a:latin typeface="SVN-Vanilla Daisy Pro" panose="00000500000000000000" pitchFamily="2" charset="0"/>
                <a:ea typeface="微软雅黑" panose="020B0503020204020204" pitchFamily="34" charset="-122"/>
                <a:cs typeface="Times New Roman" panose="02020603050405020304" pitchFamily="18" charset="0"/>
              </a:rPr>
              <a:t>THẨM THẤU ÂM NHẠC</a:t>
            </a:r>
            <a:endParaRPr lang="it-IT" altLang="en-US" sz="3200" b="1" kern="1200" dirty="0">
              <a:ln w="22225">
                <a:solidFill>
                  <a:srgbClr val="FF0000"/>
                </a:solidFill>
                <a:prstDash val="solid"/>
              </a:ln>
              <a:solidFill>
                <a:srgbClr val="ED7D31">
                  <a:lumMod val="40000"/>
                  <a:lumOff val="60000"/>
                </a:srgbClr>
              </a:solidFill>
              <a:latin typeface="SVN-Vanilla Daisy Pro" panose="00000500000000000000" pitchFamily="2" charset="0"/>
              <a:ea typeface="微软雅黑" panose="020B0503020204020204" pitchFamily="34" charset="-122"/>
              <a:cs typeface="Times New Roman" panose="02020603050405020304" pitchFamily="18" charset="0"/>
            </a:endParaRPr>
          </a:p>
        </p:txBody>
      </p:sp>
      <p:pic>
        <p:nvPicPr>
          <p:cNvPr id="2" name="Picture 1"/>
          <p:cNvPicPr>
            <a:picLocks noChangeAspect="1"/>
          </p:cNvPicPr>
          <p:nvPr/>
        </p:nvPicPr>
        <p:blipFill>
          <a:blip r:embed="rId20"/>
          <a:stretch>
            <a:fillRect/>
          </a:stretch>
        </p:blipFill>
        <p:spPr>
          <a:xfrm>
            <a:off x="67203" y="28890"/>
            <a:ext cx="1252837" cy="1284843"/>
          </a:xfrm>
          <a:prstGeom prst="rect">
            <a:avLst/>
          </a:prstGeom>
        </p:spPr>
      </p:pic>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rot="10800000" flipV="1">
            <a:off x="228600" y="3891306"/>
            <a:ext cx="83820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27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endParaRPr lang="vi-VN" altLang="en-US" sz="1000" b="1" dirty="0" smtClean="0">
              <a:solidFill>
                <a:prstClr val="black"/>
              </a:solidFill>
              <a:ea typeface="Arial" panose="020B0604020202020204" pitchFamily="34" charset="0"/>
            </a:endParaRPr>
          </a:p>
          <a:p>
            <a:pPr indent="368300">
              <a:buClrTx/>
              <a:buFontTx/>
              <a:buNone/>
            </a:pPr>
            <a:r>
              <a:rPr lang="vi-VN" altLang="en-US" sz="2000" b="1" dirty="0" smtClean="0">
                <a:solidFill>
                  <a:prstClr val="black"/>
                </a:solidFill>
                <a:latin typeface="#9Slide05 IcielSanelma" pitchFamily="2" charset="0"/>
                <a:ea typeface="Arial" panose="020B0604020202020204" pitchFamily="34" charset="0"/>
              </a:rPr>
              <a:t>Em hãy lắng</a:t>
            </a:r>
            <a:r>
              <a:rPr lang="en-US" altLang="en-US" sz="2000" b="1" dirty="0" smtClean="0">
                <a:solidFill>
                  <a:prstClr val="black"/>
                </a:solidFill>
                <a:latin typeface="#9Slide05 IcielSanelma" pitchFamily="2" charset="0"/>
                <a:ea typeface="Arial" panose="020B0604020202020204" pitchFamily="34" charset="0"/>
              </a:rPr>
              <a:t> </a:t>
            </a:r>
            <a:r>
              <a:rPr lang="en-US" altLang="en-US" sz="2000" b="1" dirty="0" err="1" smtClean="0">
                <a:solidFill>
                  <a:prstClr val="black"/>
                </a:solidFill>
                <a:latin typeface="#9Slide05 IcielSanelma" pitchFamily="2" charset="0"/>
                <a:ea typeface="Arial" panose="020B0604020202020204" pitchFamily="34" charset="0"/>
              </a:rPr>
              <a:t>nghe</a:t>
            </a:r>
            <a:r>
              <a:rPr lang="en-US" altLang="en-US" sz="2000" b="1" dirty="0" smtClean="0">
                <a:solidFill>
                  <a:prstClr val="black"/>
                </a:solidFill>
                <a:latin typeface="#9Slide05 IcielSanelma" pitchFamily="2" charset="0"/>
                <a:ea typeface="Arial" panose="020B0604020202020204" pitchFamily="34" charset="0"/>
              </a:rPr>
              <a:t> </a:t>
            </a:r>
            <a:r>
              <a:rPr lang="en-US" altLang="en-US" sz="2000" b="1" dirty="0" err="1" smtClean="0">
                <a:solidFill>
                  <a:prstClr val="black"/>
                </a:solidFill>
                <a:latin typeface="#9Slide05 IcielSanelma" pitchFamily="2" charset="0"/>
                <a:ea typeface="Arial" panose="020B0604020202020204" pitchFamily="34" charset="0"/>
              </a:rPr>
              <a:t>bài</a:t>
            </a:r>
            <a:r>
              <a:rPr lang="en-US" altLang="en-US" sz="2000" b="1" dirty="0" smtClean="0">
                <a:solidFill>
                  <a:prstClr val="black"/>
                </a:solidFill>
                <a:latin typeface="#9Slide05 IcielSanelma" pitchFamily="2" charset="0"/>
                <a:ea typeface="Arial" panose="020B0604020202020204" pitchFamily="34" charset="0"/>
              </a:rPr>
              <a:t> </a:t>
            </a:r>
            <a:r>
              <a:rPr lang="en-US" altLang="en-US" sz="2000" b="1" dirty="0" err="1" smtClean="0">
                <a:solidFill>
                  <a:prstClr val="black"/>
                </a:solidFill>
                <a:latin typeface="#9Slide05 IcielSanelma" pitchFamily="2" charset="0"/>
                <a:ea typeface="Arial" panose="020B0604020202020204" pitchFamily="34" charset="0"/>
              </a:rPr>
              <a:t>hát</a:t>
            </a:r>
            <a:r>
              <a:rPr lang="en-US" altLang="en-US" sz="2000" b="1" dirty="0" smtClean="0">
                <a:solidFill>
                  <a:prstClr val="black"/>
                </a:solidFill>
                <a:latin typeface="#9Slide05 IcielSanelma" pitchFamily="2" charset="0"/>
                <a:ea typeface="Arial" panose="020B0604020202020204" pitchFamily="34" charset="0"/>
              </a:rPr>
              <a:t>: </a:t>
            </a:r>
            <a:r>
              <a:rPr lang="vi-VN" altLang="en-US" sz="2000" b="1" i="1" dirty="0" smtClean="0">
                <a:solidFill>
                  <a:prstClr val="black"/>
                </a:solidFill>
                <a:latin typeface="#9Slide05 IcielSanelma" pitchFamily="2" charset="0"/>
                <a:ea typeface="Arial" panose="020B0604020202020204" pitchFamily="34" charset="0"/>
              </a:rPr>
              <a:t>Trẻ em hô</a:t>
            </a:r>
            <a:r>
              <a:rPr lang="en-US" altLang="en-US" sz="2000" b="1" i="1" dirty="0" smtClean="0">
                <a:solidFill>
                  <a:prstClr val="black"/>
                </a:solidFill>
                <a:latin typeface="#9Slide05 IcielSanelma" pitchFamily="2" charset="0"/>
                <a:ea typeface="Arial" panose="020B0604020202020204" pitchFamily="34" charset="0"/>
              </a:rPr>
              <a:t>m nay, </a:t>
            </a:r>
            <a:r>
              <a:rPr lang="en-US" altLang="en-US" sz="2000" b="1" i="1" dirty="0" err="1" smtClean="0">
                <a:solidFill>
                  <a:prstClr val="black"/>
                </a:solidFill>
                <a:latin typeface="#9Slide05 IcielSanelma" pitchFamily="2" charset="0"/>
                <a:ea typeface="Arial" panose="020B0604020202020204" pitchFamily="34" charset="0"/>
              </a:rPr>
              <a:t>thế</a:t>
            </a:r>
            <a:r>
              <a:rPr lang="en-US" altLang="en-US" sz="2000" b="1" i="1" dirty="0" smtClean="0">
                <a:solidFill>
                  <a:prstClr val="black"/>
                </a:solidFill>
                <a:latin typeface="#9Slide05 IcielSanelma" pitchFamily="2" charset="0"/>
                <a:ea typeface="Arial" panose="020B0604020202020204" pitchFamily="34" charset="0"/>
              </a:rPr>
              <a:t> </a:t>
            </a:r>
            <a:r>
              <a:rPr lang="en-US" altLang="en-US" sz="2000" b="1" i="1" dirty="0" err="1" smtClean="0">
                <a:solidFill>
                  <a:prstClr val="black"/>
                </a:solidFill>
                <a:latin typeface="#9Slide05 IcielSanelma" pitchFamily="2" charset="0"/>
                <a:ea typeface="Arial" panose="020B0604020202020204" pitchFamily="34" charset="0"/>
              </a:rPr>
              <a:t>giới</a:t>
            </a:r>
            <a:r>
              <a:rPr lang="en-US" altLang="en-US" sz="2000" b="1" i="1" dirty="0" smtClean="0">
                <a:solidFill>
                  <a:prstClr val="black"/>
                </a:solidFill>
                <a:latin typeface="#9Slide05 IcielSanelma" pitchFamily="2" charset="0"/>
                <a:ea typeface="Arial" panose="020B0604020202020204" pitchFamily="34" charset="0"/>
              </a:rPr>
              <a:t> </a:t>
            </a:r>
            <a:r>
              <a:rPr lang="en-US" altLang="en-US" sz="2000" b="1" i="1" dirty="0" err="1" smtClean="0">
                <a:solidFill>
                  <a:prstClr val="black"/>
                </a:solidFill>
                <a:latin typeface="#9Slide05 IcielSanelma" pitchFamily="2" charset="0"/>
                <a:ea typeface="Arial" panose="020B0604020202020204" pitchFamily="34" charset="0"/>
              </a:rPr>
              <a:t>ngỳ</a:t>
            </a:r>
            <a:r>
              <a:rPr lang="en-US" altLang="en-US" sz="2000" b="1" i="1" dirty="0" smtClean="0">
                <a:solidFill>
                  <a:prstClr val="black"/>
                </a:solidFill>
                <a:latin typeface="#9Slide05 IcielSanelma" pitchFamily="2" charset="0"/>
                <a:ea typeface="Arial" panose="020B0604020202020204" pitchFamily="34" charset="0"/>
              </a:rPr>
              <a:t> </a:t>
            </a:r>
            <a:r>
              <a:rPr lang="en-US" altLang="en-US" sz="2000" b="1" i="1" dirty="0" err="1" smtClean="0">
                <a:solidFill>
                  <a:prstClr val="black"/>
                </a:solidFill>
                <a:latin typeface="#9Slide05 IcielSanelma" pitchFamily="2" charset="0"/>
                <a:ea typeface="Arial" panose="020B0604020202020204" pitchFamily="34" charset="0"/>
              </a:rPr>
              <a:t>mai</a:t>
            </a:r>
            <a:r>
              <a:rPr lang="en-US" altLang="en-US" sz="2000" b="1" i="1" dirty="0" smtClean="0">
                <a:solidFill>
                  <a:prstClr val="black"/>
                </a:solidFill>
                <a:latin typeface="#9Slide05 IcielSanelma" pitchFamily="2" charset="0"/>
                <a:ea typeface="Arial" panose="020B0604020202020204" pitchFamily="34" charset="0"/>
              </a:rPr>
              <a:t> </a:t>
            </a:r>
            <a:r>
              <a:rPr lang="vi-VN" altLang="en-US" sz="2000" b="1" i="1" dirty="0" smtClean="0">
                <a:solidFill>
                  <a:prstClr val="black"/>
                </a:solidFill>
                <a:latin typeface="#9Slide05 IcielSanelma" pitchFamily="2" charset="0"/>
                <a:ea typeface="Arial" panose="020B0604020202020204" pitchFamily="34" charset="0"/>
              </a:rPr>
              <a:t>ngày mai</a:t>
            </a:r>
            <a:r>
              <a:rPr lang="vi-VN" altLang="en-US" sz="2000" b="1" dirty="0" smtClean="0">
                <a:solidFill>
                  <a:prstClr val="black"/>
                </a:solidFill>
                <a:latin typeface="#9Slide05 IcielSanelma" pitchFamily="2" charset="0"/>
                <a:ea typeface="Arial" panose="020B0604020202020204" pitchFamily="34" charset="0"/>
              </a:rPr>
              <a:t> </a:t>
            </a:r>
            <a:r>
              <a:rPr lang="en-US" altLang="en-US" sz="2000" b="1" dirty="0" smtClean="0">
                <a:solidFill>
                  <a:prstClr val="black"/>
                </a:solidFill>
                <a:latin typeface="#9Slide05 IcielSanelma" pitchFamily="2" charset="0"/>
                <a:ea typeface="Arial" panose="020B0604020202020204" pitchFamily="34" charset="0"/>
              </a:rPr>
              <a:t> </a:t>
            </a:r>
            <a:r>
              <a:rPr lang="vi-VN" altLang="en-US" sz="2000" b="1" dirty="0" smtClean="0">
                <a:solidFill>
                  <a:prstClr val="black"/>
                </a:solidFill>
                <a:latin typeface="#9Slide05 IcielSanelma" pitchFamily="2" charset="0"/>
                <a:ea typeface="Arial" panose="020B0604020202020204" pitchFamily="34" charset="0"/>
              </a:rPr>
              <a:t>(Lời thơ: </a:t>
            </a:r>
            <a:r>
              <a:rPr lang="vi-VN" altLang="en-US" sz="2000" b="1" i="1" dirty="0" smtClean="0">
                <a:solidFill>
                  <a:prstClr val="black"/>
                </a:solidFill>
                <a:latin typeface="#9Slide05 IcielSanelma" pitchFamily="2" charset="0"/>
                <a:ea typeface="Arial" panose="020B0604020202020204" pitchFamily="34" charset="0"/>
              </a:rPr>
              <a:t>Phùng Ngọc Hùng,</a:t>
            </a:r>
            <a:r>
              <a:rPr lang="vi-VN" altLang="en-US" sz="2000" b="1" dirty="0" smtClean="0">
                <a:solidFill>
                  <a:prstClr val="black"/>
                </a:solidFill>
                <a:latin typeface="#9Slide05 IcielSanelma" pitchFamily="2" charset="0"/>
                <a:ea typeface="Arial" panose="020B0604020202020204" pitchFamily="34" charset="0"/>
              </a:rPr>
              <a:t> phổ nhạc: </a:t>
            </a:r>
            <a:r>
              <a:rPr lang="vi-VN" altLang="en-US" sz="2000" b="1" i="1" dirty="0" smtClean="0">
                <a:solidFill>
                  <a:prstClr val="black"/>
                </a:solidFill>
                <a:latin typeface="#9Slide05 IcielSanelma" pitchFamily="2" charset="0"/>
                <a:ea typeface="Arial" panose="020B0604020202020204" pitchFamily="34" charset="0"/>
              </a:rPr>
              <a:t>Lê Mây)</a:t>
            </a:r>
            <a:r>
              <a:rPr lang="vi-VN" altLang="en-US" sz="2000" b="1" dirty="0" smtClean="0">
                <a:solidFill>
                  <a:prstClr val="black"/>
                </a:solidFill>
                <a:latin typeface="#9Slide05 IcielSanelma" pitchFamily="2" charset="0"/>
                <a:ea typeface="Arial" panose="020B0604020202020204" pitchFamily="34" charset="0"/>
              </a:rPr>
              <a:t> và trả lời câu hỏi</a:t>
            </a:r>
            <a:r>
              <a:rPr lang="en-US" altLang="en-US" sz="2000" b="1" dirty="0" smtClean="0">
                <a:solidFill>
                  <a:prstClr val="black"/>
                </a:solidFill>
                <a:latin typeface="#9Slide05 IcielSanelma" pitchFamily="2" charset="0"/>
                <a:ea typeface="Arial" panose="020B0604020202020204" pitchFamily="34" charset="0"/>
              </a:rPr>
              <a:t>:</a:t>
            </a:r>
            <a:r>
              <a:rPr lang="en-US" altLang="en-US" sz="2000" dirty="0">
                <a:solidFill>
                  <a:prstClr val="black"/>
                </a:solidFill>
                <a:latin typeface="#9Slide05 IcielSanelma" pitchFamily="2" charset="0"/>
                <a:ea typeface="Arial" panose="020B0604020202020204" pitchFamily="34" charset="0"/>
              </a:rPr>
              <a:t> </a:t>
            </a:r>
            <a:r>
              <a:rPr lang="vi-VN" altLang="en-US" sz="2000" b="1" dirty="0" smtClean="0">
                <a:solidFill>
                  <a:prstClr val="black"/>
                </a:solidFill>
                <a:latin typeface="#9Slide05 IcielSanelma" pitchFamily="2" charset="0"/>
                <a:ea typeface="Cambria" panose="02040503050406030204" pitchFamily="18" charset="0"/>
                <a:cs typeface="Cambria" panose="02040503050406030204" pitchFamily="18" charset="0"/>
              </a:rPr>
              <a:t>Em rút ra được thông điệp gì về quyền trẻ em từ bài hát?</a:t>
            </a:r>
            <a:endParaRPr lang="vi-VN" altLang="en-US" sz="2000" dirty="0" smtClean="0">
              <a:solidFill>
                <a:prstClr val="black"/>
              </a:solidFill>
              <a:latin typeface="#9Slide05 IcielSanelma" pitchFamily="2" charset="0"/>
            </a:endParaRPr>
          </a:p>
        </p:txBody>
      </p:sp>
      <p:sp>
        <p:nvSpPr>
          <p:cNvPr id="13" name="Rectangle 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Shape 410"/>
          <p:cNvPicPr/>
          <p:nvPr/>
        </p:nvPicPr>
        <p:blipFill>
          <a:blip r:embed="rId21"/>
          <a:stretch/>
        </p:blipFill>
        <p:spPr>
          <a:xfrm>
            <a:off x="1729233" y="2021317"/>
            <a:ext cx="4800600" cy="1910378"/>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22">
            <a:extLst>
              <a:ext uri="{BEBA8EAE-BF5A-486C-A8C5-ECC9F3942E4B}">
                <a14:imgProps xmlns:a14="http://schemas.microsoft.com/office/drawing/2010/main">
                  <a14:imgLayer r:embed="rId23">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8013953" y="-35431"/>
            <a:ext cx="1130047" cy="896863"/>
          </a:xfrm>
          <a:prstGeom prst="rect">
            <a:avLst/>
          </a:prstGeom>
        </p:spPr>
      </p:pic>
    </p:spTree>
    <p:extLst>
      <p:ext uri="{BB962C8B-B14F-4D97-AF65-F5344CB8AC3E}">
        <p14:creationId xmlns:p14="http://schemas.microsoft.com/office/powerpoint/2010/main" val="16277660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14350"/>
            <a:ext cx="9259159" cy="5143500"/>
          </a:xfrm>
          <a:prstGeom prst="rect">
            <a:avLst/>
          </a:prstGeom>
          <a:effectLst>
            <a:softEdge rad="939800"/>
          </a:effectLst>
        </p:spPr>
      </p:pic>
      <p:pic>
        <p:nvPicPr>
          <p:cNvPr id="118787"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13156" y="642897"/>
            <a:ext cx="3352800" cy="3810000"/>
          </a:xfrm>
        </p:spPr>
      </p:pic>
      <p:sp>
        <p:nvSpPr>
          <p:cNvPr id="7" name="TextBox 6"/>
          <p:cNvSpPr txBox="1"/>
          <p:nvPr/>
        </p:nvSpPr>
        <p:spPr>
          <a:xfrm>
            <a:off x="454196" y="1199388"/>
            <a:ext cx="2444408" cy="2677656"/>
          </a:xfrm>
          <a:prstGeom prst="rect">
            <a:avLst/>
          </a:prstGeom>
          <a:solidFill>
            <a:schemeClr val="accent4">
              <a:lumMod val="60000"/>
              <a:lumOff val="40000"/>
            </a:schemeClr>
          </a:solidFill>
          <a:ln>
            <a:solidFill>
              <a:srgbClr val="FFC000"/>
            </a:solidFill>
          </a:ln>
          <a:scene3d>
            <a:camera prst="orthographicFront"/>
            <a:lightRig rig="threePt" dir="t"/>
          </a:scene3d>
          <a:sp3d>
            <a:bevelT w="139700" h="139700" prst="divot"/>
          </a:sp3d>
        </p:spPr>
        <p:txBody>
          <a:bodyPr>
            <a:spAutoFit/>
          </a:bodyPr>
          <a:lstStyle/>
          <a:p>
            <a:pPr algn="just">
              <a:buClrTx/>
              <a:buFontTx/>
              <a:buNone/>
              <a:defRPr/>
            </a:pPr>
            <a:r>
              <a:rPr lang="en-US" sz="2400" kern="1200" dirty="0" smtClean="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rPr>
              <a:t>           </a:t>
            </a: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smtClean="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smtClean="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a:p>
            <a:pPr algn="just">
              <a:buClrTx/>
              <a:buFontTx/>
              <a:buNone/>
              <a:defRPr/>
            </a:pPr>
            <a:endParaRPr lang="en-US" sz="2400" kern="1200" dirty="0">
              <a:solidFill>
                <a:prstClr val="black">
                  <a:lumMod val="95000"/>
                  <a:lumOff val="5000"/>
                </a:prstClr>
              </a:solidFill>
              <a:latin typeface="Times New Roman" panose="02020603050405020304" pitchFamily="18" charset="0"/>
              <a:ea typeface="+mn-ea"/>
              <a:cs typeface="Times New Roman" panose="02020603050405020304" pitchFamily="18" charset="0"/>
              <a:sym typeface="Arial" panose="020B0604020202020204" pitchFamily="34" charset="0"/>
            </a:endParaRPr>
          </a:p>
        </p:txBody>
      </p:sp>
      <p:pic>
        <p:nvPicPr>
          <p:cNvPr id="8" name="Picture 7"/>
          <p:cNvPicPr>
            <a:picLocks noChangeAspect="1"/>
          </p:cNvPicPr>
          <p:nvPr/>
        </p:nvPicPr>
        <p:blipFill>
          <a:blip r:embed="rId7"/>
          <a:stretch>
            <a:fillRect/>
          </a:stretch>
        </p:blipFill>
        <p:spPr>
          <a:xfrm>
            <a:off x="2353612" y="3630820"/>
            <a:ext cx="657225" cy="5560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4572" y="732198"/>
            <a:ext cx="3592266" cy="3592266"/>
          </a:xfrm>
          <a:prstGeom prst="rect">
            <a:avLst/>
          </a:prstGeom>
          <a:scene3d>
            <a:camera prst="orthographicFront"/>
            <a:lightRig rig="threePt" dir="t"/>
          </a:scene3d>
          <a:sp3d>
            <a:bevelT w="101600" prst="riblet"/>
          </a:sp3d>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8013953" y="-6219"/>
            <a:ext cx="1130047" cy="896863"/>
          </a:xfrm>
          <a:prstGeom prst="rect">
            <a:avLst/>
          </a:prstGeom>
        </p:spPr>
      </p:pic>
      <p:sp>
        <p:nvSpPr>
          <p:cNvPr id="27" name="Rectangle 26"/>
          <p:cNvSpPr>
            <a:spLocks noChangeArrowheads="1"/>
          </p:cNvSpPr>
          <p:nvPr/>
        </p:nvSpPr>
        <p:spPr bwMode="auto">
          <a:xfrm>
            <a:off x="444120" y="1290712"/>
            <a:ext cx="241174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200" b="1" dirty="0" err="1" smtClean="0">
                <a:solidFill>
                  <a:srgbClr val="0000FF"/>
                </a:solidFill>
                <a:latin typeface="#9Slide05 Fourth" panose="00000500000000000000" pitchFamily="2" charset="0"/>
                <a:ea typeface="Helvetica Neue"/>
                <a:cs typeface="Helvetica Neue"/>
              </a:rPr>
              <a:t>Bài</a:t>
            </a:r>
            <a:r>
              <a:rPr lang="en-US" altLang="en-US" sz="3200" b="1" dirty="0" smtClean="0">
                <a:solidFill>
                  <a:srgbClr val="0000FF"/>
                </a:solidFill>
                <a:latin typeface="#9Slide05 Fourth" panose="00000500000000000000" pitchFamily="2" charset="0"/>
                <a:ea typeface="Helvetica Neue"/>
                <a:cs typeface="Helvetica Neue"/>
              </a:rPr>
              <a:t> 12:</a:t>
            </a:r>
            <a:r>
              <a:rPr lang="en-US" altLang="en-US" sz="3200" b="1" dirty="0" smtClean="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3200" b="1" dirty="0" err="1" smtClean="0">
                <a:solidFill>
                  <a:srgbClr val="FF0000"/>
                </a:solidFill>
                <a:latin typeface="#9Slide05 Fourth" panose="00000500000000000000" pitchFamily="2" charset="0"/>
                <a:ea typeface="Helvetica Neue"/>
                <a:cs typeface="Helvetica Neue"/>
              </a:rPr>
              <a:t>Thực</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hiện</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quyền</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trẻ</a:t>
            </a:r>
            <a:r>
              <a:rPr lang="en-US" altLang="en-US" sz="3200" b="1" dirty="0" smtClean="0">
                <a:solidFill>
                  <a:srgbClr val="FF0000"/>
                </a:solidFill>
                <a:latin typeface="#9Slide05 Fourth" panose="00000500000000000000" pitchFamily="2" charset="0"/>
                <a:ea typeface="Helvetica Neue"/>
                <a:cs typeface="Helvetica Neue"/>
              </a:rPr>
              <a:t> </a:t>
            </a:r>
            <a:r>
              <a:rPr lang="en-US" altLang="en-US" sz="3200" b="1" dirty="0" err="1" smtClean="0">
                <a:solidFill>
                  <a:srgbClr val="FF0000"/>
                </a:solidFill>
                <a:latin typeface="#9Slide05 Fourth" panose="00000500000000000000" pitchFamily="2" charset="0"/>
                <a:ea typeface="Helvetica Neue"/>
                <a:cs typeface="Helvetica Neue"/>
              </a:rPr>
              <a:t>em</a:t>
            </a:r>
            <a:endParaRPr lang="en-US" altLang="en-US" sz="3200" b="1" dirty="0" smtClean="0">
              <a:solidFill>
                <a:srgbClr val="FF0000"/>
              </a:solidFill>
              <a:latin typeface="#9Slide05 Fourth" panose="00000500000000000000" pitchFamily="2" charset="0"/>
              <a:ea typeface="Helvetica Neue"/>
              <a:cs typeface="Helvetica Neue"/>
            </a:endParaRPr>
          </a:p>
          <a:p>
            <a:pPr algn="ctr" eaLnBrk="0" fontAlgn="base" hangingPunct="0">
              <a:spcBef>
                <a:spcPct val="0"/>
              </a:spcBef>
              <a:spcAft>
                <a:spcPct val="0"/>
              </a:spcAft>
            </a:pPr>
            <a:r>
              <a:rPr lang="en-US" altLang="en-US" sz="3200" b="1" dirty="0" smtClean="0">
                <a:solidFill>
                  <a:srgbClr val="0000FF"/>
                </a:solidFill>
                <a:latin typeface="#9Slide05 Fourth" panose="00000500000000000000" pitchFamily="2" charset="0"/>
                <a:ea typeface="Helvetica Neue"/>
                <a:cs typeface="Helvetica Neue"/>
              </a:rPr>
              <a:t>CTST</a:t>
            </a:r>
            <a:endParaRPr lang="en-SG" altLang="en-US" sz="3200" b="1" dirty="0">
              <a:solidFill>
                <a:srgbClr val="0000FF"/>
              </a:solidFill>
              <a:latin typeface="#9Slide05 Fourth" panose="00000500000000000000" pitchFamily="2" charset="0"/>
            </a:endParaRPr>
          </a:p>
        </p:txBody>
      </p:sp>
      <p:sp>
        <p:nvSpPr>
          <p:cNvPr id="30" name="文本框 6"/>
          <p:cNvSpPr txBox="1"/>
          <p:nvPr/>
        </p:nvSpPr>
        <p:spPr>
          <a:xfrm>
            <a:off x="4227334" y="1536536"/>
            <a:ext cx="4233707" cy="1446550"/>
          </a:xfrm>
          <a:prstGeom prst="rect">
            <a:avLst/>
          </a:prstGeom>
          <a:noFill/>
        </p:spPr>
        <p:txBody>
          <a:bodyPr wrap="square" rtlCol="0">
            <a:spAutoFit/>
          </a:bodyPr>
          <a:lstStyle/>
          <a:p>
            <a:pPr algn="ctr">
              <a:buClrTx/>
              <a:buFontTx/>
              <a:buNone/>
            </a:pPr>
            <a:r>
              <a:rPr lang="en-US" altLang="zh-CN" sz="4400" b="1" kern="1200" dirty="0" smtClean="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JJ. </a:t>
            </a:r>
          </a:p>
          <a:p>
            <a:pPr algn="ctr">
              <a:buClrTx/>
              <a:buFontTx/>
              <a:buNone/>
            </a:pPr>
            <a:r>
              <a:rPr lang="en-US" altLang="zh-CN" sz="4400" b="1" kern="1200" dirty="0" smtClean="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4400" b="1" kern="1200" dirty="0">
              <a:solidFill>
                <a:srgbClr val="FF0000"/>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grpSp>
        <p:nvGrpSpPr>
          <p:cNvPr id="38" name="Group 37"/>
          <p:cNvGrpSpPr/>
          <p:nvPr/>
        </p:nvGrpSpPr>
        <p:grpSpPr>
          <a:xfrm>
            <a:off x="1802506" y="-95496"/>
            <a:ext cx="3099448" cy="2011581"/>
            <a:chOff x="41351" y="33209"/>
            <a:chExt cx="3099448" cy="2011581"/>
          </a:xfrm>
        </p:grpSpPr>
        <p:pic>
          <p:nvPicPr>
            <p:cNvPr id="39" name="PA_库_图片 27"/>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a:stretch>
              <a:fillRect/>
            </a:stretch>
          </p:blipFill>
          <p:spPr>
            <a:xfrm rot="5174318">
              <a:off x="717379" y="-378630"/>
              <a:ext cx="1747392" cy="3099448"/>
            </a:xfrm>
            <a:prstGeom prst="rect">
              <a:avLst/>
            </a:prstGeom>
          </p:spPr>
        </p:pic>
        <p:sp>
          <p:nvSpPr>
            <p:cNvPr id="40" name="Rectangle 39"/>
            <p:cNvSpPr/>
            <p:nvPr/>
          </p:nvSpPr>
          <p:spPr>
            <a:xfrm>
              <a:off x="961664" y="33209"/>
              <a:ext cx="1391449" cy="722587"/>
            </a:xfrm>
            <a:prstGeom prst="rect">
              <a:avLst/>
            </a:prstGeom>
          </p:spPr>
          <p:txBody>
            <a:bodyPr wrap="none">
              <a:spAutoFit/>
            </a:bodyPr>
            <a:lstStyle/>
            <a:p>
              <a:pPr>
                <a:buClrTx/>
                <a:buFontTx/>
                <a:buNone/>
              </a:pPr>
              <a:r>
                <a:rPr lang="en-US" altLang="en-US" sz="3200" b="1" kern="1200" dirty="0">
                  <a:solidFill>
                    <a:srgbClr val="FF0000"/>
                  </a:solidFill>
                  <a:latin typeface="Times New Roman" pitchFamily="18" charset="0"/>
                  <a:ea typeface="+mn-ea"/>
                  <a:cs typeface="Times New Roman" pitchFamily="18" charset="0"/>
                </a:rPr>
                <a:t> </a:t>
              </a:r>
              <a:r>
                <a:rPr lang="en-US" altLang="en-US" sz="1600" b="1" kern="1200" dirty="0" smtClean="0">
                  <a:solidFill>
                    <a:srgbClr val="FF0000"/>
                  </a:solidFill>
                  <a:latin typeface="SVN-Vanilla Daisy Pro" panose="00000500000000000000" pitchFamily="2" charset="0"/>
                  <a:ea typeface="+mn-ea"/>
                  <a:cs typeface="Times New Roman" pitchFamily="18" charset="0"/>
                </a:rPr>
                <a:t>CÔ TUYẾT</a:t>
              </a:r>
            </a:p>
            <a:p>
              <a:pPr>
                <a:buClrTx/>
                <a:buFontTx/>
                <a:buNone/>
              </a:pPr>
              <a:r>
                <a:rPr lang="en-US" sz="1600" b="1" kern="1200" dirty="0" smtClean="0">
                  <a:solidFill>
                    <a:srgbClr val="FF0000"/>
                  </a:solidFill>
                  <a:latin typeface="SVN-Vanilla Daisy Pro" panose="00000500000000000000" pitchFamily="2" charset="0"/>
                  <a:ea typeface="+mn-ea"/>
                  <a:cs typeface="Times New Roman" pitchFamily="18" charset="0"/>
                </a:rPr>
                <a:t>THCS TÔ HIỆU</a:t>
              </a:r>
              <a:endParaRPr lang="en-US" sz="1600" kern="1200" dirty="0">
                <a:solidFill>
                  <a:srgbClr val="5F5F5F"/>
                </a:solidFill>
                <a:latin typeface="SVN-Vanilla Daisy Pro" panose="00000500000000000000" pitchFamily="2" charset="0"/>
                <a:ea typeface="+mn-ea"/>
                <a:cs typeface="+mn-cs"/>
              </a:endParaRPr>
            </a:p>
          </p:txBody>
        </p:sp>
        <p:pic>
          <p:nvPicPr>
            <p:cNvPr id="41" name="Picture 40"/>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0869" y="534584"/>
              <a:ext cx="2169654" cy="1353596"/>
            </a:xfrm>
            <a:prstGeom prst="rect">
              <a:avLst/>
            </a:prstGeom>
          </p:spPr>
        </p:pic>
      </p:grpSp>
    </p:spTree>
    <p:custDataLst>
      <p:tags r:id="rId1"/>
    </p:custDataLst>
    <p:extLst>
      <p:ext uri="{BB962C8B-B14F-4D97-AF65-F5344CB8AC3E}">
        <p14:creationId xmlns:p14="http://schemas.microsoft.com/office/powerpoint/2010/main" val="830863591"/>
      </p:ext>
    </p:extLst>
  </p:cSld>
  <p:clrMapOvr>
    <a:masterClrMapping/>
  </p:clrMapOvr>
  <p:transition spd="slow" advTm="231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48" y="843176"/>
            <a:ext cx="9259159" cy="5143500"/>
          </a:xfrm>
          <a:prstGeom prst="rect">
            <a:avLst/>
          </a:prstGeom>
          <a:effectLst>
            <a:softEdge rad="939800"/>
          </a:effectLst>
        </p:spPr>
      </p:pic>
      <p:sp>
        <p:nvSpPr>
          <p:cNvPr id="8" name="Rounded Rectangle 7"/>
          <p:cNvSpPr/>
          <p:nvPr/>
        </p:nvSpPr>
        <p:spPr>
          <a:xfrm>
            <a:off x="2735287" y="598254"/>
            <a:ext cx="6096000" cy="260245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buClrTx/>
              <a:buFontTx/>
              <a:buNone/>
              <a:defRPr/>
            </a:pPr>
            <a:endParaRPr lang="en-US" sz="1350" kern="1200">
              <a:solidFill>
                <a:prstClr val="black"/>
              </a:solidFill>
              <a:sym typeface="Arial" panose="020B0604020202020204" pitchFamily="34" charset="0"/>
            </a:endParaRPr>
          </a:p>
        </p:txBody>
      </p:sp>
      <p:sp>
        <p:nvSpPr>
          <p:cNvPr id="12" name="Text Box 17"/>
          <p:cNvSpPr txBox="1">
            <a:spLocks noChangeArrowheads="1"/>
          </p:cNvSpPr>
          <p:nvPr/>
        </p:nvSpPr>
        <p:spPr bwMode="auto">
          <a:xfrm>
            <a:off x="2819400" y="613226"/>
            <a:ext cx="5867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000" i="1" dirty="0">
                <a:latin typeface="#9Slide05 IcielSanelma" pitchFamily="2" charset="0"/>
              </a:rPr>
              <a:t>Làng Hòa Bình ra đời với mục đích cao cả là cưu mang trẻ nhiễm chất độc da cam, trẻ bị bỏ rơi. Hiện tại Làng nuôi dương 36 em, với đủ mọi lứa tuổi từ 3 tuổi đến 37 tuổi. Có khoảng 2/3 số trẻ bị bố mẹ bỏ rơi từ lúc còn nhỏ. Trong lòng các em không còn chỗ của hận thù mà chỉ tràn ngập tình thương yêu bởi sự quan tâm, chăm sóc của các “mẹ” trong làng. Một số em đã vượt lên số phận và thi đỗ vào các trường Đại học danh tiếng như Đại học Sư phạm </a:t>
            </a:r>
            <a:r>
              <a:rPr lang="en-US" sz="2000" i="1" dirty="0">
                <a:latin typeface="#9Slide05 IcielSanelma" pitchFamily="2" charset="0"/>
              </a:rPr>
              <a:t>TP. </a:t>
            </a:r>
            <a:r>
              <a:rPr lang="vi-VN" sz="2000" i="1" dirty="0">
                <a:latin typeface="#9Slide05 IcielSanelma" pitchFamily="2" charset="0"/>
              </a:rPr>
              <a:t>HCM, Đại học Kiến trúc...</a:t>
            </a:r>
            <a:endParaRPr lang="en-US" sz="2000" dirty="0">
              <a:latin typeface="#9Slide05 IcielSanelma" pitchFamily="2" charset="0"/>
            </a:endParaRPr>
          </a:p>
          <a:p>
            <a:r>
              <a:rPr lang="en-US" sz="2000" dirty="0" smtClean="0">
                <a:latin typeface="#9Slide05 IcielSanelma" pitchFamily="2" charset="0"/>
              </a:rPr>
              <a:t>                            </a:t>
            </a:r>
            <a:r>
              <a:rPr lang="vi-VN" sz="2000" dirty="0" smtClean="0">
                <a:latin typeface="#9Slide05 IcielSanelma" pitchFamily="2" charset="0"/>
              </a:rPr>
              <a:t>(</a:t>
            </a:r>
            <a:r>
              <a:rPr lang="vi-VN" sz="2000" dirty="0">
                <a:latin typeface="#9Slide05 IcielSanelma" pitchFamily="2" charset="0"/>
              </a:rPr>
              <a:t>Theo báo </a:t>
            </a:r>
            <a:r>
              <a:rPr lang="vi-VN" sz="2000" i="1" dirty="0">
                <a:latin typeface="#9Slide05 IcielSanelma" pitchFamily="2" charset="0"/>
              </a:rPr>
              <a:t>tuoitre.vn,</a:t>
            </a:r>
            <a:r>
              <a:rPr lang="vi-VN" sz="2000" dirty="0">
                <a:latin typeface="#9Slide05 IcielSanelma" pitchFamily="2" charset="0"/>
              </a:rPr>
              <a:t> ngày 16/11/2018</a:t>
            </a:r>
            <a:r>
              <a:rPr lang="vi-VN" sz="1800" dirty="0"/>
              <a:t>)</a:t>
            </a:r>
            <a:endParaRPr lang="en-US" sz="1800" dirty="0">
              <a:latin typeface="#9Slide05 SVNVanilla Daisy Pro" panose="00000500000000000000" pitchFamily="2" charset="0"/>
            </a:endParaRPr>
          </a:p>
        </p:txBody>
      </p:sp>
      <p:pic>
        <p:nvPicPr>
          <p:cNvPr id="30" name="Picture 29"/>
          <p:cNvPicPr>
            <a:picLocks noChangeAspect="1"/>
          </p:cNvPicPr>
          <p:nvPr/>
        </p:nvPicPr>
        <p:blipFill>
          <a:blip r:embed="rId3"/>
          <a:stretch>
            <a:fillRect/>
          </a:stretch>
        </p:blipFill>
        <p:spPr>
          <a:xfrm>
            <a:off x="172673" y="618230"/>
            <a:ext cx="2548183" cy="2362200"/>
          </a:xfrm>
          <a:prstGeom prst="rect">
            <a:avLst/>
          </a:prstGeom>
          <a:ln>
            <a:noFill/>
          </a:ln>
          <a:effectLst>
            <a:softEdge rad="112500"/>
          </a:effectLst>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254" y="3045832"/>
            <a:ext cx="9794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23" y="3744637"/>
            <a:ext cx="9525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52" y="4335593"/>
            <a:ext cx="1023938"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ounded Rectangle 33"/>
          <p:cNvSpPr/>
          <p:nvPr/>
        </p:nvSpPr>
        <p:spPr>
          <a:xfrm>
            <a:off x="983438" y="3233636"/>
            <a:ext cx="7915275" cy="468312"/>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err="1"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Làng</a:t>
            </a:r>
            <a:r>
              <a:rPr kumimoji="0" lang="en-US" altLang="en-US" sz="2800" b="0" i="0" u="none" strike="noStrike" kern="1200" cap="none" spc="0" normalizeH="0" noProof="0" dirty="0"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noProof="0" dirty="0" err="1"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Hòa</a:t>
            </a:r>
            <a:r>
              <a:rPr kumimoji="0" lang="en-US" altLang="en-US" sz="2800" b="0" i="0" u="none" strike="noStrike" kern="1200" cap="none" spc="0" normalizeH="0" noProof="0" dirty="0"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noProof="0" dirty="0" err="1"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Bình</a:t>
            </a:r>
            <a:r>
              <a:rPr kumimoji="0" lang="en-US" altLang="en-US" sz="2800" b="0" i="0" u="none" strike="noStrike" kern="1200" cap="none" spc="0" normalizeH="0" noProof="0" dirty="0"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noProof="0" dirty="0" err="1"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ra</a:t>
            </a:r>
            <a:r>
              <a:rPr kumimoji="0" lang="en-US" altLang="en-US" sz="2800" b="0" i="0" u="none" strike="noStrike" kern="1200" cap="none" spc="0" normalizeH="0" noProof="0" dirty="0"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noProof="0" dirty="0" err="1"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đời</a:t>
            </a:r>
            <a:r>
              <a:rPr kumimoji="0" lang="en-US" altLang="en-US" sz="2800" b="0" i="0" u="none" strike="noStrike" kern="1200" cap="none" spc="0" normalizeH="0" noProof="0" dirty="0"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noProof="0" dirty="0" err="1"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với</a:t>
            </a:r>
            <a:r>
              <a:rPr kumimoji="0" lang="en-US" altLang="en-US" sz="2800" b="0" i="0" u="none" strike="noStrike" kern="1200" cap="none" spc="0" normalizeH="0" noProof="0" dirty="0"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noProof="0" dirty="0" err="1"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mục</a:t>
            </a:r>
            <a:r>
              <a:rPr kumimoji="0" lang="en-US" altLang="en-US" sz="2800" b="0" i="0" u="none" strike="noStrike" kern="1200" cap="none" spc="0" normalizeH="0" noProof="0" dirty="0"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noProof="0" dirty="0" err="1"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đích</a:t>
            </a:r>
            <a:r>
              <a:rPr kumimoji="0" lang="en-US" altLang="en-US" sz="2800" b="0" i="0" u="none" strike="noStrike" kern="1200" cap="none" spc="0" normalizeH="0" noProof="0" dirty="0"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noProof="0" dirty="0" err="1"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như</a:t>
            </a:r>
            <a:r>
              <a:rPr kumimoji="0" lang="en-US" altLang="en-US" sz="2800" b="0" i="0" u="none" strike="noStrike" kern="1200" cap="none" spc="0" normalizeH="0" noProof="0" dirty="0"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noProof="0" dirty="0" err="1"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thế</a:t>
            </a:r>
            <a:r>
              <a:rPr kumimoji="0" lang="en-US" altLang="en-US" sz="2800" b="0" i="0" u="none" strike="noStrike" kern="1200" cap="none" spc="0" normalizeH="0" noProof="0" dirty="0"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 </a:t>
            </a:r>
            <a:r>
              <a:rPr kumimoji="0" lang="en-US" altLang="en-US" sz="2800" b="0" i="0" u="none" strike="noStrike" kern="1200" cap="none" spc="0" normalizeH="0" noProof="0" dirty="0" err="1"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nào</a:t>
            </a:r>
            <a:r>
              <a:rPr kumimoji="0" lang="en-US" altLang="en-US" sz="2800" b="0" i="0" u="none" strike="noStrike" kern="1200" cap="none" spc="0" normalizeH="0" baseline="0" noProof="0" dirty="0" smtClean="0">
                <a:ln>
                  <a:noFill/>
                </a:ln>
                <a:solidFill>
                  <a:srgbClr val="000000"/>
                </a:solidFill>
                <a:effectLst/>
                <a:uLnTx/>
                <a:uFillTx/>
                <a:latin typeface="#9Slide05 IcielSanelma" pitchFamily="2" charset="0"/>
                <a:ea typeface="+mn-ea"/>
                <a:cs typeface="Times New Roman" panose="02020603050405020304" pitchFamily="18" charset="0"/>
                <a:sym typeface="Arial" panose="020B0604020202020204" pitchFamily="34" charset="0"/>
              </a:rPr>
              <a:t>?</a:t>
            </a:r>
          </a:p>
        </p:txBody>
      </p:sp>
      <p:sp>
        <p:nvSpPr>
          <p:cNvPr id="35" name="Rounded Rectangle 34"/>
          <p:cNvSpPr/>
          <p:nvPr/>
        </p:nvSpPr>
        <p:spPr>
          <a:xfrm>
            <a:off x="865532" y="3871230"/>
            <a:ext cx="8013700" cy="606398"/>
          </a:xfrm>
          <a:prstGeom prst="round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Hoạt</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động</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của</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làng</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Hòa</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Bình</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thực</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hiện</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quyền</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nào</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của</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trẻ</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em</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a:t>
            </a:r>
            <a:endParaRPr kumimoji="0" lang="en-US" sz="2800" b="0" i="0" u="none" strike="noStrike" kern="1200" cap="none" spc="0" normalizeH="0" baseline="0" noProof="0" dirty="0">
              <a:ln>
                <a:noFill/>
              </a:ln>
              <a:solidFill>
                <a:srgbClr val="000000"/>
              </a:solidFill>
              <a:effectLst/>
              <a:uLnTx/>
              <a:uFillTx/>
              <a:latin typeface="SVN-Vanilla Daisy Pro" panose="00000500000000000000" pitchFamily="2" charset="0"/>
              <a:ea typeface="Cambria" panose="02040503050406030204" pitchFamily="18" charset="0"/>
              <a:cs typeface="Cambria" panose="02040503050406030204" pitchFamily="18" charset="0"/>
              <a:sym typeface="Arial" panose="020B0604020202020204" pitchFamily="34" charset="0"/>
            </a:endParaRPr>
          </a:p>
        </p:txBody>
      </p:sp>
      <p:sp>
        <p:nvSpPr>
          <p:cNvPr id="36" name="Rounded Rectangle 35"/>
          <p:cNvSpPr/>
          <p:nvPr/>
        </p:nvSpPr>
        <p:spPr>
          <a:xfrm>
            <a:off x="882995" y="4561136"/>
            <a:ext cx="7978775" cy="541219"/>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defTabSz="914400" eaLnBrk="1" fontAlgn="auto" latinLnBrk="0" hangingPunct="1">
              <a:lnSpc>
                <a:spcPct val="129000"/>
              </a:lnSpc>
              <a:spcBef>
                <a:spcPts val="0"/>
              </a:spcBef>
              <a:spcAft>
                <a:spcPts val="200"/>
              </a:spcAft>
              <a:buClr>
                <a:srgbClr val="FD5C15"/>
              </a:buClr>
              <a:buSzPts val="1000"/>
              <a:buFontTx/>
              <a:buNone/>
              <a:tabLst>
                <a:tab pos="689610" algn="l"/>
              </a:tabLst>
              <a:defRPr/>
            </a:pPr>
            <a:r>
              <a:rPr kumimoji="0" lang="en-US" sz="2800" b="0" i="0" u="none" strike="noStrike" kern="1200" cap="none" spc="0" normalizeH="0" baseline="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Hoạt</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động</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trên</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có</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ý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nghĩa</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 </a:t>
            </a:r>
            <a:r>
              <a:rPr kumimoji="0" lang="en-US" sz="2800" b="0" i="0" u="none" strike="noStrike" kern="1200" cap="none" spc="0" normalizeH="0" noProof="0" dirty="0" err="1"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gì</a:t>
            </a:r>
            <a:r>
              <a:rPr kumimoji="0" lang="en-US" sz="2800" b="0" i="0" u="none" strike="noStrike" kern="1200" cap="none" spc="0" normalizeH="0" noProof="0" dirty="0" smtClean="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rPr>
              <a:t>?</a:t>
            </a:r>
            <a:endParaRPr kumimoji="0" lang="en-US" sz="2800" b="0" i="0" u="none" strike="noStrike" kern="1200" cap="none" spc="0" normalizeH="0" baseline="0" noProof="0" dirty="0">
              <a:ln>
                <a:noFill/>
              </a:ln>
              <a:solidFill>
                <a:srgbClr val="000000"/>
              </a:solidFill>
              <a:effectLst/>
              <a:uLnTx/>
              <a:uFillTx/>
              <a:latin typeface="#9Slide05 IcielSanelma" pitchFamily="2" charset="0"/>
              <a:ea typeface="Cambria" panose="02040503050406030204" pitchFamily="18" charset="0"/>
              <a:cs typeface="Cambria" panose="02040503050406030204" pitchFamily="18" charset="0"/>
              <a:sym typeface="Arial" panose="020B0604020202020204" pitchFamily="34" charset="0"/>
            </a:endParaRPr>
          </a:p>
        </p:txBody>
      </p:sp>
      <p:pic>
        <p:nvPicPr>
          <p:cNvPr id="38"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3467"/>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7"/>
          <p:cNvSpPr txBox="1">
            <a:spLocks noChangeArrowheads="1"/>
          </p:cNvSpPr>
          <p:nvPr/>
        </p:nvSpPr>
        <p:spPr bwMode="auto">
          <a:xfrm>
            <a:off x="180229" y="-76892"/>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buClrTx/>
              <a:buFontTx/>
              <a:buNone/>
            </a:pPr>
            <a:r>
              <a:rPr lang="en-US" altLang="en-US" sz="2800" b="1" kern="1200" dirty="0" smtClean="0">
                <a:solidFill>
                  <a:srgbClr val="0070C0"/>
                </a:solidFill>
                <a:latin typeface="Times New Roman" panose="02020603050405020304" pitchFamily="18" charset="0"/>
                <a:ea typeface="+mn-ea"/>
                <a:cs typeface="Times New Roman" panose="02020603050405020304" pitchFamily="18" charset="0"/>
              </a:rPr>
              <a:t>ĐỌC THÔNG TIN</a:t>
            </a:r>
            <a:endParaRPr lang="en-US" altLang="en-US" sz="2000" kern="1200" dirty="0">
              <a:solidFill>
                <a:srgbClr val="5F5F5F"/>
              </a:solidFill>
              <a:latin typeface="Times New Roman" panose="02020603050405020304" pitchFamily="18" charset="0"/>
              <a:ea typeface="+mn-ea"/>
              <a:cs typeface="Times New Roman" panose="02020603050405020304" pitchFamily="18" charset="0"/>
            </a:endParaRPr>
          </a:p>
        </p:txBody>
      </p:sp>
      <p:pic>
        <p:nvPicPr>
          <p:cNvPr id="40" name="Picture 39"/>
          <p:cNvPicPr>
            <a:picLocks noChangeAspect="1"/>
          </p:cNvPicPr>
          <p:nvPr/>
        </p:nvPicPr>
        <p:blipFill>
          <a:blip r:embed="rId8">
            <a:extLst>
              <a:ext uri="{BEBA8EAE-BF5A-486C-A8C5-ECC9F3942E4B}">
                <a14:imgProps xmlns:a14="http://schemas.microsoft.com/office/drawing/2010/main">
                  <a14:imgLayer r:embed="rId9">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8077200" y="-50679"/>
            <a:ext cx="1219200" cy="793630"/>
          </a:xfrm>
          <a:prstGeom prst="rect">
            <a:avLst/>
          </a:prstGeom>
        </p:spPr>
      </p:pic>
    </p:spTree>
    <p:extLst>
      <p:ext uri="{BB962C8B-B14F-4D97-AF65-F5344CB8AC3E}">
        <p14:creationId xmlns:p14="http://schemas.microsoft.com/office/powerpoint/2010/main" val="17846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circle(in)">
                                      <p:cBhvr>
                                        <p:cTn id="17" dur="2000"/>
                                        <p:tgtEl>
                                          <p:spTgt spid="3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circle(in)">
                                      <p:cBhvr>
                                        <p:cTn id="20" dur="2000"/>
                                        <p:tgtEl>
                                          <p:spTgt spid="34"/>
                                        </p:tgtEl>
                                      </p:cBhvr>
                                    </p:animEffect>
                                  </p:childTnLst>
                                </p:cTn>
                              </p:par>
                              <p:par>
                                <p:cTn id="21" presetID="6" presetClass="entr" presetSubtype="16"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circle(in)">
                                      <p:cBhvr>
                                        <p:cTn id="23" dur="2000"/>
                                        <p:tgtEl>
                                          <p:spTgt spid="3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ircle(in)">
                                      <p:cBhvr>
                                        <p:cTn id="26" dur="2000"/>
                                        <p:tgtEl>
                                          <p:spTgt spid="35"/>
                                        </p:tgtEl>
                                      </p:cBhvr>
                                    </p:animEffect>
                                  </p:childTnLst>
                                </p:cTn>
                              </p:par>
                              <p:par>
                                <p:cTn id="27" presetID="6" presetClass="entr" presetSubtype="16"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ircle(in)">
                                      <p:cBhvr>
                                        <p:cTn id="29" dur="2000"/>
                                        <p:tgtEl>
                                          <p:spTgt spid="33"/>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circle(in)">
                                      <p:cBhvr>
                                        <p:cTn id="32" dur="2000"/>
                                        <p:tgtEl>
                                          <p:spTgt spid="36"/>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fltVal val="0"/>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animEffect transition="in" filter="fade">
                                      <p:cBhvr>
                                        <p:cTn id="3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48" y="843176"/>
            <a:ext cx="9259159" cy="5143500"/>
          </a:xfrm>
          <a:prstGeom prst="rect">
            <a:avLst/>
          </a:prstGeom>
          <a:effectLst>
            <a:softEdge rad="939800"/>
          </a:effectLst>
        </p:spPr>
      </p:pic>
      <p:sp>
        <p:nvSpPr>
          <p:cNvPr id="8" name="Rounded Rectangle 7"/>
          <p:cNvSpPr/>
          <p:nvPr/>
        </p:nvSpPr>
        <p:spPr>
          <a:xfrm>
            <a:off x="2735287" y="598254"/>
            <a:ext cx="6096000" cy="260245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buClrTx/>
              <a:buFontTx/>
              <a:buNone/>
              <a:defRPr/>
            </a:pPr>
            <a:endParaRPr lang="en-US" sz="1350" kern="1200">
              <a:solidFill>
                <a:prstClr val="black"/>
              </a:solidFill>
              <a:sym typeface="Arial" panose="020B0604020202020204" pitchFamily="34" charset="0"/>
            </a:endParaRPr>
          </a:p>
        </p:txBody>
      </p:sp>
      <p:sp>
        <p:nvSpPr>
          <p:cNvPr id="12" name="Text Box 17"/>
          <p:cNvSpPr txBox="1">
            <a:spLocks noChangeArrowheads="1"/>
          </p:cNvSpPr>
          <p:nvPr/>
        </p:nvSpPr>
        <p:spPr bwMode="auto">
          <a:xfrm>
            <a:off x="2819400" y="613226"/>
            <a:ext cx="5867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000" dirty="0">
                <a:solidFill>
                  <a:prstClr val="black"/>
                </a:solidFill>
                <a:latin typeface="#9Slide05 IcielSanelma" pitchFamily="2" charset="0"/>
              </a:rPr>
              <a:t>Làng Hòa Bình ra đời với mục đích cao cả là cưu mang trẻ nhiễm chất độc da cam, trẻ bị bỏ rơi. Hiện tại Làng nuôi dương 36 em, với đủ mọi lứa tuổi từ 3 tuổi đến 37 tuổi. Có khoảng 2/3 số trẻ bị bố mẹ bỏ rơi từ lúc còn nhỏ. Trong lòng các em không còn chỗ của hận thù mà chỉ tràn ngập tình thương yêu bởi sự quan tâm, chăm sóc của các “mẹ” trong làng. Một số em đã vượt lên số phận và thi đỗ vào các trường Đại học danh tiếng như Đại học Sư phạm </a:t>
            </a:r>
            <a:r>
              <a:rPr lang="en-US" sz="2000" dirty="0">
                <a:solidFill>
                  <a:prstClr val="black"/>
                </a:solidFill>
                <a:latin typeface="#9Slide05 IcielSanelma" pitchFamily="2" charset="0"/>
              </a:rPr>
              <a:t>TP. </a:t>
            </a:r>
            <a:r>
              <a:rPr lang="vi-VN" sz="2000" dirty="0">
                <a:solidFill>
                  <a:prstClr val="black"/>
                </a:solidFill>
                <a:latin typeface="#9Slide05 IcielSanelma" pitchFamily="2" charset="0"/>
              </a:rPr>
              <a:t>HCM, Đại học Kiến trúc...</a:t>
            </a:r>
            <a:endParaRPr lang="en-US" sz="2000" dirty="0">
              <a:solidFill>
                <a:prstClr val="black"/>
              </a:solidFill>
              <a:latin typeface="#9Slide05 IcielSanelma" pitchFamily="2" charset="0"/>
            </a:endParaRPr>
          </a:p>
          <a:p>
            <a:r>
              <a:rPr lang="en-US" sz="2000" dirty="0" smtClean="0">
                <a:solidFill>
                  <a:prstClr val="black"/>
                </a:solidFill>
                <a:latin typeface="#9Slide05 IcielSanelma" pitchFamily="2" charset="0"/>
              </a:rPr>
              <a:t>                            </a:t>
            </a:r>
            <a:r>
              <a:rPr lang="vi-VN" sz="2000" dirty="0" smtClean="0">
                <a:solidFill>
                  <a:prstClr val="black"/>
                </a:solidFill>
                <a:latin typeface="#9Slide05 IcielSanelma" pitchFamily="2" charset="0"/>
              </a:rPr>
              <a:t>(</a:t>
            </a:r>
            <a:r>
              <a:rPr lang="vi-VN" sz="2000" dirty="0">
                <a:solidFill>
                  <a:prstClr val="black"/>
                </a:solidFill>
                <a:latin typeface="#9Slide05 IcielSanelma" pitchFamily="2" charset="0"/>
              </a:rPr>
              <a:t>Theo báo tuoitre.vn, ngày 16/11/2018</a:t>
            </a:r>
            <a:r>
              <a:rPr lang="vi-VN" sz="1800" dirty="0">
                <a:solidFill>
                  <a:prstClr val="black"/>
                </a:solidFill>
              </a:rPr>
              <a:t>)</a:t>
            </a:r>
            <a:endParaRPr lang="en-US" sz="1800" dirty="0">
              <a:solidFill>
                <a:prstClr val="black"/>
              </a:solidFill>
              <a:latin typeface="#9Slide05 SVNVanilla Daisy Pro" panose="00000500000000000000" pitchFamily="2" charset="0"/>
            </a:endParaRPr>
          </a:p>
        </p:txBody>
      </p:sp>
      <p:pic>
        <p:nvPicPr>
          <p:cNvPr id="30" name="Picture 29"/>
          <p:cNvPicPr>
            <a:picLocks noChangeAspect="1"/>
          </p:cNvPicPr>
          <p:nvPr/>
        </p:nvPicPr>
        <p:blipFill>
          <a:blip r:embed="rId3"/>
          <a:stretch>
            <a:fillRect/>
          </a:stretch>
        </p:blipFill>
        <p:spPr>
          <a:xfrm>
            <a:off x="172673" y="618230"/>
            <a:ext cx="2548183" cy="2362200"/>
          </a:xfrm>
          <a:prstGeom prst="rect">
            <a:avLst/>
          </a:prstGeom>
          <a:ln>
            <a:noFill/>
          </a:ln>
          <a:effectLst>
            <a:softEdge rad="112500"/>
          </a:effectLst>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254" y="3045832"/>
            <a:ext cx="9794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23" y="3744637"/>
            <a:ext cx="9525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52" y="4335593"/>
            <a:ext cx="1023938"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ounded Rectangle 33"/>
          <p:cNvSpPr/>
          <p:nvPr/>
        </p:nvSpPr>
        <p:spPr>
          <a:xfrm>
            <a:off x="979838" y="3296900"/>
            <a:ext cx="7915275" cy="565295"/>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buClrTx/>
              <a:buFontTx/>
              <a:buNone/>
              <a:defRPr/>
            </a:pP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Làng</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a:latin typeface="#9Slide05 SVNVanilla Daisy Pro" panose="00000500000000000000" pitchFamily="2" charset="0"/>
                <a:ea typeface="Cambria" panose="02040503050406030204" pitchFamily="18" charset="0"/>
                <a:cs typeface="Cambria" panose="02040503050406030204" pitchFamily="18" charset="0"/>
              </a:rPr>
              <a:t>Hòa</a:t>
            </a:r>
            <a:r>
              <a:rPr lang="en-US" sz="2000" kern="1200" dirty="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Bình</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ra</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đời</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với</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mục</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đích</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cao</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cả</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là</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cưu</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mang</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trẻ</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nhiễm</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chất</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độc</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da cam,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tre</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bị</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bỏ</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rơi</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a:t>
            </a:r>
            <a:endParaRPr lang="en-US" altLang="en-US" sz="2000" kern="1200" dirty="0" smtClean="0">
              <a:latin typeface="#9Slide05 SVNVanilla Daisy Pro" panose="00000500000000000000" pitchFamily="2" charset="0"/>
              <a:ea typeface="+mn-ea"/>
              <a:cs typeface="Times New Roman" panose="02020603050405020304" pitchFamily="18" charset="0"/>
            </a:endParaRPr>
          </a:p>
        </p:txBody>
      </p:sp>
      <p:sp>
        <p:nvSpPr>
          <p:cNvPr id="35" name="Rounded Rectangle 34"/>
          <p:cNvSpPr/>
          <p:nvPr/>
        </p:nvSpPr>
        <p:spPr>
          <a:xfrm>
            <a:off x="913686" y="3943786"/>
            <a:ext cx="8013700" cy="421171"/>
          </a:xfrm>
          <a:prstGeom prst="round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buClrTx/>
              <a:buFontTx/>
              <a:buNone/>
              <a:defRPr/>
            </a:pP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Hoạt</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động</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của</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làng</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Hòa</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Bình</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thực</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hiện</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quyền</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được</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bảo</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vệ,chăm</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sóc</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giáo</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dục</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của</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trẻ</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 </a:t>
            </a:r>
            <a:r>
              <a:rPr lang="en-US" sz="2000" kern="1200" dirty="0" err="1" smtClean="0">
                <a:latin typeface="#9Slide05 SVNVanilla Daisy Pro" panose="00000500000000000000" pitchFamily="2" charset="0"/>
                <a:ea typeface="Cambria" panose="02040503050406030204" pitchFamily="18" charset="0"/>
                <a:cs typeface="Cambria" panose="02040503050406030204" pitchFamily="18" charset="0"/>
              </a:rPr>
              <a:t>em</a:t>
            </a:r>
            <a:r>
              <a:rPr lang="en-US" sz="2000" kern="1200" dirty="0" smtClean="0">
                <a:latin typeface="#9Slide05 SVNVanilla Daisy Pro" panose="00000500000000000000" pitchFamily="2" charset="0"/>
                <a:ea typeface="Cambria" panose="02040503050406030204" pitchFamily="18" charset="0"/>
                <a:cs typeface="Cambria" panose="02040503050406030204" pitchFamily="18" charset="0"/>
              </a:rPr>
              <a:t>?</a:t>
            </a:r>
            <a:endParaRPr lang="en-US" sz="2000" kern="1200" dirty="0">
              <a:latin typeface="#9Slide05 SVNVanilla Daisy Pro" panose="00000500000000000000" pitchFamily="2" charset="0"/>
              <a:ea typeface="Cambria" panose="02040503050406030204" pitchFamily="18" charset="0"/>
              <a:cs typeface="Cambria" panose="02040503050406030204" pitchFamily="18" charset="0"/>
            </a:endParaRPr>
          </a:p>
        </p:txBody>
      </p:sp>
      <p:sp>
        <p:nvSpPr>
          <p:cNvPr id="36" name="Rounded Rectangle 35"/>
          <p:cNvSpPr/>
          <p:nvPr/>
        </p:nvSpPr>
        <p:spPr>
          <a:xfrm>
            <a:off x="898902" y="4421527"/>
            <a:ext cx="7978775" cy="541219"/>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r>
              <a:rPr lang="en-US" sz="2000" dirty="0" err="1">
                <a:latin typeface="#9Slide05 SVNVanilla Daisy Pro" panose="00000500000000000000" pitchFamily="2" charset="0"/>
              </a:rPr>
              <a:t>Hoạt</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động</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trên</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có</a:t>
            </a:r>
            <a:r>
              <a:rPr lang="en-US" sz="2000" dirty="0">
                <a:latin typeface="#9Slide05 SVNVanilla Daisy Pro" panose="00000500000000000000" pitchFamily="2" charset="0"/>
              </a:rPr>
              <a:t> ý </a:t>
            </a:r>
            <a:r>
              <a:rPr lang="en-US" sz="2000" dirty="0" err="1">
                <a:latin typeface="#9Slide05 SVNVanilla Daisy Pro" panose="00000500000000000000" pitchFamily="2" charset="0"/>
              </a:rPr>
              <a:t>nghĩa</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thể</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hiện</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lòng</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yêu</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thương</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của</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cộng</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đồng</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dành</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cho</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trẻ</a:t>
            </a:r>
            <a:r>
              <a:rPr lang="en-US" sz="2000" dirty="0">
                <a:latin typeface="#9Slide05 SVNVanilla Daisy Pro" panose="00000500000000000000" pitchFamily="2" charset="0"/>
              </a:rPr>
              <a:t> </a:t>
            </a:r>
            <a:r>
              <a:rPr lang="en-US" sz="2000" dirty="0" err="1" smtClean="0">
                <a:latin typeface="#9Slide05 SVNVanilla Daisy Pro" panose="00000500000000000000" pitchFamily="2" charset="0"/>
              </a:rPr>
              <a:t>em</a:t>
            </a:r>
            <a:r>
              <a:rPr lang="en-US" sz="2000" dirty="0" smtClean="0">
                <a:latin typeface="#9Slide05 SVNVanilla Daisy Pro" panose="00000500000000000000" pitchFamily="2" charset="0"/>
              </a:rPr>
              <a:t>, </a:t>
            </a:r>
            <a:r>
              <a:rPr lang="en-US" sz="2000" dirty="0" err="1">
                <a:latin typeface="#9Slide05 SVNVanilla Daisy Pro" panose="00000500000000000000" pitchFamily="2" charset="0"/>
              </a:rPr>
              <a:t>luôn</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tạo</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cho</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các</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em</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một</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môi</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trường</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tốt</a:t>
            </a:r>
            <a:r>
              <a:rPr lang="en-US" sz="2000" dirty="0">
                <a:latin typeface="#9Slide05 SVNVanilla Daisy Pro" panose="00000500000000000000" pitchFamily="2" charset="0"/>
              </a:rPr>
              <a:t> </a:t>
            </a:r>
            <a:r>
              <a:rPr lang="en-US" sz="2000" dirty="0" err="1" smtClean="0">
                <a:latin typeface="#9Slide05 SVNVanilla Daisy Pro" panose="00000500000000000000" pitchFamily="2" charset="0"/>
              </a:rPr>
              <a:t>nhất</a:t>
            </a:r>
            <a:r>
              <a:rPr lang="en-US" sz="2000" dirty="0" smtClean="0">
                <a:latin typeface="#9Slide05 SVNVanilla Daisy Pro" panose="00000500000000000000" pitchFamily="2" charset="0"/>
              </a:rPr>
              <a:t> </a:t>
            </a:r>
            <a:r>
              <a:rPr lang="en-US" sz="2000" dirty="0" err="1">
                <a:latin typeface="#9Slide05 SVNVanilla Daisy Pro" panose="00000500000000000000" pitchFamily="2" charset="0"/>
              </a:rPr>
              <a:t>để</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phát</a:t>
            </a:r>
            <a:r>
              <a:rPr lang="en-US" sz="2000" dirty="0">
                <a:latin typeface="#9Slide05 SVNVanilla Daisy Pro" panose="00000500000000000000" pitchFamily="2" charset="0"/>
              </a:rPr>
              <a:t> </a:t>
            </a:r>
            <a:r>
              <a:rPr lang="en-US" sz="2000" dirty="0" err="1">
                <a:latin typeface="#9Slide05 SVNVanilla Daisy Pro" panose="00000500000000000000" pitchFamily="2" charset="0"/>
              </a:rPr>
              <a:t>triển</a:t>
            </a:r>
            <a:r>
              <a:rPr lang="en-US" sz="2000" dirty="0">
                <a:latin typeface="#9Slide05 SVNVanilla Daisy Pro" panose="00000500000000000000" pitchFamily="2" charset="0"/>
              </a:rPr>
              <a:t>.</a:t>
            </a:r>
          </a:p>
        </p:txBody>
      </p:sp>
      <p:pic>
        <p:nvPicPr>
          <p:cNvPr id="38"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3467"/>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7"/>
          <p:cNvSpPr txBox="1">
            <a:spLocks noChangeArrowheads="1"/>
          </p:cNvSpPr>
          <p:nvPr/>
        </p:nvSpPr>
        <p:spPr bwMode="auto">
          <a:xfrm>
            <a:off x="180229" y="-76892"/>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buClrTx/>
              <a:buFontTx/>
              <a:buNone/>
            </a:pPr>
            <a:r>
              <a:rPr lang="en-US" altLang="en-US" sz="2800" b="1" kern="1200" dirty="0" smtClean="0">
                <a:solidFill>
                  <a:srgbClr val="0070C0"/>
                </a:solidFill>
                <a:latin typeface="Times New Roman" panose="02020603050405020304" pitchFamily="18" charset="0"/>
                <a:ea typeface="+mn-ea"/>
                <a:cs typeface="Times New Roman" panose="02020603050405020304" pitchFamily="18" charset="0"/>
              </a:rPr>
              <a:t>ĐỌC THÔNG TIN</a:t>
            </a:r>
            <a:endParaRPr lang="en-US" altLang="en-US" sz="2000" kern="1200" dirty="0">
              <a:solidFill>
                <a:srgbClr val="5F5F5F"/>
              </a:solidFill>
              <a:latin typeface="Times New Roman" panose="02020603050405020304" pitchFamily="18" charset="0"/>
              <a:ea typeface="+mn-ea"/>
              <a:cs typeface="Times New Roman" panose="02020603050405020304" pitchFamily="18" charset="0"/>
            </a:endParaRPr>
          </a:p>
        </p:txBody>
      </p:sp>
      <p:pic>
        <p:nvPicPr>
          <p:cNvPr id="40" name="Picture 39"/>
          <p:cNvPicPr>
            <a:picLocks noChangeAspect="1"/>
          </p:cNvPicPr>
          <p:nvPr/>
        </p:nvPicPr>
        <p:blipFill>
          <a:blip r:embed="rId8">
            <a:extLst>
              <a:ext uri="{BEBA8EAE-BF5A-486C-A8C5-ECC9F3942E4B}">
                <a14:imgProps xmlns:a14="http://schemas.microsoft.com/office/drawing/2010/main">
                  <a14:imgLayer r:embed="rId9">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8077200" y="-50679"/>
            <a:ext cx="1219200" cy="793630"/>
          </a:xfrm>
          <a:prstGeom prst="rect">
            <a:avLst/>
          </a:prstGeom>
        </p:spPr>
      </p:pic>
    </p:spTree>
    <p:extLst>
      <p:ext uri="{BB962C8B-B14F-4D97-AF65-F5344CB8AC3E}">
        <p14:creationId xmlns:p14="http://schemas.microsoft.com/office/powerpoint/2010/main" val="361322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circle(in)">
                                      <p:cBhvr>
                                        <p:cTn id="17" dur="2000"/>
                                        <p:tgtEl>
                                          <p:spTgt spid="3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circle(in)">
                                      <p:cBhvr>
                                        <p:cTn id="20" dur="2000"/>
                                        <p:tgtEl>
                                          <p:spTgt spid="34"/>
                                        </p:tgtEl>
                                      </p:cBhvr>
                                    </p:animEffect>
                                  </p:childTnLst>
                                </p:cTn>
                              </p:par>
                              <p:par>
                                <p:cTn id="21" presetID="6" presetClass="entr" presetSubtype="16"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circle(in)">
                                      <p:cBhvr>
                                        <p:cTn id="23" dur="2000"/>
                                        <p:tgtEl>
                                          <p:spTgt spid="3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ircle(in)">
                                      <p:cBhvr>
                                        <p:cTn id="26" dur="2000"/>
                                        <p:tgtEl>
                                          <p:spTgt spid="35"/>
                                        </p:tgtEl>
                                      </p:cBhvr>
                                    </p:animEffect>
                                  </p:childTnLst>
                                </p:cTn>
                              </p:par>
                              <p:par>
                                <p:cTn id="27" presetID="6" presetClass="entr" presetSubtype="16"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ircle(in)">
                                      <p:cBhvr>
                                        <p:cTn id="29" dur="2000"/>
                                        <p:tgtEl>
                                          <p:spTgt spid="33"/>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circle(in)">
                                      <p:cBhvr>
                                        <p:cTn id="32" dur="2000"/>
                                        <p:tgtEl>
                                          <p:spTgt spid="36"/>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fltVal val="0"/>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animEffect transition="in" filter="fade">
                                      <p:cBhvr>
                                        <p:cTn id="3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514350"/>
            <a:ext cx="9259159" cy="5143500"/>
          </a:xfrm>
          <a:prstGeom prst="rect">
            <a:avLst/>
          </a:prstGeom>
          <a:effectLst>
            <a:softEdge rad="939800"/>
          </a:effectLst>
        </p:spPr>
      </p:pic>
      <p:graphicFrame>
        <p:nvGraphicFramePr>
          <p:cNvPr id="5" name="Table 4"/>
          <p:cNvGraphicFramePr>
            <a:graphicFrameLocks noGrp="1"/>
          </p:cNvGraphicFramePr>
          <p:nvPr>
            <p:extLst>
              <p:ext uri="{D42A27DB-BD31-4B8C-83A1-F6EECF244321}">
                <p14:modId xmlns:p14="http://schemas.microsoft.com/office/powerpoint/2010/main" val="457239496"/>
              </p:ext>
            </p:extLst>
          </p:nvPr>
        </p:nvGraphicFramePr>
        <p:xfrm>
          <a:off x="171450" y="1877898"/>
          <a:ext cx="8801101" cy="3150248"/>
        </p:xfrm>
        <a:graphic>
          <a:graphicData uri="http://schemas.openxmlformats.org/drawingml/2006/table">
            <a:tbl>
              <a:tblPr firstRow="1" firstCol="1" bandRow="1"/>
              <a:tblGrid>
                <a:gridCol w="1890170"/>
                <a:gridCol w="6910931"/>
              </a:tblGrid>
              <a:tr h="777245">
                <a:tc>
                  <a:txBody>
                    <a:bodyPr/>
                    <a:lstStyle/>
                    <a:p>
                      <a:pPr marL="0" marR="0" algn="just">
                        <a:spcBef>
                          <a:spcPts val="0"/>
                        </a:spcBef>
                        <a:spcAft>
                          <a:spcPts val="0"/>
                        </a:spcAft>
                      </a:pPr>
                      <a:endParaRPr lang="en-US" sz="1100" dirty="0">
                        <a:solidFill>
                          <a:srgbClr val="000000"/>
                        </a:solidFill>
                        <a:effectLst/>
                        <a:latin typeface="Times New Roman" panose="02020603050405020304" pitchFamily="18" charset="0"/>
                        <a:ea typeface="DengXi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100" b="1" dirty="0">
                          <a:solidFill>
                            <a:srgbClr val="FF0000"/>
                          </a:solidFill>
                          <a:effectLst/>
                          <a:latin typeface="SVN-Vanilla Daisy Pro" panose="00000500000000000000" pitchFamily="2" charset="0"/>
                          <a:ea typeface="DengXian"/>
                        </a:rPr>
                        <a:t>-  </a:t>
                      </a:r>
                      <a:r>
                        <a:rPr lang="en-US" sz="2100" b="1" dirty="0" err="1" smtClean="0">
                          <a:solidFill>
                            <a:srgbClr val="FF0000"/>
                          </a:solidFill>
                          <a:effectLst/>
                          <a:latin typeface="SVN-Vanilla Daisy Pro" panose="00000500000000000000" pitchFamily="2" charset="0"/>
                          <a:ea typeface="DengXian"/>
                        </a:rPr>
                        <a:t>Học</a:t>
                      </a:r>
                      <a:r>
                        <a:rPr lang="en-US" sz="2100" b="1" baseline="0" dirty="0" smtClean="0">
                          <a:solidFill>
                            <a:srgbClr val="FF0000"/>
                          </a:solidFill>
                          <a:effectLst/>
                          <a:latin typeface="SVN-Vanilla Daisy Pro" panose="00000500000000000000" pitchFamily="2" charset="0"/>
                          <a:ea typeface="DengXian"/>
                        </a:rPr>
                        <a:t> </a:t>
                      </a:r>
                      <a:r>
                        <a:rPr lang="en-US" sz="2100" b="1" baseline="0" dirty="0" err="1" smtClean="0">
                          <a:solidFill>
                            <a:srgbClr val="FF0000"/>
                          </a:solidFill>
                          <a:effectLst/>
                          <a:latin typeface="SVN-Vanilla Daisy Pro" panose="00000500000000000000" pitchFamily="2" charset="0"/>
                          <a:ea typeface="DengXian"/>
                        </a:rPr>
                        <a:t>sinh</a:t>
                      </a:r>
                      <a:r>
                        <a:rPr lang="en-US" sz="2100" b="1" baseline="0" dirty="0" smtClean="0">
                          <a:solidFill>
                            <a:srgbClr val="FF0000"/>
                          </a:solidFill>
                          <a:effectLst/>
                          <a:latin typeface="SVN-Vanilla Daisy Pro" panose="00000500000000000000" pitchFamily="2" charset="0"/>
                          <a:ea typeface="DengXian"/>
                        </a:rPr>
                        <a:t> </a:t>
                      </a:r>
                      <a:r>
                        <a:rPr lang="en-US" sz="2100" b="1" dirty="0" err="1" smtClean="0">
                          <a:solidFill>
                            <a:srgbClr val="FF0000"/>
                          </a:solidFill>
                          <a:effectLst/>
                          <a:latin typeface="SVN-Vanilla Daisy Pro" panose="00000500000000000000" pitchFamily="2" charset="0"/>
                          <a:ea typeface="DengXian"/>
                        </a:rPr>
                        <a:t>thực</a:t>
                      </a:r>
                      <a:r>
                        <a:rPr lang="en-US" sz="2100" b="1" dirty="0" smtClean="0">
                          <a:solidFill>
                            <a:srgbClr val="FF0000"/>
                          </a:solidFill>
                          <a:effectLst/>
                          <a:latin typeface="SVN-Vanilla Daisy Pro" panose="00000500000000000000" pitchFamily="2" charset="0"/>
                          <a:ea typeface="DengXian"/>
                        </a:rPr>
                        <a:t> </a:t>
                      </a:r>
                      <a:r>
                        <a:rPr lang="en-US" sz="2100" b="1" dirty="0" err="1">
                          <a:solidFill>
                            <a:srgbClr val="FF0000"/>
                          </a:solidFill>
                          <a:effectLst/>
                          <a:latin typeface="SVN-Vanilla Daisy Pro" panose="00000500000000000000" pitchFamily="2" charset="0"/>
                          <a:ea typeface="DengXian"/>
                        </a:rPr>
                        <a:t>hiện</a:t>
                      </a:r>
                      <a:r>
                        <a:rPr lang="en-US" sz="2100" b="1" dirty="0">
                          <a:solidFill>
                            <a:srgbClr val="FF0000"/>
                          </a:solidFill>
                          <a:effectLst/>
                          <a:latin typeface="SVN-Vanilla Daisy Pro" panose="00000500000000000000" pitchFamily="2" charset="0"/>
                          <a:ea typeface="DengXian"/>
                        </a:rPr>
                        <a:t> </a:t>
                      </a:r>
                      <a:r>
                        <a:rPr lang="en-US" sz="2100" b="1" dirty="0" err="1">
                          <a:solidFill>
                            <a:srgbClr val="FF0000"/>
                          </a:solidFill>
                          <a:effectLst/>
                          <a:latin typeface="SVN-Vanilla Daisy Pro" panose="00000500000000000000" pitchFamily="2" charset="0"/>
                          <a:ea typeface="DengXian"/>
                        </a:rPr>
                        <a:t>hoạt</a:t>
                      </a:r>
                      <a:r>
                        <a:rPr lang="en-US" sz="2100" b="1" dirty="0">
                          <a:solidFill>
                            <a:srgbClr val="FF0000"/>
                          </a:solidFill>
                          <a:effectLst/>
                          <a:latin typeface="SVN-Vanilla Daisy Pro" panose="00000500000000000000" pitchFamily="2" charset="0"/>
                          <a:ea typeface="DengXian"/>
                        </a:rPr>
                        <a:t> </a:t>
                      </a:r>
                      <a:r>
                        <a:rPr lang="en-US" sz="2100" b="1" dirty="0" err="1">
                          <a:solidFill>
                            <a:srgbClr val="FF0000"/>
                          </a:solidFill>
                          <a:effectLst/>
                          <a:latin typeface="SVN-Vanilla Daisy Pro" panose="00000500000000000000" pitchFamily="2" charset="0"/>
                          <a:ea typeface="DengXian"/>
                        </a:rPr>
                        <a:t>động</a:t>
                      </a:r>
                      <a:r>
                        <a:rPr lang="en-US" sz="2100" b="1" dirty="0">
                          <a:solidFill>
                            <a:srgbClr val="FF0000"/>
                          </a:solidFill>
                          <a:effectLst/>
                          <a:latin typeface="SVN-Vanilla Daisy Pro" panose="00000500000000000000" pitchFamily="2" charset="0"/>
                          <a:ea typeface="DengXian"/>
                        </a:rPr>
                        <a:t> </a:t>
                      </a:r>
                      <a:r>
                        <a:rPr lang="en-US" sz="2100" b="1" dirty="0" err="1">
                          <a:solidFill>
                            <a:srgbClr val="FF0000"/>
                          </a:solidFill>
                          <a:effectLst/>
                          <a:latin typeface="SVN-Vanilla Daisy Pro" panose="00000500000000000000" pitchFamily="2" charset="0"/>
                          <a:ea typeface="DengXian"/>
                        </a:rPr>
                        <a:t>cá</a:t>
                      </a:r>
                      <a:r>
                        <a:rPr lang="en-US" sz="2100" b="1" dirty="0">
                          <a:solidFill>
                            <a:srgbClr val="FF0000"/>
                          </a:solidFill>
                          <a:effectLst/>
                          <a:latin typeface="SVN-Vanilla Daisy Pro" panose="00000500000000000000" pitchFamily="2" charset="0"/>
                          <a:ea typeface="DengXian"/>
                        </a:rPr>
                        <a:t> </a:t>
                      </a:r>
                      <a:r>
                        <a:rPr lang="en-US" sz="2100" b="1" dirty="0" err="1">
                          <a:solidFill>
                            <a:srgbClr val="FF0000"/>
                          </a:solidFill>
                          <a:effectLst/>
                          <a:latin typeface="SVN-Vanilla Daisy Pro" panose="00000500000000000000" pitchFamily="2" charset="0"/>
                          <a:ea typeface="DengXian"/>
                        </a:rPr>
                        <a:t>nhân</a:t>
                      </a:r>
                      <a:r>
                        <a:rPr lang="en-US" sz="2100" b="1" dirty="0">
                          <a:solidFill>
                            <a:srgbClr val="FF0000"/>
                          </a:solidFill>
                          <a:effectLst/>
                          <a:latin typeface="SVN-Vanilla Daisy Pro" panose="00000500000000000000" pitchFamily="2" charset="0"/>
                          <a:ea typeface="DengXian"/>
                        </a:rPr>
                        <a:t> “Think</a:t>
                      </a:r>
                      <a:r>
                        <a:rPr lang="en-US" sz="2100" dirty="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Suy</a:t>
                      </a:r>
                      <a:r>
                        <a:rPr lang="en-US" sz="2100" dirty="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nghĩ</a:t>
                      </a:r>
                      <a:r>
                        <a:rPr lang="en-US" sz="2100" dirty="0">
                          <a:solidFill>
                            <a:srgbClr val="000000"/>
                          </a:solidFill>
                          <a:effectLst/>
                          <a:latin typeface="SVN-Vanilla Daisy Pro" panose="00000500000000000000" pitchFamily="2" charset="0"/>
                          <a:ea typeface="DengXian"/>
                        </a:rPr>
                        <a:t> </a:t>
                      </a:r>
                      <a:r>
                        <a:rPr lang="en-US" sz="2100" dirty="0" err="1" smtClean="0">
                          <a:solidFill>
                            <a:srgbClr val="000000"/>
                          </a:solidFill>
                          <a:effectLst/>
                          <a:latin typeface="SVN-Vanilla Daisy Pro" panose="00000500000000000000" pitchFamily="2" charset="0"/>
                          <a:ea typeface="DengXian"/>
                        </a:rPr>
                        <a:t>độc</a:t>
                      </a:r>
                      <a:r>
                        <a:rPr lang="en-US" sz="2100" dirty="0" smtClean="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lập</a:t>
                      </a:r>
                      <a:r>
                        <a:rPr lang="en-US" sz="2100" dirty="0">
                          <a:solidFill>
                            <a:srgbClr val="000000"/>
                          </a:solidFill>
                          <a:effectLst/>
                          <a:latin typeface="SVN-Vanilla Daisy Pro" panose="00000500000000000000" pitchFamily="2" charset="0"/>
                          <a:ea typeface="DengXian"/>
                        </a:rPr>
                        <a:t> </a:t>
                      </a:r>
                      <a:r>
                        <a:rPr lang="en-US" sz="2100" dirty="0" smtClean="0">
                          <a:solidFill>
                            <a:srgbClr val="000000"/>
                          </a:solidFill>
                          <a:effectLst/>
                          <a:latin typeface="SVN-Vanilla Daisy Pro" panose="00000500000000000000" pitchFamily="2" charset="0"/>
                          <a:ea typeface="DengXian"/>
                        </a:rPr>
                        <a:t>ý</a:t>
                      </a:r>
                      <a:r>
                        <a:rPr lang="en-US" sz="2100" baseline="0" dirty="0" smtClean="0">
                          <a:solidFill>
                            <a:srgbClr val="000000"/>
                          </a:solidFill>
                          <a:effectLst/>
                          <a:latin typeface="SVN-Vanilla Daisy Pro" panose="00000500000000000000" pitchFamily="2" charset="0"/>
                          <a:ea typeface="DengXian"/>
                        </a:rPr>
                        <a:t> </a:t>
                      </a:r>
                      <a:r>
                        <a:rPr lang="en-US" sz="2100" baseline="0" dirty="0" err="1" smtClean="0">
                          <a:solidFill>
                            <a:srgbClr val="000000"/>
                          </a:solidFill>
                          <a:effectLst/>
                          <a:latin typeface="SVN-Vanilla Daisy Pro" panose="00000500000000000000" pitchFamily="2" charset="0"/>
                          <a:ea typeface="DengXian"/>
                        </a:rPr>
                        <a:t>nghĩa</a:t>
                      </a:r>
                      <a:r>
                        <a:rPr lang="en-US" sz="2100" baseline="0" dirty="0" smtClean="0">
                          <a:solidFill>
                            <a:srgbClr val="000000"/>
                          </a:solidFill>
                          <a:effectLst/>
                          <a:latin typeface="SVN-Vanilla Daisy Pro" panose="00000500000000000000" pitchFamily="2" charset="0"/>
                          <a:ea typeface="DengXian"/>
                        </a:rPr>
                        <a:t> </a:t>
                      </a:r>
                      <a:r>
                        <a:rPr lang="en-US" sz="2100" baseline="0" dirty="0" err="1" smtClean="0">
                          <a:solidFill>
                            <a:srgbClr val="000000"/>
                          </a:solidFill>
                          <a:effectLst/>
                          <a:latin typeface="SVN-Vanilla Daisy Pro" panose="00000500000000000000" pitchFamily="2" charset="0"/>
                          <a:ea typeface="DengXian"/>
                        </a:rPr>
                        <a:t>của</a:t>
                      </a:r>
                      <a:r>
                        <a:rPr lang="en-US" sz="2100" baseline="0" dirty="0" smtClean="0">
                          <a:solidFill>
                            <a:srgbClr val="000000"/>
                          </a:solidFill>
                          <a:effectLst/>
                          <a:latin typeface="SVN-Vanilla Daisy Pro" panose="00000500000000000000" pitchFamily="2" charset="0"/>
                          <a:ea typeface="DengXian"/>
                        </a:rPr>
                        <a:t> </a:t>
                      </a:r>
                      <a:r>
                        <a:rPr lang="en-US" sz="2100" baseline="0" dirty="0" err="1" smtClean="0">
                          <a:solidFill>
                            <a:srgbClr val="000000"/>
                          </a:solidFill>
                          <a:effectLst/>
                          <a:latin typeface="SVN-Vanilla Daisy Pro" panose="00000500000000000000" pitchFamily="2" charset="0"/>
                          <a:ea typeface="DengXian"/>
                        </a:rPr>
                        <a:t>việc</a:t>
                      </a:r>
                      <a:r>
                        <a:rPr lang="en-US" sz="2100" baseline="0" dirty="0" smtClean="0">
                          <a:solidFill>
                            <a:srgbClr val="000000"/>
                          </a:solidFill>
                          <a:effectLst/>
                          <a:latin typeface="SVN-Vanilla Daisy Pro" panose="00000500000000000000" pitchFamily="2" charset="0"/>
                          <a:ea typeface="DengXian"/>
                        </a:rPr>
                        <a:t> </a:t>
                      </a:r>
                      <a:r>
                        <a:rPr lang="en-US" sz="2100" baseline="0" dirty="0" err="1" smtClean="0">
                          <a:solidFill>
                            <a:srgbClr val="000000"/>
                          </a:solidFill>
                          <a:effectLst/>
                          <a:latin typeface="SVN-Vanilla Daisy Pro" panose="00000500000000000000" pitchFamily="2" charset="0"/>
                          <a:ea typeface="DengXian"/>
                        </a:rPr>
                        <a:t>thực</a:t>
                      </a:r>
                      <a:r>
                        <a:rPr lang="en-US" sz="2100" baseline="0" dirty="0" smtClean="0">
                          <a:solidFill>
                            <a:srgbClr val="000000"/>
                          </a:solidFill>
                          <a:effectLst/>
                          <a:latin typeface="SVN-Vanilla Daisy Pro" panose="00000500000000000000" pitchFamily="2" charset="0"/>
                          <a:ea typeface="DengXian"/>
                        </a:rPr>
                        <a:t> </a:t>
                      </a:r>
                      <a:r>
                        <a:rPr lang="en-US" sz="2100" baseline="0" dirty="0" err="1" smtClean="0">
                          <a:solidFill>
                            <a:srgbClr val="000000"/>
                          </a:solidFill>
                          <a:effectLst/>
                          <a:latin typeface="SVN-Vanilla Daisy Pro" panose="00000500000000000000" pitchFamily="2" charset="0"/>
                          <a:ea typeface="DengXian"/>
                        </a:rPr>
                        <a:t>hiện</a:t>
                      </a:r>
                      <a:r>
                        <a:rPr lang="en-US" sz="2100" baseline="0" dirty="0" smtClean="0">
                          <a:solidFill>
                            <a:srgbClr val="000000"/>
                          </a:solidFill>
                          <a:effectLst/>
                          <a:latin typeface="SVN-Vanilla Daisy Pro" panose="00000500000000000000" pitchFamily="2" charset="0"/>
                          <a:ea typeface="DengXian"/>
                        </a:rPr>
                        <a:t> </a:t>
                      </a:r>
                      <a:r>
                        <a:rPr lang="en-US" sz="2100" baseline="0" dirty="0" err="1" smtClean="0">
                          <a:solidFill>
                            <a:srgbClr val="000000"/>
                          </a:solidFill>
                          <a:effectLst/>
                          <a:latin typeface="SVN-Vanilla Daisy Pro" panose="00000500000000000000" pitchFamily="2" charset="0"/>
                          <a:ea typeface="DengXian"/>
                        </a:rPr>
                        <a:t>quyền</a:t>
                      </a:r>
                      <a:r>
                        <a:rPr lang="en-US" sz="2100" baseline="0" dirty="0" smtClean="0">
                          <a:solidFill>
                            <a:srgbClr val="000000"/>
                          </a:solidFill>
                          <a:effectLst/>
                          <a:latin typeface="SVN-Vanilla Daisy Pro" panose="00000500000000000000" pitchFamily="2" charset="0"/>
                          <a:ea typeface="DengXian"/>
                        </a:rPr>
                        <a:t> </a:t>
                      </a:r>
                      <a:r>
                        <a:rPr lang="en-US" sz="2100" baseline="0" dirty="0" err="1" smtClean="0">
                          <a:solidFill>
                            <a:srgbClr val="000000"/>
                          </a:solidFill>
                          <a:effectLst/>
                          <a:latin typeface="SVN-Vanilla Daisy Pro" panose="00000500000000000000" pitchFamily="2" charset="0"/>
                          <a:ea typeface="DengXian"/>
                        </a:rPr>
                        <a:t>trẻ</a:t>
                      </a:r>
                      <a:r>
                        <a:rPr lang="en-US" sz="2100" baseline="0" dirty="0" smtClean="0">
                          <a:solidFill>
                            <a:srgbClr val="000000"/>
                          </a:solidFill>
                          <a:effectLst/>
                          <a:latin typeface="SVN-Vanilla Daisy Pro" panose="00000500000000000000" pitchFamily="2" charset="0"/>
                          <a:ea typeface="DengXian"/>
                        </a:rPr>
                        <a:t> </a:t>
                      </a:r>
                      <a:r>
                        <a:rPr lang="en-US" sz="2100" baseline="0" dirty="0" err="1" smtClean="0">
                          <a:solidFill>
                            <a:srgbClr val="000000"/>
                          </a:solidFill>
                          <a:effectLst/>
                          <a:latin typeface="SVN-Vanilla Daisy Pro" panose="00000500000000000000" pitchFamily="2" charset="0"/>
                          <a:ea typeface="DengXian"/>
                        </a:rPr>
                        <a:t>em</a:t>
                      </a:r>
                      <a:r>
                        <a:rPr lang="en-US" sz="2100" baseline="0" dirty="0" smtClean="0">
                          <a:solidFill>
                            <a:srgbClr val="000000"/>
                          </a:solidFill>
                          <a:effectLst/>
                          <a:latin typeface="SVN-Vanilla Daisy Pro" panose="00000500000000000000" pitchFamily="2" charset="0"/>
                          <a:ea typeface="DengXian"/>
                        </a:rPr>
                        <a:t>.</a:t>
                      </a:r>
                      <a:endParaRPr lang="en-US" sz="2100" dirty="0">
                        <a:solidFill>
                          <a:srgbClr val="000000"/>
                        </a:solidFill>
                        <a:effectLst/>
                        <a:latin typeface="SVN-Vanilla Daisy Pro" panose="00000500000000000000" pitchFamily="2"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992615">
                <a:tc>
                  <a:txBody>
                    <a:bodyPr/>
                    <a:lstStyle/>
                    <a:p>
                      <a:pPr marL="0" marR="0" algn="just">
                        <a:spcBef>
                          <a:spcPts val="0"/>
                        </a:spcBef>
                        <a:spcAft>
                          <a:spcPts val="0"/>
                        </a:spcAft>
                      </a:pPr>
                      <a:endParaRPr lang="en-US" sz="1100" dirty="0">
                        <a:solidFill>
                          <a:srgbClr val="000000"/>
                        </a:solidFill>
                        <a:effectLst/>
                        <a:latin typeface="Times New Roman" panose="02020603050405020304" pitchFamily="18" charset="0"/>
                        <a:ea typeface="DengXi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100" b="1" dirty="0">
                          <a:solidFill>
                            <a:srgbClr val="FF0000"/>
                          </a:solidFill>
                          <a:effectLst/>
                          <a:latin typeface="SVN-Vanilla Daisy Pro" panose="00000500000000000000" pitchFamily="2" charset="0"/>
                          <a:ea typeface="DengXian"/>
                        </a:rPr>
                        <a:t>- </a:t>
                      </a:r>
                      <a:r>
                        <a:rPr lang="en-US" sz="2100" b="1" dirty="0" err="1" smtClean="0">
                          <a:solidFill>
                            <a:srgbClr val="FF0000"/>
                          </a:solidFill>
                          <a:effectLst/>
                          <a:latin typeface="SVN-Vanilla Daisy Pro" panose="00000500000000000000" pitchFamily="2" charset="0"/>
                          <a:ea typeface="DengXian"/>
                        </a:rPr>
                        <a:t>Học</a:t>
                      </a:r>
                      <a:r>
                        <a:rPr lang="en-US" sz="2100" b="1" baseline="0" dirty="0" smtClean="0">
                          <a:solidFill>
                            <a:srgbClr val="FF0000"/>
                          </a:solidFill>
                          <a:effectLst/>
                          <a:latin typeface="SVN-Vanilla Daisy Pro" panose="00000500000000000000" pitchFamily="2" charset="0"/>
                          <a:ea typeface="DengXian"/>
                        </a:rPr>
                        <a:t> </a:t>
                      </a:r>
                      <a:r>
                        <a:rPr lang="en-US" sz="2100" b="1" baseline="0" dirty="0" err="1" smtClean="0">
                          <a:solidFill>
                            <a:srgbClr val="FF0000"/>
                          </a:solidFill>
                          <a:effectLst/>
                          <a:latin typeface="SVN-Vanilla Daisy Pro" panose="00000500000000000000" pitchFamily="2" charset="0"/>
                          <a:ea typeface="DengXian"/>
                        </a:rPr>
                        <a:t>sinh</a:t>
                      </a:r>
                      <a:r>
                        <a:rPr lang="en-US" sz="2100" b="1" dirty="0" smtClean="0">
                          <a:solidFill>
                            <a:srgbClr val="FF0000"/>
                          </a:solidFill>
                          <a:effectLst/>
                          <a:latin typeface="SVN-Vanilla Daisy Pro" panose="00000500000000000000" pitchFamily="2" charset="0"/>
                          <a:ea typeface="DengXian"/>
                        </a:rPr>
                        <a:t> </a:t>
                      </a:r>
                      <a:r>
                        <a:rPr lang="en-US" sz="2100" b="1" dirty="0" err="1">
                          <a:solidFill>
                            <a:srgbClr val="FF0000"/>
                          </a:solidFill>
                          <a:effectLst/>
                          <a:latin typeface="SVN-Vanilla Daisy Pro" panose="00000500000000000000" pitchFamily="2" charset="0"/>
                          <a:ea typeface="DengXian"/>
                        </a:rPr>
                        <a:t>thực</a:t>
                      </a:r>
                      <a:r>
                        <a:rPr lang="en-US" sz="2100" b="1" dirty="0">
                          <a:solidFill>
                            <a:srgbClr val="FF0000"/>
                          </a:solidFill>
                          <a:effectLst/>
                          <a:latin typeface="SVN-Vanilla Daisy Pro" panose="00000500000000000000" pitchFamily="2" charset="0"/>
                          <a:ea typeface="DengXian"/>
                        </a:rPr>
                        <a:t> </a:t>
                      </a:r>
                      <a:r>
                        <a:rPr lang="en-US" sz="2100" b="1" dirty="0" err="1">
                          <a:solidFill>
                            <a:srgbClr val="FF0000"/>
                          </a:solidFill>
                          <a:effectLst/>
                          <a:latin typeface="SVN-Vanilla Daisy Pro" panose="00000500000000000000" pitchFamily="2" charset="0"/>
                          <a:ea typeface="DengXian"/>
                        </a:rPr>
                        <a:t>hiện</a:t>
                      </a:r>
                      <a:r>
                        <a:rPr lang="en-US" sz="2100" b="1" dirty="0">
                          <a:solidFill>
                            <a:srgbClr val="FF0000"/>
                          </a:solidFill>
                          <a:effectLst/>
                          <a:latin typeface="SVN-Vanilla Daisy Pro" panose="00000500000000000000" pitchFamily="2" charset="0"/>
                          <a:ea typeface="DengXian"/>
                        </a:rPr>
                        <a:t> </a:t>
                      </a:r>
                      <a:r>
                        <a:rPr lang="en-US" sz="2100" b="1" dirty="0" err="1">
                          <a:solidFill>
                            <a:srgbClr val="FF0000"/>
                          </a:solidFill>
                          <a:effectLst/>
                          <a:latin typeface="SVN-Vanilla Daisy Pro" panose="00000500000000000000" pitchFamily="2" charset="0"/>
                          <a:ea typeface="DengXian"/>
                        </a:rPr>
                        <a:t>hoạt</a:t>
                      </a:r>
                      <a:r>
                        <a:rPr lang="en-US" sz="2100" b="1" dirty="0">
                          <a:solidFill>
                            <a:srgbClr val="FF0000"/>
                          </a:solidFill>
                          <a:effectLst/>
                          <a:latin typeface="SVN-Vanilla Daisy Pro" panose="00000500000000000000" pitchFamily="2" charset="0"/>
                          <a:ea typeface="DengXian"/>
                        </a:rPr>
                        <a:t> </a:t>
                      </a:r>
                      <a:r>
                        <a:rPr lang="en-US" sz="2100" b="1" dirty="0" err="1">
                          <a:solidFill>
                            <a:srgbClr val="FF0000"/>
                          </a:solidFill>
                          <a:effectLst/>
                          <a:latin typeface="SVN-Vanilla Daisy Pro" panose="00000500000000000000" pitchFamily="2" charset="0"/>
                          <a:ea typeface="DengXian"/>
                        </a:rPr>
                        <a:t>động</a:t>
                      </a:r>
                      <a:r>
                        <a:rPr lang="en-US" sz="2100" b="1" dirty="0">
                          <a:solidFill>
                            <a:srgbClr val="FF0000"/>
                          </a:solidFill>
                          <a:effectLst/>
                          <a:latin typeface="SVN-Vanilla Daisy Pro" panose="00000500000000000000" pitchFamily="2" charset="0"/>
                          <a:ea typeface="DengXian"/>
                        </a:rPr>
                        <a:t> </a:t>
                      </a:r>
                      <a:r>
                        <a:rPr lang="en-US" sz="2100" b="1" dirty="0" err="1">
                          <a:solidFill>
                            <a:srgbClr val="FF0000"/>
                          </a:solidFill>
                          <a:effectLst/>
                          <a:latin typeface="SVN-Vanilla Daisy Pro" panose="00000500000000000000" pitchFamily="2" charset="0"/>
                          <a:ea typeface="DengXian"/>
                        </a:rPr>
                        <a:t>cặp</a:t>
                      </a:r>
                      <a:r>
                        <a:rPr lang="en-US" sz="2100" b="1" dirty="0">
                          <a:solidFill>
                            <a:srgbClr val="FF0000"/>
                          </a:solidFill>
                          <a:effectLst/>
                          <a:latin typeface="SVN-Vanilla Daisy Pro" panose="00000500000000000000" pitchFamily="2" charset="0"/>
                          <a:ea typeface="DengXian"/>
                        </a:rPr>
                        <a:t> </a:t>
                      </a:r>
                      <a:r>
                        <a:rPr lang="en-US" sz="2100" b="1" dirty="0" err="1">
                          <a:solidFill>
                            <a:srgbClr val="FF0000"/>
                          </a:solidFill>
                          <a:effectLst/>
                          <a:latin typeface="SVN-Vanilla Daisy Pro" panose="00000500000000000000" pitchFamily="2" charset="0"/>
                          <a:ea typeface="DengXian"/>
                        </a:rPr>
                        <a:t>đôi</a:t>
                      </a:r>
                      <a:r>
                        <a:rPr lang="en-US" sz="2100" b="1" dirty="0">
                          <a:solidFill>
                            <a:srgbClr val="FF0000"/>
                          </a:solidFill>
                          <a:effectLst/>
                          <a:latin typeface="SVN-Vanilla Daisy Pro" panose="00000500000000000000" pitchFamily="2" charset="0"/>
                          <a:ea typeface="DengXian"/>
                        </a:rPr>
                        <a:t> “Pair”: </a:t>
                      </a:r>
                      <a:r>
                        <a:rPr lang="en-US" sz="2100" dirty="0" err="1">
                          <a:solidFill>
                            <a:srgbClr val="000000"/>
                          </a:solidFill>
                          <a:effectLst/>
                          <a:latin typeface="SVN-Vanilla Daisy Pro" panose="00000500000000000000" pitchFamily="2" charset="0"/>
                          <a:ea typeface="DengXian"/>
                        </a:rPr>
                        <a:t>Trao</a:t>
                      </a:r>
                      <a:r>
                        <a:rPr lang="en-US" sz="2100" dirty="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đổi</a:t>
                      </a:r>
                      <a:r>
                        <a:rPr lang="en-US" sz="2100" dirty="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với</a:t>
                      </a:r>
                      <a:r>
                        <a:rPr lang="en-US" sz="2100" dirty="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bạn</a:t>
                      </a:r>
                      <a:r>
                        <a:rPr lang="en-US" sz="2100" dirty="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bè</a:t>
                      </a:r>
                      <a:r>
                        <a:rPr lang="en-US" sz="2100" dirty="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suy</a:t>
                      </a:r>
                      <a:r>
                        <a:rPr lang="en-US" sz="2100" dirty="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nghĩ</a:t>
                      </a:r>
                      <a:r>
                        <a:rPr lang="en-US" sz="2100" dirty="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của</a:t>
                      </a:r>
                      <a:r>
                        <a:rPr lang="en-US" sz="2100" dirty="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mình</a:t>
                      </a:r>
                      <a:r>
                        <a:rPr lang="en-US" sz="2100" dirty="0">
                          <a:solidFill>
                            <a:srgbClr val="000000"/>
                          </a:solidFill>
                          <a:effectLst/>
                          <a:latin typeface="SVN-Vanilla Daisy Pro" panose="00000500000000000000" pitchFamily="2" charset="0"/>
                          <a:ea typeface="DengXian"/>
                        </a:rPr>
                        <a:t>.</a:t>
                      </a:r>
                      <a:endParaRPr lang="en-US" sz="2100" dirty="0">
                        <a:solidFill>
                          <a:srgbClr val="000000"/>
                        </a:solidFill>
                        <a:effectLst/>
                        <a:latin typeface="SVN-Vanilla Daisy Pro" panose="00000500000000000000" pitchFamily="2"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80388">
                <a:tc>
                  <a:txBody>
                    <a:bodyPr/>
                    <a:lstStyle/>
                    <a:p>
                      <a:pPr marL="0" marR="0" algn="just">
                        <a:spcBef>
                          <a:spcPts val="0"/>
                        </a:spcBef>
                        <a:spcAft>
                          <a:spcPts val="0"/>
                        </a:spcAft>
                      </a:pPr>
                      <a:endParaRPr lang="en-US" sz="1100" dirty="0">
                        <a:solidFill>
                          <a:srgbClr val="000000"/>
                        </a:solidFill>
                        <a:effectLst/>
                        <a:latin typeface="Times New Roman" panose="02020603050405020304" pitchFamily="18" charset="0"/>
                        <a:ea typeface="DengXi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100" b="1" dirty="0">
                          <a:solidFill>
                            <a:srgbClr val="FF0000"/>
                          </a:solidFill>
                          <a:effectLst/>
                          <a:latin typeface="SVN-Vanilla Daisy Pro" panose="00000500000000000000" pitchFamily="2" charset="0"/>
                          <a:ea typeface="DengXian"/>
                        </a:rPr>
                        <a:t>- </a:t>
                      </a:r>
                      <a:r>
                        <a:rPr lang="en-US" sz="2100" b="1" dirty="0" err="1" smtClean="0">
                          <a:solidFill>
                            <a:srgbClr val="FF0000"/>
                          </a:solidFill>
                          <a:effectLst/>
                          <a:latin typeface="SVN-Vanilla Daisy Pro" panose="00000500000000000000" pitchFamily="2" charset="0"/>
                          <a:ea typeface="DengXian"/>
                        </a:rPr>
                        <a:t>Học</a:t>
                      </a:r>
                      <a:r>
                        <a:rPr lang="en-US" sz="2100" b="1" baseline="0" dirty="0" smtClean="0">
                          <a:solidFill>
                            <a:srgbClr val="FF0000"/>
                          </a:solidFill>
                          <a:effectLst/>
                          <a:latin typeface="SVN-Vanilla Daisy Pro" panose="00000500000000000000" pitchFamily="2" charset="0"/>
                          <a:ea typeface="DengXian"/>
                        </a:rPr>
                        <a:t> </a:t>
                      </a:r>
                      <a:r>
                        <a:rPr lang="en-US" sz="2100" b="1" baseline="0" dirty="0" err="1" smtClean="0">
                          <a:solidFill>
                            <a:srgbClr val="FF0000"/>
                          </a:solidFill>
                          <a:effectLst/>
                          <a:latin typeface="SVN-Vanilla Daisy Pro" panose="00000500000000000000" pitchFamily="2" charset="0"/>
                          <a:ea typeface="DengXian"/>
                        </a:rPr>
                        <a:t>sinh</a:t>
                      </a:r>
                      <a:r>
                        <a:rPr lang="en-US" sz="2100" b="1" baseline="0" dirty="0" smtClean="0">
                          <a:solidFill>
                            <a:srgbClr val="FF0000"/>
                          </a:solidFill>
                          <a:effectLst/>
                          <a:latin typeface="SVN-Vanilla Daisy Pro" panose="00000500000000000000" pitchFamily="2" charset="0"/>
                          <a:ea typeface="DengXian"/>
                        </a:rPr>
                        <a:t> </a:t>
                      </a:r>
                      <a:r>
                        <a:rPr lang="en-US" sz="2100" b="1" baseline="0" dirty="0" err="1" smtClean="0">
                          <a:solidFill>
                            <a:srgbClr val="FF0000"/>
                          </a:solidFill>
                          <a:effectLst/>
                          <a:latin typeface="SVN-Vanilla Daisy Pro" panose="00000500000000000000" pitchFamily="2" charset="0"/>
                          <a:ea typeface="DengXian"/>
                        </a:rPr>
                        <a:t>trình</a:t>
                      </a:r>
                      <a:r>
                        <a:rPr lang="en-US" sz="2100" b="1" baseline="0" dirty="0" smtClean="0">
                          <a:solidFill>
                            <a:srgbClr val="FF0000"/>
                          </a:solidFill>
                          <a:effectLst/>
                          <a:latin typeface="SVN-Vanilla Daisy Pro" panose="00000500000000000000" pitchFamily="2" charset="0"/>
                          <a:ea typeface="DengXian"/>
                        </a:rPr>
                        <a:t> </a:t>
                      </a:r>
                      <a:r>
                        <a:rPr lang="en-US" sz="2100" b="1" baseline="0" dirty="0" err="1" smtClean="0">
                          <a:solidFill>
                            <a:srgbClr val="FF0000"/>
                          </a:solidFill>
                          <a:effectLst/>
                          <a:latin typeface="SVN-Vanilla Daisy Pro" panose="00000500000000000000" pitchFamily="2" charset="0"/>
                          <a:ea typeface="DengXian"/>
                        </a:rPr>
                        <a:t>bày</a:t>
                      </a:r>
                      <a:r>
                        <a:rPr lang="en-US" sz="2100" b="1" baseline="0" dirty="0" smtClean="0">
                          <a:solidFill>
                            <a:srgbClr val="FF0000"/>
                          </a:solidFill>
                          <a:effectLst/>
                          <a:latin typeface="SVN-Vanilla Daisy Pro" panose="00000500000000000000" pitchFamily="2" charset="0"/>
                          <a:ea typeface="DengXian"/>
                        </a:rPr>
                        <a:t> </a:t>
                      </a:r>
                      <a:r>
                        <a:rPr lang="en-US" sz="2100" b="1" dirty="0" err="1" smtClean="0">
                          <a:solidFill>
                            <a:srgbClr val="FF0000"/>
                          </a:solidFill>
                          <a:effectLst/>
                          <a:latin typeface="SVN-Vanilla Daisy Pro" panose="00000500000000000000" pitchFamily="2" charset="0"/>
                          <a:ea typeface="DengXian"/>
                        </a:rPr>
                        <a:t>cá</a:t>
                      </a:r>
                      <a:r>
                        <a:rPr lang="en-US" sz="2100" b="1" dirty="0" smtClean="0">
                          <a:solidFill>
                            <a:srgbClr val="FF0000"/>
                          </a:solidFill>
                          <a:effectLst/>
                          <a:latin typeface="SVN-Vanilla Daisy Pro" panose="00000500000000000000" pitchFamily="2" charset="0"/>
                          <a:ea typeface="DengXian"/>
                        </a:rPr>
                        <a:t> </a:t>
                      </a:r>
                      <a:r>
                        <a:rPr lang="en-US" sz="2100" b="1" dirty="0" err="1">
                          <a:solidFill>
                            <a:srgbClr val="FF0000"/>
                          </a:solidFill>
                          <a:effectLst/>
                          <a:latin typeface="SVN-Vanilla Daisy Pro" panose="00000500000000000000" pitchFamily="2" charset="0"/>
                          <a:ea typeface="DengXian"/>
                        </a:rPr>
                        <a:t>nhân</a:t>
                      </a:r>
                      <a:r>
                        <a:rPr lang="en-US" sz="2100" b="1" dirty="0">
                          <a:solidFill>
                            <a:srgbClr val="FF0000"/>
                          </a:solidFill>
                          <a:effectLst/>
                          <a:latin typeface="SVN-Vanilla Daisy Pro" panose="00000500000000000000" pitchFamily="2" charset="0"/>
                          <a:ea typeface="DengXian"/>
                        </a:rPr>
                        <a:t> </a:t>
                      </a:r>
                      <a:r>
                        <a:rPr lang="en-US" sz="2100" b="1" dirty="0" err="1">
                          <a:solidFill>
                            <a:srgbClr val="FF0000"/>
                          </a:solidFill>
                          <a:effectLst/>
                          <a:latin typeface="SVN-Vanilla Daisy Pro" panose="00000500000000000000" pitchFamily="2" charset="0"/>
                          <a:ea typeface="DengXian"/>
                        </a:rPr>
                        <a:t>trước</a:t>
                      </a:r>
                      <a:r>
                        <a:rPr lang="en-US" sz="2100" b="1" dirty="0">
                          <a:solidFill>
                            <a:srgbClr val="FF0000"/>
                          </a:solidFill>
                          <a:effectLst/>
                          <a:latin typeface="SVN-Vanilla Daisy Pro" panose="00000500000000000000" pitchFamily="2" charset="0"/>
                          <a:ea typeface="DengXian"/>
                        </a:rPr>
                        <a:t> </a:t>
                      </a:r>
                      <a:r>
                        <a:rPr lang="en-US" sz="2100" b="1" dirty="0" err="1">
                          <a:solidFill>
                            <a:srgbClr val="FF0000"/>
                          </a:solidFill>
                          <a:effectLst/>
                          <a:latin typeface="SVN-Vanilla Daisy Pro" panose="00000500000000000000" pitchFamily="2" charset="0"/>
                          <a:ea typeface="DengXian"/>
                        </a:rPr>
                        <a:t>lớp</a:t>
                      </a:r>
                      <a:r>
                        <a:rPr lang="en-US" sz="2100" b="1" dirty="0">
                          <a:solidFill>
                            <a:srgbClr val="FF0000"/>
                          </a:solidFill>
                          <a:effectLst/>
                          <a:latin typeface="SVN-Vanilla Daisy Pro" panose="00000500000000000000" pitchFamily="2" charset="0"/>
                          <a:ea typeface="DengXian"/>
                        </a:rPr>
                        <a:t> </a:t>
                      </a:r>
                      <a:r>
                        <a:rPr lang="en-US" sz="2100" b="1" dirty="0" err="1">
                          <a:solidFill>
                            <a:srgbClr val="FF0000"/>
                          </a:solidFill>
                          <a:effectLst/>
                          <a:latin typeface="SVN-Vanilla Daisy Pro" panose="00000500000000000000" pitchFamily="2" charset="0"/>
                          <a:ea typeface="DengXian"/>
                        </a:rPr>
                        <a:t>hoạt</a:t>
                      </a:r>
                      <a:r>
                        <a:rPr lang="en-US" sz="2100" b="1" dirty="0">
                          <a:solidFill>
                            <a:srgbClr val="FF0000"/>
                          </a:solidFill>
                          <a:effectLst/>
                          <a:latin typeface="SVN-Vanilla Daisy Pro" panose="00000500000000000000" pitchFamily="2" charset="0"/>
                          <a:ea typeface="DengXian"/>
                        </a:rPr>
                        <a:t> </a:t>
                      </a:r>
                      <a:r>
                        <a:rPr lang="en-US" sz="2100" b="1" dirty="0" err="1">
                          <a:solidFill>
                            <a:srgbClr val="FF0000"/>
                          </a:solidFill>
                          <a:effectLst/>
                          <a:latin typeface="SVN-Vanilla Daisy Pro" panose="00000500000000000000" pitchFamily="2" charset="0"/>
                          <a:ea typeface="DengXian"/>
                        </a:rPr>
                        <a:t>động</a:t>
                      </a:r>
                      <a:r>
                        <a:rPr lang="en-US" sz="2100" b="1" dirty="0">
                          <a:solidFill>
                            <a:srgbClr val="FF0000"/>
                          </a:solidFill>
                          <a:effectLst/>
                          <a:latin typeface="SVN-Vanilla Daisy Pro" panose="00000500000000000000" pitchFamily="2" charset="0"/>
                          <a:ea typeface="DengXian"/>
                        </a:rPr>
                        <a:t> “Share”: </a:t>
                      </a:r>
                      <a:r>
                        <a:rPr lang="en-US" sz="2100" dirty="0">
                          <a:solidFill>
                            <a:srgbClr val="000000"/>
                          </a:solidFill>
                          <a:effectLst/>
                          <a:latin typeface="SVN-Vanilla Daisy Pro" panose="00000500000000000000" pitchFamily="2" charset="0"/>
                          <a:ea typeface="DengXian"/>
                        </a:rPr>
                        <a:t>Chia </a:t>
                      </a:r>
                      <a:r>
                        <a:rPr lang="en-US" sz="2100" dirty="0" err="1">
                          <a:solidFill>
                            <a:srgbClr val="000000"/>
                          </a:solidFill>
                          <a:effectLst/>
                          <a:latin typeface="SVN-Vanilla Daisy Pro" panose="00000500000000000000" pitchFamily="2" charset="0"/>
                          <a:ea typeface="DengXian"/>
                        </a:rPr>
                        <a:t>sẻ</a:t>
                      </a:r>
                      <a:r>
                        <a:rPr lang="en-US" sz="2100" dirty="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những</a:t>
                      </a:r>
                      <a:r>
                        <a:rPr lang="en-US" sz="2100" dirty="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điều</a:t>
                      </a:r>
                      <a:r>
                        <a:rPr lang="en-US" sz="2100" dirty="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vừa</a:t>
                      </a:r>
                      <a:r>
                        <a:rPr lang="en-US" sz="2100" dirty="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trao</a:t>
                      </a:r>
                      <a:r>
                        <a:rPr lang="en-US" sz="2100" dirty="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đổi</a:t>
                      </a:r>
                      <a:r>
                        <a:rPr lang="en-US" sz="2100" dirty="0">
                          <a:solidFill>
                            <a:srgbClr val="000000"/>
                          </a:solidFill>
                          <a:effectLst/>
                          <a:latin typeface="SVN-Vanilla Daisy Pro" panose="00000500000000000000" pitchFamily="2" charset="0"/>
                          <a:ea typeface="DengXian"/>
                        </a:rPr>
                        <a:t> </a:t>
                      </a:r>
                      <a:r>
                        <a:rPr lang="en-US" sz="2100" dirty="0" err="1">
                          <a:solidFill>
                            <a:srgbClr val="000000"/>
                          </a:solidFill>
                          <a:effectLst/>
                          <a:latin typeface="SVN-Vanilla Daisy Pro" panose="00000500000000000000" pitchFamily="2" charset="0"/>
                          <a:ea typeface="DengXian"/>
                        </a:rPr>
                        <a:t>về</a:t>
                      </a:r>
                      <a:r>
                        <a:rPr lang="en-US" sz="2100" dirty="0">
                          <a:solidFill>
                            <a:srgbClr val="000000"/>
                          </a:solidFill>
                          <a:effectLst/>
                          <a:latin typeface="SVN-Vanilla Daisy Pro" panose="00000500000000000000" pitchFamily="2" charset="0"/>
                          <a:ea typeface="DengXian"/>
                        </a:rPr>
                        <a:t> </a:t>
                      </a:r>
                      <a:r>
                        <a:rPr lang="en-US" sz="2100" dirty="0" smtClean="0">
                          <a:solidFill>
                            <a:srgbClr val="000000"/>
                          </a:solidFill>
                          <a:effectLst/>
                          <a:latin typeface="SVN-Vanilla Daisy Pro" panose="00000500000000000000" pitchFamily="2" charset="0"/>
                          <a:ea typeface="DengXian"/>
                        </a:rPr>
                        <a:t>y </a:t>
                      </a:r>
                      <a:r>
                        <a:rPr lang="en-US" sz="2100" dirty="0" err="1" smtClean="0">
                          <a:solidFill>
                            <a:srgbClr val="000000"/>
                          </a:solidFill>
                          <a:effectLst/>
                          <a:latin typeface="SVN-Vanilla Daisy Pro" panose="00000500000000000000" pitchFamily="2" charset="0"/>
                          <a:ea typeface="DengXian"/>
                        </a:rPr>
                        <a:t>nghĩa</a:t>
                      </a:r>
                      <a:r>
                        <a:rPr lang="en-US" sz="2100" baseline="0" dirty="0" smtClean="0">
                          <a:solidFill>
                            <a:srgbClr val="000000"/>
                          </a:solidFill>
                          <a:effectLst/>
                          <a:latin typeface="SVN-Vanilla Daisy Pro" panose="00000500000000000000" pitchFamily="2" charset="0"/>
                          <a:ea typeface="DengXian"/>
                        </a:rPr>
                        <a:t> </a:t>
                      </a:r>
                      <a:r>
                        <a:rPr lang="en-US" sz="2100" baseline="0" dirty="0" err="1" smtClean="0">
                          <a:solidFill>
                            <a:srgbClr val="000000"/>
                          </a:solidFill>
                          <a:effectLst/>
                          <a:latin typeface="SVN-Vanilla Daisy Pro" panose="00000500000000000000" pitchFamily="2" charset="0"/>
                          <a:ea typeface="DengXian"/>
                        </a:rPr>
                        <a:t>của</a:t>
                      </a:r>
                      <a:r>
                        <a:rPr lang="en-US" sz="2100" baseline="0" dirty="0" smtClean="0">
                          <a:solidFill>
                            <a:srgbClr val="000000"/>
                          </a:solidFill>
                          <a:effectLst/>
                          <a:latin typeface="SVN-Vanilla Daisy Pro" panose="00000500000000000000" pitchFamily="2" charset="0"/>
                          <a:ea typeface="DengXian"/>
                        </a:rPr>
                        <a:t> </a:t>
                      </a:r>
                      <a:r>
                        <a:rPr lang="en-US" sz="2100" baseline="0" dirty="0" err="1" smtClean="0">
                          <a:solidFill>
                            <a:srgbClr val="000000"/>
                          </a:solidFill>
                          <a:effectLst/>
                          <a:latin typeface="SVN-Vanilla Daisy Pro" panose="00000500000000000000" pitchFamily="2" charset="0"/>
                          <a:ea typeface="DengXian"/>
                        </a:rPr>
                        <a:t>việc</a:t>
                      </a:r>
                      <a:r>
                        <a:rPr lang="en-US" sz="2100" baseline="0" dirty="0" smtClean="0">
                          <a:solidFill>
                            <a:srgbClr val="000000"/>
                          </a:solidFill>
                          <a:effectLst/>
                          <a:latin typeface="SVN-Vanilla Daisy Pro" panose="00000500000000000000" pitchFamily="2" charset="0"/>
                          <a:ea typeface="DengXian"/>
                        </a:rPr>
                        <a:t> </a:t>
                      </a:r>
                      <a:r>
                        <a:rPr lang="en-US" sz="2100" dirty="0" err="1" smtClean="0">
                          <a:solidFill>
                            <a:srgbClr val="000000"/>
                          </a:solidFill>
                          <a:effectLst/>
                          <a:latin typeface="SVN-Vanilla Daisy Pro" panose="00000500000000000000" pitchFamily="2" charset="0"/>
                          <a:ea typeface="DengXian"/>
                        </a:rPr>
                        <a:t>thực</a:t>
                      </a:r>
                      <a:r>
                        <a:rPr lang="en-US" sz="2100" baseline="0" dirty="0" smtClean="0">
                          <a:solidFill>
                            <a:srgbClr val="000000"/>
                          </a:solidFill>
                          <a:effectLst/>
                          <a:latin typeface="SVN-Vanilla Daisy Pro" panose="00000500000000000000" pitchFamily="2" charset="0"/>
                          <a:ea typeface="DengXian"/>
                        </a:rPr>
                        <a:t> </a:t>
                      </a:r>
                      <a:r>
                        <a:rPr lang="en-US" sz="2100" baseline="0" dirty="0" err="1" smtClean="0">
                          <a:solidFill>
                            <a:srgbClr val="000000"/>
                          </a:solidFill>
                          <a:effectLst/>
                          <a:latin typeface="SVN-Vanilla Daisy Pro" panose="00000500000000000000" pitchFamily="2" charset="0"/>
                          <a:ea typeface="DengXian"/>
                        </a:rPr>
                        <a:t>hiện</a:t>
                      </a:r>
                      <a:r>
                        <a:rPr lang="en-US" sz="2100" baseline="0" dirty="0" smtClean="0">
                          <a:solidFill>
                            <a:srgbClr val="000000"/>
                          </a:solidFill>
                          <a:effectLst/>
                          <a:latin typeface="SVN-Vanilla Daisy Pro" panose="00000500000000000000" pitchFamily="2" charset="0"/>
                          <a:ea typeface="DengXian"/>
                        </a:rPr>
                        <a:t> </a:t>
                      </a:r>
                      <a:r>
                        <a:rPr lang="en-US" sz="2100" baseline="0" dirty="0" err="1" smtClean="0">
                          <a:solidFill>
                            <a:srgbClr val="000000"/>
                          </a:solidFill>
                          <a:effectLst/>
                          <a:latin typeface="SVN-Vanilla Daisy Pro" panose="00000500000000000000" pitchFamily="2" charset="0"/>
                          <a:ea typeface="DengXian"/>
                        </a:rPr>
                        <a:t>quyền</a:t>
                      </a:r>
                      <a:r>
                        <a:rPr lang="en-US" sz="2100" baseline="0" dirty="0" smtClean="0">
                          <a:solidFill>
                            <a:srgbClr val="000000"/>
                          </a:solidFill>
                          <a:effectLst/>
                          <a:latin typeface="SVN-Vanilla Daisy Pro" panose="00000500000000000000" pitchFamily="2" charset="0"/>
                          <a:ea typeface="DengXian"/>
                        </a:rPr>
                        <a:t> </a:t>
                      </a:r>
                      <a:r>
                        <a:rPr lang="en-US" sz="2100" baseline="0" dirty="0" err="1" smtClean="0">
                          <a:solidFill>
                            <a:srgbClr val="000000"/>
                          </a:solidFill>
                          <a:effectLst/>
                          <a:latin typeface="SVN-Vanilla Daisy Pro" panose="00000500000000000000" pitchFamily="2" charset="0"/>
                          <a:ea typeface="DengXian"/>
                        </a:rPr>
                        <a:t>trẻ</a:t>
                      </a:r>
                      <a:r>
                        <a:rPr lang="en-US" sz="2100" baseline="0" dirty="0" smtClean="0">
                          <a:solidFill>
                            <a:srgbClr val="000000"/>
                          </a:solidFill>
                          <a:effectLst/>
                          <a:latin typeface="SVN-Vanilla Daisy Pro" panose="00000500000000000000" pitchFamily="2" charset="0"/>
                          <a:ea typeface="DengXian"/>
                        </a:rPr>
                        <a:t> </a:t>
                      </a:r>
                      <a:r>
                        <a:rPr lang="en-US" sz="2100" baseline="0" dirty="0" err="1" smtClean="0">
                          <a:solidFill>
                            <a:srgbClr val="000000"/>
                          </a:solidFill>
                          <a:effectLst/>
                          <a:latin typeface="SVN-Vanilla Daisy Pro" panose="00000500000000000000" pitchFamily="2" charset="0"/>
                          <a:ea typeface="DengXian"/>
                        </a:rPr>
                        <a:t>em</a:t>
                      </a:r>
                      <a:r>
                        <a:rPr lang="en-US" sz="2100" dirty="0" smtClean="0">
                          <a:solidFill>
                            <a:srgbClr val="000000"/>
                          </a:solidFill>
                          <a:effectLst/>
                          <a:latin typeface="SVN-Vanilla Daisy Pro" panose="00000500000000000000" pitchFamily="2" charset="0"/>
                          <a:ea typeface="DengXian"/>
                        </a:rPr>
                        <a:t>.</a:t>
                      </a:r>
                      <a:endParaRPr lang="en-US" sz="2100" dirty="0">
                        <a:solidFill>
                          <a:srgbClr val="000000"/>
                        </a:solidFill>
                        <a:effectLst/>
                        <a:latin typeface="SVN-Vanilla Daisy Pro" panose="00000500000000000000" pitchFamily="2" charset="0"/>
                        <a:ea typeface="Times New Roman" panose="02020603050405020304" pitchFamily="18" charset="0"/>
                      </a:endParaRPr>
                    </a:p>
                    <a:p>
                      <a:pPr marL="0" marR="0" algn="just">
                        <a:spcBef>
                          <a:spcPts val="0"/>
                        </a:spcBef>
                        <a:spcAft>
                          <a:spcPts val="0"/>
                        </a:spcAft>
                      </a:pPr>
                      <a:r>
                        <a:rPr lang="en-US" sz="2100" dirty="0">
                          <a:solidFill>
                            <a:srgbClr val="000000"/>
                          </a:solidFill>
                          <a:effectLst/>
                          <a:latin typeface="SVN-Vanilla Daisy Pro" panose="00000500000000000000" pitchFamily="2" charset="0"/>
                          <a:ea typeface="DengXian"/>
                        </a:rPr>
                        <a:t> </a:t>
                      </a:r>
                      <a:endParaRPr lang="en-US" sz="2100" dirty="0">
                        <a:solidFill>
                          <a:srgbClr val="000000"/>
                        </a:solidFill>
                        <a:effectLst/>
                        <a:latin typeface="SVN-Vanilla Daisy Pro" panose="00000500000000000000" pitchFamily="2"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pic>
        <p:nvPicPr>
          <p:cNvPr id="10" name="Picture 9" descr="Think, Pair, Share – phương pháp học tốt cho nhóm trẻ - CTH EDU"/>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46133" y="0"/>
            <a:ext cx="2493268" cy="1877898"/>
          </a:xfrm>
          <a:prstGeom prst="rect">
            <a:avLst/>
          </a:prstGeom>
          <a:noFill/>
          <a:ln>
            <a:noFill/>
          </a:ln>
        </p:spPr>
      </p:pic>
      <p:sp>
        <p:nvSpPr>
          <p:cNvPr id="13" name="WordArt 5"/>
          <p:cNvSpPr>
            <a:spLocks noChangeArrowheads="1" noChangeShapeType="1" noTextEdit="1"/>
          </p:cNvSpPr>
          <p:nvPr/>
        </p:nvSpPr>
        <p:spPr bwMode="auto">
          <a:xfrm>
            <a:off x="2674742" y="535687"/>
            <a:ext cx="4785973" cy="702149"/>
          </a:xfrm>
          <a:prstGeom prst="rect">
            <a:avLst/>
          </a:prstGeom>
        </p:spPr>
        <p:txBody>
          <a:bodyPr wrap="none" fromWordArt="1">
            <a:prstTxWarp prst="textPlain">
              <a:avLst>
                <a:gd name="adj" fmla="val 49706"/>
              </a:avLst>
            </a:prstTxWarp>
          </a:bodyPr>
          <a:lstStyle/>
          <a:p>
            <a:pPr algn="ctr" eaLnBrk="0" fontAlgn="base" hangingPunct="0">
              <a:spcBef>
                <a:spcPct val="0"/>
              </a:spcBef>
              <a:spcAft>
                <a:spcPct val="0"/>
              </a:spcAft>
              <a:buClrTx/>
              <a:buFontTx/>
              <a:buNone/>
            </a:pPr>
            <a:r>
              <a:rPr lang="en-US" sz="27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Thảo</a:t>
            </a:r>
            <a:r>
              <a:rPr lang="en-US" sz="27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27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luận</a:t>
            </a:r>
            <a:r>
              <a:rPr lang="en-US" sz="27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2700" b="1" kern="10" dirty="0" err="1">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nhóm</a:t>
            </a:r>
            <a:r>
              <a:rPr lang="en-US" sz="27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2700" b="1" kern="10" dirty="0" err="1">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đôi</a:t>
            </a:r>
            <a:endParaRPr lang="en-US" sz="27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endParaRPr>
          </a:p>
        </p:txBody>
      </p:sp>
      <p:pic>
        <p:nvPicPr>
          <p:cNvPr id="14" name="4 Minute Timer with Pop Music for Kids! Timer for Classroom, Toddlers, Home, Outdoors, Indoors!">
            <a:hlinkClick r:id="" action="ppaction://media"/>
            <a:extLst>
              <a:ext uri="{FF2B5EF4-FFF2-40B4-BE49-F238E27FC236}">
                <a16:creationId xmlns="" xmlns:a16="http://schemas.microsoft.com/office/drawing/2014/main" id="{0F456CDC-F524-4030-9559-DB18514F4E29}"/>
              </a:ext>
            </a:extLst>
          </p:cNvPr>
          <p:cNvPicPr>
            <a:picLocks noChangeAspect="1"/>
          </p:cNvPicPr>
          <p:nvPr>
            <a:videoFile r:link="rId1"/>
            <p:extLst>
              <p:ext uri="{DAA4B4D4-6D71-4841-9C94-3DE7FCFB9230}">
                <p14:media xmlns:p14="http://schemas.microsoft.com/office/powerpoint/2010/main" r:embed="rId2">
                  <p14:trim st="60600"/>
                </p14:media>
              </p:ext>
            </p:extLst>
          </p:nvPr>
        </p:nvPicPr>
        <p:blipFill>
          <a:blip r:embed="rId7"/>
          <a:stretch>
            <a:fillRect/>
          </a:stretch>
        </p:blipFill>
        <p:spPr>
          <a:xfrm>
            <a:off x="7579287" y="0"/>
            <a:ext cx="1553585" cy="120530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15" name="Group 14"/>
          <p:cNvGrpSpPr/>
          <p:nvPr/>
        </p:nvGrpSpPr>
        <p:grpSpPr>
          <a:xfrm rot="198028">
            <a:off x="2331603" y="-114320"/>
            <a:ext cx="6000964" cy="1585260"/>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algn="ctr">
                <a:buClrTx/>
                <a:buFontTx/>
                <a:buNone/>
              </a:pPr>
              <a:endParaRPr lang="en-US" sz="1350">
                <a:solidFill>
                  <a:prstClr val="white"/>
                </a:solidFill>
                <a:latin typeface="Calibri" panose="020F0502020204030204"/>
                <a:ea typeface="+mn-ea"/>
              </a:endParaRPr>
            </a:p>
          </p:txBody>
        </p:sp>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10">
            <a:extLst>
              <a:ext uri="{28A0092B-C50C-407E-A947-70E740481C1C}">
                <a14:useLocalDpi xmlns:a14="http://schemas.microsoft.com/office/drawing/2010/main" val="0"/>
              </a:ext>
            </a:extLst>
          </a:blip>
          <a:srcRect b="67768"/>
          <a:stretch/>
        </p:blipFill>
        <p:spPr bwMode="auto">
          <a:xfrm>
            <a:off x="229855" y="1992199"/>
            <a:ext cx="1656095" cy="6286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10">
            <a:extLst>
              <a:ext uri="{28A0092B-C50C-407E-A947-70E740481C1C}">
                <a14:useLocalDpi xmlns:a14="http://schemas.microsoft.com/office/drawing/2010/main" val="0"/>
              </a:ext>
            </a:extLst>
          </a:blip>
          <a:srcRect t="35388" b="29105"/>
          <a:stretch/>
        </p:blipFill>
        <p:spPr bwMode="auto">
          <a:xfrm>
            <a:off x="218108" y="2735151"/>
            <a:ext cx="1656095" cy="8611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10">
            <a:extLst>
              <a:ext uri="{28A0092B-C50C-407E-A947-70E740481C1C}">
                <a14:useLocalDpi xmlns:a14="http://schemas.microsoft.com/office/drawing/2010/main" val="0"/>
              </a:ext>
            </a:extLst>
          </a:blip>
          <a:srcRect t="69639"/>
          <a:stretch/>
        </p:blipFill>
        <p:spPr bwMode="auto">
          <a:xfrm>
            <a:off x="310835" y="3829050"/>
            <a:ext cx="1563368" cy="1030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21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14"/>
                </p:tgtEl>
              </p:cMediaNode>
            </p:video>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14350"/>
            <a:ext cx="9259159" cy="5143500"/>
          </a:xfrm>
          <a:prstGeom prst="rect">
            <a:avLst/>
          </a:prstGeom>
          <a:effectLst>
            <a:softEdge rad="939800"/>
          </a:effectLst>
        </p:spPr>
      </p:pic>
      <p:pic>
        <p:nvPicPr>
          <p:cNvPr id="2" name="Picture 1">
            <a:extLst>
              <a:ext uri="{FF2B5EF4-FFF2-40B4-BE49-F238E27FC236}">
                <a16:creationId xmlns:a16="http://schemas.microsoft.com/office/drawing/2014/main" xmlns="" id="{90D59917-A4D8-2743-B16A-D590B3F3F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32815"/>
            <a:ext cx="8610600" cy="4721225"/>
          </a:xfrm>
          <a:prstGeom prst="rect">
            <a:avLst/>
          </a:prstGeom>
        </p:spPr>
      </p:pic>
      <p:sp>
        <p:nvSpPr>
          <p:cNvPr id="4" name="Rectangle 3"/>
          <p:cNvSpPr/>
          <p:nvPr/>
        </p:nvSpPr>
        <p:spPr>
          <a:xfrm>
            <a:off x="1524000" y="1929562"/>
            <a:ext cx="5407090" cy="2677656"/>
          </a:xfrm>
          <a:prstGeom prst="rect">
            <a:avLst/>
          </a:prstGeom>
        </p:spPr>
        <p:txBody>
          <a:bodyPr wrap="square">
            <a:spAutoFit/>
          </a:bodyPr>
          <a:lstStyle/>
          <a:p>
            <a:pPr lvl="0">
              <a:spcBef>
                <a:spcPts val="1000"/>
              </a:spcBef>
              <a:buClr>
                <a:srgbClr val="5FCBEF"/>
              </a:buClr>
              <a:buSzPct val="80000"/>
              <a:buFont typeface="Wingdings 3" panose="05040102010807070707" pitchFamily="18" charset="2"/>
              <a:buChar char=""/>
              <a:defRPr/>
            </a:pPr>
            <a:r>
              <a:rPr lang="vi-VN" sz="2400" dirty="0">
                <a:latin typeface="#9Slide05 IcielSanelma" pitchFamily="2" charset="0"/>
                <a:ea typeface="Cambria" panose="02040503050406030204" pitchFamily="18" charset="0"/>
                <a:cs typeface="Cambria" panose="02040503050406030204" pitchFamily="18" charset="0"/>
              </a:rPr>
              <a:t>- </a:t>
            </a:r>
            <a:r>
              <a:rPr lang="pt-BR" sz="2400" b="1" dirty="0">
                <a:solidFill>
                  <a:srgbClr val="404040"/>
                </a:solidFill>
                <a:latin typeface="SVN-Very Berry" panose="00000500000000000000" pitchFamily="2" charset="0"/>
              </a:rPr>
              <a:t>Ý nghĩa:</a:t>
            </a:r>
            <a:r>
              <a:rPr lang="en-US" sz="2400" b="1" dirty="0">
                <a:solidFill>
                  <a:srgbClr val="404040"/>
                </a:solidFill>
                <a:latin typeface="SVN-Very Berry" panose="00000500000000000000" pitchFamily="2" charset="0"/>
              </a:rPr>
              <a:t> </a:t>
            </a:r>
            <a:r>
              <a:rPr lang="pt-BR" sz="2400" b="1" dirty="0">
                <a:solidFill>
                  <a:srgbClr val="404040"/>
                </a:solidFill>
                <a:latin typeface="SVN-Very Berry" panose="00000500000000000000" pitchFamily="2" charset="0"/>
              </a:rPr>
              <a:t>Thực hiện quyền trẻ em nhằm giúp trẻ em được yêu thương, chăm sóc, giáo dục, vui chơi giải trí, được sống hạnh phúc, tạo điều kiện để xây dựng gia đình hạnh phúc, là điều kiện tốt nhất cho sự phát triển toàn diện về thể chất, trí tuệ và tinh thần của trẻ em- chủ nhân tương lai của đất nước.</a:t>
            </a:r>
            <a:endParaRPr lang="en-US" sz="2400" b="1" dirty="0">
              <a:solidFill>
                <a:srgbClr val="404040"/>
              </a:solidFill>
              <a:latin typeface="SVN-Very Berry" panose="00000500000000000000" pitchFamily="2" charset="0"/>
            </a:endParaRPr>
          </a:p>
        </p:txBody>
      </p:sp>
      <p:pic>
        <p:nvPicPr>
          <p:cNvPr id="5" name="Picture 14" descr="EXCESIZE"/>
          <p:cNvPicPr>
            <a:picLocks noChangeAspect="1" noChangeArrowheads="1" noCrop="1"/>
          </p:cNvPicPr>
          <p:nvPr/>
        </p:nvPicPr>
        <p:blipFill>
          <a:blip r:embed="rId4"/>
          <a:srcRect/>
          <a:stretch>
            <a:fillRect/>
          </a:stretch>
        </p:blipFill>
        <p:spPr bwMode="auto">
          <a:xfrm>
            <a:off x="4736449" y="7611"/>
            <a:ext cx="1239252" cy="1070264"/>
          </a:xfrm>
          <a:prstGeom prst="rect">
            <a:avLst/>
          </a:prstGeom>
          <a:noFill/>
          <a:ln w="9525">
            <a:noFill/>
            <a:miter lim="800000"/>
            <a:headEnd/>
            <a:tailEnd/>
          </a:ln>
        </p:spPr>
      </p:pic>
      <p:pic>
        <p:nvPicPr>
          <p:cNvPr id="6" name="Picture 2" descr="F:\360安全浏览器下载\六一\Nipic_2531170_60e991fb751d3f8f\Nipic_2531170_20140501162158900000 [转换].png"/>
          <p:cNvPicPr>
            <a:picLocks noChangeAspect="1" noChangeArrowheads="1"/>
          </p:cNvPicPr>
          <p:nvPr/>
        </p:nvPicPr>
        <p:blipFill>
          <a:blip r:embed="rId5" cstate="print"/>
          <a:srcRect/>
          <a:stretch>
            <a:fillRect/>
          </a:stretch>
        </p:blipFill>
        <p:spPr bwMode="auto">
          <a:xfrm>
            <a:off x="2767603" y="0"/>
            <a:ext cx="2248808" cy="1231021"/>
          </a:xfrm>
          <a:prstGeom prst="rect">
            <a:avLst/>
          </a:prstGeom>
          <a:noFill/>
          <a:ln w="9525">
            <a:noFill/>
            <a:miter lim="800000"/>
            <a:headEnd/>
            <a:tailEnd/>
          </a:ln>
        </p:spPr>
      </p:pic>
      <p:pic>
        <p:nvPicPr>
          <p:cNvPr id="7" name="Picture 6" descr="Think, Pair, Share – phương pháp học tốt cho nhóm trẻ - CTH EDU"/>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5746401" y="-11637"/>
            <a:ext cx="2141772" cy="1068518"/>
          </a:xfrm>
          <a:prstGeom prst="rect">
            <a:avLst/>
          </a:prstGeom>
          <a:noFill/>
          <a:ln>
            <a:noFill/>
          </a:ln>
        </p:spPr>
      </p:pic>
      <p:sp>
        <p:nvSpPr>
          <p:cNvPr id="8" name="WordArt 5"/>
          <p:cNvSpPr>
            <a:spLocks noChangeArrowheads="1" noChangeShapeType="1" noTextEdit="1"/>
          </p:cNvSpPr>
          <p:nvPr/>
        </p:nvSpPr>
        <p:spPr bwMode="auto">
          <a:xfrm>
            <a:off x="-11430" y="45886"/>
            <a:ext cx="2343700" cy="919523"/>
          </a:xfrm>
          <a:prstGeom prst="rect">
            <a:avLst/>
          </a:prstGeom>
          <a:ln w="57150">
            <a:solidFill>
              <a:sysClr val="windowText" lastClr="000000"/>
            </a:solidFill>
          </a:ln>
        </p:spPr>
        <p:txBody>
          <a:bodyPr wrap="none" fromWordArt="1">
            <a:prstTxWarp prst="textPlain">
              <a:avLst>
                <a:gd name="adj" fmla="val 49875"/>
              </a:avLst>
            </a:prstTxWarp>
          </a:bodyPr>
          <a:lstStyle/>
          <a:p>
            <a:pPr algn="ctr" eaLnBrk="0" fontAlgn="base" hangingPunct="0">
              <a:spcBef>
                <a:spcPct val="0"/>
              </a:spcBef>
              <a:spcAft>
                <a:spcPct val="0"/>
              </a:spcAft>
              <a:buClrTx/>
              <a:buFontTx/>
              <a:buNone/>
            </a:pPr>
            <a:r>
              <a:rPr lang="en-US" sz="2700" b="1" kern="10" dirty="0" err="1">
                <a:ln w="9525">
                  <a:solidFill>
                    <a:srgbClr val="000000"/>
                  </a:solidFill>
                  <a:round/>
                  <a:headEnd/>
                  <a:tailEnd/>
                </a:ln>
                <a:solidFill>
                  <a:srgbClr val="0000FF"/>
                </a:solidFill>
                <a:effectLst>
                  <a:outerShdw dist="107763" dir="13500000" algn="ctr" rotWithShape="0">
                    <a:srgbClr val="808080">
                      <a:alpha val="50000"/>
                    </a:srgbClr>
                  </a:outerShdw>
                </a:effectLst>
                <a:latin typeface="#9Slide03 Arima Madurai Black" panose="00000A00000000000000" pitchFamily="2" charset="0"/>
                <a:ea typeface="Verdana" panose="020B0604030504040204" pitchFamily="34" charset="0"/>
                <a:cs typeface="#9Slide03 Arima Madurai Black" panose="00000A00000000000000" pitchFamily="2" charset="0"/>
              </a:rPr>
              <a:t>Kỹ</a:t>
            </a:r>
            <a:r>
              <a:rPr lang="en-US" sz="2700" b="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9Slide03 Arima Madurai Black" panose="00000A00000000000000" pitchFamily="2" charset="0"/>
                <a:ea typeface="Verdana" panose="020B0604030504040204" pitchFamily="34" charset="0"/>
                <a:cs typeface="#9Slide03 Arima Madurai Black" panose="00000A00000000000000" pitchFamily="2" charset="0"/>
              </a:rPr>
              <a:t> </a:t>
            </a:r>
            <a:r>
              <a:rPr lang="en-US" sz="2700" b="1" kern="10" dirty="0" err="1">
                <a:ln w="9525">
                  <a:solidFill>
                    <a:srgbClr val="000000"/>
                  </a:solidFill>
                  <a:round/>
                  <a:headEnd/>
                  <a:tailEnd/>
                </a:ln>
                <a:solidFill>
                  <a:srgbClr val="0000FF"/>
                </a:solidFill>
                <a:effectLst>
                  <a:outerShdw dist="107763" dir="13500000" algn="ctr" rotWithShape="0">
                    <a:srgbClr val="808080">
                      <a:alpha val="50000"/>
                    </a:srgbClr>
                  </a:outerShdw>
                </a:effectLst>
                <a:latin typeface="#9Slide03 Arima Madurai Black" panose="00000A00000000000000" pitchFamily="2" charset="0"/>
                <a:ea typeface="Verdana" panose="020B0604030504040204" pitchFamily="34" charset="0"/>
                <a:cs typeface="#9Slide03 Arima Madurai Black" panose="00000A00000000000000" pitchFamily="2" charset="0"/>
              </a:rPr>
              <a:t>thuật</a:t>
            </a:r>
            <a:endParaRPr lang="en-US" sz="2700" b="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9Slide03 Arima Madurai Black" panose="00000A00000000000000" pitchFamily="2" charset="0"/>
              <a:ea typeface="Verdana" panose="020B0604030504040204" pitchFamily="34" charset="0"/>
              <a:cs typeface="#9Slide03 Arima Madurai Black" panose="00000A00000000000000" pitchFamily="2" charset="0"/>
            </a:endParaRPr>
          </a:p>
          <a:p>
            <a:pPr algn="ctr" eaLnBrk="0" fontAlgn="base" hangingPunct="0">
              <a:spcBef>
                <a:spcPct val="0"/>
              </a:spcBef>
              <a:spcAft>
                <a:spcPct val="0"/>
              </a:spcAft>
              <a:buClrTx/>
              <a:buFontTx/>
              <a:buNone/>
            </a:pPr>
            <a:r>
              <a:rPr lang="vi-VN" sz="27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3 Arima Madurai Black" panose="00000A00000000000000" pitchFamily="2" charset="0"/>
                <a:ea typeface="Verdana" panose="020B0604030504040204" pitchFamily="34" charset="0"/>
                <a:cs typeface="#9Slide03 Arima Madurai Black" panose="00000A00000000000000" pitchFamily="2" charset="0"/>
              </a:rPr>
              <a:t>“</a:t>
            </a:r>
            <a:r>
              <a:rPr lang="en-US" sz="27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3 Arima Madurai Black" panose="00000A00000000000000" pitchFamily="2" charset="0"/>
                <a:ea typeface="Verdana" panose="020B0604030504040204" pitchFamily="34" charset="0"/>
                <a:cs typeface="#9Slide03 Arima Madurai Black" panose="00000A00000000000000" pitchFamily="2" charset="0"/>
              </a:rPr>
              <a:t>Think- Pair- Share</a:t>
            </a:r>
            <a:r>
              <a:rPr lang="vi-VN" sz="27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3 Arima Madurai Black" panose="00000A00000000000000" pitchFamily="2" charset="0"/>
                <a:ea typeface="Verdana" panose="020B0604030504040204" pitchFamily="34" charset="0"/>
                <a:cs typeface="#9Slide03 Arima Madurai Black" panose="00000A00000000000000" pitchFamily="2" charset="0"/>
              </a:rPr>
              <a:t>"</a:t>
            </a:r>
            <a:r>
              <a:rPr lang="en-US" sz="27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3 Arima Madurai Black" panose="00000A00000000000000" pitchFamily="2" charset="0"/>
                <a:ea typeface="Verdana" panose="020B0604030504040204" pitchFamily="34" charset="0"/>
                <a:cs typeface="#9Slide03 Arima Madurai Black" panose="00000A00000000000000" pitchFamily="2" charset="0"/>
              </a:rPr>
              <a:t>  </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600" y="28042"/>
            <a:ext cx="1295400" cy="791107"/>
          </a:xfrm>
          <a:prstGeom prst="rect">
            <a:avLst/>
          </a:prstGeom>
        </p:spPr>
      </p:pic>
      <p:sp>
        <p:nvSpPr>
          <p:cNvPr id="10" name="Rectangle 9"/>
          <p:cNvSpPr/>
          <p:nvPr/>
        </p:nvSpPr>
        <p:spPr>
          <a:xfrm>
            <a:off x="3374974" y="340429"/>
            <a:ext cx="1043828" cy="646331"/>
          </a:xfrm>
          <a:prstGeom prst="rect">
            <a:avLst/>
          </a:prstGeom>
        </p:spPr>
        <p:txBody>
          <a:bodyPr wrap="square">
            <a:spAutoFit/>
          </a:bodyPr>
          <a:lstStyle/>
          <a:p>
            <a:pPr algn="ctr">
              <a:buClrTx/>
              <a:buFontTx/>
              <a:buNone/>
            </a:pPr>
            <a:r>
              <a:rPr lang="en-US" sz="1200" b="1" kern="1200" dirty="0">
                <a:solidFill>
                  <a:srgbClr val="0000FF"/>
                </a:solidFill>
                <a:latin typeface="Arial" pitchFamily="34" charset="0"/>
                <a:ea typeface="Times New Roman" panose="02020603050405020304" pitchFamily="18" charset="0"/>
                <a:cs typeface="Arial" pitchFamily="34" charset="0"/>
              </a:rPr>
              <a:t>THẢO LUẬN CẶP ĐÔI</a:t>
            </a:r>
          </a:p>
        </p:txBody>
      </p:sp>
    </p:spTree>
    <p:extLst>
      <p:ext uri="{BB962C8B-B14F-4D97-AF65-F5344CB8AC3E}">
        <p14:creationId xmlns:p14="http://schemas.microsoft.com/office/powerpoint/2010/main" val="277884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19150"/>
            <a:ext cx="9259159" cy="5143500"/>
          </a:xfrm>
          <a:prstGeom prst="rect">
            <a:avLst/>
          </a:prstGeom>
          <a:effectLst>
            <a:softEdge rad="939800"/>
          </a:effectLst>
        </p:spPr>
      </p:pic>
      <p:sp>
        <p:nvSpPr>
          <p:cNvPr id="12" name="Text Box 17"/>
          <p:cNvSpPr txBox="1">
            <a:spLocks noChangeArrowheads="1"/>
          </p:cNvSpPr>
          <p:nvPr/>
        </p:nvSpPr>
        <p:spPr bwMode="auto">
          <a:xfrm>
            <a:off x="133446" y="480137"/>
            <a:ext cx="9010554" cy="4801314"/>
          </a:xfrm>
          <a:prstGeom prst="rect">
            <a:avLst/>
          </a:prstGeom>
          <a:noFill/>
          <a:ln w="76200"/>
          <a:extLst/>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1800" b="1" dirty="0">
                <a:latin typeface="#9Slide05 IcielSanelma" pitchFamily="2" charset="0"/>
              </a:rPr>
              <a:t>Trích khoản 1 Điều 37 Hiến pháp nước Cộnghoà xã hội chủ nghĩa Việt Nam năm 2013 </a:t>
            </a:r>
            <a:endParaRPr lang="en-US" sz="1800" b="1" dirty="0" smtClean="0">
              <a:latin typeface="#9Slide05 IcielSanelma" pitchFamily="2" charset="0"/>
            </a:endParaRPr>
          </a:p>
          <a:p>
            <a:r>
              <a:rPr lang="vi-VN" sz="1800" dirty="0" smtClean="0">
                <a:latin typeface="#9Slide05 IcielSanelma" pitchFamily="2" charset="0"/>
              </a:rPr>
              <a:t>1</a:t>
            </a:r>
            <a:r>
              <a:rPr lang="vi-VN" sz="1800" dirty="0">
                <a:latin typeface="#9Slide05 IcielSanelma" pitchFamily="2" charset="0"/>
              </a:rPr>
              <a:t>. Trẻ em được Nhà nước, gia đình và xã hội bảo vệ, chăm sóc và giáo dục; được tham gia vào các vấn đề về trẻ em. Nghiêm cấm xâm hại, hành hạ, ngược đãi, bỏ mặc, lạm dụng, bóc lột sức lao động và những hành vi khác vi phạm quyền trẻ em.</a:t>
            </a:r>
            <a:endParaRPr lang="en-US" sz="1800" dirty="0">
              <a:latin typeface="#9Slide05 IcielSanelma" pitchFamily="2" charset="0"/>
            </a:endParaRPr>
          </a:p>
          <a:p>
            <a:r>
              <a:rPr lang="vi-VN" sz="1800" b="1" dirty="0">
                <a:latin typeface="#9Slide05 IcielSanelma" pitchFamily="2" charset="0"/>
              </a:rPr>
              <a:t>Trích khoản 3, 5, 6 Điều 47 Luật Trẻ em năm 2016</a:t>
            </a:r>
            <a:endParaRPr lang="en-US" sz="1800" dirty="0">
              <a:latin typeface="#9Slide05 IcielSanelma" pitchFamily="2" charset="0"/>
            </a:endParaRPr>
          </a:p>
          <a:p>
            <a:pPr lvl="0"/>
            <a:r>
              <a:rPr lang="en-US" sz="1800" dirty="0" smtClean="0">
                <a:latin typeface="#9Slide05 IcielSanelma" pitchFamily="2" charset="0"/>
              </a:rPr>
              <a:t>3.</a:t>
            </a:r>
            <a:r>
              <a:rPr lang="vi-VN" sz="1800" dirty="0" smtClean="0">
                <a:latin typeface="#9Slide05 IcielSanelma" pitchFamily="2" charset="0"/>
              </a:rPr>
              <a:t>Cơ </a:t>
            </a:r>
            <a:r>
              <a:rPr lang="vi-VN" sz="1800" dirty="0">
                <a:latin typeface="#9Slide05 IcielSanelma" pitchFamily="2" charset="0"/>
              </a:rPr>
              <a:t>quan, tổ chức, cơ sở giáo dục, gia đình, cá nhân có trách nhiệm bảo vệ trẻ em. Việc bảo vệ trẻ em phải tuân thủ các quy định của pháp luật, quy trình, tiêu chuẩn do cơ quan nhà nước có thẩm quyền ban hành.</a:t>
            </a:r>
            <a:endParaRPr lang="en-US" sz="1800" dirty="0">
              <a:latin typeface="#9Slide05 IcielSanelma" pitchFamily="2" charset="0"/>
            </a:endParaRPr>
          </a:p>
          <a:p>
            <a:r>
              <a:rPr lang="vi-VN" sz="1800" dirty="0">
                <a:latin typeface="#9Slide05 IcielSanelma" pitchFamily="2" charset="0"/>
              </a:rPr>
              <a:t>5. Bố mẹ, người chăm sóc trẻ em và trẻ em phải được cung cấp thông tin, được tham gia ý kiến với cơ quan, cá nhân có thẩm quyền trong việc ra quyết định can thiệp, hỗ trợ để bảo vệ trẻ em.</a:t>
            </a:r>
            <a:endParaRPr lang="en-US" sz="1800" dirty="0">
              <a:latin typeface="#9Slide05 IcielSanelma" pitchFamily="2" charset="0"/>
            </a:endParaRPr>
          </a:p>
          <a:p>
            <a:r>
              <a:rPr lang="vi-VN" sz="1800" dirty="0">
                <a:latin typeface="#9Slide05 IcielSanelma" pitchFamily="2" charset="0"/>
              </a:rPr>
              <a:t>6. Coi trọng phòng ngừa, ngăn chặn nguy cơ gầy tổn hại cho trẻ em; kịp thời can thiệp, giải quyết để giảm thiểu hậu quả; tích cực hỗ trợ để phục hồi, tái hoà nhập cộng đổng cho trẻ em có hoàn cảnh đặc biệt.</a:t>
            </a:r>
            <a:endParaRPr lang="en-US" sz="1800" dirty="0">
              <a:latin typeface="#9Slide05 IcielSanelma" pitchFamily="2" charset="0"/>
            </a:endParaRPr>
          </a:p>
          <a:p>
            <a:r>
              <a:rPr lang="vi-VN" sz="1800" b="1" dirty="0">
                <a:latin typeface="#9Slide05 IcielSanelma" pitchFamily="2" charset="0"/>
              </a:rPr>
              <a:t>Trích khoản 1 Điều 51 Luật Trẻ em năm 2016</a:t>
            </a:r>
            <a:endParaRPr lang="en-US" sz="1800" dirty="0">
              <a:latin typeface="#9Slide05 IcielSanelma" pitchFamily="2" charset="0"/>
            </a:endParaRPr>
          </a:p>
          <a:p>
            <a:r>
              <a:rPr lang="vi-VN" sz="1800" dirty="0">
                <a:latin typeface="#9Slide05 IcielSanelma" pitchFamily="2" charset="0"/>
              </a:rPr>
              <a:t>1. Cơ quan, tổ chức, cơ sở giáo dục, gia đình, cá nhân có trách nhiệm thông tin, thông báo, tố giác hành vi xâm hại trẻ em, trường hợp trẻ em bị xâm hại hoặc có nguy cơ bị bạo lực, bóc lột, bỏ rơi đến cơ quan có thẩm quyền.</a:t>
            </a:r>
            <a:endParaRPr lang="en-US" sz="1800" dirty="0">
              <a:latin typeface="#9Slide05 IcielSanelma" pitchFamily="2" charset="0"/>
            </a:endParaRPr>
          </a:p>
          <a:p>
            <a:r>
              <a:rPr lang="vi-VN" sz="1800" b="1" dirty="0">
                <a:latin typeface="#9Slide05 IcielSanelma" pitchFamily="2" charset="0"/>
              </a:rPr>
              <a:t>Điều 105 Luật Trẻ em năm 2016</a:t>
            </a:r>
            <a:endParaRPr lang="en-US" sz="1800" dirty="0">
              <a:latin typeface="#9Slide05 IcielSanelma" pitchFamily="2" charset="0"/>
            </a:endParaRPr>
          </a:p>
          <a:p>
            <a:r>
              <a:rPr lang="vi-VN" sz="1800" dirty="0">
                <a:latin typeface="#9Slide05 IcielSanelma" pitchFamily="2" charset="0"/>
              </a:rPr>
              <a:t>Cơ quan, tổ chức, cá nhân có hành vi vi phạm quy định của Luật này thì tuỳ theo tính chất, mức độ vi phạm mà bị xử lí kỉ luật, xử phạt vi phạm hành chính hoặc bị truy cứu trách nhiệm hình sự theo quy định của pháp luật.</a:t>
            </a:r>
            <a:endParaRPr lang="en-US" sz="1800" dirty="0">
              <a:latin typeface="#9Slide05 IcielSanelma" pitchFamily="2" charset="0"/>
            </a:endParaRPr>
          </a:p>
        </p:txBody>
      </p:sp>
      <p:pic>
        <p:nvPicPr>
          <p:cNvPr id="38"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3" y="-397267"/>
            <a:ext cx="3858592" cy="9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7"/>
          <p:cNvSpPr txBox="1">
            <a:spLocks noChangeArrowheads="1"/>
          </p:cNvSpPr>
          <p:nvPr/>
        </p:nvSpPr>
        <p:spPr bwMode="auto">
          <a:xfrm>
            <a:off x="227280" y="-181070"/>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buClrTx/>
              <a:buFontTx/>
              <a:buNone/>
            </a:pPr>
            <a:r>
              <a:rPr lang="en-US" altLang="en-US" sz="2800" b="1" kern="1200" dirty="0" smtClean="0">
                <a:solidFill>
                  <a:srgbClr val="0070C0"/>
                </a:solidFill>
                <a:latin typeface="Times New Roman" panose="02020603050405020304" pitchFamily="18" charset="0"/>
                <a:ea typeface="+mn-ea"/>
                <a:cs typeface="Times New Roman" panose="02020603050405020304" pitchFamily="18" charset="0"/>
              </a:rPr>
              <a:t>ĐỌC THÔNG TIN</a:t>
            </a:r>
            <a:endParaRPr lang="en-US" altLang="en-US" sz="2000" kern="1200" dirty="0">
              <a:solidFill>
                <a:srgbClr val="5F5F5F"/>
              </a:solidFill>
              <a:latin typeface="Times New Roman" panose="02020603050405020304" pitchFamily="18" charset="0"/>
              <a:ea typeface="+mn-ea"/>
              <a:cs typeface="Times New Roman" panose="02020603050405020304" pitchFamily="18" charset="0"/>
            </a:endParaRPr>
          </a:p>
        </p:txBody>
      </p:sp>
      <p:pic>
        <p:nvPicPr>
          <p:cNvPr id="40" name="Picture 39"/>
          <p:cNvPicPr>
            <a:picLocks noChangeAspect="1"/>
          </p:cNvPicPr>
          <p:nvPr/>
        </p:nvPicPr>
        <p:blipFill>
          <a:blip r:embed="rId4">
            <a:extLst>
              <a:ext uri="{BEBA8EAE-BF5A-486C-A8C5-ECC9F3942E4B}">
                <a14:imgProps xmlns:a14="http://schemas.microsoft.com/office/drawing/2010/main">
                  <a14:imgLayer r:embed="rId5">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8077200" y="-50679"/>
            <a:ext cx="1219200" cy="793630"/>
          </a:xfrm>
          <a:prstGeom prst="rect">
            <a:avLst/>
          </a:prstGeom>
        </p:spPr>
      </p:pic>
    </p:spTree>
    <p:extLst>
      <p:ext uri="{BB962C8B-B14F-4D97-AF65-F5344CB8AC3E}">
        <p14:creationId xmlns:p14="http://schemas.microsoft.com/office/powerpoint/2010/main" val="265826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fade">
                                      <p:cBhvr>
                                        <p:cTn id="47" dur="500"/>
                                        <p:tgtEl>
                                          <p:spTgt spid="1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xEl>
                                              <p:pRg st="9" end="9"/>
                                            </p:txEl>
                                          </p:spTgt>
                                        </p:tgtEl>
                                        <p:attrNameLst>
                                          <p:attrName>style.visibility</p:attrName>
                                        </p:attrNameLst>
                                      </p:cBhvr>
                                      <p:to>
                                        <p:strVal val="visible"/>
                                      </p:to>
                                    </p:set>
                                    <p:animEffect transition="in" filter="fade">
                                      <p:cBhvr>
                                        <p:cTn id="52" dur="500"/>
                                        <p:tgtEl>
                                          <p:spTgt spid="12">
                                            <p:txEl>
                                              <p:pRg st="9" end="9"/>
                                            </p:txEl>
                                          </p:spTgt>
                                        </p:tgtEl>
                                      </p:cBhvr>
                                    </p:animEffect>
                                  </p:childTnLst>
                                </p:cTn>
                              </p:par>
                            </p:childTnLst>
                          </p:cTn>
                        </p:par>
                        <p:par>
                          <p:cTn id="53" fill="hold">
                            <p:stCondLst>
                              <p:cond delay="500"/>
                            </p:stCondLst>
                            <p:childTnLst>
                              <p:par>
                                <p:cTn id="54" presetID="53" presetClass="entr" presetSubtype="16"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p:cTn id="56" dur="500" fill="hold"/>
                                        <p:tgtEl>
                                          <p:spTgt spid="38"/>
                                        </p:tgtEl>
                                        <p:attrNameLst>
                                          <p:attrName>ppt_w</p:attrName>
                                        </p:attrNameLst>
                                      </p:cBhvr>
                                      <p:tavLst>
                                        <p:tav tm="0">
                                          <p:val>
                                            <p:fltVal val="0"/>
                                          </p:val>
                                        </p:tav>
                                        <p:tav tm="100000">
                                          <p:val>
                                            <p:strVal val="#ppt_w"/>
                                          </p:val>
                                        </p:tav>
                                      </p:tavLst>
                                    </p:anim>
                                    <p:anim calcmode="lin" valueType="num">
                                      <p:cBhvr>
                                        <p:cTn id="57" dur="500" fill="hold"/>
                                        <p:tgtEl>
                                          <p:spTgt spid="38"/>
                                        </p:tgtEl>
                                        <p:attrNameLst>
                                          <p:attrName>ppt_h</p:attrName>
                                        </p:attrNameLst>
                                      </p:cBhvr>
                                      <p:tavLst>
                                        <p:tav tm="0">
                                          <p:val>
                                            <p:fltVal val="0"/>
                                          </p:val>
                                        </p:tav>
                                        <p:tav tm="100000">
                                          <p:val>
                                            <p:strVal val="#ppt_h"/>
                                          </p:val>
                                        </p:tav>
                                      </p:tavLst>
                                    </p:anim>
                                    <p:animEffect transition="in" filter="fad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hi nhớ 2"/>
  <p:tag name="ISPRING_SLIDE_INDENT_LEVEL" val="0"/>
  <p:tag name="GENSWF_ADVANCE_TIME" val="23.137"/>
  <p:tag name="TIMING" val="|5.439|6.793"/>
  <p:tag name="ISPRING_SLIDE_ID_2" val="{078450B1-E99E-4175-AB53-2AB720AB2CF9}"/>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hi nhớ 2"/>
  <p:tag name="ISPRING_SLIDE_INDENT_LEVEL" val="0"/>
  <p:tag name="GENSWF_ADVANCE_TIME" val="23.137"/>
  <p:tag name="TIMING" val="|5.439|6.793"/>
  <p:tag name="ISPRING_SLIDE_ID_2" val="{078450B1-E99E-4175-AB53-2AB720AB2CF9}"/>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hi nhớ 2"/>
  <p:tag name="ISPRING_SLIDE_INDENT_LEVEL" val="0"/>
  <p:tag name="GENSWF_ADVANCE_TIME" val="23.137"/>
  <p:tag name="TIMING" val="|5.439|6.793"/>
  <p:tag name="ISPRING_SLIDE_ID_2" val="{078450B1-E99E-4175-AB53-2AB720AB2CF9}"/>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hi nhớ 2"/>
  <p:tag name="ISPRING_SLIDE_INDENT_LEVEL" val="0"/>
  <p:tag name="GENSWF_ADVANCE_TIME" val="23.137"/>
  <p:tag name="TIMING" val="|5.439|6.793"/>
  <p:tag name="ISPRING_SLIDE_ID_2" val="{078450B1-E99E-4175-AB53-2AB720AB2CF9}"/>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hi nhớ 2"/>
  <p:tag name="ISPRING_SLIDE_INDENT_LEVEL" val="0"/>
  <p:tag name="GENSWF_ADVANCE_TIME" val="23.137"/>
  <p:tag name="TIMING" val="|5.439|6.793"/>
  <p:tag name="ISPRING_SLIDE_ID_2" val="{078450B1-E99E-4175-AB53-2AB720AB2CF9}"/>
</p:tagLst>
</file>

<file path=ppt/theme/theme1.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3209</TotalTime>
  <Words>3027</Words>
  <Application>Microsoft Office PowerPoint</Application>
  <PresentationFormat>On-screen Show (16:9)</PresentationFormat>
  <Paragraphs>220</Paragraphs>
  <Slides>28</Slides>
  <Notes>6</Notes>
  <HiddenSlides>0</HiddenSlides>
  <MMClips>3</MMClips>
  <ScaleCrop>false</ScaleCrop>
  <HeadingPairs>
    <vt:vector size="6" baseType="variant">
      <vt:variant>
        <vt:lpstr>Fonts Used</vt:lpstr>
      </vt:variant>
      <vt:variant>
        <vt:i4>27</vt:i4>
      </vt:variant>
      <vt:variant>
        <vt:lpstr>Theme</vt:lpstr>
      </vt:variant>
      <vt:variant>
        <vt:i4>10</vt:i4>
      </vt:variant>
      <vt:variant>
        <vt:lpstr>Slide Titles</vt:lpstr>
      </vt:variant>
      <vt:variant>
        <vt:i4>28</vt:i4>
      </vt:variant>
    </vt:vector>
  </HeadingPairs>
  <TitlesOfParts>
    <vt:vector size="65" baseType="lpstr">
      <vt:lpstr>微软雅黑</vt:lpstr>
      <vt:lpstr>#9Slide03 Arima Madurai Black</vt:lpstr>
      <vt:lpstr>#9Slide05 Fourth</vt:lpstr>
      <vt:lpstr>#9Slide05 IcielSanelma</vt:lpstr>
      <vt:lpstr>#9Slide05 SVNVanilla Daisy Pro</vt:lpstr>
      <vt:lpstr>#9Slide07 Marbelia Regular</vt:lpstr>
      <vt:lpstr>Andalus</vt:lpstr>
      <vt:lpstr>Arial</vt:lpstr>
      <vt:lpstr>Arvo</vt:lpstr>
      <vt:lpstr>Calibri</vt:lpstr>
      <vt:lpstr>Calibri Light</vt:lpstr>
      <vt:lpstr>Cambria</vt:lpstr>
      <vt:lpstr>Courier New</vt:lpstr>
      <vt:lpstr>DengXian</vt:lpstr>
      <vt:lpstr>Helvetica Neue</vt:lpstr>
      <vt:lpstr>Muli</vt:lpstr>
      <vt:lpstr>Pangolin</vt:lpstr>
      <vt:lpstr>Segoe UI</vt:lpstr>
      <vt:lpstr>SVN-Vanilla Daisy Pro</vt:lpstr>
      <vt:lpstr>SVN-Very Berry</vt:lpstr>
      <vt:lpstr>Tahoma</vt:lpstr>
      <vt:lpstr>Times</vt:lpstr>
      <vt:lpstr>Times New Roman</vt:lpstr>
      <vt:lpstr>Trebuchet MS</vt:lpstr>
      <vt:lpstr>Verdana</vt:lpstr>
      <vt:lpstr>Wingdings</vt:lpstr>
      <vt:lpstr>Wingdings 3</vt:lpstr>
      <vt:lpstr>Titania template</vt:lpstr>
      <vt:lpstr>1_Office Theme</vt:lpstr>
      <vt:lpstr>23_Office Theme</vt:lpstr>
      <vt:lpstr>14_Office Theme</vt:lpstr>
      <vt:lpstr>36_Office Theme</vt:lpstr>
      <vt:lpstr>30_Office Theme</vt:lpstr>
      <vt:lpstr>38_Office Theme</vt:lpstr>
      <vt:lpstr>39_Office Theme</vt:lpstr>
      <vt:lpstr>37_Office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12: Thực hiện quyền trẻ em</dc:title>
  <dc:creator>Administrator</dc:creator>
  <cp:lastModifiedBy>DELL</cp:lastModifiedBy>
  <cp:revision>124</cp:revision>
  <dcterms:modified xsi:type="dcterms:W3CDTF">2021-07-24T13:31:25Z</dcterms:modified>
</cp:coreProperties>
</file>