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 id="2147483702" r:id="rId3"/>
  </p:sldMasterIdLst>
  <p:notesMasterIdLst>
    <p:notesMasterId r:id="rId24"/>
  </p:notesMasterIdLst>
  <p:sldIdLst>
    <p:sldId id="336" r:id="rId4"/>
    <p:sldId id="265" r:id="rId5"/>
    <p:sldId id="415" r:id="rId6"/>
    <p:sldId id="266" r:id="rId7"/>
    <p:sldId id="409" r:id="rId8"/>
    <p:sldId id="267" r:id="rId9"/>
    <p:sldId id="406" r:id="rId10"/>
    <p:sldId id="410" r:id="rId11"/>
    <p:sldId id="407" r:id="rId12"/>
    <p:sldId id="411" r:id="rId13"/>
    <p:sldId id="412" r:id="rId14"/>
    <p:sldId id="413" r:id="rId15"/>
    <p:sldId id="414" r:id="rId16"/>
    <p:sldId id="416" r:id="rId17"/>
    <p:sldId id="418" r:id="rId18"/>
    <p:sldId id="419" r:id="rId19"/>
    <p:sldId id="420" r:id="rId20"/>
    <p:sldId id="421" r:id="rId21"/>
    <p:sldId id="422"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923" autoAdjust="0"/>
  </p:normalViewPr>
  <p:slideViewPr>
    <p:cSldViewPr snapToGrid="0">
      <p:cViewPr varScale="1">
        <p:scale>
          <a:sx n="55" d="100"/>
          <a:sy n="55" d="100"/>
        </p:scale>
        <p:origin x="1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D468FD-B23B-4A89-80DC-11843E38A4DB}" type="datetimeFigureOut">
              <a:rPr lang="en-US" smtClean="0"/>
              <a:t>6/17/2023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7AEB51-F41D-4AF0-9884-8FC8289B6B4B}" type="slidenum">
              <a:rPr lang="en-US" smtClean="0"/>
              <a:t>‹#›</a:t>
            </a:fld>
            <a:endParaRPr lang="en-US"/>
          </a:p>
        </p:txBody>
      </p:sp>
    </p:spTree>
    <p:extLst>
      <p:ext uri="{BB962C8B-B14F-4D97-AF65-F5344CB8AC3E}">
        <p14:creationId xmlns:p14="http://schemas.microsoft.com/office/powerpoint/2010/main" val="1313082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8"/>
        <p:cNvGrpSpPr/>
        <p:nvPr/>
      </p:nvGrpSpPr>
      <p:grpSpPr>
        <a:xfrm>
          <a:off x="0" y="0"/>
          <a:ext cx="0" cy="0"/>
          <a:chOff x="0" y="0"/>
          <a:chExt cx="0" cy="0"/>
        </a:xfrm>
      </p:grpSpPr>
      <p:sp>
        <p:nvSpPr>
          <p:cNvPr id="2719" name="Google Shape;2719;g6bd56c9061_0_2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0" name="Google Shape;2720;g6bd56c9061_0_2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AEB51-F41D-4AF0-9884-8FC8289B6B4B}" type="slidenum">
              <a:rPr lang="en-US" smtClean="0"/>
              <a:t>6</a:t>
            </a:fld>
            <a:endParaRPr lang="en-US"/>
          </a:p>
        </p:txBody>
      </p:sp>
    </p:spTree>
    <p:extLst>
      <p:ext uri="{BB962C8B-B14F-4D97-AF65-F5344CB8AC3E}">
        <p14:creationId xmlns:p14="http://schemas.microsoft.com/office/powerpoint/2010/main" val="4031956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AEB51-F41D-4AF0-9884-8FC8289B6B4B}" type="slidenum">
              <a:rPr lang="en-US" smtClean="0"/>
              <a:t>7</a:t>
            </a:fld>
            <a:endParaRPr lang="en-US"/>
          </a:p>
        </p:txBody>
      </p:sp>
    </p:spTree>
    <p:extLst>
      <p:ext uri="{BB962C8B-B14F-4D97-AF65-F5344CB8AC3E}">
        <p14:creationId xmlns:p14="http://schemas.microsoft.com/office/powerpoint/2010/main" val="2754410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AEB51-F41D-4AF0-9884-8FC8289B6B4B}" type="slidenum">
              <a:rPr lang="en-US" smtClean="0"/>
              <a:t>9</a:t>
            </a:fld>
            <a:endParaRPr lang="en-US"/>
          </a:p>
        </p:txBody>
      </p:sp>
    </p:spTree>
    <p:extLst>
      <p:ext uri="{BB962C8B-B14F-4D97-AF65-F5344CB8AC3E}">
        <p14:creationId xmlns:p14="http://schemas.microsoft.com/office/powerpoint/2010/main" val="79857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AEB51-F41D-4AF0-9884-8FC8289B6B4B}" type="slidenum">
              <a:rPr lang="en-US" smtClean="0"/>
              <a:t>10</a:t>
            </a:fld>
            <a:endParaRPr lang="en-US"/>
          </a:p>
        </p:txBody>
      </p:sp>
    </p:spTree>
    <p:extLst>
      <p:ext uri="{BB962C8B-B14F-4D97-AF65-F5344CB8AC3E}">
        <p14:creationId xmlns:p14="http://schemas.microsoft.com/office/powerpoint/2010/main" val="3277239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AEB51-F41D-4AF0-9884-8FC8289B6B4B}" type="slidenum">
              <a:rPr lang="en-US" smtClean="0"/>
              <a:t>11</a:t>
            </a:fld>
            <a:endParaRPr lang="en-US"/>
          </a:p>
        </p:txBody>
      </p:sp>
    </p:spTree>
    <p:extLst>
      <p:ext uri="{BB962C8B-B14F-4D97-AF65-F5344CB8AC3E}">
        <p14:creationId xmlns:p14="http://schemas.microsoft.com/office/powerpoint/2010/main" val="3358724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7AEB51-F41D-4AF0-9884-8FC8289B6B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5196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7AEB51-F41D-4AF0-9884-8FC8289B6B4B}" type="slidenum">
              <a:rPr lang="en-US" smtClean="0"/>
              <a:t>13</a:t>
            </a:fld>
            <a:endParaRPr lang="en-US"/>
          </a:p>
        </p:txBody>
      </p:sp>
    </p:spTree>
    <p:extLst>
      <p:ext uri="{BB962C8B-B14F-4D97-AF65-F5344CB8AC3E}">
        <p14:creationId xmlns:p14="http://schemas.microsoft.com/office/powerpoint/2010/main" val="420915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AFD80-073C-4D78-8EBC-5613F8FE422B}" type="datetimeFigureOut">
              <a:rPr lang="en-US" smtClean="0"/>
              <a:pPr/>
              <a:t>6/17/2023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2247C-CC40-42B2-9FC2-1BA2B3D295B6}" type="slidenum">
              <a:rPr lang="en-US" smtClean="0"/>
              <a:pPr/>
              <a:t>‹#›</a:t>
            </a:fld>
            <a:endParaRPr lang="en-US"/>
          </a:p>
        </p:txBody>
      </p:sp>
    </p:spTree>
    <p:extLst>
      <p:ext uri="{BB962C8B-B14F-4D97-AF65-F5344CB8AC3E}">
        <p14:creationId xmlns:p14="http://schemas.microsoft.com/office/powerpoint/2010/main" val="507138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AFD80-073C-4D78-8EBC-5613F8FE422B}" type="datetimeFigureOut">
              <a:rPr lang="en-US" smtClean="0"/>
              <a:pPr/>
              <a:t>6/17/2023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2247C-CC40-42B2-9FC2-1BA2B3D295B6}" type="slidenum">
              <a:rPr lang="en-US" smtClean="0"/>
              <a:pPr/>
              <a:t>‹#›</a:t>
            </a:fld>
            <a:endParaRPr lang="en-US"/>
          </a:p>
        </p:txBody>
      </p:sp>
    </p:spTree>
    <p:extLst>
      <p:ext uri="{BB962C8B-B14F-4D97-AF65-F5344CB8AC3E}">
        <p14:creationId xmlns:p14="http://schemas.microsoft.com/office/powerpoint/2010/main" val="3405837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AFD80-073C-4D78-8EBC-5613F8FE422B}" type="datetimeFigureOut">
              <a:rPr lang="en-US" smtClean="0"/>
              <a:pPr/>
              <a:t>6/17/2023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2247C-CC40-42B2-9FC2-1BA2B3D295B6}" type="slidenum">
              <a:rPr lang="en-US" smtClean="0"/>
              <a:pPr/>
              <a:t>‹#›</a:t>
            </a:fld>
            <a:endParaRPr lang="en-US"/>
          </a:p>
        </p:txBody>
      </p:sp>
    </p:spTree>
    <p:extLst>
      <p:ext uri="{BB962C8B-B14F-4D97-AF65-F5344CB8AC3E}">
        <p14:creationId xmlns:p14="http://schemas.microsoft.com/office/powerpoint/2010/main" val="894616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1" y="-15299"/>
            <a:ext cx="12202567" cy="6879233"/>
          </a:xfrm>
          <a:prstGeom prst="rect">
            <a:avLst/>
          </a:prstGeom>
          <a:noFill/>
          <a:ln>
            <a:noFill/>
          </a:ln>
        </p:spPr>
      </p:pic>
      <p:sp>
        <p:nvSpPr>
          <p:cNvPr id="10" name="Google Shape;10;p2"/>
          <p:cNvSpPr txBox="1">
            <a:spLocks noGrp="1"/>
          </p:cNvSpPr>
          <p:nvPr>
            <p:ph type="subTitle" idx="1"/>
          </p:nvPr>
        </p:nvSpPr>
        <p:spPr>
          <a:xfrm>
            <a:off x="2999367" y="4125767"/>
            <a:ext cx="61932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a:solidFill>
                  <a:schemeClr val="accent5"/>
                </a:solidFill>
              </a:defRPr>
            </a:lvl1pPr>
            <a:lvl2pPr lvl="1" algn="ctr" rtl="0">
              <a:lnSpc>
                <a:spcPct val="100000"/>
              </a:lnSpc>
              <a:spcBef>
                <a:spcPts val="2133"/>
              </a:spcBef>
              <a:spcAft>
                <a:spcPts val="0"/>
              </a:spcAft>
              <a:buNone/>
              <a:defRPr sz="2133">
                <a:solidFill>
                  <a:schemeClr val="accent5"/>
                </a:solidFill>
              </a:defRPr>
            </a:lvl2pPr>
            <a:lvl3pPr lvl="2" algn="ctr" rtl="0">
              <a:lnSpc>
                <a:spcPct val="100000"/>
              </a:lnSpc>
              <a:spcBef>
                <a:spcPts val="2133"/>
              </a:spcBef>
              <a:spcAft>
                <a:spcPts val="0"/>
              </a:spcAft>
              <a:buNone/>
              <a:defRPr sz="2133">
                <a:solidFill>
                  <a:schemeClr val="accent5"/>
                </a:solidFill>
              </a:defRPr>
            </a:lvl3pPr>
            <a:lvl4pPr lvl="3" algn="ctr" rtl="0">
              <a:lnSpc>
                <a:spcPct val="100000"/>
              </a:lnSpc>
              <a:spcBef>
                <a:spcPts val="2133"/>
              </a:spcBef>
              <a:spcAft>
                <a:spcPts val="0"/>
              </a:spcAft>
              <a:buNone/>
              <a:defRPr sz="2133">
                <a:solidFill>
                  <a:schemeClr val="accent5"/>
                </a:solidFill>
              </a:defRPr>
            </a:lvl4pPr>
            <a:lvl5pPr lvl="4" algn="ctr" rtl="0">
              <a:lnSpc>
                <a:spcPct val="100000"/>
              </a:lnSpc>
              <a:spcBef>
                <a:spcPts val="2133"/>
              </a:spcBef>
              <a:spcAft>
                <a:spcPts val="0"/>
              </a:spcAft>
              <a:buNone/>
              <a:defRPr sz="2133">
                <a:solidFill>
                  <a:schemeClr val="accent5"/>
                </a:solidFill>
              </a:defRPr>
            </a:lvl5pPr>
            <a:lvl6pPr lvl="5" algn="ctr" rtl="0">
              <a:lnSpc>
                <a:spcPct val="100000"/>
              </a:lnSpc>
              <a:spcBef>
                <a:spcPts val="2133"/>
              </a:spcBef>
              <a:spcAft>
                <a:spcPts val="0"/>
              </a:spcAft>
              <a:buNone/>
              <a:defRPr sz="2133">
                <a:solidFill>
                  <a:schemeClr val="accent5"/>
                </a:solidFill>
              </a:defRPr>
            </a:lvl6pPr>
            <a:lvl7pPr lvl="6" algn="ctr" rtl="0">
              <a:lnSpc>
                <a:spcPct val="100000"/>
              </a:lnSpc>
              <a:spcBef>
                <a:spcPts val="2133"/>
              </a:spcBef>
              <a:spcAft>
                <a:spcPts val="0"/>
              </a:spcAft>
              <a:buNone/>
              <a:defRPr sz="2133">
                <a:solidFill>
                  <a:schemeClr val="accent5"/>
                </a:solidFill>
              </a:defRPr>
            </a:lvl7pPr>
            <a:lvl8pPr lvl="7" algn="ctr" rtl="0">
              <a:lnSpc>
                <a:spcPct val="100000"/>
              </a:lnSpc>
              <a:spcBef>
                <a:spcPts val="2133"/>
              </a:spcBef>
              <a:spcAft>
                <a:spcPts val="0"/>
              </a:spcAft>
              <a:buNone/>
              <a:defRPr sz="2133">
                <a:solidFill>
                  <a:schemeClr val="accent5"/>
                </a:solidFill>
              </a:defRPr>
            </a:lvl8pPr>
            <a:lvl9pPr lvl="8" algn="ctr" rtl="0">
              <a:lnSpc>
                <a:spcPct val="100000"/>
              </a:lnSpc>
              <a:spcBef>
                <a:spcPts val="2133"/>
              </a:spcBef>
              <a:spcAft>
                <a:spcPts val="2133"/>
              </a:spcAft>
              <a:buNone/>
              <a:defRPr sz="2133">
                <a:solidFill>
                  <a:schemeClr val="accent5"/>
                </a:solidFill>
              </a:defRPr>
            </a:lvl9pPr>
          </a:lstStyle>
          <a:p>
            <a:endParaRPr/>
          </a:p>
        </p:txBody>
      </p:sp>
      <p:sp>
        <p:nvSpPr>
          <p:cNvPr id="11" name="Google Shape;11;p2"/>
          <p:cNvSpPr txBox="1">
            <a:spLocks noGrp="1"/>
          </p:cNvSpPr>
          <p:nvPr>
            <p:ph type="ctrTitle"/>
          </p:nvPr>
        </p:nvSpPr>
        <p:spPr>
          <a:xfrm>
            <a:off x="2999300" y="2914300"/>
            <a:ext cx="6193200" cy="1413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6000"/>
              <a:buNone/>
              <a:defRPr sz="9600">
                <a:solidFill>
                  <a:schemeClr val="accent5"/>
                </a:solidFill>
              </a:defRPr>
            </a:lvl1pPr>
            <a:lvl2pPr lvl="1" rtl="0">
              <a:spcBef>
                <a:spcPts val="0"/>
              </a:spcBef>
              <a:spcAft>
                <a:spcPts val="0"/>
              </a:spcAft>
              <a:buSzPts val="6000"/>
              <a:buFont typeface="Bahiana"/>
              <a:buNone/>
              <a:defRPr sz="8000">
                <a:latin typeface="Bahiana"/>
                <a:ea typeface="Bahiana"/>
                <a:cs typeface="Bahiana"/>
                <a:sym typeface="Bahiana"/>
              </a:defRPr>
            </a:lvl2pPr>
            <a:lvl3pPr lvl="2" rtl="0">
              <a:spcBef>
                <a:spcPts val="0"/>
              </a:spcBef>
              <a:spcAft>
                <a:spcPts val="0"/>
              </a:spcAft>
              <a:buSzPts val="6000"/>
              <a:buFont typeface="Bahiana"/>
              <a:buNone/>
              <a:defRPr sz="8000">
                <a:latin typeface="Bahiana"/>
                <a:ea typeface="Bahiana"/>
                <a:cs typeface="Bahiana"/>
                <a:sym typeface="Bahiana"/>
              </a:defRPr>
            </a:lvl3pPr>
            <a:lvl4pPr lvl="3" rtl="0">
              <a:spcBef>
                <a:spcPts val="0"/>
              </a:spcBef>
              <a:spcAft>
                <a:spcPts val="0"/>
              </a:spcAft>
              <a:buSzPts val="6000"/>
              <a:buFont typeface="Bahiana"/>
              <a:buNone/>
              <a:defRPr sz="8000">
                <a:latin typeface="Bahiana"/>
                <a:ea typeface="Bahiana"/>
                <a:cs typeface="Bahiana"/>
                <a:sym typeface="Bahiana"/>
              </a:defRPr>
            </a:lvl4pPr>
            <a:lvl5pPr lvl="4" rtl="0">
              <a:spcBef>
                <a:spcPts val="0"/>
              </a:spcBef>
              <a:spcAft>
                <a:spcPts val="0"/>
              </a:spcAft>
              <a:buSzPts val="6000"/>
              <a:buFont typeface="Bahiana"/>
              <a:buNone/>
              <a:defRPr sz="8000">
                <a:latin typeface="Bahiana"/>
                <a:ea typeface="Bahiana"/>
                <a:cs typeface="Bahiana"/>
                <a:sym typeface="Bahiana"/>
              </a:defRPr>
            </a:lvl5pPr>
            <a:lvl6pPr lvl="5" rtl="0">
              <a:spcBef>
                <a:spcPts val="0"/>
              </a:spcBef>
              <a:spcAft>
                <a:spcPts val="0"/>
              </a:spcAft>
              <a:buSzPts val="6000"/>
              <a:buFont typeface="Bahiana"/>
              <a:buNone/>
              <a:defRPr sz="8000">
                <a:latin typeface="Bahiana"/>
                <a:ea typeface="Bahiana"/>
                <a:cs typeface="Bahiana"/>
                <a:sym typeface="Bahiana"/>
              </a:defRPr>
            </a:lvl6pPr>
            <a:lvl7pPr lvl="6" rtl="0">
              <a:spcBef>
                <a:spcPts val="0"/>
              </a:spcBef>
              <a:spcAft>
                <a:spcPts val="0"/>
              </a:spcAft>
              <a:buSzPts val="6000"/>
              <a:buFont typeface="Bahiana"/>
              <a:buNone/>
              <a:defRPr sz="8000">
                <a:latin typeface="Bahiana"/>
                <a:ea typeface="Bahiana"/>
                <a:cs typeface="Bahiana"/>
                <a:sym typeface="Bahiana"/>
              </a:defRPr>
            </a:lvl7pPr>
            <a:lvl8pPr lvl="7" rtl="0">
              <a:spcBef>
                <a:spcPts val="0"/>
              </a:spcBef>
              <a:spcAft>
                <a:spcPts val="0"/>
              </a:spcAft>
              <a:buSzPts val="6000"/>
              <a:buFont typeface="Bahiana"/>
              <a:buNone/>
              <a:defRPr sz="8000">
                <a:latin typeface="Bahiana"/>
                <a:ea typeface="Bahiana"/>
                <a:cs typeface="Bahiana"/>
                <a:sym typeface="Bahiana"/>
              </a:defRPr>
            </a:lvl8pPr>
            <a:lvl9pPr lvl="8" rtl="0">
              <a:spcBef>
                <a:spcPts val="0"/>
              </a:spcBef>
              <a:spcAft>
                <a:spcPts val="0"/>
              </a:spcAft>
              <a:buSzPts val="6000"/>
              <a:buFont typeface="Bahiana"/>
              <a:buNone/>
              <a:defRPr sz="8000">
                <a:latin typeface="Bahiana"/>
                <a:ea typeface="Bahiana"/>
                <a:cs typeface="Bahiana"/>
                <a:sym typeface="Bahiana"/>
              </a:defRPr>
            </a:lvl9pPr>
          </a:lstStyle>
          <a:p>
            <a:endParaRPr/>
          </a:p>
        </p:txBody>
      </p:sp>
    </p:spTree>
    <p:extLst>
      <p:ext uri="{BB962C8B-B14F-4D97-AF65-F5344CB8AC3E}">
        <p14:creationId xmlns:p14="http://schemas.microsoft.com/office/powerpoint/2010/main" val="1702558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2"/>
        </a:soli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4" name="Google Shape;14;p3"/>
          <p:cNvSpPr txBox="1">
            <a:spLocks noGrp="1"/>
          </p:cNvSpPr>
          <p:nvPr>
            <p:ph type="title"/>
          </p:nvPr>
        </p:nvSpPr>
        <p:spPr>
          <a:xfrm>
            <a:off x="2066500" y="3872680"/>
            <a:ext cx="8058800" cy="121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1294A"/>
              </a:buClr>
              <a:buSzPts val="4200"/>
              <a:buNone/>
              <a:defRPr sz="9600">
                <a:solidFill>
                  <a:schemeClr val="accent5"/>
                </a:solidFill>
              </a:defRPr>
            </a:lvl1pPr>
            <a:lvl2pPr lvl="1" algn="ctr" rtl="0">
              <a:spcBef>
                <a:spcPts val="0"/>
              </a:spcBef>
              <a:spcAft>
                <a:spcPts val="0"/>
              </a:spcAft>
              <a:buClr>
                <a:srgbClr val="41294A"/>
              </a:buClr>
              <a:buSzPts val="4200"/>
              <a:buNone/>
              <a:defRPr sz="5600">
                <a:solidFill>
                  <a:srgbClr val="41294A"/>
                </a:solidFill>
              </a:defRPr>
            </a:lvl2pPr>
            <a:lvl3pPr lvl="2" algn="ctr" rtl="0">
              <a:spcBef>
                <a:spcPts val="0"/>
              </a:spcBef>
              <a:spcAft>
                <a:spcPts val="0"/>
              </a:spcAft>
              <a:buClr>
                <a:srgbClr val="41294A"/>
              </a:buClr>
              <a:buSzPts val="4200"/>
              <a:buNone/>
              <a:defRPr sz="5600">
                <a:solidFill>
                  <a:srgbClr val="41294A"/>
                </a:solidFill>
              </a:defRPr>
            </a:lvl3pPr>
            <a:lvl4pPr lvl="3" algn="ctr" rtl="0">
              <a:spcBef>
                <a:spcPts val="0"/>
              </a:spcBef>
              <a:spcAft>
                <a:spcPts val="0"/>
              </a:spcAft>
              <a:buClr>
                <a:srgbClr val="41294A"/>
              </a:buClr>
              <a:buSzPts val="4200"/>
              <a:buNone/>
              <a:defRPr sz="5600">
                <a:solidFill>
                  <a:srgbClr val="41294A"/>
                </a:solidFill>
              </a:defRPr>
            </a:lvl4pPr>
            <a:lvl5pPr lvl="4" algn="ctr" rtl="0">
              <a:spcBef>
                <a:spcPts val="0"/>
              </a:spcBef>
              <a:spcAft>
                <a:spcPts val="0"/>
              </a:spcAft>
              <a:buClr>
                <a:srgbClr val="41294A"/>
              </a:buClr>
              <a:buSzPts val="4200"/>
              <a:buNone/>
              <a:defRPr sz="5600">
                <a:solidFill>
                  <a:srgbClr val="41294A"/>
                </a:solidFill>
              </a:defRPr>
            </a:lvl5pPr>
            <a:lvl6pPr lvl="5" algn="ctr" rtl="0">
              <a:spcBef>
                <a:spcPts val="0"/>
              </a:spcBef>
              <a:spcAft>
                <a:spcPts val="0"/>
              </a:spcAft>
              <a:buClr>
                <a:srgbClr val="41294A"/>
              </a:buClr>
              <a:buSzPts val="4200"/>
              <a:buNone/>
              <a:defRPr sz="5600">
                <a:solidFill>
                  <a:srgbClr val="41294A"/>
                </a:solidFill>
              </a:defRPr>
            </a:lvl6pPr>
            <a:lvl7pPr lvl="6" algn="ctr" rtl="0">
              <a:spcBef>
                <a:spcPts val="0"/>
              </a:spcBef>
              <a:spcAft>
                <a:spcPts val="0"/>
              </a:spcAft>
              <a:buClr>
                <a:srgbClr val="41294A"/>
              </a:buClr>
              <a:buSzPts val="4200"/>
              <a:buNone/>
              <a:defRPr sz="5600">
                <a:solidFill>
                  <a:srgbClr val="41294A"/>
                </a:solidFill>
              </a:defRPr>
            </a:lvl7pPr>
            <a:lvl8pPr lvl="7" algn="ctr" rtl="0">
              <a:spcBef>
                <a:spcPts val="0"/>
              </a:spcBef>
              <a:spcAft>
                <a:spcPts val="0"/>
              </a:spcAft>
              <a:buClr>
                <a:srgbClr val="41294A"/>
              </a:buClr>
              <a:buSzPts val="4200"/>
              <a:buNone/>
              <a:defRPr sz="5600">
                <a:solidFill>
                  <a:srgbClr val="41294A"/>
                </a:solidFill>
              </a:defRPr>
            </a:lvl8pPr>
            <a:lvl9pPr lvl="8" algn="ctr" rtl="0">
              <a:spcBef>
                <a:spcPts val="0"/>
              </a:spcBef>
              <a:spcAft>
                <a:spcPts val="0"/>
              </a:spcAft>
              <a:buClr>
                <a:srgbClr val="41294A"/>
              </a:buClr>
              <a:buSzPts val="4200"/>
              <a:buNone/>
              <a:defRPr sz="5600">
                <a:solidFill>
                  <a:srgbClr val="41294A"/>
                </a:solidFill>
              </a:defRPr>
            </a:lvl9pPr>
          </a:lstStyle>
          <a:p>
            <a:endParaRPr/>
          </a:p>
        </p:txBody>
      </p:sp>
      <p:sp>
        <p:nvSpPr>
          <p:cNvPr id="15" name="Google Shape;15;p3"/>
          <p:cNvSpPr txBox="1">
            <a:spLocks noGrp="1"/>
          </p:cNvSpPr>
          <p:nvPr>
            <p:ph type="subTitle" idx="1"/>
          </p:nvPr>
        </p:nvSpPr>
        <p:spPr>
          <a:xfrm>
            <a:off x="2066500" y="5206313"/>
            <a:ext cx="8058800" cy="52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1294A"/>
              </a:buClr>
              <a:buSzPts val="2100"/>
              <a:buNone/>
              <a:defRPr sz="2133">
                <a:solidFill>
                  <a:schemeClr val="accent5"/>
                </a:solidFill>
              </a:defRPr>
            </a:lvl1pPr>
            <a:lvl2pPr lvl="1" algn="ctr" rtl="0">
              <a:lnSpc>
                <a:spcPct val="100000"/>
              </a:lnSpc>
              <a:spcBef>
                <a:spcPts val="0"/>
              </a:spcBef>
              <a:spcAft>
                <a:spcPts val="0"/>
              </a:spcAft>
              <a:buClr>
                <a:srgbClr val="41294A"/>
              </a:buClr>
              <a:buSzPts val="2100"/>
              <a:buNone/>
              <a:defRPr sz="2800">
                <a:solidFill>
                  <a:srgbClr val="41294A"/>
                </a:solidFill>
              </a:defRPr>
            </a:lvl2pPr>
            <a:lvl3pPr lvl="2" algn="ctr" rtl="0">
              <a:lnSpc>
                <a:spcPct val="100000"/>
              </a:lnSpc>
              <a:spcBef>
                <a:spcPts val="0"/>
              </a:spcBef>
              <a:spcAft>
                <a:spcPts val="0"/>
              </a:spcAft>
              <a:buClr>
                <a:srgbClr val="41294A"/>
              </a:buClr>
              <a:buSzPts val="2100"/>
              <a:buNone/>
              <a:defRPr sz="2800">
                <a:solidFill>
                  <a:srgbClr val="41294A"/>
                </a:solidFill>
              </a:defRPr>
            </a:lvl3pPr>
            <a:lvl4pPr lvl="3" algn="ctr" rtl="0">
              <a:lnSpc>
                <a:spcPct val="100000"/>
              </a:lnSpc>
              <a:spcBef>
                <a:spcPts val="0"/>
              </a:spcBef>
              <a:spcAft>
                <a:spcPts val="0"/>
              </a:spcAft>
              <a:buClr>
                <a:srgbClr val="41294A"/>
              </a:buClr>
              <a:buSzPts val="2100"/>
              <a:buNone/>
              <a:defRPr sz="2800">
                <a:solidFill>
                  <a:srgbClr val="41294A"/>
                </a:solidFill>
              </a:defRPr>
            </a:lvl4pPr>
            <a:lvl5pPr lvl="4" algn="ctr" rtl="0">
              <a:lnSpc>
                <a:spcPct val="100000"/>
              </a:lnSpc>
              <a:spcBef>
                <a:spcPts val="0"/>
              </a:spcBef>
              <a:spcAft>
                <a:spcPts val="0"/>
              </a:spcAft>
              <a:buClr>
                <a:srgbClr val="41294A"/>
              </a:buClr>
              <a:buSzPts val="2100"/>
              <a:buNone/>
              <a:defRPr sz="2800">
                <a:solidFill>
                  <a:srgbClr val="41294A"/>
                </a:solidFill>
              </a:defRPr>
            </a:lvl5pPr>
            <a:lvl6pPr lvl="5" algn="ctr" rtl="0">
              <a:lnSpc>
                <a:spcPct val="100000"/>
              </a:lnSpc>
              <a:spcBef>
                <a:spcPts val="0"/>
              </a:spcBef>
              <a:spcAft>
                <a:spcPts val="0"/>
              </a:spcAft>
              <a:buClr>
                <a:srgbClr val="41294A"/>
              </a:buClr>
              <a:buSzPts val="2100"/>
              <a:buNone/>
              <a:defRPr sz="2800">
                <a:solidFill>
                  <a:srgbClr val="41294A"/>
                </a:solidFill>
              </a:defRPr>
            </a:lvl6pPr>
            <a:lvl7pPr lvl="6" algn="ctr" rtl="0">
              <a:lnSpc>
                <a:spcPct val="100000"/>
              </a:lnSpc>
              <a:spcBef>
                <a:spcPts val="0"/>
              </a:spcBef>
              <a:spcAft>
                <a:spcPts val="0"/>
              </a:spcAft>
              <a:buClr>
                <a:srgbClr val="41294A"/>
              </a:buClr>
              <a:buSzPts val="2100"/>
              <a:buNone/>
              <a:defRPr sz="2800">
                <a:solidFill>
                  <a:srgbClr val="41294A"/>
                </a:solidFill>
              </a:defRPr>
            </a:lvl7pPr>
            <a:lvl8pPr lvl="7" algn="ctr" rtl="0">
              <a:lnSpc>
                <a:spcPct val="100000"/>
              </a:lnSpc>
              <a:spcBef>
                <a:spcPts val="0"/>
              </a:spcBef>
              <a:spcAft>
                <a:spcPts val="0"/>
              </a:spcAft>
              <a:buClr>
                <a:srgbClr val="41294A"/>
              </a:buClr>
              <a:buSzPts val="2100"/>
              <a:buNone/>
              <a:defRPr sz="2800">
                <a:solidFill>
                  <a:srgbClr val="41294A"/>
                </a:solidFill>
              </a:defRPr>
            </a:lvl8pPr>
            <a:lvl9pPr lvl="8" algn="ctr" rtl="0">
              <a:lnSpc>
                <a:spcPct val="100000"/>
              </a:lnSpc>
              <a:spcBef>
                <a:spcPts val="0"/>
              </a:spcBef>
              <a:spcAft>
                <a:spcPts val="0"/>
              </a:spcAft>
              <a:buClr>
                <a:srgbClr val="41294A"/>
              </a:buClr>
              <a:buSzPts val="2100"/>
              <a:buNone/>
              <a:defRPr sz="2800">
                <a:solidFill>
                  <a:srgbClr val="41294A"/>
                </a:solidFill>
              </a:defRPr>
            </a:lvl9pPr>
          </a:lstStyle>
          <a:p>
            <a:endParaRPr/>
          </a:p>
        </p:txBody>
      </p:sp>
      <p:sp>
        <p:nvSpPr>
          <p:cNvPr id="16" name="Google Shape;16;p3"/>
          <p:cNvSpPr txBox="1">
            <a:spLocks noGrp="1"/>
          </p:cNvSpPr>
          <p:nvPr>
            <p:ph type="title" idx="2" hasCustomPrompt="1"/>
          </p:nvPr>
        </p:nvSpPr>
        <p:spPr>
          <a:xfrm>
            <a:off x="3894900" y="1327000"/>
            <a:ext cx="4402000" cy="196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999999"/>
              </a:buClr>
              <a:buSzPts val="3600"/>
              <a:buNone/>
              <a:defRPr sz="20000">
                <a:solidFill>
                  <a:schemeClr val="accent5"/>
                </a:solidFill>
              </a:defRPr>
            </a:lvl1pPr>
            <a:lvl2pPr lvl="1"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1838593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pic>
        <p:nvPicPr>
          <p:cNvPr id="29" name="Google Shape;29;p6"/>
          <p:cNvPicPr preferRelativeResize="0"/>
          <p:nvPr/>
        </p:nvPicPr>
        <p:blipFill>
          <a:blip r:embed="rId2">
            <a:alphaModFix/>
          </a:blip>
          <a:stretch>
            <a:fillRect/>
          </a:stretch>
        </p:blipFill>
        <p:spPr>
          <a:xfrm>
            <a:off x="0" y="0"/>
            <a:ext cx="12192000" cy="6858000"/>
          </a:xfrm>
          <a:prstGeom prst="rect">
            <a:avLst/>
          </a:prstGeom>
          <a:noFill/>
          <a:ln>
            <a:noFill/>
          </a:ln>
        </p:spPr>
      </p:pic>
      <p:sp>
        <p:nvSpPr>
          <p:cNvPr id="30" name="Google Shape;30;p6"/>
          <p:cNvSpPr txBox="1">
            <a:spLocks noGrp="1"/>
          </p:cNvSpPr>
          <p:nvPr>
            <p:ph type="ctrTitle"/>
          </p:nvPr>
        </p:nvSpPr>
        <p:spPr>
          <a:xfrm>
            <a:off x="960067" y="465423"/>
            <a:ext cx="9687200" cy="1113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4000"/>
            </a:lvl1pPr>
            <a:lvl2pPr lvl="1" rtl="0">
              <a:spcBef>
                <a:spcPts val="0"/>
              </a:spcBef>
              <a:spcAft>
                <a:spcPts val="0"/>
              </a:spcAft>
              <a:buClr>
                <a:schemeClr val="hlink"/>
              </a:buClr>
              <a:buSzPts val="2400"/>
              <a:buNone/>
              <a:defRPr sz="3200">
                <a:solidFill>
                  <a:schemeClr val="hlink"/>
                </a:solidFill>
              </a:defRPr>
            </a:lvl2pPr>
            <a:lvl3pPr lvl="2" rtl="0">
              <a:spcBef>
                <a:spcPts val="0"/>
              </a:spcBef>
              <a:spcAft>
                <a:spcPts val="0"/>
              </a:spcAft>
              <a:buClr>
                <a:schemeClr val="hlink"/>
              </a:buClr>
              <a:buSzPts val="2400"/>
              <a:buNone/>
              <a:defRPr sz="3200">
                <a:solidFill>
                  <a:schemeClr val="hlink"/>
                </a:solidFill>
              </a:defRPr>
            </a:lvl3pPr>
            <a:lvl4pPr lvl="3" rtl="0">
              <a:spcBef>
                <a:spcPts val="0"/>
              </a:spcBef>
              <a:spcAft>
                <a:spcPts val="0"/>
              </a:spcAft>
              <a:buClr>
                <a:schemeClr val="hlink"/>
              </a:buClr>
              <a:buSzPts val="2400"/>
              <a:buNone/>
              <a:defRPr sz="3200">
                <a:solidFill>
                  <a:schemeClr val="hlink"/>
                </a:solidFill>
              </a:defRPr>
            </a:lvl4pPr>
            <a:lvl5pPr lvl="4" rtl="0">
              <a:spcBef>
                <a:spcPts val="0"/>
              </a:spcBef>
              <a:spcAft>
                <a:spcPts val="0"/>
              </a:spcAft>
              <a:buClr>
                <a:schemeClr val="hlink"/>
              </a:buClr>
              <a:buSzPts val="2400"/>
              <a:buNone/>
              <a:defRPr sz="3200">
                <a:solidFill>
                  <a:schemeClr val="hlink"/>
                </a:solidFill>
              </a:defRPr>
            </a:lvl5pPr>
            <a:lvl6pPr lvl="5" rtl="0">
              <a:spcBef>
                <a:spcPts val="0"/>
              </a:spcBef>
              <a:spcAft>
                <a:spcPts val="0"/>
              </a:spcAft>
              <a:buClr>
                <a:schemeClr val="hlink"/>
              </a:buClr>
              <a:buSzPts val="2400"/>
              <a:buNone/>
              <a:defRPr sz="3200">
                <a:solidFill>
                  <a:schemeClr val="hlink"/>
                </a:solidFill>
              </a:defRPr>
            </a:lvl6pPr>
            <a:lvl7pPr lvl="6" rtl="0">
              <a:spcBef>
                <a:spcPts val="0"/>
              </a:spcBef>
              <a:spcAft>
                <a:spcPts val="0"/>
              </a:spcAft>
              <a:buClr>
                <a:schemeClr val="hlink"/>
              </a:buClr>
              <a:buSzPts val="2400"/>
              <a:buNone/>
              <a:defRPr sz="3200">
                <a:solidFill>
                  <a:schemeClr val="hlink"/>
                </a:solidFill>
              </a:defRPr>
            </a:lvl7pPr>
            <a:lvl8pPr lvl="7" rtl="0">
              <a:spcBef>
                <a:spcPts val="0"/>
              </a:spcBef>
              <a:spcAft>
                <a:spcPts val="0"/>
              </a:spcAft>
              <a:buClr>
                <a:schemeClr val="hlink"/>
              </a:buClr>
              <a:buSzPts val="2400"/>
              <a:buNone/>
              <a:defRPr sz="3200">
                <a:solidFill>
                  <a:schemeClr val="hlink"/>
                </a:solidFill>
              </a:defRPr>
            </a:lvl8pPr>
            <a:lvl9pPr lvl="8" rtl="0">
              <a:spcBef>
                <a:spcPts val="0"/>
              </a:spcBef>
              <a:spcAft>
                <a:spcPts val="0"/>
              </a:spcAft>
              <a:buClr>
                <a:schemeClr val="hlink"/>
              </a:buClr>
              <a:buSzPts val="2400"/>
              <a:buNone/>
              <a:defRPr sz="3200">
                <a:solidFill>
                  <a:schemeClr val="hlink"/>
                </a:solidFill>
              </a:defRPr>
            </a:lvl9pPr>
          </a:lstStyle>
          <a:p>
            <a:endParaRPr/>
          </a:p>
        </p:txBody>
      </p:sp>
    </p:spTree>
    <p:extLst>
      <p:ext uri="{BB962C8B-B14F-4D97-AF65-F5344CB8AC3E}">
        <p14:creationId xmlns:p14="http://schemas.microsoft.com/office/powerpoint/2010/main" val="4071316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
        <p:cNvGrpSpPr/>
        <p:nvPr/>
      </p:nvGrpSpPr>
      <p:grpSpPr>
        <a:xfrm>
          <a:off x="0" y="0"/>
          <a:ext cx="0" cy="0"/>
          <a:chOff x="0" y="0"/>
          <a:chExt cx="0" cy="0"/>
        </a:xfrm>
      </p:grpSpPr>
      <p:pic>
        <p:nvPicPr>
          <p:cNvPr id="32" name="Google Shape;32;p7"/>
          <p:cNvPicPr preferRelativeResize="0"/>
          <p:nvPr/>
        </p:nvPicPr>
        <p:blipFill>
          <a:blip r:embed="rId2">
            <a:alphaModFix/>
          </a:blip>
          <a:stretch>
            <a:fillRect/>
          </a:stretch>
        </p:blipFill>
        <p:spPr>
          <a:xfrm>
            <a:off x="0" y="0"/>
            <a:ext cx="12192000" cy="6858000"/>
          </a:xfrm>
          <a:prstGeom prst="rect">
            <a:avLst/>
          </a:prstGeom>
          <a:noFill/>
          <a:ln>
            <a:noFill/>
          </a:ln>
        </p:spPr>
      </p:pic>
      <p:sp>
        <p:nvSpPr>
          <p:cNvPr id="33" name="Google Shape;33;p7"/>
          <p:cNvSpPr txBox="1">
            <a:spLocks noGrp="1"/>
          </p:cNvSpPr>
          <p:nvPr>
            <p:ph type="ctrTitle"/>
          </p:nvPr>
        </p:nvSpPr>
        <p:spPr>
          <a:xfrm>
            <a:off x="967033" y="1191667"/>
            <a:ext cx="3799600" cy="2246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8000">
                <a:solidFill>
                  <a:schemeClr val="accent5"/>
                </a:solidFill>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34" name="Google Shape;34;p7"/>
          <p:cNvSpPr txBox="1">
            <a:spLocks noGrp="1"/>
          </p:cNvSpPr>
          <p:nvPr>
            <p:ph type="subTitle" idx="1"/>
          </p:nvPr>
        </p:nvSpPr>
        <p:spPr>
          <a:xfrm>
            <a:off x="6488333" y="1535800"/>
            <a:ext cx="4737200" cy="3099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2133">
                <a:solidFill>
                  <a:schemeClr val="accent5"/>
                </a:solidFill>
              </a:defRPr>
            </a:lvl1pPr>
            <a:lvl2pPr lvl="1" algn="r" rtl="0">
              <a:lnSpc>
                <a:spcPct val="100000"/>
              </a:lnSpc>
              <a:spcBef>
                <a:spcPts val="2133"/>
              </a:spcBef>
              <a:spcAft>
                <a:spcPts val="0"/>
              </a:spcAft>
              <a:buNone/>
              <a:defRPr sz="2133">
                <a:solidFill>
                  <a:schemeClr val="accent5"/>
                </a:solidFill>
              </a:defRPr>
            </a:lvl2pPr>
            <a:lvl3pPr lvl="2" algn="r" rtl="0">
              <a:lnSpc>
                <a:spcPct val="100000"/>
              </a:lnSpc>
              <a:spcBef>
                <a:spcPts val="2133"/>
              </a:spcBef>
              <a:spcAft>
                <a:spcPts val="0"/>
              </a:spcAft>
              <a:buNone/>
              <a:defRPr sz="2133">
                <a:solidFill>
                  <a:schemeClr val="accent5"/>
                </a:solidFill>
              </a:defRPr>
            </a:lvl3pPr>
            <a:lvl4pPr lvl="3" algn="r" rtl="0">
              <a:lnSpc>
                <a:spcPct val="100000"/>
              </a:lnSpc>
              <a:spcBef>
                <a:spcPts val="2133"/>
              </a:spcBef>
              <a:spcAft>
                <a:spcPts val="0"/>
              </a:spcAft>
              <a:buNone/>
              <a:defRPr sz="2133">
                <a:solidFill>
                  <a:schemeClr val="accent5"/>
                </a:solidFill>
              </a:defRPr>
            </a:lvl4pPr>
            <a:lvl5pPr lvl="4" algn="r" rtl="0">
              <a:lnSpc>
                <a:spcPct val="100000"/>
              </a:lnSpc>
              <a:spcBef>
                <a:spcPts val="2133"/>
              </a:spcBef>
              <a:spcAft>
                <a:spcPts val="0"/>
              </a:spcAft>
              <a:buNone/>
              <a:defRPr sz="2133">
                <a:solidFill>
                  <a:schemeClr val="accent5"/>
                </a:solidFill>
              </a:defRPr>
            </a:lvl5pPr>
            <a:lvl6pPr lvl="5" algn="r" rtl="0">
              <a:lnSpc>
                <a:spcPct val="100000"/>
              </a:lnSpc>
              <a:spcBef>
                <a:spcPts val="2133"/>
              </a:spcBef>
              <a:spcAft>
                <a:spcPts val="0"/>
              </a:spcAft>
              <a:buNone/>
              <a:defRPr sz="2133">
                <a:solidFill>
                  <a:schemeClr val="accent5"/>
                </a:solidFill>
              </a:defRPr>
            </a:lvl6pPr>
            <a:lvl7pPr lvl="6" algn="r" rtl="0">
              <a:lnSpc>
                <a:spcPct val="100000"/>
              </a:lnSpc>
              <a:spcBef>
                <a:spcPts val="2133"/>
              </a:spcBef>
              <a:spcAft>
                <a:spcPts val="0"/>
              </a:spcAft>
              <a:buNone/>
              <a:defRPr sz="2133">
                <a:solidFill>
                  <a:schemeClr val="accent5"/>
                </a:solidFill>
              </a:defRPr>
            </a:lvl7pPr>
            <a:lvl8pPr lvl="7" algn="r" rtl="0">
              <a:lnSpc>
                <a:spcPct val="100000"/>
              </a:lnSpc>
              <a:spcBef>
                <a:spcPts val="2133"/>
              </a:spcBef>
              <a:spcAft>
                <a:spcPts val="0"/>
              </a:spcAft>
              <a:buNone/>
              <a:defRPr sz="2133">
                <a:solidFill>
                  <a:schemeClr val="accent5"/>
                </a:solidFill>
              </a:defRPr>
            </a:lvl8pPr>
            <a:lvl9pPr lvl="8" algn="r" rtl="0">
              <a:lnSpc>
                <a:spcPct val="100000"/>
              </a:lnSpc>
              <a:spcBef>
                <a:spcPts val="2133"/>
              </a:spcBef>
              <a:spcAft>
                <a:spcPts val="2133"/>
              </a:spcAft>
              <a:buNone/>
              <a:defRPr sz="2133">
                <a:solidFill>
                  <a:schemeClr val="accent5"/>
                </a:solidFill>
              </a:defRPr>
            </a:lvl9pPr>
          </a:lstStyle>
          <a:p>
            <a:endParaRPr/>
          </a:p>
        </p:txBody>
      </p:sp>
    </p:spTree>
    <p:extLst>
      <p:ext uri="{BB962C8B-B14F-4D97-AF65-F5344CB8AC3E}">
        <p14:creationId xmlns:p14="http://schemas.microsoft.com/office/powerpoint/2010/main" val="2636093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2377300" y="1016467"/>
            <a:ext cx="7570800" cy="482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hlink"/>
              </a:buClr>
              <a:buSzPts val="4800"/>
              <a:buNone/>
              <a:defRPr sz="9600">
                <a:solidFill>
                  <a:schemeClr val="hlink"/>
                </a:solidFill>
              </a:defRPr>
            </a:lvl1pPr>
            <a:lvl2pPr lvl="1">
              <a:spcBef>
                <a:spcPts val="0"/>
              </a:spcBef>
              <a:spcAft>
                <a:spcPts val="0"/>
              </a:spcAft>
              <a:buClr>
                <a:schemeClr val="accent3"/>
              </a:buClr>
              <a:buSzPts val="4800"/>
              <a:buNone/>
              <a:defRPr sz="6400">
                <a:solidFill>
                  <a:schemeClr val="accent3"/>
                </a:solidFill>
              </a:defRPr>
            </a:lvl2pPr>
            <a:lvl3pPr lvl="2">
              <a:spcBef>
                <a:spcPts val="0"/>
              </a:spcBef>
              <a:spcAft>
                <a:spcPts val="0"/>
              </a:spcAft>
              <a:buClr>
                <a:schemeClr val="accent3"/>
              </a:buClr>
              <a:buSzPts val="4800"/>
              <a:buNone/>
              <a:defRPr sz="6400">
                <a:solidFill>
                  <a:schemeClr val="accent3"/>
                </a:solidFill>
              </a:defRPr>
            </a:lvl3pPr>
            <a:lvl4pPr lvl="3">
              <a:spcBef>
                <a:spcPts val="0"/>
              </a:spcBef>
              <a:spcAft>
                <a:spcPts val="0"/>
              </a:spcAft>
              <a:buClr>
                <a:schemeClr val="accent3"/>
              </a:buClr>
              <a:buSzPts val="4800"/>
              <a:buNone/>
              <a:defRPr sz="6400">
                <a:solidFill>
                  <a:schemeClr val="accent3"/>
                </a:solidFill>
              </a:defRPr>
            </a:lvl4pPr>
            <a:lvl5pPr lvl="4">
              <a:spcBef>
                <a:spcPts val="0"/>
              </a:spcBef>
              <a:spcAft>
                <a:spcPts val="0"/>
              </a:spcAft>
              <a:buClr>
                <a:schemeClr val="accent3"/>
              </a:buClr>
              <a:buSzPts val="4800"/>
              <a:buNone/>
              <a:defRPr sz="6400">
                <a:solidFill>
                  <a:schemeClr val="accent3"/>
                </a:solidFill>
              </a:defRPr>
            </a:lvl5pPr>
            <a:lvl6pPr lvl="5">
              <a:spcBef>
                <a:spcPts val="0"/>
              </a:spcBef>
              <a:spcAft>
                <a:spcPts val="0"/>
              </a:spcAft>
              <a:buClr>
                <a:schemeClr val="accent3"/>
              </a:buClr>
              <a:buSzPts val="4800"/>
              <a:buNone/>
              <a:defRPr sz="6400">
                <a:solidFill>
                  <a:schemeClr val="accent3"/>
                </a:solidFill>
              </a:defRPr>
            </a:lvl6pPr>
            <a:lvl7pPr lvl="6">
              <a:spcBef>
                <a:spcPts val="0"/>
              </a:spcBef>
              <a:spcAft>
                <a:spcPts val="0"/>
              </a:spcAft>
              <a:buClr>
                <a:schemeClr val="accent3"/>
              </a:buClr>
              <a:buSzPts val="4800"/>
              <a:buNone/>
              <a:defRPr sz="6400">
                <a:solidFill>
                  <a:schemeClr val="accent3"/>
                </a:solidFill>
              </a:defRPr>
            </a:lvl7pPr>
            <a:lvl8pPr lvl="7">
              <a:spcBef>
                <a:spcPts val="0"/>
              </a:spcBef>
              <a:spcAft>
                <a:spcPts val="0"/>
              </a:spcAft>
              <a:buClr>
                <a:schemeClr val="accent3"/>
              </a:buClr>
              <a:buSzPts val="4800"/>
              <a:buNone/>
              <a:defRPr sz="6400">
                <a:solidFill>
                  <a:schemeClr val="accent3"/>
                </a:solidFill>
              </a:defRPr>
            </a:lvl8pPr>
            <a:lvl9pPr lvl="8">
              <a:spcBef>
                <a:spcPts val="0"/>
              </a:spcBef>
              <a:spcAft>
                <a:spcPts val="0"/>
              </a:spcAft>
              <a:buClr>
                <a:schemeClr val="accent3"/>
              </a:buClr>
              <a:buSzPts val="4800"/>
              <a:buNone/>
              <a:defRPr sz="6400">
                <a:solidFill>
                  <a:schemeClr val="accent3"/>
                </a:solidFill>
              </a:defRPr>
            </a:lvl9pPr>
          </a:lstStyle>
          <a:p>
            <a:endParaRPr/>
          </a:p>
        </p:txBody>
      </p:sp>
    </p:spTree>
    <p:extLst>
      <p:ext uri="{BB962C8B-B14F-4D97-AF65-F5344CB8AC3E}">
        <p14:creationId xmlns:p14="http://schemas.microsoft.com/office/powerpoint/2010/main" val="3214581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37"/>
        <p:cNvGrpSpPr/>
        <p:nvPr/>
      </p:nvGrpSpPr>
      <p:grpSpPr>
        <a:xfrm>
          <a:off x="0" y="0"/>
          <a:ext cx="0" cy="0"/>
          <a:chOff x="0" y="0"/>
          <a:chExt cx="0" cy="0"/>
        </a:xfrm>
      </p:grpSpPr>
      <p:pic>
        <p:nvPicPr>
          <p:cNvPr id="38" name="Google Shape;38;p9"/>
          <p:cNvPicPr preferRelativeResize="0"/>
          <p:nvPr/>
        </p:nvPicPr>
        <p:blipFill>
          <a:blip r:embed="rId2">
            <a:alphaModFix/>
          </a:blip>
          <a:stretch>
            <a:fillRect/>
          </a:stretch>
        </p:blipFill>
        <p:spPr>
          <a:xfrm>
            <a:off x="-30700" y="0"/>
            <a:ext cx="12232531" cy="6858000"/>
          </a:xfrm>
          <a:prstGeom prst="rect">
            <a:avLst/>
          </a:prstGeom>
          <a:noFill/>
          <a:ln>
            <a:noFill/>
          </a:ln>
        </p:spPr>
      </p:pic>
      <p:sp>
        <p:nvSpPr>
          <p:cNvPr id="39" name="Google Shape;39;p9"/>
          <p:cNvSpPr txBox="1">
            <a:spLocks noGrp="1"/>
          </p:cNvSpPr>
          <p:nvPr>
            <p:ph type="title"/>
          </p:nvPr>
        </p:nvSpPr>
        <p:spPr>
          <a:xfrm>
            <a:off x="2877633" y="3872680"/>
            <a:ext cx="8058800" cy="1210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41294A"/>
              </a:buClr>
              <a:buSzPts val="4200"/>
              <a:buNone/>
              <a:defRPr sz="9600">
                <a:solidFill>
                  <a:schemeClr val="accent5"/>
                </a:solidFill>
              </a:defRPr>
            </a:lvl1pPr>
            <a:lvl2pPr lvl="1" algn="r" rtl="0">
              <a:spcBef>
                <a:spcPts val="0"/>
              </a:spcBef>
              <a:spcAft>
                <a:spcPts val="0"/>
              </a:spcAft>
              <a:buClr>
                <a:srgbClr val="41294A"/>
              </a:buClr>
              <a:buSzPts val="4200"/>
              <a:buNone/>
              <a:defRPr sz="5600">
                <a:solidFill>
                  <a:srgbClr val="41294A"/>
                </a:solidFill>
              </a:defRPr>
            </a:lvl2pPr>
            <a:lvl3pPr lvl="2" algn="r" rtl="0">
              <a:spcBef>
                <a:spcPts val="0"/>
              </a:spcBef>
              <a:spcAft>
                <a:spcPts val="0"/>
              </a:spcAft>
              <a:buClr>
                <a:srgbClr val="41294A"/>
              </a:buClr>
              <a:buSzPts val="4200"/>
              <a:buNone/>
              <a:defRPr sz="5600">
                <a:solidFill>
                  <a:srgbClr val="41294A"/>
                </a:solidFill>
              </a:defRPr>
            </a:lvl3pPr>
            <a:lvl4pPr lvl="3" algn="r" rtl="0">
              <a:spcBef>
                <a:spcPts val="0"/>
              </a:spcBef>
              <a:spcAft>
                <a:spcPts val="0"/>
              </a:spcAft>
              <a:buClr>
                <a:srgbClr val="41294A"/>
              </a:buClr>
              <a:buSzPts val="4200"/>
              <a:buNone/>
              <a:defRPr sz="5600">
                <a:solidFill>
                  <a:srgbClr val="41294A"/>
                </a:solidFill>
              </a:defRPr>
            </a:lvl4pPr>
            <a:lvl5pPr lvl="4" algn="r" rtl="0">
              <a:spcBef>
                <a:spcPts val="0"/>
              </a:spcBef>
              <a:spcAft>
                <a:spcPts val="0"/>
              </a:spcAft>
              <a:buClr>
                <a:srgbClr val="41294A"/>
              </a:buClr>
              <a:buSzPts val="4200"/>
              <a:buNone/>
              <a:defRPr sz="5600">
                <a:solidFill>
                  <a:srgbClr val="41294A"/>
                </a:solidFill>
              </a:defRPr>
            </a:lvl5pPr>
            <a:lvl6pPr lvl="5" algn="r" rtl="0">
              <a:spcBef>
                <a:spcPts val="0"/>
              </a:spcBef>
              <a:spcAft>
                <a:spcPts val="0"/>
              </a:spcAft>
              <a:buClr>
                <a:srgbClr val="41294A"/>
              </a:buClr>
              <a:buSzPts val="4200"/>
              <a:buNone/>
              <a:defRPr sz="5600">
                <a:solidFill>
                  <a:srgbClr val="41294A"/>
                </a:solidFill>
              </a:defRPr>
            </a:lvl6pPr>
            <a:lvl7pPr lvl="6" algn="r" rtl="0">
              <a:spcBef>
                <a:spcPts val="0"/>
              </a:spcBef>
              <a:spcAft>
                <a:spcPts val="0"/>
              </a:spcAft>
              <a:buClr>
                <a:srgbClr val="41294A"/>
              </a:buClr>
              <a:buSzPts val="4200"/>
              <a:buNone/>
              <a:defRPr sz="5600">
                <a:solidFill>
                  <a:srgbClr val="41294A"/>
                </a:solidFill>
              </a:defRPr>
            </a:lvl7pPr>
            <a:lvl8pPr lvl="7" algn="r" rtl="0">
              <a:spcBef>
                <a:spcPts val="0"/>
              </a:spcBef>
              <a:spcAft>
                <a:spcPts val="0"/>
              </a:spcAft>
              <a:buClr>
                <a:srgbClr val="41294A"/>
              </a:buClr>
              <a:buSzPts val="4200"/>
              <a:buNone/>
              <a:defRPr sz="5600">
                <a:solidFill>
                  <a:srgbClr val="41294A"/>
                </a:solidFill>
              </a:defRPr>
            </a:lvl8pPr>
            <a:lvl9pPr lvl="8" algn="r" rtl="0">
              <a:spcBef>
                <a:spcPts val="0"/>
              </a:spcBef>
              <a:spcAft>
                <a:spcPts val="0"/>
              </a:spcAft>
              <a:buClr>
                <a:srgbClr val="41294A"/>
              </a:buClr>
              <a:buSzPts val="4200"/>
              <a:buNone/>
              <a:defRPr sz="5600">
                <a:solidFill>
                  <a:srgbClr val="41294A"/>
                </a:solidFill>
              </a:defRPr>
            </a:lvl9pPr>
          </a:lstStyle>
          <a:p>
            <a:endParaRPr/>
          </a:p>
        </p:txBody>
      </p:sp>
      <p:sp>
        <p:nvSpPr>
          <p:cNvPr id="40" name="Google Shape;40;p9"/>
          <p:cNvSpPr txBox="1">
            <a:spLocks noGrp="1"/>
          </p:cNvSpPr>
          <p:nvPr>
            <p:ph type="subTitle" idx="1"/>
          </p:nvPr>
        </p:nvSpPr>
        <p:spPr>
          <a:xfrm>
            <a:off x="2877633" y="5206313"/>
            <a:ext cx="8058800" cy="52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41294A"/>
              </a:buClr>
              <a:buSzPts val="2100"/>
              <a:buNone/>
              <a:defRPr sz="2133">
                <a:solidFill>
                  <a:schemeClr val="accent5"/>
                </a:solidFill>
              </a:defRPr>
            </a:lvl1pPr>
            <a:lvl2pPr lvl="1" algn="r" rtl="0">
              <a:lnSpc>
                <a:spcPct val="100000"/>
              </a:lnSpc>
              <a:spcBef>
                <a:spcPts val="0"/>
              </a:spcBef>
              <a:spcAft>
                <a:spcPts val="0"/>
              </a:spcAft>
              <a:buClr>
                <a:srgbClr val="41294A"/>
              </a:buClr>
              <a:buSzPts val="2100"/>
              <a:buNone/>
              <a:defRPr sz="2800">
                <a:solidFill>
                  <a:srgbClr val="41294A"/>
                </a:solidFill>
              </a:defRPr>
            </a:lvl2pPr>
            <a:lvl3pPr lvl="2" algn="r" rtl="0">
              <a:lnSpc>
                <a:spcPct val="100000"/>
              </a:lnSpc>
              <a:spcBef>
                <a:spcPts val="0"/>
              </a:spcBef>
              <a:spcAft>
                <a:spcPts val="0"/>
              </a:spcAft>
              <a:buClr>
                <a:srgbClr val="41294A"/>
              </a:buClr>
              <a:buSzPts val="2100"/>
              <a:buNone/>
              <a:defRPr sz="2800">
                <a:solidFill>
                  <a:srgbClr val="41294A"/>
                </a:solidFill>
              </a:defRPr>
            </a:lvl3pPr>
            <a:lvl4pPr lvl="3" algn="r" rtl="0">
              <a:lnSpc>
                <a:spcPct val="100000"/>
              </a:lnSpc>
              <a:spcBef>
                <a:spcPts val="0"/>
              </a:spcBef>
              <a:spcAft>
                <a:spcPts val="0"/>
              </a:spcAft>
              <a:buClr>
                <a:srgbClr val="41294A"/>
              </a:buClr>
              <a:buSzPts val="2100"/>
              <a:buNone/>
              <a:defRPr sz="2800">
                <a:solidFill>
                  <a:srgbClr val="41294A"/>
                </a:solidFill>
              </a:defRPr>
            </a:lvl4pPr>
            <a:lvl5pPr lvl="4" algn="r" rtl="0">
              <a:lnSpc>
                <a:spcPct val="100000"/>
              </a:lnSpc>
              <a:spcBef>
                <a:spcPts val="0"/>
              </a:spcBef>
              <a:spcAft>
                <a:spcPts val="0"/>
              </a:spcAft>
              <a:buClr>
                <a:srgbClr val="41294A"/>
              </a:buClr>
              <a:buSzPts val="2100"/>
              <a:buNone/>
              <a:defRPr sz="2800">
                <a:solidFill>
                  <a:srgbClr val="41294A"/>
                </a:solidFill>
              </a:defRPr>
            </a:lvl5pPr>
            <a:lvl6pPr lvl="5" algn="r" rtl="0">
              <a:lnSpc>
                <a:spcPct val="100000"/>
              </a:lnSpc>
              <a:spcBef>
                <a:spcPts val="0"/>
              </a:spcBef>
              <a:spcAft>
                <a:spcPts val="0"/>
              </a:spcAft>
              <a:buClr>
                <a:srgbClr val="41294A"/>
              </a:buClr>
              <a:buSzPts val="2100"/>
              <a:buNone/>
              <a:defRPr sz="2800">
                <a:solidFill>
                  <a:srgbClr val="41294A"/>
                </a:solidFill>
              </a:defRPr>
            </a:lvl6pPr>
            <a:lvl7pPr lvl="6" algn="r" rtl="0">
              <a:lnSpc>
                <a:spcPct val="100000"/>
              </a:lnSpc>
              <a:spcBef>
                <a:spcPts val="0"/>
              </a:spcBef>
              <a:spcAft>
                <a:spcPts val="0"/>
              </a:spcAft>
              <a:buClr>
                <a:srgbClr val="41294A"/>
              </a:buClr>
              <a:buSzPts val="2100"/>
              <a:buNone/>
              <a:defRPr sz="2800">
                <a:solidFill>
                  <a:srgbClr val="41294A"/>
                </a:solidFill>
              </a:defRPr>
            </a:lvl7pPr>
            <a:lvl8pPr lvl="7" algn="r" rtl="0">
              <a:lnSpc>
                <a:spcPct val="100000"/>
              </a:lnSpc>
              <a:spcBef>
                <a:spcPts val="0"/>
              </a:spcBef>
              <a:spcAft>
                <a:spcPts val="0"/>
              </a:spcAft>
              <a:buClr>
                <a:srgbClr val="41294A"/>
              </a:buClr>
              <a:buSzPts val="2100"/>
              <a:buNone/>
              <a:defRPr sz="2800">
                <a:solidFill>
                  <a:srgbClr val="41294A"/>
                </a:solidFill>
              </a:defRPr>
            </a:lvl8pPr>
            <a:lvl9pPr lvl="8" algn="r" rtl="0">
              <a:lnSpc>
                <a:spcPct val="100000"/>
              </a:lnSpc>
              <a:spcBef>
                <a:spcPts val="0"/>
              </a:spcBef>
              <a:spcAft>
                <a:spcPts val="0"/>
              </a:spcAft>
              <a:buClr>
                <a:srgbClr val="41294A"/>
              </a:buClr>
              <a:buSzPts val="2100"/>
              <a:buNone/>
              <a:defRPr sz="2800">
                <a:solidFill>
                  <a:srgbClr val="41294A"/>
                </a:solidFill>
              </a:defRPr>
            </a:lvl9pPr>
          </a:lstStyle>
          <a:p>
            <a:endParaRPr/>
          </a:p>
        </p:txBody>
      </p:sp>
      <p:sp>
        <p:nvSpPr>
          <p:cNvPr id="41" name="Google Shape;41;p9"/>
          <p:cNvSpPr txBox="1">
            <a:spLocks noGrp="1"/>
          </p:cNvSpPr>
          <p:nvPr>
            <p:ph type="title" idx="2" hasCustomPrompt="1"/>
          </p:nvPr>
        </p:nvSpPr>
        <p:spPr>
          <a:xfrm>
            <a:off x="6534433" y="1327000"/>
            <a:ext cx="4402000" cy="1969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rgbClr val="999999"/>
              </a:buClr>
              <a:buSzPts val="3600"/>
              <a:buNone/>
              <a:defRPr sz="20000">
                <a:solidFill>
                  <a:schemeClr val="accent5"/>
                </a:solidFill>
              </a:defRPr>
            </a:lvl1pPr>
            <a:lvl2pPr lvl="1"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999999"/>
              </a:buClr>
              <a:buSzPts val="4800"/>
              <a:buFont typeface="Fira Sans Extra Condensed Medium"/>
              <a:buNone/>
              <a:defRPr sz="6400">
                <a:solidFill>
                  <a:srgbClr val="99999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1970593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2"/>
        <p:cNvGrpSpPr/>
        <p:nvPr/>
      </p:nvGrpSpPr>
      <p:grpSpPr>
        <a:xfrm>
          <a:off x="0" y="0"/>
          <a:ext cx="0" cy="0"/>
          <a:chOff x="0" y="0"/>
          <a:chExt cx="0" cy="0"/>
        </a:xfrm>
      </p:grpSpPr>
      <p:pic>
        <p:nvPicPr>
          <p:cNvPr id="43" name="Google Shape;43;p10"/>
          <p:cNvPicPr preferRelativeResize="0"/>
          <p:nvPr/>
        </p:nvPicPr>
        <p:blipFill>
          <a:blip r:embed="rId2">
            <a:alphaModFix/>
          </a:blip>
          <a:stretch>
            <a:fillRect/>
          </a:stretch>
        </p:blipFill>
        <p:spPr>
          <a:xfrm>
            <a:off x="10433" y="0"/>
            <a:ext cx="12192000" cy="6858000"/>
          </a:xfrm>
          <a:prstGeom prst="rect">
            <a:avLst/>
          </a:prstGeom>
          <a:noFill/>
          <a:ln>
            <a:noFill/>
          </a:ln>
        </p:spPr>
      </p:pic>
      <p:sp>
        <p:nvSpPr>
          <p:cNvPr id="44" name="Google Shape;44;p10"/>
          <p:cNvSpPr txBox="1">
            <a:spLocks noGrp="1"/>
          </p:cNvSpPr>
          <p:nvPr>
            <p:ph type="ctrTitle"/>
          </p:nvPr>
        </p:nvSpPr>
        <p:spPr>
          <a:xfrm>
            <a:off x="960067" y="465423"/>
            <a:ext cx="9687200" cy="1113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4000"/>
            </a:lvl1pPr>
            <a:lvl2pPr lvl="1" rtl="0">
              <a:spcBef>
                <a:spcPts val="0"/>
              </a:spcBef>
              <a:spcAft>
                <a:spcPts val="0"/>
              </a:spcAft>
              <a:buClr>
                <a:schemeClr val="hlink"/>
              </a:buClr>
              <a:buSzPts val="2400"/>
              <a:buNone/>
              <a:defRPr sz="3200">
                <a:solidFill>
                  <a:schemeClr val="hlink"/>
                </a:solidFill>
              </a:defRPr>
            </a:lvl2pPr>
            <a:lvl3pPr lvl="2" rtl="0">
              <a:spcBef>
                <a:spcPts val="0"/>
              </a:spcBef>
              <a:spcAft>
                <a:spcPts val="0"/>
              </a:spcAft>
              <a:buClr>
                <a:schemeClr val="hlink"/>
              </a:buClr>
              <a:buSzPts val="2400"/>
              <a:buNone/>
              <a:defRPr sz="3200">
                <a:solidFill>
                  <a:schemeClr val="hlink"/>
                </a:solidFill>
              </a:defRPr>
            </a:lvl3pPr>
            <a:lvl4pPr lvl="3" rtl="0">
              <a:spcBef>
                <a:spcPts val="0"/>
              </a:spcBef>
              <a:spcAft>
                <a:spcPts val="0"/>
              </a:spcAft>
              <a:buClr>
                <a:schemeClr val="hlink"/>
              </a:buClr>
              <a:buSzPts val="2400"/>
              <a:buNone/>
              <a:defRPr sz="3200">
                <a:solidFill>
                  <a:schemeClr val="hlink"/>
                </a:solidFill>
              </a:defRPr>
            </a:lvl4pPr>
            <a:lvl5pPr lvl="4" rtl="0">
              <a:spcBef>
                <a:spcPts val="0"/>
              </a:spcBef>
              <a:spcAft>
                <a:spcPts val="0"/>
              </a:spcAft>
              <a:buClr>
                <a:schemeClr val="hlink"/>
              </a:buClr>
              <a:buSzPts val="2400"/>
              <a:buNone/>
              <a:defRPr sz="3200">
                <a:solidFill>
                  <a:schemeClr val="hlink"/>
                </a:solidFill>
              </a:defRPr>
            </a:lvl5pPr>
            <a:lvl6pPr lvl="5" rtl="0">
              <a:spcBef>
                <a:spcPts val="0"/>
              </a:spcBef>
              <a:spcAft>
                <a:spcPts val="0"/>
              </a:spcAft>
              <a:buClr>
                <a:schemeClr val="hlink"/>
              </a:buClr>
              <a:buSzPts val="2400"/>
              <a:buNone/>
              <a:defRPr sz="3200">
                <a:solidFill>
                  <a:schemeClr val="hlink"/>
                </a:solidFill>
              </a:defRPr>
            </a:lvl6pPr>
            <a:lvl7pPr lvl="6" rtl="0">
              <a:spcBef>
                <a:spcPts val="0"/>
              </a:spcBef>
              <a:spcAft>
                <a:spcPts val="0"/>
              </a:spcAft>
              <a:buClr>
                <a:schemeClr val="hlink"/>
              </a:buClr>
              <a:buSzPts val="2400"/>
              <a:buNone/>
              <a:defRPr sz="3200">
                <a:solidFill>
                  <a:schemeClr val="hlink"/>
                </a:solidFill>
              </a:defRPr>
            </a:lvl7pPr>
            <a:lvl8pPr lvl="7" rtl="0">
              <a:spcBef>
                <a:spcPts val="0"/>
              </a:spcBef>
              <a:spcAft>
                <a:spcPts val="0"/>
              </a:spcAft>
              <a:buClr>
                <a:schemeClr val="hlink"/>
              </a:buClr>
              <a:buSzPts val="2400"/>
              <a:buNone/>
              <a:defRPr sz="3200">
                <a:solidFill>
                  <a:schemeClr val="hlink"/>
                </a:solidFill>
              </a:defRPr>
            </a:lvl8pPr>
            <a:lvl9pPr lvl="8" rtl="0">
              <a:spcBef>
                <a:spcPts val="0"/>
              </a:spcBef>
              <a:spcAft>
                <a:spcPts val="0"/>
              </a:spcAft>
              <a:buClr>
                <a:schemeClr val="hlink"/>
              </a:buClr>
              <a:buSzPts val="2400"/>
              <a:buNone/>
              <a:defRPr sz="3200">
                <a:solidFill>
                  <a:schemeClr val="hlink"/>
                </a:solidFill>
              </a:defRPr>
            </a:lvl9pPr>
          </a:lstStyle>
          <a:p>
            <a:endParaRPr/>
          </a:p>
        </p:txBody>
      </p:sp>
    </p:spTree>
    <p:extLst>
      <p:ext uri="{BB962C8B-B14F-4D97-AF65-F5344CB8AC3E}">
        <p14:creationId xmlns:p14="http://schemas.microsoft.com/office/powerpoint/2010/main" val="3418383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dk2"/>
        </a:solidFill>
        <a:effectLst/>
      </p:bgPr>
    </p:bg>
    <p:spTree>
      <p:nvGrpSpPr>
        <p:cNvPr id="1" name="Shape 54"/>
        <p:cNvGrpSpPr/>
        <p:nvPr/>
      </p:nvGrpSpPr>
      <p:grpSpPr>
        <a:xfrm>
          <a:off x="0" y="0"/>
          <a:ext cx="0" cy="0"/>
          <a:chOff x="0" y="0"/>
          <a:chExt cx="0" cy="0"/>
        </a:xfrm>
      </p:grpSpPr>
      <p:pic>
        <p:nvPicPr>
          <p:cNvPr id="55" name="Google Shape;55;p13"/>
          <p:cNvPicPr preferRelativeResize="0"/>
          <p:nvPr/>
        </p:nvPicPr>
        <p:blipFill>
          <a:blip r:embed="rId2">
            <a:alphaModFix/>
          </a:blip>
          <a:stretch>
            <a:fillRect/>
          </a:stretch>
        </p:blipFill>
        <p:spPr>
          <a:xfrm>
            <a:off x="0" y="-22412"/>
            <a:ext cx="12192000" cy="6858000"/>
          </a:xfrm>
          <a:prstGeom prst="rect">
            <a:avLst/>
          </a:prstGeom>
          <a:noFill/>
          <a:ln>
            <a:noFill/>
          </a:ln>
        </p:spPr>
      </p:pic>
      <p:sp>
        <p:nvSpPr>
          <p:cNvPr id="56" name="Google Shape;56;p13"/>
          <p:cNvSpPr txBox="1">
            <a:spLocks noGrp="1"/>
          </p:cNvSpPr>
          <p:nvPr>
            <p:ph type="ctrTitle"/>
          </p:nvPr>
        </p:nvSpPr>
        <p:spPr>
          <a:xfrm>
            <a:off x="1592217" y="2272363"/>
            <a:ext cx="3044000" cy="77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4800">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7" name="Google Shape;57;p13"/>
          <p:cNvSpPr txBox="1">
            <a:spLocks noGrp="1"/>
          </p:cNvSpPr>
          <p:nvPr>
            <p:ph type="ctrTitle" idx="2"/>
          </p:nvPr>
        </p:nvSpPr>
        <p:spPr>
          <a:xfrm>
            <a:off x="1592217" y="4392133"/>
            <a:ext cx="3044000" cy="77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4800">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8" name="Google Shape;58;p13"/>
          <p:cNvSpPr txBox="1">
            <a:spLocks noGrp="1"/>
          </p:cNvSpPr>
          <p:nvPr>
            <p:ph type="ctrTitle" idx="3"/>
          </p:nvPr>
        </p:nvSpPr>
        <p:spPr>
          <a:xfrm>
            <a:off x="7555768" y="2272363"/>
            <a:ext cx="3044000" cy="770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4800">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9" name="Google Shape;59;p13"/>
          <p:cNvSpPr txBox="1">
            <a:spLocks noGrp="1"/>
          </p:cNvSpPr>
          <p:nvPr>
            <p:ph type="ctrTitle" idx="4"/>
          </p:nvPr>
        </p:nvSpPr>
        <p:spPr>
          <a:xfrm>
            <a:off x="7555799" y="4394233"/>
            <a:ext cx="3044000" cy="782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4800">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0" name="Google Shape;60;p13"/>
          <p:cNvSpPr txBox="1">
            <a:spLocks noGrp="1"/>
          </p:cNvSpPr>
          <p:nvPr>
            <p:ph type="subTitle" idx="1"/>
          </p:nvPr>
        </p:nvSpPr>
        <p:spPr>
          <a:xfrm flipH="1">
            <a:off x="7555689" y="5089233"/>
            <a:ext cx="3044000" cy="58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 name="Google Shape;61;p13"/>
          <p:cNvSpPr txBox="1">
            <a:spLocks noGrp="1"/>
          </p:cNvSpPr>
          <p:nvPr>
            <p:ph type="subTitle" idx="5"/>
          </p:nvPr>
        </p:nvSpPr>
        <p:spPr>
          <a:xfrm flipH="1">
            <a:off x="7555637" y="2972229"/>
            <a:ext cx="3044000" cy="58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 name="Google Shape;62;p13"/>
          <p:cNvSpPr txBox="1">
            <a:spLocks noGrp="1"/>
          </p:cNvSpPr>
          <p:nvPr>
            <p:ph type="subTitle" idx="6"/>
          </p:nvPr>
        </p:nvSpPr>
        <p:spPr>
          <a:xfrm flipH="1">
            <a:off x="1592584" y="5086467"/>
            <a:ext cx="3044000" cy="58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 name="Google Shape;63;p13"/>
          <p:cNvSpPr txBox="1">
            <a:spLocks noGrp="1"/>
          </p:cNvSpPr>
          <p:nvPr>
            <p:ph type="subTitle" idx="7"/>
          </p:nvPr>
        </p:nvSpPr>
        <p:spPr>
          <a:xfrm flipH="1">
            <a:off x="1592584" y="2961163"/>
            <a:ext cx="3044000" cy="58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30451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AFD80-073C-4D78-8EBC-5613F8FE422B}" type="datetimeFigureOut">
              <a:rPr lang="en-US" smtClean="0"/>
              <a:pPr/>
              <a:t>6/17/2023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2247C-CC40-42B2-9FC2-1BA2B3D295B6}" type="slidenum">
              <a:rPr lang="en-US" smtClean="0"/>
              <a:pPr/>
              <a:t>‹#›</a:t>
            </a:fld>
            <a:endParaRPr lang="en-US"/>
          </a:p>
        </p:txBody>
      </p:sp>
    </p:spTree>
    <p:extLst>
      <p:ext uri="{BB962C8B-B14F-4D97-AF65-F5344CB8AC3E}">
        <p14:creationId xmlns:p14="http://schemas.microsoft.com/office/powerpoint/2010/main" val="908006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2"/>
        </a:solidFill>
        <a:effectLst/>
      </p:bgPr>
    </p:bg>
    <p:spTree>
      <p:nvGrpSpPr>
        <p:cNvPr id="1" name="Shape 64"/>
        <p:cNvGrpSpPr/>
        <p:nvPr/>
      </p:nvGrpSpPr>
      <p:grpSpPr>
        <a:xfrm>
          <a:off x="0" y="0"/>
          <a:ext cx="0" cy="0"/>
          <a:chOff x="0" y="0"/>
          <a:chExt cx="0" cy="0"/>
        </a:xfrm>
      </p:grpSpPr>
      <p:pic>
        <p:nvPicPr>
          <p:cNvPr id="65" name="Google Shape;65;p14"/>
          <p:cNvPicPr preferRelativeResize="0"/>
          <p:nvPr/>
        </p:nvPicPr>
        <p:blipFill>
          <a:blip r:embed="rId2">
            <a:alphaModFix/>
          </a:blip>
          <a:stretch>
            <a:fillRect/>
          </a:stretch>
        </p:blipFill>
        <p:spPr>
          <a:xfrm>
            <a:off x="10433" y="0"/>
            <a:ext cx="12192000" cy="6858000"/>
          </a:xfrm>
          <a:prstGeom prst="rect">
            <a:avLst/>
          </a:prstGeom>
          <a:noFill/>
          <a:ln>
            <a:noFill/>
          </a:ln>
        </p:spPr>
      </p:pic>
      <p:sp>
        <p:nvSpPr>
          <p:cNvPr id="66" name="Google Shape;66;p14"/>
          <p:cNvSpPr txBox="1">
            <a:spLocks noGrp="1"/>
          </p:cNvSpPr>
          <p:nvPr>
            <p:ph type="ctrTitle"/>
          </p:nvPr>
        </p:nvSpPr>
        <p:spPr>
          <a:xfrm>
            <a:off x="967033" y="3998884"/>
            <a:ext cx="8113600" cy="7704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4800">
                <a:solidFill>
                  <a:schemeClr val="accent5"/>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67" name="Google Shape;67;p14"/>
          <p:cNvSpPr txBox="1">
            <a:spLocks noGrp="1"/>
          </p:cNvSpPr>
          <p:nvPr>
            <p:ph type="subTitle" idx="1"/>
          </p:nvPr>
        </p:nvSpPr>
        <p:spPr>
          <a:xfrm>
            <a:off x="967077" y="2323917"/>
            <a:ext cx="8113600" cy="16176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None/>
              <a:defRPr sz="2933">
                <a:solidFill>
                  <a:schemeClr val="accent5"/>
                </a:solidFill>
              </a:defRPr>
            </a:lvl1pPr>
            <a:lvl2pPr lvl="1" rtl="0">
              <a:lnSpc>
                <a:spcPct val="100000"/>
              </a:lnSpc>
              <a:spcBef>
                <a:spcPts val="0"/>
              </a:spcBef>
              <a:spcAft>
                <a:spcPts val="0"/>
              </a:spcAft>
              <a:buNone/>
              <a:defRPr sz="2933">
                <a:solidFill>
                  <a:schemeClr val="accent5"/>
                </a:solidFill>
              </a:defRPr>
            </a:lvl2pPr>
            <a:lvl3pPr lvl="2" rtl="0">
              <a:lnSpc>
                <a:spcPct val="100000"/>
              </a:lnSpc>
              <a:spcBef>
                <a:spcPts val="0"/>
              </a:spcBef>
              <a:spcAft>
                <a:spcPts val="0"/>
              </a:spcAft>
              <a:buNone/>
              <a:defRPr sz="2933">
                <a:solidFill>
                  <a:schemeClr val="accent5"/>
                </a:solidFill>
              </a:defRPr>
            </a:lvl3pPr>
            <a:lvl4pPr lvl="3" rtl="0">
              <a:lnSpc>
                <a:spcPct val="100000"/>
              </a:lnSpc>
              <a:spcBef>
                <a:spcPts val="0"/>
              </a:spcBef>
              <a:spcAft>
                <a:spcPts val="0"/>
              </a:spcAft>
              <a:buNone/>
              <a:defRPr sz="2933">
                <a:solidFill>
                  <a:schemeClr val="accent5"/>
                </a:solidFill>
              </a:defRPr>
            </a:lvl4pPr>
            <a:lvl5pPr lvl="4" rtl="0">
              <a:lnSpc>
                <a:spcPct val="100000"/>
              </a:lnSpc>
              <a:spcBef>
                <a:spcPts val="0"/>
              </a:spcBef>
              <a:spcAft>
                <a:spcPts val="0"/>
              </a:spcAft>
              <a:buNone/>
              <a:defRPr sz="2933">
                <a:solidFill>
                  <a:schemeClr val="accent5"/>
                </a:solidFill>
              </a:defRPr>
            </a:lvl5pPr>
            <a:lvl6pPr lvl="5" rtl="0">
              <a:lnSpc>
                <a:spcPct val="100000"/>
              </a:lnSpc>
              <a:spcBef>
                <a:spcPts val="0"/>
              </a:spcBef>
              <a:spcAft>
                <a:spcPts val="0"/>
              </a:spcAft>
              <a:buNone/>
              <a:defRPr sz="2933">
                <a:solidFill>
                  <a:schemeClr val="accent5"/>
                </a:solidFill>
              </a:defRPr>
            </a:lvl6pPr>
            <a:lvl7pPr lvl="6" rtl="0">
              <a:lnSpc>
                <a:spcPct val="100000"/>
              </a:lnSpc>
              <a:spcBef>
                <a:spcPts val="0"/>
              </a:spcBef>
              <a:spcAft>
                <a:spcPts val="0"/>
              </a:spcAft>
              <a:buNone/>
              <a:defRPr sz="2933">
                <a:solidFill>
                  <a:schemeClr val="accent5"/>
                </a:solidFill>
              </a:defRPr>
            </a:lvl7pPr>
            <a:lvl8pPr lvl="7" rtl="0">
              <a:lnSpc>
                <a:spcPct val="100000"/>
              </a:lnSpc>
              <a:spcBef>
                <a:spcPts val="0"/>
              </a:spcBef>
              <a:spcAft>
                <a:spcPts val="0"/>
              </a:spcAft>
              <a:buNone/>
              <a:defRPr sz="2933">
                <a:solidFill>
                  <a:schemeClr val="accent5"/>
                </a:solidFill>
              </a:defRPr>
            </a:lvl8pPr>
            <a:lvl9pPr lvl="8" rtl="0">
              <a:lnSpc>
                <a:spcPct val="100000"/>
              </a:lnSpc>
              <a:spcBef>
                <a:spcPts val="0"/>
              </a:spcBef>
              <a:spcAft>
                <a:spcPts val="0"/>
              </a:spcAft>
              <a:buNone/>
              <a:defRPr sz="2933">
                <a:solidFill>
                  <a:schemeClr val="accent5"/>
                </a:solidFill>
              </a:defRPr>
            </a:lvl9pPr>
          </a:lstStyle>
          <a:p>
            <a:endParaRPr/>
          </a:p>
        </p:txBody>
      </p:sp>
    </p:spTree>
    <p:extLst>
      <p:ext uri="{BB962C8B-B14F-4D97-AF65-F5344CB8AC3E}">
        <p14:creationId xmlns:p14="http://schemas.microsoft.com/office/powerpoint/2010/main" val="1809647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long list">
  <p:cSld name="Title and long list">
    <p:bg>
      <p:bgPr>
        <a:solidFill>
          <a:schemeClr val="dk2"/>
        </a:solidFill>
        <a:effectLst/>
      </p:bgPr>
    </p:bg>
    <p:spTree>
      <p:nvGrpSpPr>
        <p:cNvPr id="1" name="Shape 68"/>
        <p:cNvGrpSpPr/>
        <p:nvPr/>
      </p:nvGrpSpPr>
      <p:grpSpPr>
        <a:xfrm>
          <a:off x="0" y="0"/>
          <a:ext cx="0" cy="0"/>
          <a:chOff x="0" y="0"/>
          <a:chExt cx="0" cy="0"/>
        </a:xfrm>
      </p:grpSpPr>
      <p:pic>
        <p:nvPicPr>
          <p:cNvPr id="69" name="Google Shape;69;p15"/>
          <p:cNvPicPr preferRelativeResize="0"/>
          <p:nvPr/>
        </p:nvPicPr>
        <p:blipFill>
          <a:blip r:embed="rId2">
            <a:alphaModFix/>
          </a:blip>
          <a:stretch>
            <a:fillRect/>
          </a:stretch>
        </p:blipFill>
        <p:spPr>
          <a:xfrm>
            <a:off x="-49433" y="-55466"/>
            <a:ext cx="12290599" cy="6913465"/>
          </a:xfrm>
          <a:prstGeom prst="rect">
            <a:avLst/>
          </a:prstGeom>
          <a:noFill/>
          <a:ln>
            <a:noFill/>
          </a:ln>
        </p:spPr>
      </p:pic>
      <p:sp>
        <p:nvSpPr>
          <p:cNvPr id="70" name="Google Shape;70;p15"/>
          <p:cNvSpPr txBox="1">
            <a:spLocks noGrp="1"/>
          </p:cNvSpPr>
          <p:nvPr>
            <p:ph type="ctrTitle"/>
          </p:nvPr>
        </p:nvSpPr>
        <p:spPr>
          <a:xfrm>
            <a:off x="960067" y="465423"/>
            <a:ext cx="9687200" cy="1113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4000"/>
            </a:lvl1pPr>
            <a:lvl2pPr lvl="1" rtl="0">
              <a:spcBef>
                <a:spcPts val="0"/>
              </a:spcBef>
              <a:spcAft>
                <a:spcPts val="0"/>
              </a:spcAft>
              <a:buClr>
                <a:schemeClr val="hlink"/>
              </a:buClr>
              <a:buSzPts val="2400"/>
              <a:buNone/>
              <a:defRPr sz="3200">
                <a:solidFill>
                  <a:schemeClr val="hlink"/>
                </a:solidFill>
              </a:defRPr>
            </a:lvl2pPr>
            <a:lvl3pPr lvl="2" rtl="0">
              <a:spcBef>
                <a:spcPts val="0"/>
              </a:spcBef>
              <a:spcAft>
                <a:spcPts val="0"/>
              </a:spcAft>
              <a:buClr>
                <a:schemeClr val="hlink"/>
              </a:buClr>
              <a:buSzPts val="2400"/>
              <a:buNone/>
              <a:defRPr sz="3200">
                <a:solidFill>
                  <a:schemeClr val="hlink"/>
                </a:solidFill>
              </a:defRPr>
            </a:lvl3pPr>
            <a:lvl4pPr lvl="3" rtl="0">
              <a:spcBef>
                <a:spcPts val="0"/>
              </a:spcBef>
              <a:spcAft>
                <a:spcPts val="0"/>
              </a:spcAft>
              <a:buClr>
                <a:schemeClr val="hlink"/>
              </a:buClr>
              <a:buSzPts val="2400"/>
              <a:buNone/>
              <a:defRPr sz="3200">
                <a:solidFill>
                  <a:schemeClr val="hlink"/>
                </a:solidFill>
              </a:defRPr>
            </a:lvl4pPr>
            <a:lvl5pPr lvl="4" rtl="0">
              <a:spcBef>
                <a:spcPts val="0"/>
              </a:spcBef>
              <a:spcAft>
                <a:spcPts val="0"/>
              </a:spcAft>
              <a:buClr>
                <a:schemeClr val="hlink"/>
              </a:buClr>
              <a:buSzPts val="2400"/>
              <a:buNone/>
              <a:defRPr sz="3200">
                <a:solidFill>
                  <a:schemeClr val="hlink"/>
                </a:solidFill>
              </a:defRPr>
            </a:lvl5pPr>
            <a:lvl6pPr lvl="5" rtl="0">
              <a:spcBef>
                <a:spcPts val="0"/>
              </a:spcBef>
              <a:spcAft>
                <a:spcPts val="0"/>
              </a:spcAft>
              <a:buClr>
                <a:schemeClr val="hlink"/>
              </a:buClr>
              <a:buSzPts val="2400"/>
              <a:buNone/>
              <a:defRPr sz="3200">
                <a:solidFill>
                  <a:schemeClr val="hlink"/>
                </a:solidFill>
              </a:defRPr>
            </a:lvl6pPr>
            <a:lvl7pPr lvl="6" rtl="0">
              <a:spcBef>
                <a:spcPts val="0"/>
              </a:spcBef>
              <a:spcAft>
                <a:spcPts val="0"/>
              </a:spcAft>
              <a:buClr>
                <a:schemeClr val="hlink"/>
              </a:buClr>
              <a:buSzPts val="2400"/>
              <a:buNone/>
              <a:defRPr sz="3200">
                <a:solidFill>
                  <a:schemeClr val="hlink"/>
                </a:solidFill>
              </a:defRPr>
            </a:lvl7pPr>
            <a:lvl8pPr lvl="7" rtl="0">
              <a:spcBef>
                <a:spcPts val="0"/>
              </a:spcBef>
              <a:spcAft>
                <a:spcPts val="0"/>
              </a:spcAft>
              <a:buClr>
                <a:schemeClr val="hlink"/>
              </a:buClr>
              <a:buSzPts val="2400"/>
              <a:buNone/>
              <a:defRPr sz="3200">
                <a:solidFill>
                  <a:schemeClr val="hlink"/>
                </a:solidFill>
              </a:defRPr>
            </a:lvl8pPr>
            <a:lvl9pPr lvl="8" rtl="0">
              <a:spcBef>
                <a:spcPts val="0"/>
              </a:spcBef>
              <a:spcAft>
                <a:spcPts val="0"/>
              </a:spcAft>
              <a:buClr>
                <a:schemeClr val="hlink"/>
              </a:buClr>
              <a:buSzPts val="2400"/>
              <a:buNone/>
              <a:defRPr sz="3200">
                <a:solidFill>
                  <a:schemeClr val="hlink"/>
                </a:solidFill>
              </a:defRPr>
            </a:lvl9pPr>
          </a:lstStyle>
          <a:p>
            <a:endParaRPr/>
          </a:p>
        </p:txBody>
      </p:sp>
      <p:sp>
        <p:nvSpPr>
          <p:cNvPr id="71" name="Google Shape;71;p15"/>
          <p:cNvSpPr txBox="1">
            <a:spLocks noGrp="1"/>
          </p:cNvSpPr>
          <p:nvPr>
            <p:ph type="body" idx="1"/>
          </p:nvPr>
        </p:nvSpPr>
        <p:spPr>
          <a:xfrm>
            <a:off x="960067" y="1307133"/>
            <a:ext cx="10271600" cy="5089600"/>
          </a:xfrm>
          <a:prstGeom prst="rect">
            <a:avLst/>
          </a:prstGeom>
        </p:spPr>
        <p:txBody>
          <a:bodyPr spcFirstLastPara="1" wrap="square" lIns="91425" tIns="91425" rIns="91425" bIns="91425" anchor="t" anchorCtr="0">
            <a:noAutofit/>
          </a:bodyPr>
          <a:lstStyle>
            <a:lvl1pPr marL="609585" lvl="0" indent="-397923" rtl="0">
              <a:lnSpc>
                <a:spcPct val="100000"/>
              </a:lnSpc>
              <a:spcBef>
                <a:spcPts val="0"/>
              </a:spcBef>
              <a:spcAft>
                <a:spcPts val="0"/>
              </a:spcAft>
              <a:buSzPts val="1100"/>
              <a:buAutoNum type="arabicPeriod"/>
              <a:defRPr/>
            </a:lvl1pPr>
            <a:lvl2pPr marL="1219170" lvl="1" indent="-397923" rtl="0">
              <a:lnSpc>
                <a:spcPct val="100000"/>
              </a:lnSpc>
              <a:spcBef>
                <a:spcPts val="2133"/>
              </a:spcBef>
              <a:spcAft>
                <a:spcPts val="0"/>
              </a:spcAft>
              <a:buSzPts val="1100"/>
              <a:buFont typeface="Muli Regular"/>
              <a:buAutoNum type="alphaLcPeriod"/>
              <a:defRPr/>
            </a:lvl2pPr>
            <a:lvl3pPr marL="1828754" lvl="2" indent="-397923" rtl="0">
              <a:lnSpc>
                <a:spcPct val="100000"/>
              </a:lnSpc>
              <a:spcBef>
                <a:spcPts val="2133"/>
              </a:spcBef>
              <a:spcAft>
                <a:spcPts val="0"/>
              </a:spcAft>
              <a:buSzPts val="1100"/>
              <a:buFont typeface="Muli Regular"/>
              <a:buAutoNum type="romanLcPeriod"/>
              <a:defRPr/>
            </a:lvl3pPr>
            <a:lvl4pPr marL="2438339" lvl="3" indent="-397923" rtl="0">
              <a:lnSpc>
                <a:spcPct val="100000"/>
              </a:lnSpc>
              <a:spcBef>
                <a:spcPts val="2133"/>
              </a:spcBef>
              <a:spcAft>
                <a:spcPts val="0"/>
              </a:spcAft>
              <a:buSzPts val="1100"/>
              <a:buFont typeface="Muli Regular"/>
              <a:buAutoNum type="arabicPeriod"/>
              <a:defRPr/>
            </a:lvl4pPr>
            <a:lvl5pPr marL="3047924" lvl="4" indent="-397923" rtl="0">
              <a:lnSpc>
                <a:spcPct val="100000"/>
              </a:lnSpc>
              <a:spcBef>
                <a:spcPts val="2133"/>
              </a:spcBef>
              <a:spcAft>
                <a:spcPts val="0"/>
              </a:spcAft>
              <a:buSzPts val="1100"/>
              <a:buFont typeface="Muli Regular"/>
              <a:buAutoNum type="alphaLcPeriod"/>
              <a:defRPr/>
            </a:lvl5pPr>
            <a:lvl6pPr marL="3657509" lvl="5" indent="-397923" rtl="0">
              <a:lnSpc>
                <a:spcPct val="100000"/>
              </a:lnSpc>
              <a:spcBef>
                <a:spcPts val="2133"/>
              </a:spcBef>
              <a:spcAft>
                <a:spcPts val="0"/>
              </a:spcAft>
              <a:buSzPts val="1100"/>
              <a:buFont typeface="Muli Regular"/>
              <a:buAutoNum type="romanLcPeriod"/>
              <a:defRPr/>
            </a:lvl6pPr>
            <a:lvl7pPr marL="4267093" lvl="6" indent="-397923" rtl="0">
              <a:lnSpc>
                <a:spcPct val="100000"/>
              </a:lnSpc>
              <a:spcBef>
                <a:spcPts val="2133"/>
              </a:spcBef>
              <a:spcAft>
                <a:spcPts val="0"/>
              </a:spcAft>
              <a:buSzPts val="1100"/>
              <a:buFont typeface="Muli Regular"/>
              <a:buAutoNum type="arabicPeriod"/>
              <a:defRPr/>
            </a:lvl7pPr>
            <a:lvl8pPr marL="4876678" lvl="7" indent="-397923" rtl="0">
              <a:lnSpc>
                <a:spcPct val="100000"/>
              </a:lnSpc>
              <a:spcBef>
                <a:spcPts val="2133"/>
              </a:spcBef>
              <a:spcAft>
                <a:spcPts val="0"/>
              </a:spcAft>
              <a:buSzPts val="1100"/>
              <a:buFont typeface="Muli Regular"/>
              <a:buAutoNum type="alphaLcPeriod"/>
              <a:defRPr/>
            </a:lvl8pPr>
            <a:lvl9pPr marL="5486263" lvl="8" indent="-397923" rtl="0">
              <a:lnSpc>
                <a:spcPct val="100000"/>
              </a:lnSpc>
              <a:spcBef>
                <a:spcPts val="2133"/>
              </a:spcBef>
              <a:spcAft>
                <a:spcPts val="2133"/>
              </a:spcAft>
              <a:buSzPts val="1100"/>
              <a:buFont typeface="Muli Regular"/>
              <a:buAutoNum type="romanLcPeriod"/>
              <a:defRPr/>
            </a:lvl9pPr>
          </a:lstStyle>
          <a:p>
            <a:endParaRPr/>
          </a:p>
        </p:txBody>
      </p:sp>
    </p:spTree>
    <p:extLst>
      <p:ext uri="{BB962C8B-B14F-4D97-AF65-F5344CB8AC3E}">
        <p14:creationId xmlns:p14="http://schemas.microsoft.com/office/powerpoint/2010/main" val="2854858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bg>
      <p:bgPr>
        <a:solidFill>
          <a:schemeClr val="dk2"/>
        </a:solidFill>
        <a:effectLst/>
      </p:bgPr>
    </p:bg>
    <p:spTree>
      <p:nvGrpSpPr>
        <p:cNvPr id="1" name="Shape 72"/>
        <p:cNvGrpSpPr/>
        <p:nvPr/>
      </p:nvGrpSpPr>
      <p:grpSpPr>
        <a:xfrm>
          <a:off x="0" y="0"/>
          <a:ext cx="0" cy="0"/>
          <a:chOff x="0" y="0"/>
          <a:chExt cx="0" cy="0"/>
        </a:xfrm>
      </p:grpSpPr>
      <p:pic>
        <p:nvPicPr>
          <p:cNvPr id="73" name="Google Shape;73;p16"/>
          <p:cNvPicPr preferRelativeResize="0"/>
          <p:nvPr/>
        </p:nvPicPr>
        <p:blipFill>
          <a:blip r:embed="rId2">
            <a:alphaModFix/>
          </a:blip>
          <a:stretch>
            <a:fillRect/>
          </a:stretch>
        </p:blipFill>
        <p:spPr>
          <a:xfrm>
            <a:off x="-30700" y="0"/>
            <a:ext cx="12232531" cy="6858000"/>
          </a:xfrm>
          <a:prstGeom prst="rect">
            <a:avLst/>
          </a:prstGeom>
          <a:noFill/>
          <a:ln>
            <a:noFill/>
          </a:ln>
        </p:spPr>
      </p:pic>
      <p:sp>
        <p:nvSpPr>
          <p:cNvPr id="74" name="Google Shape;74;p16"/>
          <p:cNvSpPr txBox="1">
            <a:spLocks noGrp="1"/>
          </p:cNvSpPr>
          <p:nvPr>
            <p:ph type="subTitle" idx="1"/>
          </p:nvPr>
        </p:nvSpPr>
        <p:spPr>
          <a:xfrm>
            <a:off x="8126761" y="3994800"/>
            <a:ext cx="3006800" cy="1034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3200" b="1">
                <a:latin typeface="Tulpen One"/>
                <a:ea typeface="Tulpen One"/>
                <a:cs typeface="Tulpen One"/>
                <a:sym typeface="Tulpen One"/>
              </a:defRPr>
            </a:lvl1pPr>
            <a:lvl2pPr lvl="1" algn="ctr" rtl="0">
              <a:lnSpc>
                <a:spcPct val="100000"/>
              </a:lnSpc>
              <a:spcBef>
                <a:spcPts val="2133"/>
              </a:spcBef>
              <a:spcAft>
                <a:spcPts val="0"/>
              </a:spcAft>
              <a:buNone/>
              <a:defRPr sz="3200" b="1">
                <a:latin typeface="Tulpen One"/>
                <a:ea typeface="Tulpen One"/>
                <a:cs typeface="Tulpen One"/>
                <a:sym typeface="Tulpen One"/>
              </a:defRPr>
            </a:lvl2pPr>
            <a:lvl3pPr lvl="2" algn="ctr" rtl="0">
              <a:lnSpc>
                <a:spcPct val="100000"/>
              </a:lnSpc>
              <a:spcBef>
                <a:spcPts val="2133"/>
              </a:spcBef>
              <a:spcAft>
                <a:spcPts val="0"/>
              </a:spcAft>
              <a:buNone/>
              <a:defRPr sz="3200" b="1">
                <a:latin typeface="Tulpen One"/>
                <a:ea typeface="Tulpen One"/>
                <a:cs typeface="Tulpen One"/>
                <a:sym typeface="Tulpen One"/>
              </a:defRPr>
            </a:lvl3pPr>
            <a:lvl4pPr lvl="3" algn="ctr" rtl="0">
              <a:lnSpc>
                <a:spcPct val="100000"/>
              </a:lnSpc>
              <a:spcBef>
                <a:spcPts val="2133"/>
              </a:spcBef>
              <a:spcAft>
                <a:spcPts val="0"/>
              </a:spcAft>
              <a:buNone/>
              <a:defRPr sz="3200" b="1">
                <a:latin typeface="Tulpen One"/>
                <a:ea typeface="Tulpen One"/>
                <a:cs typeface="Tulpen One"/>
                <a:sym typeface="Tulpen One"/>
              </a:defRPr>
            </a:lvl4pPr>
            <a:lvl5pPr lvl="4" algn="ctr" rtl="0">
              <a:lnSpc>
                <a:spcPct val="100000"/>
              </a:lnSpc>
              <a:spcBef>
                <a:spcPts val="2133"/>
              </a:spcBef>
              <a:spcAft>
                <a:spcPts val="0"/>
              </a:spcAft>
              <a:buNone/>
              <a:defRPr sz="3200" b="1">
                <a:latin typeface="Tulpen One"/>
                <a:ea typeface="Tulpen One"/>
                <a:cs typeface="Tulpen One"/>
                <a:sym typeface="Tulpen One"/>
              </a:defRPr>
            </a:lvl5pPr>
            <a:lvl6pPr lvl="5" algn="ctr" rtl="0">
              <a:lnSpc>
                <a:spcPct val="100000"/>
              </a:lnSpc>
              <a:spcBef>
                <a:spcPts val="2133"/>
              </a:spcBef>
              <a:spcAft>
                <a:spcPts val="0"/>
              </a:spcAft>
              <a:buNone/>
              <a:defRPr sz="3200" b="1">
                <a:latin typeface="Tulpen One"/>
                <a:ea typeface="Tulpen One"/>
                <a:cs typeface="Tulpen One"/>
                <a:sym typeface="Tulpen One"/>
              </a:defRPr>
            </a:lvl6pPr>
            <a:lvl7pPr lvl="6" algn="ctr" rtl="0">
              <a:lnSpc>
                <a:spcPct val="100000"/>
              </a:lnSpc>
              <a:spcBef>
                <a:spcPts val="2133"/>
              </a:spcBef>
              <a:spcAft>
                <a:spcPts val="0"/>
              </a:spcAft>
              <a:buNone/>
              <a:defRPr sz="3200" b="1">
                <a:latin typeface="Tulpen One"/>
                <a:ea typeface="Tulpen One"/>
                <a:cs typeface="Tulpen One"/>
                <a:sym typeface="Tulpen One"/>
              </a:defRPr>
            </a:lvl7pPr>
            <a:lvl8pPr lvl="7" algn="ctr" rtl="0">
              <a:lnSpc>
                <a:spcPct val="100000"/>
              </a:lnSpc>
              <a:spcBef>
                <a:spcPts val="2133"/>
              </a:spcBef>
              <a:spcAft>
                <a:spcPts val="0"/>
              </a:spcAft>
              <a:buNone/>
              <a:defRPr sz="3200" b="1">
                <a:latin typeface="Tulpen One"/>
                <a:ea typeface="Tulpen One"/>
                <a:cs typeface="Tulpen One"/>
                <a:sym typeface="Tulpen One"/>
              </a:defRPr>
            </a:lvl8pPr>
            <a:lvl9pPr lvl="8" algn="ctr" rtl="0">
              <a:lnSpc>
                <a:spcPct val="100000"/>
              </a:lnSpc>
              <a:spcBef>
                <a:spcPts val="2133"/>
              </a:spcBef>
              <a:spcAft>
                <a:spcPts val="2133"/>
              </a:spcAft>
              <a:buNone/>
              <a:defRPr sz="3200" b="1">
                <a:latin typeface="Tulpen One"/>
                <a:ea typeface="Tulpen One"/>
                <a:cs typeface="Tulpen One"/>
                <a:sym typeface="Tulpen One"/>
              </a:defRPr>
            </a:lvl9pPr>
          </a:lstStyle>
          <a:p>
            <a:endParaRPr/>
          </a:p>
        </p:txBody>
      </p:sp>
      <p:sp>
        <p:nvSpPr>
          <p:cNvPr id="75" name="Google Shape;75;p16"/>
          <p:cNvSpPr txBox="1">
            <a:spLocks noGrp="1"/>
          </p:cNvSpPr>
          <p:nvPr>
            <p:ph type="subTitle" idx="2"/>
          </p:nvPr>
        </p:nvSpPr>
        <p:spPr>
          <a:xfrm>
            <a:off x="4561895" y="2820100"/>
            <a:ext cx="3006800" cy="1034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3200" b="1">
                <a:latin typeface="Tulpen One"/>
                <a:ea typeface="Tulpen One"/>
                <a:cs typeface="Tulpen One"/>
                <a:sym typeface="Tulpen One"/>
              </a:defRPr>
            </a:lvl1pPr>
            <a:lvl2pPr lvl="1" algn="ctr" rtl="0">
              <a:lnSpc>
                <a:spcPct val="100000"/>
              </a:lnSpc>
              <a:spcBef>
                <a:spcPts val="2133"/>
              </a:spcBef>
              <a:spcAft>
                <a:spcPts val="0"/>
              </a:spcAft>
              <a:buNone/>
              <a:defRPr sz="3200" b="1">
                <a:latin typeface="Tulpen One"/>
                <a:ea typeface="Tulpen One"/>
                <a:cs typeface="Tulpen One"/>
                <a:sym typeface="Tulpen One"/>
              </a:defRPr>
            </a:lvl2pPr>
            <a:lvl3pPr lvl="2" algn="ctr" rtl="0">
              <a:lnSpc>
                <a:spcPct val="100000"/>
              </a:lnSpc>
              <a:spcBef>
                <a:spcPts val="2133"/>
              </a:spcBef>
              <a:spcAft>
                <a:spcPts val="0"/>
              </a:spcAft>
              <a:buNone/>
              <a:defRPr sz="3200" b="1">
                <a:latin typeface="Tulpen One"/>
                <a:ea typeface="Tulpen One"/>
                <a:cs typeface="Tulpen One"/>
                <a:sym typeface="Tulpen One"/>
              </a:defRPr>
            </a:lvl3pPr>
            <a:lvl4pPr lvl="3" algn="ctr" rtl="0">
              <a:lnSpc>
                <a:spcPct val="100000"/>
              </a:lnSpc>
              <a:spcBef>
                <a:spcPts val="2133"/>
              </a:spcBef>
              <a:spcAft>
                <a:spcPts val="0"/>
              </a:spcAft>
              <a:buNone/>
              <a:defRPr sz="3200" b="1">
                <a:latin typeface="Tulpen One"/>
                <a:ea typeface="Tulpen One"/>
                <a:cs typeface="Tulpen One"/>
                <a:sym typeface="Tulpen One"/>
              </a:defRPr>
            </a:lvl4pPr>
            <a:lvl5pPr lvl="4" algn="ctr" rtl="0">
              <a:lnSpc>
                <a:spcPct val="100000"/>
              </a:lnSpc>
              <a:spcBef>
                <a:spcPts val="2133"/>
              </a:spcBef>
              <a:spcAft>
                <a:spcPts val="0"/>
              </a:spcAft>
              <a:buNone/>
              <a:defRPr sz="3200" b="1">
                <a:latin typeface="Tulpen One"/>
                <a:ea typeface="Tulpen One"/>
                <a:cs typeface="Tulpen One"/>
                <a:sym typeface="Tulpen One"/>
              </a:defRPr>
            </a:lvl5pPr>
            <a:lvl6pPr lvl="5" algn="ctr" rtl="0">
              <a:lnSpc>
                <a:spcPct val="100000"/>
              </a:lnSpc>
              <a:spcBef>
                <a:spcPts val="2133"/>
              </a:spcBef>
              <a:spcAft>
                <a:spcPts val="0"/>
              </a:spcAft>
              <a:buNone/>
              <a:defRPr sz="3200" b="1">
                <a:latin typeface="Tulpen One"/>
                <a:ea typeface="Tulpen One"/>
                <a:cs typeface="Tulpen One"/>
                <a:sym typeface="Tulpen One"/>
              </a:defRPr>
            </a:lvl6pPr>
            <a:lvl7pPr lvl="6" algn="ctr" rtl="0">
              <a:lnSpc>
                <a:spcPct val="100000"/>
              </a:lnSpc>
              <a:spcBef>
                <a:spcPts val="2133"/>
              </a:spcBef>
              <a:spcAft>
                <a:spcPts val="0"/>
              </a:spcAft>
              <a:buNone/>
              <a:defRPr sz="3200" b="1">
                <a:latin typeface="Tulpen One"/>
                <a:ea typeface="Tulpen One"/>
                <a:cs typeface="Tulpen One"/>
                <a:sym typeface="Tulpen One"/>
              </a:defRPr>
            </a:lvl7pPr>
            <a:lvl8pPr lvl="7" algn="ctr" rtl="0">
              <a:lnSpc>
                <a:spcPct val="100000"/>
              </a:lnSpc>
              <a:spcBef>
                <a:spcPts val="2133"/>
              </a:spcBef>
              <a:spcAft>
                <a:spcPts val="0"/>
              </a:spcAft>
              <a:buNone/>
              <a:defRPr sz="3200" b="1">
                <a:latin typeface="Tulpen One"/>
                <a:ea typeface="Tulpen One"/>
                <a:cs typeface="Tulpen One"/>
                <a:sym typeface="Tulpen One"/>
              </a:defRPr>
            </a:lvl8pPr>
            <a:lvl9pPr lvl="8" algn="ctr" rtl="0">
              <a:lnSpc>
                <a:spcPct val="100000"/>
              </a:lnSpc>
              <a:spcBef>
                <a:spcPts val="2133"/>
              </a:spcBef>
              <a:spcAft>
                <a:spcPts val="2133"/>
              </a:spcAft>
              <a:buNone/>
              <a:defRPr sz="3200" b="1">
                <a:latin typeface="Tulpen One"/>
                <a:ea typeface="Tulpen One"/>
                <a:cs typeface="Tulpen One"/>
                <a:sym typeface="Tulpen One"/>
              </a:defRPr>
            </a:lvl9pPr>
          </a:lstStyle>
          <a:p>
            <a:endParaRPr/>
          </a:p>
        </p:txBody>
      </p:sp>
      <p:sp>
        <p:nvSpPr>
          <p:cNvPr id="76" name="Google Shape;76;p16"/>
          <p:cNvSpPr txBox="1">
            <a:spLocks noGrp="1"/>
          </p:cNvSpPr>
          <p:nvPr>
            <p:ph type="subTitle" idx="3"/>
          </p:nvPr>
        </p:nvSpPr>
        <p:spPr>
          <a:xfrm>
            <a:off x="997028" y="3994800"/>
            <a:ext cx="3006800" cy="1034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3200" b="1">
                <a:latin typeface="Tulpen One"/>
                <a:ea typeface="Tulpen One"/>
                <a:cs typeface="Tulpen One"/>
                <a:sym typeface="Tulpen One"/>
              </a:defRPr>
            </a:lvl1pPr>
            <a:lvl2pPr lvl="1" algn="ctr" rtl="0">
              <a:lnSpc>
                <a:spcPct val="100000"/>
              </a:lnSpc>
              <a:spcBef>
                <a:spcPts val="2133"/>
              </a:spcBef>
              <a:spcAft>
                <a:spcPts val="0"/>
              </a:spcAft>
              <a:buNone/>
              <a:defRPr sz="3200" b="1">
                <a:latin typeface="Tulpen One"/>
                <a:ea typeface="Tulpen One"/>
                <a:cs typeface="Tulpen One"/>
                <a:sym typeface="Tulpen One"/>
              </a:defRPr>
            </a:lvl2pPr>
            <a:lvl3pPr lvl="2" algn="ctr" rtl="0">
              <a:lnSpc>
                <a:spcPct val="100000"/>
              </a:lnSpc>
              <a:spcBef>
                <a:spcPts val="2133"/>
              </a:spcBef>
              <a:spcAft>
                <a:spcPts val="0"/>
              </a:spcAft>
              <a:buNone/>
              <a:defRPr sz="3200" b="1">
                <a:latin typeface="Tulpen One"/>
                <a:ea typeface="Tulpen One"/>
                <a:cs typeface="Tulpen One"/>
                <a:sym typeface="Tulpen One"/>
              </a:defRPr>
            </a:lvl3pPr>
            <a:lvl4pPr lvl="3" algn="ctr" rtl="0">
              <a:lnSpc>
                <a:spcPct val="100000"/>
              </a:lnSpc>
              <a:spcBef>
                <a:spcPts val="2133"/>
              </a:spcBef>
              <a:spcAft>
                <a:spcPts val="0"/>
              </a:spcAft>
              <a:buNone/>
              <a:defRPr sz="3200" b="1">
                <a:latin typeface="Tulpen One"/>
                <a:ea typeface="Tulpen One"/>
                <a:cs typeface="Tulpen One"/>
                <a:sym typeface="Tulpen One"/>
              </a:defRPr>
            </a:lvl4pPr>
            <a:lvl5pPr lvl="4" algn="ctr" rtl="0">
              <a:lnSpc>
                <a:spcPct val="100000"/>
              </a:lnSpc>
              <a:spcBef>
                <a:spcPts val="2133"/>
              </a:spcBef>
              <a:spcAft>
                <a:spcPts val="0"/>
              </a:spcAft>
              <a:buNone/>
              <a:defRPr sz="3200" b="1">
                <a:latin typeface="Tulpen One"/>
                <a:ea typeface="Tulpen One"/>
                <a:cs typeface="Tulpen One"/>
                <a:sym typeface="Tulpen One"/>
              </a:defRPr>
            </a:lvl5pPr>
            <a:lvl6pPr lvl="5" algn="ctr" rtl="0">
              <a:lnSpc>
                <a:spcPct val="100000"/>
              </a:lnSpc>
              <a:spcBef>
                <a:spcPts val="2133"/>
              </a:spcBef>
              <a:spcAft>
                <a:spcPts val="0"/>
              </a:spcAft>
              <a:buNone/>
              <a:defRPr sz="3200" b="1">
                <a:latin typeface="Tulpen One"/>
                <a:ea typeface="Tulpen One"/>
                <a:cs typeface="Tulpen One"/>
                <a:sym typeface="Tulpen One"/>
              </a:defRPr>
            </a:lvl6pPr>
            <a:lvl7pPr lvl="6" algn="ctr" rtl="0">
              <a:lnSpc>
                <a:spcPct val="100000"/>
              </a:lnSpc>
              <a:spcBef>
                <a:spcPts val="2133"/>
              </a:spcBef>
              <a:spcAft>
                <a:spcPts val="0"/>
              </a:spcAft>
              <a:buNone/>
              <a:defRPr sz="3200" b="1">
                <a:latin typeface="Tulpen One"/>
                <a:ea typeface="Tulpen One"/>
                <a:cs typeface="Tulpen One"/>
                <a:sym typeface="Tulpen One"/>
              </a:defRPr>
            </a:lvl7pPr>
            <a:lvl8pPr lvl="7" algn="ctr" rtl="0">
              <a:lnSpc>
                <a:spcPct val="100000"/>
              </a:lnSpc>
              <a:spcBef>
                <a:spcPts val="2133"/>
              </a:spcBef>
              <a:spcAft>
                <a:spcPts val="0"/>
              </a:spcAft>
              <a:buNone/>
              <a:defRPr sz="3200" b="1">
                <a:latin typeface="Tulpen One"/>
                <a:ea typeface="Tulpen One"/>
                <a:cs typeface="Tulpen One"/>
                <a:sym typeface="Tulpen One"/>
              </a:defRPr>
            </a:lvl8pPr>
            <a:lvl9pPr lvl="8" algn="ctr" rtl="0">
              <a:lnSpc>
                <a:spcPct val="100000"/>
              </a:lnSpc>
              <a:spcBef>
                <a:spcPts val="2133"/>
              </a:spcBef>
              <a:spcAft>
                <a:spcPts val="2133"/>
              </a:spcAft>
              <a:buNone/>
              <a:defRPr sz="3200" b="1">
                <a:latin typeface="Tulpen One"/>
                <a:ea typeface="Tulpen One"/>
                <a:cs typeface="Tulpen One"/>
                <a:sym typeface="Tulpen One"/>
              </a:defRPr>
            </a:lvl9pPr>
          </a:lstStyle>
          <a:p>
            <a:endParaRPr/>
          </a:p>
        </p:txBody>
      </p:sp>
      <p:sp>
        <p:nvSpPr>
          <p:cNvPr id="77" name="Google Shape;77;p16"/>
          <p:cNvSpPr txBox="1">
            <a:spLocks noGrp="1"/>
          </p:cNvSpPr>
          <p:nvPr>
            <p:ph type="subTitle" idx="4"/>
          </p:nvPr>
        </p:nvSpPr>
        <p:spPr>
          <a:xfrm>
            <a:off x="8126761" y="4698300"/>
            <a:ext cx="3006800" cy="103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2133"/>
              </a:spcBef>
              <a:spcAft>
                <a:spcPts val="0"/>
              </a:spcAft>
              <a:buNone/>
              <a:defRPr sz="1867"/>
            </a:lvl2pPr>
            <a:lvl3pPr lvl="2" algn="ctr" rtl="0">
              <a:lnSpc>
                <a:spcPct val="100000"/>
              </a:lnSpc>
              <a:spcBef>
                <a:spcPts val="2133"/>
              </a:spcBef>
              <a:spcAft>
                <a:spcPts val="0"/>
              </a:spcAft>
              <a:buNone/>
              <a:defRPr sz="1867"/>
            </a:lvl3pPr>
            <a:lvl4pPr lvl="3" algn="ctr" rtl="0">
              <a:lnSpc>
                <a:spcPct val="100000"/>
              </a:lnSpc>
              <a:spcBef>
                <a:spcPts val="2133"/>
              </a:spcBef>
              <a:spcAft>
                <a:spcPts val="0"/>
              </a:spcAft>
              <a:buNone/>
              <a:defRPr sz="1867"/>
            </a:lvl4pPr>
            <a:lvl5pPr lvl="4" algn="ctr" rtl="0">
              <a:lnSpc>
                <a:spcPct val="100000"/>
              </a:lnSpc>
              <a:spcBef>
                <a:spcPts val="2133"/>
              </a:spcBef>
              <a:spcAft>
                <a:spcPts val="0"/>
              </a:spcAft>
              <a:buNone/>
              <a:defRPr sz="1867"/>
            </a:lvl5pPr>
            <a:lvl6pPr lvl="5" algn="ctr" rtl="0">
              <a:lnSpc>
                <a:spcPct val="100000"/>
              </a:lnSpc>
              <a:spcBef>
                <a:spcPts val="2133"/>
              </a:spcBef>
              <a:spcAft>
                <a:spcPts val="0"/>
              </a:spcAft>
              <a:buNone/>
              <a:defRPr sz="1867"/>
            </a:lvl6pPr>
            <a:lvl7pPr lvl="6" algn="ctr" rtl="0">
              <a:lnSpc>
                <a:spcPct val="100000"/>
              </a:lnSpc>
              <a:spcBef>
                <a:spcPts val="2133"/>
              </a:spcBef>
              <a:spcAft>
                <a:spcPts val="0"/>
              </a:spcAft>
              <a:buNone/>
              <a:defRPr sz="1867"/>
            </a:lvl7pPr>
            <a:lvl8pPr lvl="7" algn="ctr" rtl="0">
              <a:lnSpc>
                <a:spcPct val="100000"/>
              </a:lnSpc>
              <a:spcBef>
                <a:spcPts val="2133"/>
              </a:spcBef>
              <a:spcAft>
                <a:spcPts val="0"/>
              </a:spcAft>
              <a:buNone/>
              <a:defRPr sz="1867"/>
            </a:lvl8pPr>
            <a:lvl9pPr lvl="8" algn="ctr" rtl="0">
              <a:lnSpc>
                <a:spcPct val="100000"/>
              </a:lnSpc>
              <a:spcBef>
                <a:spcPts val="2133"/>
              </a:spcBef>
              <a:spcAft>
                <a:spcPts val="2133"/>
              </a:spcAft>
              <a:buNone/>
              <a:defRPr sz="1867"/>
            </a:lvl9pPr>
          </a:lstStyle>
          <a:p>
            <a:endParaRPr/>
          </a:p>
        </p:txBody>
      </p:sp>
      <p:sp>
        <p:nvSpPr>
          <p:cNvPr id="78" name="Google Shape;78;p16"/>
          <p:cNvSpPr txBox="1">
            <a:spLocks noGrp="1"/>
          </p:cNvSpPr>
          <p:nvPr>
            <p:ph type="subTitle" idx="5"/>
          </p:nvPr>
        </p:nvSpPr>
        <p:spPr>
          <a:xfrm>
            <a:off x="4561895" y="3523600"/>
            <a:ext cx="3006800" cy="103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2133"/>
              </a:spcBef>
              <a:spcAft>
                <a:spcPts val="0"/>
              </a:spcAft>
              <a:buNone/>
              <a:defRPr sz="1867"/>
            </a:lvl2pPr>
            <a:lvl3pPr lvl="2" algn="ctr" rtl="0">
              <a:lnSpc>
                <a:spcPct val="100000"/>
              </a:lnSpc>
              <a:spcBef>
                <a:spcPts val="2133"/>
              </a:spcBef>
              <a:spcAft>
                <a:spcPts val="0"/>
              </a:spcAft>
              <a:buNone/>
              <a:defRPr sz="1867"/>
            </a:lvl3pPr>
            <a:lvl4pPr lvl="3" algn="ctr" rtl="0">
              <a:lnSpc>
                <a:spcPct val="100000"/>
              </a:lnSpc>
              <a:spcBef>
                <a:spcPts val="2133"/>
              </a:spcBef>
              <a:spcAft>
                <a:spcPts val="0"/>
              </a:spcAft>
              <a:buNone/>
              <a:defRPr sz="1867"/>
            </a:lvl4pPr>
            <a:lvl5pPr lvl="4" algn="ctr" rtl="0">
              <a:lnSpc>
                <a:spcPct val="100000"/>
              </a:lnSpc>
              <a:spcBef>
                <a:spcPts val="2133"/>
              </a:spcBef>
              <a:spcAft>
                <a:spcPts val="0"/>
              </a:spcAft>
              <a:buNone/>
              <a:defRPr sz="1867"/>
            </a:lvl5pPr>
            <a:lvl6pPr lvl="5" algn="ctr" rtl="0">
              <a:lnSpc>
                <a:spcPct val="100000"/>
              </a:lnSpc>
              <a:spcBef>
                <a:spcPts val="2133"/>
              </a:spcBef>
              <a:spcAft>
                <a:spcPts val="0"/>
              </a:spcAft>
              <a:buNone/>
              <a:defRPr sz="1867"/>
            </a:lvl6pPr>
            <a:lvl7pPr lvl="6" algn="ctr" rtl="0">
              <a:lnSpc>
                <a:spcPct val="100000"/>
              </a:lnSpc>
              <a:spcBef>
                <a:spcPts val="2133"/>
              </a:spcBef>
              <a:spcAft>
                <a:spcPts val="0"/>
              </a:spcAft>
              <a:buNone/>
              <a:defRPr sz="1867"/>
            </a:lvl7pPr>
            <a:lvl8pPr lvl="7" algn="ctr" rtl="0">
              <a:lnSpc>
                <a:spcPct val="100000"/>
              </a:lnSpc>
              <a:spcBef>
                <a:spcPts val="2133"/>
              </a:spcBef>
              <a:spcAft>
                <a:spcPts val="0"/>
              </a:spcAft>
              <a:buNone/>
              <a:defRPr sz="1867"/>
            </a:lvl8pPr>
            <a:lvl9pPr lvl="8" algn="ctr" rtl="0">
              <a:lnSpc>
                <a:spcPct val="100000"/>
              </a:lnSpc>
              <a:spcBef>
                <a:spcPts val="2133"/>
              </a:spcBef>
              <a:spcAft>
                <a:spcPts val="2133"/>
              </a:spcAft>
              <a:buNone/>
              <a:defRPr sz="1867"/>
            </a:lvl9pPr>
          </a:lstStyle>
          <a:p>
            <a:endParaRPr/>
          </a:p>
        </p:txBody>
      </p:sp>
      <p:sp>
        <p:nvSpPr>
          <p:cNvPr id="79" name="Google Shape;79;p16"/>
          <p:cNvSpPr txBox="1">
            <a:spLocks noGrp="1"/>
          </p:cNvSpPr>
          <p:nvPr>
            <p:ph type="subTitle" idx="6"/>
          </p:nvPr>
        </p:nvSpPr>
        <p:spPr>
          <a:xfrm>
            <a:off x="997028" y="4698300"/>
            <a:ext cx="3006800" cy="103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2133"/>
              </a:spcBef>
              <a:spcAft>
                <a:spcPts val="0"/>
              </a:spcAft>
              <a:buNone/>
              <a:defRPr sz="1867"/>
            </a:lvl2pPr>
            <a:lvl3pPr lvl="2" algn="ctr" rtl="0">
              <a:lnSpc>
                <a:spcPct val="100000"/>
              </a:lnSpc>
              <a:spcBef>
                <a:spcPts val="2133"/>
              </a:spcBef>
              <a:spcAft>
                <a:spcPts val="0"/>
              </a:spcAft>
              <a:buNone/>
              <a:defRPr sz="1867"/>
            </a:lvl3pPr>
            <a:lvl4pPr lvl="3" algn="ctr" rtl="0">
              <a:lnSpc>
                <a:spcPct val="100000"/>
              </a:lnSpc>
              <a:spcBef>
                <a:spcPts val="2133"/>
              </a:spcBef>
              <a:spcAft>
                <a:spcPts val="0"/>
              </a:spcAft>
              <a:buNone/>
              <a:defRPr sz="1867"/>
            </a:lvl4pPr>
            <a:lvl5pPr lvl="4" algn="ctr" rtl="0">
              <a:lnSpc>
                <a:spcPct val="100000"/>
              </a:lnSpc>
              <a:spcBef>
                <a:spcPts val="2133"/>
              </a:spcBef>
              <a:spcAft>
                <a:spcPts val="0"/>
              </a:spcAft>
              <a:buNone/>
              <a:defRPr sz="1867"/>
            </a:lvl5pPr>
            <a:lvl6pPr lvl="5" algn="ctr" rtl="0">
              <a:lnSpc>
                <a:spcPct val="100000"/>
              </a:lnSpc>
              <a:spcBef>
                <a:spcPts val="2133"/>
              </a:spcBef>
              <a:spcAft>
                <a:spcPts val="0"/>
              </a:spcAft>
              <a:buNone/>
              <a:defRPr sz="1867"/>
            </a:lvl6pPr>
            <a:lvl7pPr lvl="6" algn="ctr" rtl="0">
              <a:lnSpc>
                <a:spcPct val="100000"/>
              </a:lnSpc>
              <a:spcBef>
                <a:spcPts val="2133"/>
              </a:spcBef>
              <a:spcAft>
                <a:spcPts val="0"/>
              </a:spcAft>
              <a:buNone/>
              <a:defRPr sz="1867"/>
            </a:lvl7pPr>
            <a:lvl8pPr lvl="7" algn="ctr" rtl="0">
              <a:lnSpc>
                <a:spcPct val="100000"/>
              </a:lnSpc>
              <a:spcBef>
                <a:spcPts val="2133"/>
              </a:spcBef>
              <a:spcAft>
                <a:spcPts val="0"/>
              </a:spcAft>
              <a:buNone/>
              <a:defRPr sz="1867"/>
            </a:lvl8pPr>
            <a:lvl9pPr lvl="8" algn="ctr" rtl="0">
              <a:lnSpc>
                <a:spcPct val="100000"/>
              </a:lnSpc>
              <a:spcBef>
                <a:spcPts val="2133"/>
              </a:spcBef>
              <a:spcAft>
                <a:spcPts val="2133"/>
              </a:spcAft>
              <a:buNone/>
              <a:defRPr sz="1867"/>
            </a:lvl9pPr>
          </a:lstStyle>
          <a:p>
            <a:endParaRPr/>
          </a:p>
        </p:txBody>
      </p:sp>
      <p:sp>
        <p:nvSpPr>
          <p:cNvPr id="80" name="Google Shape;80;p16"/>
          <p:cNvSpPr txBox="1">
            <a:spLocks noGrp="1"/>
          </p:cNvSpPr>
          <p:nvPr>
            <p:ph type="ctrTitle"/>
          </p:nvPr>
        </p:nvSpPr>
        <p:spPr>
          <a:xfrm>
            <a:off x="960067" y="465423"/>
            <a:ext cx="9687200" cy="1113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4000"/>
            </a:lvl1pPr>
            <a:lvl2pPr lvl="1" rtl="0">
              <a:spcBef>
                <a:spcPts val="0"/>
              </a:spcBef>
              <a:spcAft>
                <a:spcPts val="0"/>
              </a:spcAft>
              <a:buClr>
                <a:schemeClr val="hlink"/>
              </a:buClr>
              <a:buSzPts val="2400"/>
              <a:buNone/>
              <a:defRPr sz="3200">
                <a:solidFill>
                  <a:schemeClr val="hlink"/>
                </a:solidFill>
              </a:defRPr>
            </a:lvl2pPr>
            <a:lvl3pPr lvl="2" rtl="0">
              <a:spcBef>
                <a:spcPts val="0"/>
              </a:spcBef>
              <a:spcAft>
                <a:spcPts val="0"/>
              </a:spcAft>
              <a:buClr>
                <a:schemeClr val="hlink"/>
              </a:buClr>
              <a:buSzPts val="2400"/>
              <a:buNone/>
              <a:defRPr sz="3200">
                <a:solidFill>
                  <a:schemeClr val="hlink"/>
                </a:solidFill>
              </a:defRPr>
            </a:lvl3pPr>
            <a:lvl4pPr lvl="3" rtl="0">
              <a:spcBef>
                <a:spcPts val="0"/>
              </a:spcBef>
              <a:spcAft>
                <a:spcPts val="0"/>
              </a:spcAft>
              <a:buClr>
                <a:schemeClr val="hlink"/>
              </a:buClr>
              <a:buSzPts val="2400"/>
              <a:buNone/>
              <a:defRPr sz="3200">
                <a:solidFill>
                  <a:schemeClr val="hlink"/>
                </a:solidFill>
              </a:defRPr>
            </a:lvl4pPr>
            <a:lvl5pPr lvl="4" rtl="0">
              <a:spcBef>
                <a:spcPts val="0"/>
              </a:spcBef>
              <a:spcAft>
                <a:spcPts val="0"/>
              </a:spcAft>
              <a:buClr>
                <a:schemeClr val="hlink"/>
              </a:buClr>
              <a:buSzPts val="2400"/>
              <a:buNone/>
              <a:defRPr sz="3200">
                <a:solidFill>
                  <a:schemeClr val="hlink"/>
                </a:solidFill>
              </a:defRPr>
            </a:lvl5pPr>
            <a:lvl6pPr lvl="5" rtl="0">
              <a:spcBef>
                <a:spcPts val="0"/>
              </a:spcBef>
              <a:spcAft>
                <a:spcPts val="0"/>
              </a:spcAft>
              <a:buClr>
                <a:schemeClr val="hlink"/>
              </a:buClr>
              <a:buSzPts val="2400"/>
              <a:buNone/>
              <a:defRPr sz="3200">
                <a:solidFill>
                  <a:schemeClr val="hlink"/>
                </a:solidFill>
              </a:defRPr>
            </a:lvl6pPr>
            <a:lvl7pPr lvl="6" rtl="0">
              <a:spcBef>
                <a:spcPts val="0"/>
              </a:spcBef>
              <a:spcAft>
                <a:spcPts val="0"/>
              </a:spcAft>
              <a:buClr>
                <a:schemeClr val="hlink"/>
              </a:buClr>
              <a:buSzPts val="2400"/>
              <a:buNone/>
              <a:defRPr sz="3200">
                <a:solidFill>
                  <a:schemeClr val="hlink"/>
                </a:solidFill>
              </a:defRPr>
            </a:lvl7pPr>
            <a:lvl8pPr lvl="7" rtl="0">
              <a:spcBef>
                <a:spcPts val="0"/>
              </a:spcBef>
              <a:spcAft>
                <a:spcPts val="0"/>
              </a:spcAft>
              <a:buClr>
                <a:schemeClr val="hlink"/>
              </a:buClr>
              <a:buSzPts val="2400"/>
              <a:buNone/>
              <a:defRPr sz="3200">
                <a:solidFill>
                  <a:schemeClr val="hlink"/>
                </a:solidFill>
              </a:defRPr>
            </a:lvl8pPr>
            <a:lvl9pPr lvl="8" rtl="0">
              <a:spcBef>
                <a:spcPts val="0"/>
              </a:spcBef>
              <a:spcAft>
                <a:spcPts val="0"/>
              </a:spcAft>
              <a:buClr>
                <a:schemeClr val="hlink"/>
              </a:buClr>
              <a:buSzPts val="2400"/>
              <a:buNone/>
              <a:defRPr sz="3200">
                <a:solidFill>
                  <a:schemeClr val="hlink"/>
                </a:solidFill>
              </a:defRPr>
            </a:lvl9pPr>
          </a:lstStyle>
          <a:p>
            <a:endParaRPr/>
          </a:p>
        </p:txBody>
      </p:sp>
    </p:spTree>
    <p:extLst>
      <p:ext uri="{BB962C8B-B14F-4D97-AF65-F5344CB8AC3E}">
        <p14:creationId xmlns:p14="http://schemas.microsoft.com/office/powerpoint/2010/main" val="414601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dk2"/>
        </a:solidFill>
        <a:effectLst/>
      </p:bgPr>
    </p:bg>
    <p:spTree>
      <p:nvGrpSpPr>
        <p:cNvPr id="1" name="Shape 81"/>
        <p:cNvGrpSpPr/>
        <p:nvPr/>
      </p:nvGrpSpPr>
      <p:grpSpPr>
        <a:xfrm>
          <a:off x="0" y="0"/>
          <a:ext cx="0" cy="0"/>
          <a:chOff x="0" y="0"/>
          <a:chExt cx="0" cy="0"/>
        </a:xfrm>
      </p:grpSpPr>
      <p:pic>
        <p:nvPicPr>
          <p:cNvPr id="82" name="Google Shape;82;p17"/>
          <p:cNvPicPr preferRelativeResize="0"/>
          <p:nvPr/>
        </p:nvPicPr>
        <p:blipFill>
          <a:blip r:embed="rId2">
            <a:alphaModFix/>
          </a:blip>
          <a:stretch>
            <a:fillRect/>
          </a:stretch>
        </p:blipFill>
        <p:spPr>
          <a:xfrm>
            <a:off x="0" y="0"/>
            <a:ext cx="12192000" cy="6858000"/>
          </a:xfrm>
          <a:prstGeom prst="rect">
            <a:avLst/>
          </a:prstGeom>
          <a:noFill/>
          <a:ln>
            <a:noFill/>
          </a:ln>
        </p:spPr>
      </p:pic>
      <p:sp>
        <p:nvSpPr>
          <p:cNvPr id="83" name="Google Shape;83;p17"/>
          <p:cNvSpPr txBox="1">
            <a:spLocks noGrp="1"/>
          </p:cNvSpPr>
          <p:nvPr>
            <p:ph type="title"/>
          </p:nvPr>
        </p:nvSpPr>
        <p:spPr>
          <a:xfrm>
            <a:off x="2008167" y="2382267"/>
            <a:ext cx="8309200" cy="209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4800"/>
              <a:buNone/>
              <a:defRPr sz="12800">
                <a:solidFill>
                  <a:schemeClr val="hlink"/>
                </a:solidFill>
              </a:defRPr>
            </a:lvl1pPr>
            <a:lvl2pPr lvl="1" rtl="0">
              <a:spcBef>
                <a:spcPts val="0"/>
              </a:spcBef>
              <a:spcAft>
                <a:spcPts val="0"/>
              </a:spcAft>
              <a:buClr>
                <a:schemeClr val="accent3"/>
              </a:buClr>
              <a:buSzPts val="4800"/>
              <a:buNone/>
              <a:defRPr sz="6400">
                <a:solidFill>
                  <a:schemeClr val="accent3"/>
                </a:solidFill>
              </a:defRPr>
            </a:lvl2pPr>
            <a:lvl3pPr lvl="2" rtl="0">
              <a:spcBef>
                <a:spcPts val="0"/>
              </a:spcBef>
              <a:spcAft>
                <a:spcPts val="0"/>
              </a:spcAft>
              <a:buClr>
                <a:schemeClr val="accent3"/>
              </a:buClr>
              <a:buSzPts val="4800"/>
              <a:buNone/>
              <a:defRPr sz="6400">
                <a:solidFill>
                  <a:schemeClr val="accent3"/>
                </a:solidFill>
              </a:defRPr>
            </a:lvl3pPr>
            <a:lvl4pPr lvl="3" rtl="0">
              <a:spcBef>
                <a:spcPts val="0"/>
              </a:spcBef>
              <a:spcAft>
                <a:spcPts val="0"/>
              </a:spcAft>
              <a:buClr>
                <a:schemeClr val="accent3"/>
              </a:buClr>
              <a:buSzPts val="4800"/>
              <a:buNone/>
              <a:defRPr sz="6400">
                <a:solidFill>
                  <a:schemeClr val="accent3"/>
                </a:solidFill>
              </a:defRPr>
            </a:lvl4pPr>
            <a:lvl5pPr lvl="4" rtl="0">
              <a:spcBef>
                <a:spcPts val="0"/>
              </a:spcBef>
              <a:spcAft>
                <a:spcPts val="0"/>
              </a:spcAft>
              <a:buClr>
                <a:schemeClr val="accent3"/>
              </a:buClr>
              <a:buSzPts val="4800"/>
              <a:buNone/>
              <a:defRPr sz="6400">
                <a:solidFill>
                  <a:schemeClr val="accent3"/>
                </a:solidFill>
              </a:defRPr>
            </a:lvl5pPr>
            <a:lvl6pPr lvl="5" rtl="0">
              <a:spcBef>
                <a:spcPts val="0"/>
              </a:spcBef>
              <a:spcAft>
                <a:spcPts val="0"/>
              </a:spcAft>
              <a:buClr>
                <a:schemeClr val="accent3"/>
              </a:buClr>
              <a:buSzPts val="4800"/>
              <a:buNone/>
              <a:defRPr sz="6400">
                <a:solidFill>
                  <a:schemeClr val="accent3"/>
                </a:solidFill>
              </a:defRPr>
            </a:lvl6pPr>
            <a:lvl7pPr lvl="6" rtl="0">
              <a:spcBef>
                <a:spcPts val="0"/>
              </a:spcBef>
              <a:spcAft>
                <a:spcPts val="0"/>
              </a:spcAft>
              <a:buClr>
                <a:schemeClr val="accent3"/>
              </a:buClr>
              <a:buSzPts val="4800"/>
              <a:buNone/>
              <a:defRPr sz="6400">
                <a:solidFill>
                  <a:schemeClr val="accent3"/>
                </a:solidFill>
              </a:defRPr>
            </a:lvl7pPr>
            <a:lvl8pPr lvl="7" rtl="0">
              <a:spcBef>
                <a:spcPts val="0"/>
              </a:spcBef>
              <a:spcAft>
                <a:spcPts val="0"/>
              </a:spcAft>
              <a:buClr>
                <a:schemeClr val="accent3"/>
              </a:buClr>
              <a:buSzPts val="4800"/>
              <a:buNone/>
              <a:defRPr sz="6400">
                <a:solidFill>
                  <a:schemeClr val="accent3"/>
                </a:solidFill>
              </a:defRPr>
            </a:lvl8pPr>
            <a:lvl9pPr lvl="8" rtl="0">
              <a:spcBef>
                <a:spcPts val="0"/>
              </a:spcBef>
              <a:spcAft>
                <a:spcPts val="0"/>
              </a:spcAft>
              <a:buClr>
                <a:schemeClr val="accent3"/>
              </a:buClr>
              <a:buSzPts val="4800"/>
              <a:buNone/>
              <a:defRPr sz="6400">
                <a:solidFill>
                  <a:schemeClr val="accent3"/>
                </a:solidFill>
              </a:defRPr>
            </a:lvl9pPr>
          </a:lstStyle>
          <a:p>
            <a:endParaRPr/>
          </a:p>
        </p:txBody>
      </p:sp>
    </p:spTree>
    <p:extLst>
      <p:ext uri="{BB962C8B-B14F-4D97-AF65-F5344CB8AC3E}">
        <p14:creationId xmlns:p14="http://schemas.microsoft.com/office/powerpoint/2010/main" val="4037339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bg>
      <p:bgPr>
        <a:solidFill>
          <a:schemeClr val="dk2"/>
        </a:solidFill>
        <a:effectLst/>
      </p:bgPr>
    </p:bg>
    <p:spTree>
      <p:nvGrpSpPr>
        <p:cNvPr id="1" name="Shape 84"/>
        <p:cNvGrpSpPr/>
        <p:nvPr/>
      </p:nvGrpSpPr>
      <p:grpSpPr>
        <a:xfrm>
          <a:off x="0" y="0"/>
          <a:ext cx="0" cy="0"/>
          <a:chOff x="0" y="0"/>
          <a:chExt cx="0" cy="0"/>
        </a:xfrm>
      </p:grpSpPr>
      <p:pic>
        <p:nvPicPr>
          <p:cNvPr id="85" name="Google Shape;85;p18"/>
          <p:cNvPicPr preferRelativeResize="0"/>
          <p:nvPr/>
        </p:nvPicPr>
        <p:blipFill>
          <a:blip r:embed="rId2">
            <a:alphaModFix/>
          </a:blip>
          <a:stretch>
            <a:fillRect/>
          </a:stretch>
        </p:blipFill>
        <p:spPr>
          <a:xfrm>
            <a:off x="0" y="0"/>
            <a:ext cx="12192000" cy="6858000"/>
          </a:xfrm>
          <a:prstGeom prst="rect">
            <a:avLst/>
          </a:prstGeom>
          <a:noFill/>
          <a:ln>
            <a:noFill/>
          </a:ln>
        </p:spPr>
      </p:pic>
      <p:sp>
        <p:nvSpPr>
          <p:cNvPr id="86" name="Google Shape;86;p18"/>
          <p:cNvSpPr txBox="1">
            <a:spLocks noGrp="1"/>
          </p:cNvSpPr>
          <p:nvPr>
            <p:ph type="subTitle" idx="1"/>
          </p:nvPr>
        </p:nvSpPr>
        <p:spPr>
          <a:xfrm>
            <a:off x="1452117" y="1918084"/>
            <a:ext cx="3195600" cy="6976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None/>
              <a:defRPr sz="4800" b="1">
                <a:latin typeface="Tulpen One"/>
                <a:ea typeface="Tulpen One"/>
                <a:cs typeface="Tulpen One"/>
                <a:sym typeface="Tulpen One"/>
              </a:defRPr>
            </a:lvl1pPr>
            <a:lvl2pPr lvl="1" algn="r" rtl="0">
              <a:lnSpc>
                <a:spcPct val="100000"/>
              </a:lnSpc>
              <a:spcBef>
                <a:spcPts val="2133"/>
              </a:spcBef>
              <a:spcAft>
                <a:spcPts val="0"/>
              </a:spcAft>
              <a:buNone/>
              <a:defRPr sz="4800" b="1">
                <a:latin typeface="Tulpen One"/>
                <a:ea typeface="Tulpen One"/>
                <a:cs typeface="Tulpen One"/>
                <a:sym typeface="Tulpen One"/>
              </a:defRPr>
            </a:lvl2pPr>
            <a:lvl3pPr lvl="2" algn="r" rtl="0">
              <a:lnSpc>
                <a:spcPct val="100000"/>
              </a:lnSpc>
              <a:spcBef>
                <a:spcPts val="2133"/>
              </a:spcBef>
              <a:spcAft>
                <a:spcPts val="0"/>
              </a:spcAft>
              <a:buNone/>
              <a:defRPr sz="4800" b="1">
                <a:latin typeface="Tulpen One"/>
                <a:ea typeface="Tulpen One"/>
                <a:cs typeface="Tulpen One"/>
                <a:sym typeface="Tulpen One"/>
              </a:defRPr>
            </a:lvl3pPr>
            <a:lvl4pPr lvl="3" algn="r" rtl="0">
              <a:lnSpc>
                <a:spcPct val="100000"/>
              </a:lnSpc>
              <a:spcBef>
                <a:spcPts val="2133"/>
              </a:spcBef>
              <a:spcAft>
                <a:spcPts val="0"/>
              </a:spcAft>
              <a:buNone/>
              <a:defRPr sz="4800" b="1">
                <a:latin typeface="Tulpen One"/>
                <a:ea typeface="Tulpen One"/>
                <a:cs typeface="Tulpen One"/>
                <a:sym typeface="Tulpen One"/>
              </a:defRPr>
            </a:lvl4pPr>
            <a:lvl5pPr lvl="4" algn="r" rtl="0">
              <a:lnSpc>
                <a:spcPct val="100000"/>
              </a:lnSpc>
              <a:spcBef>
                <a:spcPts val="2133"/>
              </a:spcBef>
              <a:spcAft>
                <a:spcPts val="0"/>
              </a:spcAft>
              <a:buNone/>
              <a:defRPr sz="4800" b="1">
                <a:latin typeface="Tulpen One"/>
                <a:ea typeface="Tulpen One"/>
                <a:cs typeface="Tulpen One"/>
                <a:sym typeface="Tulpen One"/>
              </a:defRPr>
            </a:lvl5pPr>
            <a:lvl6pPr lvl="5" algn="r" rtl="0">
              <a:lnSpc>
                <a:spcPct val="100000"/>
              </a:lnSpc>
              <a:spcBef>
                <a:spcPts val="2133"/>
              </a:spcBef>
              <a:spcAft>
                <a:spcPts val="0"/>
              </a:spcAft>
              <a:buNone/>
              <a:defRPr sz="4800" b="1">
                <a:latin typeface="Tulpen One"/>
                <a:ea typeface="Tulpen One"/>
                <a:cs typeface="Tulpen One"/>
                <a:sym typeface="Tulpen One"/>
              </a:defRPr>
            </a:lvl6pPr>
            <a:lvl7pPr lvl="6" algn="r" rtl="0">
              <a:lnSpc>
                <a:spcPct val="100000"/>
              </a:lnSpc>
              <a:spcBef>
                <a:spcPts val="2133"/>
              </a:spcBef>
              <a:spcAft>
                <a:spcPts val="0"/>
              </a:spcAft>
              <a:buNone/>
              <a:defRPr sz="4800" b="1">
                <a:latin typeface="Tulpen One"/>
                <a:ea typeface="Tulpen One"/>
                <a:cs typeface="Tulpen One"/>
                <a:sym typeface="Tulpen One"/>
              </a:defRPr>
            </a:lvl7pPr>
            <a:lvl8pPr lvl="7" algn="r" rtl="0">
              <a:lnSpc>
                <a:spcPct val="100000"/>
              </a:lnSpc>
              <a:spcBef>
                <a:spcPts val="2133"/>
              </a:spcBef>
              <a:spcAft>
                <a:spcPts val="0"/>
              </a:spcAft>
              <a:buNone/>
              <a:defRPr sz="4800" b="1">
                <a:latin typeface="Tulpen One"/>
                <a:ea typeface="Tulpen One"/>
                <a:cs typeface="Tulpen One"/>
                <a:sym typeface="Tulpen One"/>
              </a:defRPr>
            </a:lvl8pPr>
            <a:lvl9pPr lvl="8" algn="r" rtl="0">
              <a:lnSpc>
                <a:spcPct val="100000"/>
              </a:lnSpc>
              <a:spcBef>
                <a:spcPts val="2133"/>
              </a:spcBef>
              <a:spcAft>
                <a:spcPts val="2133"/>
              </a:spcAft>
              <a:buNone/>
              <a:defRPr sz="4800" b="1">
                <a:latin typeface="Tulpen One"/>
                <a:ea typeface="Tulpen One"/>
                <a:cs typeface="Tulpen One"/>
                <a:sym typeface="Tulpen One"/>
              </a:defRPr>
            </a:lvl9pPr>
          </a:lstStyle>
          <a:p>
            <a:endParaRPr/>
          </a:p>
        </p:txBody>
      </p:sp>
      <p:sp>
        <p:nvSpPr>
          <p:cNvPr id="87" name="Google Shape;87;p18"/>
          <p:cNvSpPr txBox="1">
            <a:spLocks noGrp="1"/>
          </p:cNvSpPr>
          <p:nvPr>
            <p:ph type="subTitle" idx="2"/>
          </p:nvPr>
        </p:nvSpPr>
        <p:spPr>
          <a:xfrm>
            <a:off x="7609665" y="1918084"/>
            <a:ext cx="3195600" cy="697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4800" b="1">
                <a:latin typeface="Tulpen One"/>
                <a:ea typeface="Tulpen One"/>
                <a:cs typeface="Tulpen One"/>
                <a:sym typeface="Tulpen One"/>
              </a:defRPr>
            </a:lvl1pPr>
            <a:lvl2pPr lvl="1" rtl="0">
              <a:lnSpc>
                <a:spcPct val="100000"/>
              </a:lnSpc>
              <a:spcBef>
                <a:spcPts val="2133"/>
              </a:spcBef>
              <a:spcAft>
                <a:spcPts val="0"/>
              </a:spcAft>
              <a:buNone/>
              <a:defRPr sz="4800" b="1">
                <a:latin typeface="Tulpen One"/>
                <a:ea typeface="Tulpen One"/>
                <a:cs typeface="Tulpen One"/>
                <a:sym typeface="Tulpen One"/>
              </a:defRPr>
            </a:lvl2pPr>
            <a:lvl3pPr lvl="2" rtl="0">
              <a:lnSpc>
                <a:spcPct val="100000"/>
              </a:lnSpc>
              <a:spcBef>
                <a:spcPts val="2133"/>
              </a:spcBef>
              <a:spcAft>
                <a:spcPts val="0"/>
              </a:spcAft>
              <a:buNone/>
              <a:defRPr sz="4800" b="1">
                <a:latin typeface="Tulpen One"/>
                <a:ea typeface="Tulpen One"/>
                <a:cs typeface="Tulpen One"/>
                <a:sym typeface="Tulpen One"/>
              </a:defRPr>
            </a:lvl3pPr>
            <a:lvl4pPr lvl="3" rtl="0">
              <a:lnSpc>
                <a:spcPct val="100000"/>
              </a:lnSpc>
              <a:spcBef>
                <a:spcPts val="2133"/>
              </a:spcBef>
              <a:spcAft>
                <a:spcPts val="0"/>
              </a:spcAft>
              <a:buNone/>
              <a:defRPr sz="4800" b="1">
                <a:latin typeface="Tulpen One"/>
                <a:ea typeface="Tulpen One"/>
                <a:cs typeface="Tulpen One"/>
                <a:sym typeface="Tulpen One"/>
              </a:defRPr>
            </a:lvl4pPr>
            <a:lvl5pPr lvl="4" rtl="0">
              <a:lnSpc>
                <a:spcPct val="100000"/>
              </a:lnSpc>
              <a:spcBef>
                <a:spcPts val="2133"/>
              </a:spcBef>
              <a:spcAft>
                <a:spcPts val="0"/>
              </a:spcAft>
              <a:buNone/>
              <a:defRPr sz="4800" b="1">
                <a:latin typeface="Tulpen One"/>
                <a:ea typeface="Tulpen One"/>
                <a:cs typeface="Tulpen One"/>
                <a:sym typeface="Tulpen One"/>
              </a:defRPr>
            </a:lvl5pPr>
            <a:lvl6pPr lvl="5" rtl="0">
              <a:lnSpc>
                <a:spcPct val="100000"/>
              </a:lnSpc>
              <a:spcBef>
                <a:spcPts val="2133"/>
              </a:spcBef>
              <a:spcAft>
                <a:spcPts val="0"/>
              </a:spcAft>
              <a:buNone/>
              <a:defRPr sz="4800" b="1">
                <a:latin typeface="Tulpen One"/>
                <a:ea typeface="Tulpen One"/>
                <a:cs typeface="Tulpen One"/>
                <a:sym typeface="Tulpen One"/>
              </a:defRPr>
            </a:lvl6pPr>
            <a:lvl7pPr lvl="6" rtl="0">
              <a:lnSpc>
                <a:spcPct val="100000"/>
              </a:lnSpc>
              <a:spcBef>
                <a:spcPts val="2133"/>
              </a:spcBef>
              <a:spcAft>
                <a:spcPts val="0"/>
              </a:spcAft>
              <a:buNone/>
              <a:defRPr sz="4800" b="1">
                <a:latin typeface="Tulpen One"/>
                <a:ea typeface="Tulpen One"/>
                <a:cs typeface="Tulpen One"/>
                <a:sym typeface="Tulpen One"/>
              </a:defRPr>
            </a:lvl7pPr>
            <a:lvl8pPr lvl="7" rtl="0">
              <a:lnSpc>
                <a:spcPct val="100000"/>
              </a:lnSpc>
              <a:spcBef>
                <a:spcPts val="2133"/>
              </a:spcBef>
              <a:spcAft>
                <a:spcPts val="0"/>
              </a:spcAft>
              <a:buNone/>
              <a:defRPr sz="4800" b="1">
                <a:latin typeface="Tulpen One"/>
                <a:ea typeface="Tulpen One"/>
                <a:cs typeface="Tulpen One"/>
                <a:sym typeface="Tulpen One"/>
              </a:defRPr>
            </a:lvl8pPr>
            <a:lvl9pPr lvl="8" rtl="0">
              <a:lnSpc>
                <a:spcPct val="100000"/>
              </a:lnSpc>
              <a:spcBef>
                <a:spcPts val="2133"/>
              </a:spcBef>
              <a:spcAft>
                <a:spcPts val="2133"/>
              </a:spcAft>
              <a:buNone/>
              <a:defRPr sz="4800" b="1">
                <a:latin typeface="Tulpen One"/>
                <a:ea typeface="Tulpen One"/>
                <a:cs typeface="Tulpen One"/>
                <a:sym typeface="Tulpen One"/>
              </a:defRPr>
            </a:lvl9pPr>
          </a:lstStyle>
          <a:p>
            <a:endParaRPr/>
          </a:p>
        </p:txBody>
      </p:sp>
      <p:sp>
        <p:nvSpPr>
          <p:cNvPr id="88" name="Google Shape;88;p18"/>
          <p:cNvSpPr txBox="1">
            <a:spLocks noGrp="1"/>
          </p:cNvSpPr>
          <p:nvPr>
            <p:ph type="subTitle" idx="3"/>
          </p:nvPr>
        </p:nvSpPr>
        <p:spPr>
          <a:xfrm>
            <a:off x="1452164" y="2701167"/>
            <a:ext cx="3195600" cy="77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867"/>
            </a:lvl1pPr>
            <a:lvl2pPr lvl="1" algn="r" rtl="0">
              <a:lnSpc>
                <a:spcPct val="100000"/>
              </a:lnSpc>
              <a:spcBef>
                <a:spcPts val="2133"/>
              </a:spcBef>
              <a:spcAft>
                <a:spcPts val="0"/>
              </a:spcAft>
              <a:buNone/>
              <a:defRPr sz="1867"/>
            </a:lvl2pPr>
            <a:lvl3pPr lvl="2" algn="r" rtl="0">
              <a:lnSpc>
                <a:spcPct val="100000"/>
              </a:lnSpc>
              <a:spcBef>
                <a:spcPts val="2133"/>
              </a:spcBef>
              <a:spcAft>
                <a:spcPts val="0"/>
              </a:spcAft>
              <a:buNone/>
              <a:defRPr sz="1867"/>
            </a:lvl3pPr>
            <a:lvl4pPr lvl="3" algn="r" rtl="0">
              <a:lnSpc>
                <a:spcPct val="100000"/>
              </a:lnSpc>
              <a:spcBef>
                <a:spcPts val="2133"/>
              </a:spcBef>
              <a:spcAft>
                <a:spcPts val="0"/>
              </a:spcAft>
              <a:buNone/>
              <a:defRPr sz="1867"/>
            </a:lvl4pPr>
            <a:lvl5pPr lvl="4" algn="r" rtl="0">
              <a:lnSpc>
                <a:spcPct val="100000"/>
              </a:lnSpc>
              <a:spcBef>
                <a:spcPts val="2133"/>
              </a:spcBef>
              <a:spcAft>
                <a:spcPts val="0"/>
              </a:spcAft>
              <a:buNone/>
              <a:defRPr sz="1867"/>
            </a:lvl5pPr>
            <a:lvl6pPr lvl="5" algn="r" rtl="0">
              <a:lnSpc>
                <a:spcPct val="100000"/>
              </a:lnSpc>
              <a:spcBef>
                <a:spcPts val="2133"/>
              </a:spcBef>
              <a:spcAft>
                <a:spcPts val="0"/>
              </a:spcAft>
              <a:buNone/>
              <a:defRPr sz="1867"/>
            </a:lvl6pPr>
            <a:lvl7pPr lvl="6" algn="r" rtl="0">
              <a:lnSpc>
                <a:spcPct val="100000"/>
              </a:lnSpc>
              <a:spcBef>
                <a:spcPts val="2133"/>
              </a:spcBef>
              <a:spcAft>
                <a:spcPts val="0"/>
              </a:spcAft>
              <a:buNone/>
              <a:defRPr sz="1867"/>
            </a:lvl7pPr>
            <a:lvl8pPr lvl="7" algn="r" rtl="0">
              <a:lnSpc>
                <a:spcPct val="100000"/>
              </a:lnSpc>
              <a:spcBef>
                <a:spcPts val="2133"/>
              </a:spcBef>
              <a:spcAft>
                <a:spcPts val="0"/>
              </a:spcAft>
              <a:buNone/>
              <a:defRPr sz="1867"/>
            </a:lvl8pPr>
            <a:lvl9pPr lvl="8" algn="r" rtl="0">
              <a:lnSpc>
                <a:spcPct val="100000"/>
              </a:lnSpc>
              <a:spcBef>
                <a:spcPts val="2133"/>
              </a:spcBef>
              <a:spcAft>
                <a:spcPts val="2133"/>
              </a:spcAft>
              <a:buNone/>
              <a:defRPr sz="1867"/>
            </a:lvl9pPr>
          </a:lstStyle>
          <a:p>
            <a:endParaRPr/>
          </a:p>
        </p:txBody>
      </p:sp>
      <p:sp>
        <p:nvSpPr>
          <p:cNvPr id="89" name="Google Shape;89;p18"/>
          <p:cNvSpPr txBox="1">
            <a:spLocks noGrp="1"/>
          </p:cNvSpPr>
          <p:nvPr>
            <p:ph type="subTitle" idx="4"/>
          </p:nvPr>
        </p:nvSpPr>
        <p:spPr>
          <a:xfrm>
            <a:off x="7609617" y="2701167"/>
            <a:ext cx="31956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lvl1pPr>
            <a:lvl2pPr lvl="1" rtl="0">
              <a:lnSpc>
                <a:spcPct val="100000"/>
              </a:lnSpc>
              <a:spcBef>
                <a:spcPts val="2133"/>
              </a:spcBef>
              <a:spcAft>
                <a:spcPts val="0"/>
              </a:spcAft>
              <a:buNone/>
              <a:defRPr sz="1867"/>
            </a:lvl2pPr>
            <a:lvl3pPr lvl="2" rtl="0">
              <a:lnSpc>
                <a:spcPct val="100000"/>
              </a:lnSpc>
              <a:spcBef>
                <a:spcPts val="2133"/>
              </a:spcBef>
              <a:spcAft>
                <a:spcPts val="0"/>
              </a:spcAft>
              <a:buNone/>
              <a:defRPr sz="1867"/>
            </a:lvl3pPr>
            <a:lvl4pPr lvl="3" rtl="0">
              <a:lnSpc>
                <a:spcPct val="100000"/>
              </a:lnSpc>
              <a:spcBef>
                <a:spcPts val="2133"/>
              </a:spcBef>
              <a:spcAft>
                <a:spcPts val="0"/>
              </a:spcAft>
              <a:buNone/>
              <a:defRPr sz="1867"/>
            </a:lvl4pPr>
            <a:lvl5pPr lvl="4" rtl="0">
              <a:lnSpc>
                <a:spcPct val="100000"/>
              </a:lnSpc>
              <a:spcBef>
                <a:spcPts val="2133"/>
              </a:spcBef>
              <a:spcAft>
                <a:spcPts val="0"/>
              </a:spcAft>
              <a:buNone/>
              <a:defRPr sz="1867"/>
            </a:lvl5pPr>
            <a:lvl6pPr lvl="5" rtl="0">
              <a:lnSpc>
                <a:spcPct val="100000"/>
              </a:lnSpc>
              <a:spcBef>
                <a:spcPts val="2133"/>
              </a:spcBef>
              <a:spcAft>
                <a:spcPts val="0"/>
              </a:spcAft>
              <a:buNone/>
              <a:defRPr sz="1867"/>
            </a:lvl6pPr>
            <a:lvl7pPr lvl="6" rtl="0">
              <a:lnSpc>
                <a:spcPct val="100000"/>
              </a:lnSpc>
              <a:spcBef>
                <a:spcPts val="2133"/>
              </a:spcBef>
              <a:spcAft>
                <a:spcPts val="0"/>
              </a:spcAft>
              <a:buNone/>
              <a:defRPr sz="1867"/>
            </a:lvl7pPr>
            <a:lvl8pPr lvl="7" rtl="0">
              <a:lnSpc>
                <a:spcPct val="100000"/>
              </a:lnSpc>
              <a:spcBef>
                <a:spcPts val="2133"/>
              </a:spcBef>
              <a:spcAft>
                <a:spcPts val="0"/>
              </a:spcAft>
              <a:buNone/>
              <a:defRPr sz="1867"/>
            </a:lvl8pPr>
            <a:lvl9pPr lvl="8" rtl="0">
              <a:lnSpc>
                <a:spcPct val="100000"/>
              </a:lnSpc>
              <a:spcBef>
                <a:spcPts val="2133"/>
              </a:spcBef>
              <a:spcAft>
                <a:spcPts val="2133"/>
              </a:spcAft>
              <a:buNone/>
              <a:defRPr sz="1867"/>
            </a:lvl9pPr>
          </a:lstStyle>
          <a:p>
            <a:endParaRPr/>
          </a:p>
        </p:txBody>
      </p:sp>
      <p:sp>
        <p:nvSpPr>
          <p:cNvPr id="90" name="Google Shape;90;p18"/>
          <p:cNvSpPr txBox="1">
            <a:spLocks noGrp="1"/>
          </p:cNvSpPr>
          <p:nvPr>
            <p:ph type="subTitle" idx="5"/>
          </p:nvPr>
        </p:nvSpPr>
        <p:spPr>
          <a:xfrm>
            <a:off x="1452117" y="4043559"/>
            <a:ext cx="3195600" cy="6976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None/>
              <a:defRPr sz="4800" b="1">
                <a:latin typeface="Tulpen One"/>
                <a:ea typeface="Tulpen One"/>
                <a:cs typeface="Tulpen One"/>
                <a:sym typeface="Tulpen One"/>
              </a:defRPr>
            </a:lvl1pPr>
            <a:lvl2pPr lvl="1" algn="r" rtl="0">
              <a:lnSpc>
                <a:spcPct val="100000"/>
              </a:lnSpc>
              <a:spcBef>
                <a:spcPts val="2133"/>
              </a:spcBef>
              <a:spcAft>
                <a:spcPts val="0"/>
              </a:spcAft>
              <a:buNone/>
              <a:defRPr sz="4800" b="1">
                <a:latin typeface="Tulpen One"/>
                <a:ea typeface="Tulpen One"/>
                <a:cs typeface="Tulpen One"/>
                <a:sym typeface="Tulpen One"/>
              </a:defRPr>
            </a:lvl2pPr>
            <a:lvl3pPr lvl="2" algn="r" rtl="0">
              <a:lnSpc>
                <a:spcPct val="100000"/>
              </a:lnSpc>
              <a:spcBef>
                <a:spcPts val="2133"/>
              </a:spcBef>
              <a:spcAft>
                <a:spcPts val="0"/>
              </a:spcAft>
              <a:buNone/>
              <a:defRPr sz="4800" b="1">
                <a:latin typeface="Tulpen One"/>
                <a:ea typeface="Tulpen One"/>
                <a:cs typeface="Tulpen One"/>
                <a:sym typeface="Tulpen One"/>
              </a:defRPr>
            </a:lvl3pPr>
            <a:lvl4pPr lvl="3" algn="r" rtl="0">
              <a:lnSpc>
                <a:spcPct val="100000"/>
              </a:lnSpc>
              <a:spcBef>
                <a:spcPts val="2133"/>
              </a:spcBef>
              <a:spcAft>
                <a:spcPts val="0"/>
              </a:spcAft>
              <a:buNone/>
              <a:defRPr sz="4800" b="1">
                <a:latin typeface="Tulpen One"/>
                <a:ea typeface="Tulpen One"/>
                <a:cs typeface="Tulpen One"/>
                <a:sym typeface="Tulpen One"/>
              </a:defRPr>
            </a:lvl4pPr>
            <a:lvl5pPr lvl="4" algn="r" rtl="0">
              <a:lnSpc>
                <a:spcPct val="100000"/>
              </a:lnSpc>
              <a:spcBef>
                <a:spcPts val="2133"/>
              </a:spcBef>
              <a:spcAft>
                <a:spcPts val="0"/>
              </a:spcAft>
              <a:buNone/>
              <a:defRPr sz="4800" b="1">
                <a:latin typeface="Tulpen One"/>
                <a:ea typeface="Tulpen One"/>
                <a:cs typeface="Tulpen One"/>
                <a:sym typeface="Tulpen One"/>
              </a:defRPr>
            </a:lvl5pPr>
            <a:lvl6pPr lvl="5" algn="r" rtl="0">
              <a:lnSpc>
                <a:spcPct val="100000"/>
              </a:lnSpc>
              <a:spcBef>
                <a:spcPts val="2133"/>
              </a:spcBef>
              <a:spcAft>
                <a:spcPts val="0"/>
              </a:spcAft>
              <a:buNone/>
              <a:defRPr sz="4800" b="1">
                <a:latin typeface="Tulpen One"/>
                <a:ea typeface="Tulpen One"/>
                <a:cs typeface="Tulpen One"/>
                <a:sym typeface="Tulpen One"/>
              </a:defRPr>
            </a:lvl6pPr>
            <a:lvl7pPr lvl="6" algn="r" rtl="0">
              <a:lnSpc>
                <a:spcPct val="100000"/>
              </a:lnSpc>
              <a:spcBef>
                <a:spcPts val="2133"/>
              </a:spcBef>
              <a:spcAft>
                <a:spcPts val="0"/>
              </a:spcAft>
              <a:buNone/>
              <a:defRPr sz="4800" b="1">
                <a:latin typeface="Tulpen One"/>
                <a:ea typeface="Tulpen One"/>
                <a:cs typeface="Tulpen One"/>
                <a:sym typeface="Tulpen One"/>
              </a:defRPr>
            </a:lvl7pPr>
            <a:lvl8pPr lvl="7" algn="r" rtl="0">
              <a:lnSpc>
                <a:spcPct val="100000"/>
              </a:lnSpc>
              <a:spcBef>
                <a:spcPts val="2133"/>
              </a:spcBef>
              <a:spcAft>
                <a:spcPts val="0"/>
              </a:spcAft>
              <a:buNone/>
              <a:defRPr sz="4800" b="1">
                <a:latin typeface="Tulpen One"/>
                <a:ea typeface="Tulpen One"/>
                <a:cs typeface="Tulpen One"/>
                <a:sym typeface="Tulpen One"/>
              </a:defRPr>
            </a:lvl8pPr>
            <a:lvl9pPr lvl="8" algn="r" rtl="0">
              <a:lnSpc>
                <a:spcPct val="100000"/>
              </a:lnSpc>
              <a:spcBef>
                <a:spcPts val="2133"/>
              </a:spcBef>
              <a:spcAft>
                <a:spcPts val="2133"/>
              </a:spcAft>
              <a:buNone/>
              <a:defRPr sz="4800" b="1">
                <a:latin typeface="Tulpen One"/>
                <a:ea typeface="Tulpen One"/>
                <a:cs typeface="Tulpen One"/>
                <a:sym typeface="Tulpen One"/>
              </a:defRPr>
            </a:lvl9pPr>
          </a:lstStyle>
          <a:p>
            <a:endParaRPr/>
          </a:p>
        </p:txBody>
      </p:sp>
      <p:sp>
        <p:nvSpPr>
          <p:cNvPr id="91" name="Google Shape;91;p18"/>
          <p:cNvSpPr txBox="1">
            <a:spLocks noGrp="1"/>
          </p:cNvSpPr>
          <p:nvPr>
            <p:ph type="subTitle" idx="6"/>
          </p:nvPr>
        </p:nvSpPr>
        <p:spPr>
          <a:xfrm>
            <a:off x="7609664" y="4043549"/>
            <a:ext cx="3195600" cy="697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4800" b="1">
                <a:latin typeface="Tulpen One"/>
                <a:ea typeface="Tulpen One"/>
                <a:cs typeface="Tulpen One"/>
                <a:sym typeface="Tulpen One"/>
              </a:defRPr>
            </a:lvl1pPr>
            <a:lvl2pPr lvl="1" rtl="0">
              <a:lnSpc>
                <a:spcPct val="100000"/>
              </a:lnSpc>
              <a:spcBef>
                <a:spcPts val="2133"/>
              </a:spcBef>
              <a:spcAft>
                <a:spcPts val="0"/>
              </a:spcAft>
              <a:buNone/>
              <a:defRPr sz="4800" b="1">
                <a:latin typeface="Tulpen One"/>
                <a:ea typeface="Tulpen One"/>
                <a:cs typeface="Tulpen One"/>
                <a:sym typeface="Tulpen One"/>
              </a:defRPr>
            </a:lvl2pPr>
            <a:lvl3pPr lvl="2" rtl="0">
              <a:lnSpc>
                <a:spcPct val="100000"/>
              </a:lnSpc>
              <a:spcBef>
                <a:spcPts val="2133"/>
              </a:spcBef>
              <a:spcAft>
                <a:spcPts val="0"/>
              </a:spcAft>
              <a:buNone/>
              <a:defRPr sz="4800" b="1">
                <a:latin typeface="Tulpen One"/>
                <a:ea typeface="Tulpen One"/>
                <a:cs typeface="Tulpen One"/>
                <a:sym typeface="Tulpen One"/>
              </a:defRPr>
            </a:lvl3pPr>
            <a:lvl4pPr lvl="3" rtl="0">
              <a:lnSpc>
                <a:spcPct val="100000"/>
              </a:lnSpc>
              <a:spcBef>
                <a:spcPts val="2133"/>
              </a:spcBef>
              <a:spcAft>
                <a:spcPts val="0"/>
              </a:spcAft>
              <a:buNone/>
              <a:defRPr sz="4800" b="1">
                <a:latin typeface="Tulpen One"/>
                <a:ea typeface="Tulpen One"/>
                <a:cs typeface="Tulpen One"/>
                <a:sym typeface="Tulpen One"/>
              </a:defRPr>
            </a:lvl4pPr>
            <a:lvl5pPr lvl="4" rtl="0">
              <a:lnSpc>
                <a:spcPct val="100000"/>
              </a:lnSpc>
              <a:spcBef>
                <a:spcPts val="2133"/>
              </a:spcBef>
              <a:spcAft>
                <a:spcPts val="0"/>
              </a:spcAft>
              <a:buNone/>
              <a:defRPr sz="4800" b="1">
                <a:latin typeface="Tulpen One"/>
                <a:ea typeface="Tulpen One"/>
                <a:cs typeface="Tulpen One"/>
                <a:sym typeface="Tulpen One"/>
              </a:defRPr>
            </a:lvl5pPr>
            <a:lvl6pPr lvl="5" rtl="0">
              <a:lnSpc>
                <a:spcPct val="100000"/>
              </a:lnSpc>
              <a:spcBef>
                <a:spcPts val="2133"/>
              </a:spcBef>
              <a:spcAft>
                <a:spcPts val="0"/>
              </a:spcAft>
              <a:buNone/>
              <a:defRPr sz="4800" b="1">
                <a:latin typeface="Tulpen One"/>
                <a:ea typeface="Tulpen One"/>
                <a:cs typeface="Tulpen One"/>
                <a:sym typeface="Tulpen One"/>
              </a:defRPr>
            </a:lvl6pPr>
            <a:lvl7pPr lvl="6" rtl="0">
              <a:lnSpc>
                <a:spcPct val="100000"/>
              </a:lnSpc>
              <a:spcBef>
                <a:spcPts val="2133"/>
              </a:spcBef>
              <a:spcAft>
                <a:spcPts val="0"/>
              </a:spcAft>
              <a:buNone/>
              <a:defRPr sz="4800" b="1">
                <a:latin typeface="Tulpen One"/>
                <a:ea typeface="Tulpen One"/>
                <a:cs typeface="Tulpen One"/>
                <a:sym typeface="Tulpen One"/>
              </a:defRPr>
            </a:lvl7pPr>
            <a:lvl8pPr lvl="7" rtl="0">
              <a:lnSpc>
                <a:spcPct val="100000"/>
              </a:lnSpc>
              <a:spcBef>
                <a:spcPts val="2133"/>
              </a:spcBef>
              <a:spcAft>
                <a:spcPts val="0"/>
              </a:spcAft>
              <a:buNone/>
              <a:defRPr sz="4800" b="1">
                <a:latin typeface="Tulpen One"/>
                <a:ea typeface="Tulpen One"/>
                <a:cs typeface="Tulpen One"/>
                <a:sym typeface="Tulpen One"/>
              </a:defRPr>
            </a:lvl8pPr>
            <a:lvl9pPr lvl="8" rtl="0">
              <a:lnSpc>
                <a:spcPct val="100000"/>
              </a:lnSpc>
              <a:spcBef>
                <a:spcPts val="2133"/>
              </a:spcBef>
              <a:spcAft>
                <a:spcPts val="2133"/>
              </a:spcAft>
              <a:buNone/>
              <a:defRPr sz="4800" b="1">
                <a:latin typeface="Tulpen One"/>
                <a:ea typeface="Tulpen One"/>
                <a:cs typeface="Tulpen One"/>
                <a:sym typeface="Tulpen One"/>
              </a:defRPr>
            </a:lvl9pPr>
          </a:lstStyle>
          <a:p>
            <a:endParaRPr/>
          </a:p>
        </p:txBody>
      </p:sp>
      <p:sp>
        <p:nvSpPr>
          <p:cNvPr id="92" name="Google Shape;92;p18"/>
          <p:cNvSpPr txBox="1">
            <a:spLocks noGrp="1"/>
          </p:cNvSpPr>
          <p:nvPr>
            <p:ph type="subTitle" idx="7"/>
          </p:nvPr>
        </p:nvSpPr>
        <p:spPr>
          <a:xfrm>
            <a:off x="1452164" y="4826633"/>
            <a:ext cx="3195600" cy="77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867"/>
            </a:lvl1pPr>
            <a:lvl2pPr lvl="1" algn="r" rtl="0">
              <a:lnSpc>
                <a:spcPct val="100000"/>
              </a:lnSpc>
              <a:spcBef>
                <a:spcPts val="2133"/>
              </a:spcBef>
              <a:spcAft>
                <a:spcPts val="0"/>
              </a:spcAft>
              <a:buNone/>
              <a:defRPr sz="1867"/>
            </a:lvl2pPr>
            <a:lvl3pPr lvl="2" algn="r" rtl="0">
              <a:lnSpc>
                <a:spcPct val="100000"/>
              </a:lnSpc>
              <a:spcBef>
                <a:spcPts val="2133"/>
              </a:spcBef>
              <a:spcAft>
                <a:spcPts val="0"/>
              </a:spcAft>
              <a:buNone/>
              <a:defRPr sz="1867"/>
            </a:lvl3pPr>
            <a:lvl4pPr lvl="3" algn="r" rtl="0">
              <a:lnSpc>
                <a:spcPct val="100000"/>
              </a:lnSpc>
              <a:spcBef>
                <a:spcPts val="2133"/>
              </a:spcBef>
              <a:spcAft>
                <a:spcPts val="0"/>
              </a:spcAft>
              <a:buNone/>
              <a:defRPr sz="1867"/>
            </a:lvl4pPr>
            <a:lvl5pPr lvl="4" algn="r" rtl="0">
              <a:lnSpc>
                <a:spcPct val="100000"/>
              </a:lnSpc>
              <a:spcBef>
                <a:spcPts val="2133"/>
              </a:spcBef>
              <a:spcAft>
                <a:spcPts val="0"/>
              </a:spcAft>
              <a:buNone/>
              <a:defRPr sz="1867"/>
            </a:lvl5pPr>
            <a:lvl6pPr lvl="5" algn="r" rtl="0">
              <a:lnSpc>
                <a:spcPct val="100000"/>
              </a:lnSpc>
              <a:spcBef>
                <a:spcPts val="2133"/>
              </a:spcBef>
              <a:spcAft>
                <a:spcPts val="0"/>
              </a:spcAft>
              <a:buNone/>
              <a:defRPr sz="1867"/>
            </a:lvl6pPr>
            <a:lvl7pPr lvl="6" algn="r" rtl="0">
              <a:lnSpc>
                <a:spcPct val="100000"/>
              </a:lnSpc>
              <a:spcBef>
                <a:spcPts val="2133"/>
              </a:spcBef>
              <a:spcAft>
                <a:spcPts val="0"/>
              </a:spcAft>
              <a:buNone/>
              <a:defRPr sz="1867"/>
            </a:lvl7pPr>
            <a:lvl8pPr lvl="7" algn="r" rtl="0">
              <a:lnSpc>
                <a:spcPct val="100000"/>
              </a:lnSpc>
              <a:spcBef>
                <a:spcPts val="2133"/>
              </a:spcBef>
              <a:spcAft>
                <a:spcPts val="0"/>
              </a:spcAft>
              <a:buNone/>
              <a:defRPr sz="1867"/>
            </a:lvl8pPr>
            <a:lvl9pPr lvl="8" algn="r" rtl="0">
              <a:lnSpc>
                <a:spcPct val="100000"/>
              </a:lnSpc>
              <a:spcBef>
                <a:spcPts val="2133"/>
              </a:spcBef>
              <a:spcAft>
                <a:spcPts val="2133"/>
              </a:spcAft>
              <a:buNone/>
              <a:defRPr sz="1867"/>
            </a:lvl9pPr>
          </a:lstStyle>
          <a:p>
            <a:endParaRPr/>
          </a:p>
        </p:txBody>
      </p:sp>
      <p:sp>
        <p:nvSpPr>
          <p:cNvPr id="93" name="Google Shape;93;p18"/>
          <p:cNvSpPr txBox="1">
            <a:spLocks noGrp="1"/>
          </p:cNvSpPr>
          <p:nvPr>
            <p:ph type="subTitle" idx="8"/>
          </p:nvPr>
        </p:nvSpPr>
        <p:spPr>
          <a:xfrm>
            <a:off x="7609617" y="4826633"/>
            <a:ext cx="31956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lvl1pPr>
            <a:lvl2pPr lvl="1" rtl="0">
              <a:lnSpc>
                <a:spcPct val="100000"/>
              </a:lnSpc>
              <a:spcBef>
                <a:spcPts val="2133"/>
              </a:spcBef>
              <a:spcAft>
                <a:spcPts val="0"/>
              </a:spcAft>
              <a:buNone/>
              <a:defRPr sz="1867"/>
            </a:lvl2pPr>
            <a:lvl3pPr lvl="2" rtl="0">
              <a:lnSpc>
                <a:spcPct val="100000"/>
              </a:lnSpc>
              <a:spcBef>
                <a:spcPts val="2133"/>
              </a:spcBef>
              <a:spcAft>
                <a:spcPts val="0"/>
              </a:spcAft>
              <a:buNone/>
              <a:defRPr sz="1867"/>
            </a:lvl3pPr>
            <a:lvl4pPr lvl="3" rtl="0">
              <a:lnSpc>
                <a:spcPct val="100000"/>
              </a:lnSpc>
              <a:spcBef>
                <a:spcPts val="2133"/>
              </a:spcBef>
              <a:spcAft>
                <a:spcPts val="0"/>
              </a:spcAft>
              <a:buNone/>
              <a:defRPr sz="1867"/>
            </a:lvl4pPr>
            <a:lvl5pPr lvl="4" rtl="0">
              <a:lnSpc>
                <a:spcPct val="100000"/>
              </a:lnSpc>
              <a:spcBef>
                <a:spcPts val="2133"/>
              </a:spcBef>
              <a:spcAft>
                <a:spcPts val="0"/>
              </a:spcAft>
              <a:buNone/>
              <a:defRPr sz="1867"/>
            </a:lvl5pPr>
            <a:lvl6pPr lvl="5" rtl="0">
              <a:lnSpc>
                <a:spcPct val="100000"/>
              </a:lnSpc>
              <a:spcBef>
                <a:spcPts val="2133"/>
              </a:spcBef>
              <a:spcAft>
                <a:spcPts val="0"/>
              </a:spcAft>
              <a:buNone/>
              <a:defRPr sz="1867"/>
            </a:lvl6pPr>
            <a:lvl7pPr lvl="6" rtl="0">
              <a:lnSpc>
                <a:spcPct val="100000"/>
              </a:lnSpc>
              <a:spcBef>
                <a:spcPts val="2133"/>
              </a:spcBef>
              <a:spcAft>
                <a:spcPts val="0"/>
              </a:spcAft>
              <a:buNone/>
              <a:defRPr sz="1867"/>
            </a:lvl7pPr>
            <a:lvl8pPr lvl="7" rtl="0">
              <a:lnSpc>
                <a:spcPct val="100000"/>
              </a:lnSpc>
              <a:spcBef>
                <a:spcPts val="2133"/>
              </a:spcBef>
              <a:spcAft>
                <a:spcPts val="0"/>
              </a:spcAft>
              <a:buNone/>
              <a:defRPr sz="1867"/>
            </a:lvl8pPr>
            <a:lvl9pPr lvl="8" rtl="0">
              <a:lnSpc>
                <a:spcPct val="100000"/>
              </a:lnSpc>
              <a:spcBef>
                <a:spcPts val="2133"/>
              </a:spcBef>
              <a:spcAft>
                <a:spcPts val="2133"/>
              </a:spcAft>
              <a:buNone/>
              <a:defRPr sz="1867"/>
            </a:lvl9pPr>
          </a:lstStyle>
          <a:p>
            <a:endParaRPr/>
          </a:p>
        </p:txBody>
      </p:sp>
      <p:sp>
        <p:nvSpPr>
          <p:cNvPr id="94" name="Google Shape;94;p18"/>
          <p:cNvSpPr txBox="1">
            <a:spLocks noGrp="1"/>
          </p:cNvSpPr>
          <p:nvPr>
            <p:ph type="ctrTitle"/>
          </p:nvPr>
        </p:nvSpPr>
        <p:spPr>
          <a:xfrm>
            <a:off x="960067" y="465423"/>
            <a:ext cx="9687200" cy="1113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4000"/>
            </a:lvl1pPr>
            <a:lvl2pPr lvl="1" rtl="0">
              <a:spcBef>
                <a:spcPts val="0"/>
              </a:spcBef>
              <a:spcAft>
                <a:spcPts val="0"/>
              </a:spcAft>
              <a:buClr>
                <a:schemeClr val="hlink"/>
              </a:buClr>
              <a:buSzPts val="2400"/>
              <a:buNone/>
              <a:defRPr sz="3200">
                <a:solidFill>
                  <a:schemeClr val="hlink"/>
                </a:solidFill>
              </a:defRPr>
            </a:lvl2pPr>
            <a:lvl3pPr lvl="2" rtl="0">
              <a:spcBef>
                <a:spcPts val="0"/>
              </a:spcBef>
              <a:spcAft>
                <a:spcPts val="0"/>
              </a:spcAft>
              <a:buClr>
                <a:schemeClr val="hlink"/>
              </a:buClr>
              <a:buSzPts val="2400"/>
              <a:buNone/>
              <a:defRPr sz="3200">
                <a:solidFill>
                  <a:schemeClr val="hlink"/>
                </a:solidFill>
              </a:defRPr>
            </a:lvl3pPr>
            <a:lvl4pPr lvl="3" rtl="0">
              <a:spcBef>
                <a:spcPts val="0"/>
              </a:spcBef>
              <a:spcAft>
                <a:spcPts val="0"/>
              </a:spcAft>
              <a:buClr>
                <a:schemeClr val="hlink"/>
              </a:buClr>
              <a:buSzPts val="2400"/>
              <a:buNone/>
              <a:defRPr sz="3200">
                <a:solidFill>
                  <a:schemeClr val="hlink"/>
                </a:solidFill>
              </a:defRPr>
            </a:lvl4pPr>
            <a:lvl5pPr lvl="4" rtl="0">
              <a:spcBef>
                <a:spcPts val="0"/>
              </a:spcBef>
              <a:spcAft>
                <a:spcPts val="0"/>
              </a:spcAft>
              <a:buClr>
                <a:schemeClr val="hlink"/>
              </a:buClr>
              <a:buSzPts val="2400"/>
              <a:buNone/>
              <a:defRPr sz="3200">
                <a:solidFill>
                  <a:schemeClr val="hlink"/>
                </a:solidFill>
              </a:defRPr>
            </a:lvl5pPr>
            <a:lvl6pPr lvl="5" rtl="0">
              <a:spcBef>
                <a:spcPts val="0"/>
              </a:spcBef>
              <a:spcAft>
                <a:spcPts val="0"/>
              </a:spcAft>
              <a:buClr>
                <a:schemeClr val="hlink"/>
              </a:buClr>
              <a:buSzPts val="2400"/>
              <a:buNone/>
              <a:defRPr sz="3200">
                <a:solidFill>
                  <a:schemeClr val="hlink"/>
                </a:solidFill>
              </a:defRPr>
            </a:lvl6pPr>
            <a:lvl7pPr lvl="6" rtl="0">
              <a:spcBef>
                <a:spcPts val="0"/>
              </a:spcBef>
              <a:spcAft>
                <a:spcPts val="0"/>
              </a:spcAft>
              <a:buClr>
                <a:schemeClr val="hlink"/>
              </a:buClr>
              <a:buSzPts val="2400"/>
              <a:buNone/>
              <a:defRPr sz="3200">
                <a:solidFill>
                  <a:schemeClr val="hlink"/>
                </a:solidFill>
              </a:defRPr>
            </a:lvl7pPr>
            <a:lvl8pPr lvl="7" rtl="0">
              <a:spcBef>
                <a:spcPts val="0"/>
              </a:spcBef>
              <a:spcAft>
                <a:spcPts val="0"/>
              </a:spcAft>
              <a:buClr>
                <a:schemeClr val="hlink"/>
              </a:buClr>
              <a:buSzPts val="2400"/>
              <a:buNone/>
              <a:defRPr sz="3200">
                <a:solidFill>
                  <a:schemeClr val="hlink"/>
                </a:solidFill>
              </a:defRPr>
            </a:lvl8pPr>
            <a:lvl9pPr lvl="8" rtl="0">
              <a:spcBef>
                <a:spcPts val="0"/>
              </a:spcBef>
              <a:spcAft>
                <a:spcPts val="0"/>
              </a:spcAft>
              <a:buClr>
                <a:schemeClr val="hlink"/>
              </a:buClr>
              <a:buSzPts val="2400"/>
              <a:buNone/>
              <a:defRPr sz="3200">
                <a:solidFill>
                  <a:schemeClr val="hlink"/>
                </a:solidFill>
              </a:defRPr>
            </a:lvl9pPr>
          </a:lstStyle>
          <a:p>
            <a:endParaRPr/>
          </a:p>
        </p:txBody>
      </p:sp>
    </p:spTree>
    <p:extLst>
      <p:ext uri="{BB962C8B-B14F-4D97-AF65-F5344CB8AC3E}">
        <p14:creationId xmlns:p14="http://schemas.microsoft.com/office/powerpoint/2010/main" val="1105553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dk2"/>
        </a:solidFill>
        <a:effectLst/>
      </p:bgPr>
    </p:bg>
    <p:spTree>
      <p:nvGrpSpPr>
        <p:cNvPr id="1" name="Shape 123"/>
        <p:cNvGrpSpPr/>
        <p:nvPr/>
      </p:nvGrpSpPr>
      <p:grpSpPr>
        <a:xfrm>
          <a:off x="0" y="0"/>
          <a:ext cx="0" cy="0"/>
          <a:chOff x="0" y="0"/>
          <a:chExt cx="0" cy="0"/>
        </a:xfrm>
      </p:grpSpPr>
      <p:pic>
        <p:nvPicPr>
          <p:cNvPr id="124" name="Google Shape;124;p2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25" name="Google Shape;125;p23"/>
          <p:cNvSpPr txBox="1">
            <a:spLocks noGrp="1"/>
          </p:cNvSpPr>
          <p:nvPr>
            <p:ph type="subTitle" idx="1"/>
          </p:nvPr>
        </p:nvSpPr>
        <p:spPr>
          <a:xfrm>
            <a:off x="960000" y="3445567"/>
            <a:ext cx="4242400" cy="225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solidFill>
                  <a:schemeClr val="accent5"/>
                </a:solidFill>
              </a:defRPr>
            </a:lvl1pPr>
            <a:lvl2pPr lvl="1" rtl="0">
              <a:lnSpc>
                <a:spcPct val="100000"/>
              </a:lnSpc>
              <a:spcBef>
                <a:spcPts val="2133"/>
              </a:spcBef>
              <a:spcAft>
                <a:spcPts val="0"/>
              </a:spcAft>
              <a:buNone/>
              <a:defRPr sz="1867">
                <a:solidFill>
                  <a:schemeClr val="accent5"/>
                </a:solidFill>
              </a:defRPr>
            </a:lvl2pPr>
            <a:lvl3pPr lvl="2" rtl="0">
              <a:lnSpc>
                <a:spcPct val="100000"/>
              </a:lnSpc>
              <a:spcBef>
                <a:spcPts val="2133"/>
              </a:spcBef>
              <a:spcAft>
                <a:spcPts val="0"/>
              </a:spcAft>
              <a:buNone/>
              <a:defRPr sz="1867">
                <a:solidFill>
                  <a:schemeClr val="accent5"/>
                </a:solidFill>
              </a:defRPr>
            </a:lvl3pPr>
            <a:lvl4pPr lvl="3" rtl="0">
              <a:lnSpc>
                <a:spcPct val="100000"/>
              </a:lnSpc>
              <a:spcBef>
                <a:spcPts val="2133"/>
              </a:spcBef>
              <a:spcAft>
                <a:spcPts val="0"/>
              </a:spcAft>
              <a:buNone/>
              <a:defRPr sz="1867">
                <a:solidFill>
                  <a:schemeClr val="accent5"/>
                </a:solidFill>
              </a:defRPr>
            </a:lvl4pPr>
            <a:lvl5pPr lvl="4" rtl="0">
              <a:lnSpc>
                <a:spcPct val="100000"/>
              </a:lnSpc>
              <a:spcBef>
                <a:spcPts val="2133"/>
              </a:spcBef>
              <a:spcAft>
                <a:spcPts val="0"/>
              </a:spcAft>
              <a:buNone/>
              <a:defRPr sz="1867">
                <a:solidFill>
                  <a:schemeClr val="accent5"/>
                </a:solidFill>
              </a:defRPr>
            </a:lvl5pPr>
            <a:lvl6pPr lvl="5" rtl="0">
              <a:lnSpc>
                <a:spcPct val="100000"/>
              </a:lnSpc>
              <a:spcBef>
                <a:spcPts val="2133"/>
              </a:spcBef>
              <a:spcAft>
                <a:spcPts val="0"/>
              </a:spcAft>
              <a:buNone/>
              <a:defRPr sz="1867">
                <a:solidFill>
                  <a:schemeClr val="accent5"/>
                </a:solidFill>
              </a:defRPr>
            </a:lvl6pPr>
            <a:lvl7pPr lvl="6" rtl="0">
              <a:lnSpc>
                <a:spcPct val="100000"/>
              </a:lnSpc>
              <a:spcBef>
                <a:spcPts val="2133"/>
              </a:spcBef>
              <a:spcAft>
                <a:spcPts val="0"/>
              </a:spcAft>
              <a:buNone/>
              <a:defRPr sz="1867">
                <a:solidFill>
                  <a:schemeClr val="accent5"/>
                </a:solidFill>
              </a:defRPr>
            </a:lvl7pPr>
            <a:lvl8pPr lvl="7" rtl="0">
              <a:lnSpc>
                <a:spcPct val="100000"/>
              </a:lnSpc>
              <a:spcBef>
                <a:spcPts val="2133"/>
              </a:spcBef>
              <a:spcAft>
                <a:spcPts val="0"/>
              </a:spcAft>
              <a:buNone/>
              <a:defRPr sz="1867">
                <a:solidFill>
                  <a:schemeClr val="accent5"/>
                </a:solidFill>
              </a:defRPr>
            </a:lvl8pPr>
            <a:lvl9pPr lvl="8" rtl="0">
              <a:lnSpc>
                <a:spcPct val="100000"/>
              </a:lnSpc>
              <a:spcBef>
                <a:spcPts val="2133"/>
              </a:spcBef>
              <a:spcAft>
                <a:spcPts val="2133"/>
              </a:spcAft>
              <a:buNone/>
              <a:defRPr sz="1867">
                <a:solidFill>
                  <a:schemeClr val="accent5"/>
                </a:solidFill>
              </a:defRPr>
            </a:lvl9pPr>
          </a:lstStyle>
          <a:p>
            <a:endParaRPr/>
          </a:p>
        </p:txBody>
      </p:sp>
      <p:sp>
        <p:nvSpPr>
          <p:cNvPr id="126" name="Google Shape;126;p23"/>
          <p:cNvSpPr txBox="1">
            <a:spLocks noGrp="1"/>
          </p:cNvSpPr>
          <p:nvPr>
            <p:ph type="ctrTitle"/>
          </p:nvPr>
        </p:nvSpPr>
        <p:spPr>
          <a:xfrm>
            <a:off x="960067" y="465433"/>
            <a:ext cx="3466800" cy="1113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4800"/>
            </a:lvl1pPr>
            <a:lvl2pPr lvl="1" rtl="0">
              <a:spcBef>
                <a:spcPts val="0"/>
              </a:spcBef>
              <a:spcAft>
                <a:spcPts val="0"/>
              </a:spcAft>
              <a:buClr>
                <a:schemeClr val="hlink"/>
              </a:buClr>
              <a:buSzPts val="2400"/>
              <a:buNone/>
              <a:defRPr sz="3200">
                <a:solidFill>
                  <a:schemeClr val="hlink"/>
                </a:solidFill>
              </a:defRPr>
            </a:lvl2pPr>
            <a:lvl3pPr lvl="2" rtl="0">
              <a:spcBef>
                <a:spcPts val="0"/>
              </a:spcBef>
              <a:spcAft>
                <a:spcPts val="0"/>
              </a:spcAft>
              <a:buClr>
                <a:schemeClr val="hlink"/>
              </a:buClr>
              <a:buSzPts val="2400"/>
              <a:buNone/>
              <a:defRPr sz="3200">
                <a:solidFill>
                  <a:schemeClr val="hlink"/>
                </a:solidFill>
              </a:defRPr>
            </a:lvl3pPr>
            <a:lvl4pPr lvl="3" rtl="0">
              <a:spcBef>
                <a:spcPts val="0"/>
              </a:spcBef>
              <a:spcAft>
                <a:spcPts val="0"/>
              </a:spcAft>
              <a:buClr>
                <a:schemeClr val="hlink"/>
              </a:buClr>
              <a:buSzPts val="2400"/>
              <a:buNone/>
              <a:defRPr sz="3200">
                <a:solidFill>
                  <a:schemeClr val="hlink"/>
                </a:solidFill>
              </a:defRPr>
            </a:lvl4pPr>
            <a:lvl5pPr lvl="4" rtl="0">
              <a:spcBef>
                <a:spcPts val="0"/>
              </a:spcBef>
              <a:spcAft>
                <a:spcPts val="0"/>
              </a:spcAft>
              <a:buClr>
                <a:schemeClr val="hlink"/>
              </a:buClr>
              <a:buSzPts val="2400"/>
              <a:buNone/>
              <a:defRPr sz="3200">
                <a:solidFill>
                  <a:schemeClr val="hlink"/>
                </a:solidFill>
              </a:defRPr>
            </a:lvl5pPr>
            <a:lvl6pPr lvl="5" rtl="0">
              <a:spcBef>
                <a:spcPts val="0"/>
              </a:spcBef>
              <a:spcAft>
                <a:spcPts val="0"/>
              </a:spcAft>
              <a:buClr>
                <a:schemeClr val="hlink"/>
              </a:buClr>
              <a:buSzPts val="2400"/>
              <a:buNone/>
              <a:defRPr sz="3200">
                <a:solidFill>
                  <a:schemeClr val="hlink"/>
                </a:solidFill>
              </a:defRPr>
            </a:lvl6pPr>
            <a:lvl7pPr lvl="6" rtl="0">
              <a:spcBef>
                <a:spcPts val="0"/>
              </a:spcBef>
              <a:spcAft>
                <a:spcPts val="0"/>
              </a:spcAft>
              <a:buClr>
                <a:schemeClr val="hlink"/>
              </a:buClr>
              <a:buSzPts val="2400"/>
              <a:buNone/>
              <a:defRPr sz="3200">
                <a:solidFill>
                  <a:schemeClr val="hlink"/>
                </a:solidFill>
              </a:defRPr>
            </a:lvl7pPr>
            <a:lvl8pPr lvl="7" rtl="0">
              <a:spcBef>
                <a:spcPts val="0"/>
              </a:spcBef>
              <a:spcAft>
                <a:spcPts val="0"/>
              </a:spcAft>
              <a:buClr>
                <a:schemeClr val="hlink"/>
              </a:buClr>
              <a:buSzPts val="2400"/>
              <a:buNone/>
              <a:defRPr sz="3200">
                <a:solidFill>
                  <a:schemeClr val="hlink"/>
                </a:solidFill>
              </a:defRPr>
            </a:lvl8pPr>
            <a:lvl9pPr lvl="8" rtl="0">
              <a:spcBef>
                <a:spcPts val="0"/>
              </a:spcBef>
              <a:spcAft>
                <a:spcPts val="0"/>
              </a:spcAft>
              <a:buClr>
                <a:schemeClr val="hlink"/>
              </a:buClr>
              <a:buSzPts val="2400"/>
              <a:buNone/>
              <a:defRPr sz="3200">
                <a:solidFill>
                  <a:schemeClr val="hlink"/>
                </a:solidFill>
              </a:defRPr>
            </a:lvl9pPr>
          </a:lstStyle>
          <a:p>
            <a:endParaRPr/>
          </a:p>
        </p:txBody>
      </p:sp>
    </p:spTree>
    <p:extLst>
      <p:ext uri="{BB962C8B-B14F-4D97-AF65-F5344CB8AC3E}">
        <p14:creationId xmlns:p14="http://schemas.microsoft.com/office/powerpoint/2010/main" val="1806777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47"/>
        <p:cNvGrpSpPr/>
        <p:nvPr/>
      </p:nvGrpSpPr>
      <p:grpSpPr>
        <a:xfrm>
          <a:off x="0" y="0"/>
          <a:ext cx="0" cy="0"/>
          <a:chOff x="0" y="0"/>
          <a:chExt cx="0" cy="0"/>
        </a:xfrm>
      </p:grpSpPr>
    </p:spTree>
    <p:extLst>
      <p:ext uri="{BB962C8B-B14F-4D97-AF65-F5344CB8AC3E}">
        <p14:creationId xmlns:p14="http://schemas.microsoft.com/office/powerpoint/2010/main" val="2913212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chnology design 1">
  <p:cSld name="Technology design 1">
    <p:spTree>
      <p:nvGrpSpPr>
        <p:cNvPr id="1" name="Shape 656"/>
        <p:cNvGrpSpPr/>
        <p:nvPr/>
      </p:nvGrpSpPr>
      <p:grpSpPr>
        <a:xfrm>
          <a:off x="0" y="0"/>
          <a:ext cx="0" cy="0"/>
          <a:chOff x="0" y="0"/>
          <a:chExt cx="0" cy="0"/>
        </a:xfrm>
      </p:grpSpPr>
      <p:sp>
        <p:nvSpPr>
          <p:cNvPr id="657" name="Google Shape;657;p24"/>
          <p:cNvSpPr txBox="1">
            <a:spLocks noGrp="1"/>
          </p:cNvSpPr>
          <p:nvPr>
            <p:ph type="subTitle" idx="1"/>
          </p:nvPr>
        </p:nvSpPr>
        <p:spPr>
          <a:xfrm flipH="1">
            <a:off x="7645101" y="3250215"/>
            <a:ext cx="2781600" cy="147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67"/>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658" name="Google Shape;658;p24"/>
          <p:cNvSpPr txBox="1">
            <a:spLocks noGrp="1"/>
          </p:cNvSpPr>
          <p:nvPr>
            <p:ph type="title"/>
          </p:nvPr>
        </p:nvSpPr>
        <p:spPr>
          <a:xfrm>
            <a:off x="622300" y="474200"/>
            <a:ext cx="10947600" cy="88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lvl2pPr>
            <a:lvl3pPr lvl="2" algn="ctr" rtl="0">
              <a:spcBef>
                <a:spcPts val="0"/>
              </a:spcBef>
              <a:spcAft>
                <a:spcPts val="0"/>
              </a:spcAft>
              <a:buNone/>
              <a:defRPr sz="4800"/>
            </a:lvl3pPr>
            <a:lvl4pPr lvl="3" algn="ctr" rtl="0">
              <a:spcBef>
                <a:spcPts val="0"/>
              </a:spcBef>
              <a:spcAft>
                <a:spcPts val="0"/>
              </a:spcAft>
              <a:buNone/>
              <a:defRPr sz="4800"/>
            </a:lvl4pPr>
            <a:lvl5pPr lvl="4" algn="ctr" rtl="0">
              <a:spcBef>
                <a:spcPts val="0"/>
              </a:spcBef>
              <a:spcAft>
                <a:spcPts val="0"/>
              </a:spcAft>
              <a:buNone/>
              <a:defRPr sz="4800"/>
            </a:lvl5pPr>
            <a:lvl6pPr lvl="5" algn="ctr" rtl="0">
              <a:spcBef>
                <a:spcPts val="0"/>
              </a:spcBef>
              <a:spcAft>
                <a:spcPts val="0"/>
              </a:spcAft>
              <a:buNone/>
              <a:defRPr sz="4800"/>
            </a:lvl6pPr>
            <a:lvl7pPr lvl="6" algn="ctr" rtl="0">
              <a:spcBef>
                <a:spcPts val="0"/>
              </a:spcBef>
              <a:spcAft>
                <a:spcPts val="0"/>
              </a:spcAft>
              <a:buNone/>
              <a:defRPr sz="4800"/>
            </a:lvl7pPr>
            <a:lvl8pPr lvl="7" algn="ctr" rtl="0">
              <a:spcBef>
                <a:spcPts val="0"/>
              </a:spcBef>
              <a:spcAft>
                <a:spcPts val="0"/>
              </a:spcAft>
              <a:buNone/>
              <a:defRPr sz="4800"/>
            </a:lvl8pPr>
            <a:lvl9pPr lvl="8" algn="ctr" rtl="0">
              <a:spcBef>
                <a:spcPts val="0"/>
              </a:spcBef>
              <a:spcAft>
                <a:spcPts val="0"/>
              </a:spcAft>
              <a:buNone/>
              <a:defRPr sz="4800"/>
            </a:lvl9pPr>
          </a:lstStyle>
          <a:p>
            <a:endParaRPr/>
          </a:p>
        </p:txBody>
      </p:sp>
      <p:grpSp>
        <p:nvGrpSpPr>
          <p:cNvPr id="2" name="Google Shape;659;p24"/>
          <p:cNvGrpSpPr/>
          <p:nvPr/>
        </p:nvGrpSpPr>
        <p:grpSpPr>
          <a:xfrm>
            <a:off x="-1849333" y="-928782"/>
            <a:ext cx="3293133" cy="4111833"/>
            <a:chOff x="4035675" y="1303525"/>
            <a:chExt cx="2469850" cy="3083875"/>
          </a:xfrm>
        </p:grpSpPr>
        <p:sp>
          <p:nvSpPr>
            <p:cNvPr id="660" name="Google Shape;660;p24"/>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24"/>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24"/>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24"/>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24"/>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24"/>
            <p:cNvSpPr/>
            <p:nvPr/>
          </p:nvSpPr>
          <p:spPr>
            <a:xfrm>
              <a:off x="4878813"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24"/>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 name="Google Shape;667;p24"/>
          <p:cNvGrpSpPr/>
          <p:nvPr/>
        </p:nvGrpSpPr>
        <p:grpSpPr>
          <a:xfrm>
            <a:off x="6891500" y="5072067"/>
            <a:ext cx="6083000" cy="2174300"/>
            <a:chOff x="2785850" y="2029825"/>
            <a:chExt cx="4562250" cy="1630725"/>
          </a:xfrm>
        </p:grpSpPr>
        <p:sp>
          <p:nvSpPr>
            <p:cNvPr id="668" name="Google Shape;668;p24"/>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24"/>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24"/>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24"/>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24"/>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24"/>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24"/>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24"/>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733258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6/17/2023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035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6/17/2023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1627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AFD80-073C-4D78-8EBC-5613F8FE422B}" type="datetimeFigureOut">
              <a:rPr lang="en-US" smtClean="0"/>
              <a:pPr/>
              <a:t>6/17/2023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2247C-CC40-42B2-9FC2-1BA2B3D295B6}" type="slidenum">
              <a:rPr lang="en-US" smtClean="0"/>
              <a:pPr/>
              <a:t>‹#›</a:t>
            </a:fld>
            <a:endParaRPr lang="en-US"/>
          </a:p>
        </p:txBody>
      </p:sp>
    </p:spTree>
    <p:extLst>
      <p:ext uri="{BB962C8B-B14F-4D97-AF65-F5344CB8AC3E}">
        <p14:creationId xmlns:p14="http://schemas.microsoft.com/office/powerpoint/2010/main" val="25900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6/17/2023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750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E00D40-447B-4679-94CF-9B596069A8B6}" type="datetimeFigureOut">
              <a:rPr lang="en-US" smtClean="0">
                <a:solidFill>
                  <a:prstClr val="black">
                    <a:tint val="75000"/>
                  </a:prstClr>
                </a:solidFill>
              </a:rPr>
              <a:pPr/>
              <a:t>6/17/2023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5325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E00D40-447B-4679-94CF-9B596069A8B6}" type="datetimeFigureOut">
              <a:rPr lang="en-US" smtClean="0">
                <a:solidFill>
                  <a:prstClr val="black">
                    <a:tint val="75000"/>
                  </a:prstClr>
                </a:solidFill>
              </a:rPr>
              <a:pPr/>
              <a:t>6/17/2023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7509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E00D40-447B-4679-94CF-9B596069A8B6}" type="datetimeFigureOut">
              <a:rPr lang="en-US" smtClean="0">
                <a:solidFill>
                  <a:prstClr val="black">
                    <a:tint val="75000"/>
                  </a:prstClr>
                </a:solidFill>
              </a:rPr>
              <a:pPr/>
              <a:t>6/17/2023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9471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00D40-447B-4679-94CF-9B596069A8B6}" type="datetimeFigureOut">
              <a:rPr lang="en-US" smtClean="0">
                <a:solidFill>
                  <a:prstClr val="black">
                    <a:tint val="75000"/>
                  </a:prstClr>
                </a:solidFill>
              </a:rPr>
              <a:pPr/>
              <a:t>6/17/2023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3247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E00D40-447B-4679-94CF-9B596069A8B6}" type="datetimeFigureOut">
              <a:rPr lang="en-US" smtClean="0">
                <a:solidFill>
                  <a:prstClr val="black">
                    <a:tint val="75000"/>
                  </a:prstClr>
                </a:solidFill>
              </a:rPr>
              <a:pPr/>
              <a:t>6/17/2023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0952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E00D40-447B-4679-94CF-9B596069A8B6}" type="datetimeFigureOut">
              <a:rPr lang="en-US" smtClean="0">
                <a:solidFill>
                  <a:prstClr val="black">
                    <a:tint val="75000"/>
                  </a:prstClr>
                </a:solidFill>
              </a:rPr>
              <a:pPr/>
              <a:t>6/17/2023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923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6/17/2023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24743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E00D40-447B-4679-94CF-9B596069A8B6}" type="datetimeFigureOut">
              <a:rPr lang="en-US" smtClean="0">
                <a:solidFill>
                  <a:prstClr val="black">
                    <a:tint val="75000"/>
                  </a:prstClr>
                </a:solidFill>
              </a:rPr>
              <a:pPr/>
              <a:t>6/17/2023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562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AFD80-073C-4D78-8EBC-5613F8FE422B}" type="datetimeFigureOut">
              <a:rPr lang="en-US" smtClean="0"/>
              <a:pPr/>
              <a:t>6/17/2023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2247C-CC40-42B2-9FC2-1BA2B3D295B6}" type="slidenum">
              <a:rPr lang="en-US" smtClean="0"/>
              <a:pPr/>
              <a:t>‹#›</a:t>
            </a:fld>
            <a:endParaRPr lang="en-US"/>
          </a:p>
        </p:txBody>
      </p:sp>
    </p:spTree>
    <p:extLst>
      <p:ext uri="{BB962C8B-B14F-4D97-AF65-F5344CB8AC3E}">
        <p14:creationId xmlns:p14="http://schemas.microsoft.com/office/powerpoint/2010/main" val="1712496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AFD80-073C-4D78-8EBC-5613F8FE422B}" type="datetimeFigureOut">
              <a:rPr lang="en-US" smtClean="0"/>
              <a:pPr/>
              <a:t>6/17/2023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2247C-CC40-42B2-9FC2-1BA2B3D295B6}" type="slidenum">
              <a:rPr lang="en-US" smtClean="0"/>
              <a:pPr/>
              <a:t>‹#›</a:t>
            </a:fld>
            <a:endParaRPr lang="en-US"/>
          </a:p>
        </p:txBody>
      </p:sp>
    </p:spTree>
    <p:extLst>
      <p:ext uri="{BB962C8B-B14F-4D97-AF65-F5344CB8AC3E}">
        <p14:creationId xmlns:p14="http://schemas.microsoft.com/office/powerpoint/2010/main" val="3460667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AFD80-073C-4D78-8EBC-5613F8FE422B}" type="datetimeFigureOut">
              <a:rPr lang="en-US" smtClean="0"/>
              <a:pPr/>
              <a:t>6/17/2023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2247C-CC40-42B2-9FC2-1BA2B3D295B6}" type="slidenum">
              <a:rPr lang="en-US" smtClean="0"/>
              <a:pPr/>
              <a:t>‹#›</a:t>
            </a:fld>
            <a:endParaRPr lang="en-US"/>
          </a:p>
        </p:txBody>
      </p:sp>
    </p:spTree>
    <p:extLst>
      <p:ext uri="{BB962C8B-B14F-4D97-AF65-F5344CB8AC3E}">
        <p14:creationId xmlns:p14="http://schemas.microsoft.com/office/powerpoint/2010/main" val="32273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AFD80-073C-4D78-8EBC-5613F8FE422B}" type="datetimeFigureOut">
              <a:rPr lang="en-US" smtClean="0"/>
              <a:pPr/>
              <a:t>6/17/2023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B2247C-CC40-42B2-9FC2-1BA2B3D295B6}" type="slidenum">
              <a:rPr lang="en-US" smtClean="0"/>
              <a:pPr/>
              <a:t>‹#›</a:t>
            </a:fld>
            <a:endParaRPr lang="en-US"/>
          </a:p>
        </p:txBody>
      </p:sp>
    </p:spTree>
    <p:extLst>
      <p:ext uri="{BB962C8B-B14F-4D97-AF65-F5344CB8AC3E}">
        <p14:creationId xmlns:p14="http://schemas.microsoft.com/office/powerpoint/2010/main" val="259804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AFD80-073C-4D78-8EBC-5613F8FE422B}" type="datetimeFigureOut">
              <a:rPr lang="en-US" smtClean="0"/>
              <a:pPr/>
              <a:t>6/17/2023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2247C-CC40-42B2-9FC2-1BA2B3D295B6}" type="slidenum">
              <a:rPr lang="en-US" smtClean="0"/>
              <a:pPr/>
              <a:t>‹#›</a:t>
            </a:fld>
            <a:endParaRPr lang="en-US"/>
          </a:p>
        </p:txBody>
      </p:sp>
    </p:spTree>
    <p:extLst>
      <p:ext uri="{BB962C8B-B14F-4D97-AF65-F5344CB8AC3E}">
        <p14:creationId xmlns:p14="http://schemas.microsoft.com/office/powerpoint/2010/main" val="3651735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AFD80-073C-4D78-8EBC-5613F8FE422B}" type="datetimeFigureOut">
              <a:rPr lang="en-US" smtClean="0"/>
              <a:pPr/>
              <a:t>6/17/2023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2247C-CC40-42B2-9FC2-1BA2B3D295B6}" type="slidenum">
              <a:rPr lang="en-US" smtClean="0"/>
              <a:pPr/>
              <a:t>‹#›</a:t>
            </a:fld>
            <a:endParaRPr lang="en-US"/>
          </a:p>
        </p:txBody>
      </p:sp>
    </p:spTree>
    <p:extLst>
      <p:ext uri="{BB962C8B-B14F-4D97-AF65-F5344CB8AC3E}">
        <p14:creationId xmlns:p14="http://schemas.microsoft.com/office/powerpoint/2010/main" val="1437409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AFD80-073C-4D78-8EBC-5613F8FE422B}" type="datetimeFigureOut">
              <a:rPr lang="en-US" smtClean="0"/>
              <a:pPr/>
              <a:t>6/17/2023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2247C-CC40-42B2-9FC2-1BA2B3D295B6}" type="slidenum">
              <a:rPr lang="en-US" smtClean="0"/>
              <a:pPr/>
              <a:t>‹#›</a:t>
            </a:fld>
            <a:endParaRPr lang="en-US"/>
          </a:p>
        </p:txBody>
      </p:sp>
    </p:spTree>
    <p:extLst>
      <p:ext uri="{BB962C8B-B14F-4D97-AF65-F5344CB8AC3E}">
        <p14:creationId xmlns:p14="http://schemas.microsoft.com/office/powerpoint/2010/main" val="335944129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1pPr>
            <a:lvl2pPr lvl="1">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2pPr>
            <a:lvl3pPr lvl="2">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3pPr>
            <a:lvl4pPr lvl="3">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4pPr>
            <a:lvl5pPr lvl="4">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5pPr>
            <a:lvl6pPr lvl="5">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6pPr>
            <a:lvl7pPr lvl="6">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7pPr>
            <a:lvl8pPr lvl="7">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8pPr>
            <a:lvl9pPr lvl="8">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Barlow"/>
              <a:buChar char="●"/>
              <a:defRPr>
                <a:solidFill>
                  <a:schemeClr val="accent6"/>
                </a:solidFill>
                <a:latin typeface="Barlow"/>
                <a:ea typeface="Barlow"/>
                <a:cs typeface="Barlow"/>
                <a:sym typeface="Barlow"/>
              </a:defRPr>
            </a:lvl1pPr>
            <a:lvl2pPr marL="914400" lvl="1"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2pPr>
            <a:lvl3pPr marL="1371600" lvl="2"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3pPr>
            <a:lvl4pPr marL="1828800" lvl="3"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4pPr>
            <a:lvl5pPr marL="2286000" lvl="4"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5pPr>
            <a:lvl6pPr marL="2743200" lvl="5"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6pPr>
            <a:lvl7pPr marL="3200400" lvl="6"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7pPr>
            <a:lvl8pPr marL="3657600" lvl="7"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8pPr>
            <a:lvl9pPr marL="4114800" lvl="8" indent="-317500">
              <a:lnSpc>
                <a:spcPct val="115000"/>
              </a:lnSpc>
              <a:spcBef>
                <a:spcPts val="1600"/>
              </a:spcBef>
              <a:spcAft>
                <a:spcPts val="1600"/>
              </a:spcAft>
              <a:buClr>
                <a:schemeClr val="accent6"/>
              </a:buClr>
              <a:buSzPts val="1400"/>
              <a:buFont typeface="Barlow"/>
              <a:buChar char="■"/>
              <a:defRPr>
                <a:solidFill>
                  <a:schemeClr val="accent6"/>
                </a:solidFill>
                <a:latin typeface="Barlow"/>
                <a:ea typeface="Barlow"/>
                <a:cs typeface="Barlow"/>
                <a:sym typeface="Barlow"/>
              </a:defRPr>
            </a:lvl9pPr>
          </a:lstStyle>
          <a:p>
            <a:endParaRPr/>
          </a:p>
        </p:txBody>
      </p:sp>
    </p:spTree>
    <p:extLst>
      <p:ext uri="{BB962C8B-B14F-4D97-AF65-F5344CB8AC3E}">
        <p14:creationId xmlns:p14="http://schemas.microsoft.com/office/powerpoint/2010/main" val="2493807745"/>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00D40-447B-4679-94CF-9B596069A8B6}" type="datetimeFigureOut">
              <a:rPr lang="en-US" smtClean="0">
                <a:solidFill>
                  <a:prstClr val="black">
                    <a:tint val="75000"/>
                  </a:prstClr>
                </a:solidFill>
              </a:rPr>
              <a:pPr/>
              <a:t>6/17/2023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B2840-3C88-4F35-8072-E8F0B5FBBA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200808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audio" Target="file:///E:\SO&#7840;N%20GI&#193;O%20&#193;N%20CH&#194;N%20TR&#7900;I%20S&#193;NG%20T&#7840;O\B&#192;I%2010%20M&#7864;%20THI&#202;N%20NHI&#202;N\Word%20v&#224;%20PP%20b&#224;i%2010\B&#192;I%2010%20-%20B&#204;NH\Bui%20phan.mp3" TargetMode="Externa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4.png"/><Relationship Id="rId5" Type="http://schemas.openxmlformats.org/officeDocument/2006/relationships/slide" Target="slide16.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0.png"/><Relationship Id="rId3" Type="http://schemas.openxmlformats.org/officeDocument/2006/relationships/slide" Target="slide17.xml"/><Relationship Id="rId7" Type="http://schemas.openxmlformats.org/officeDocument/2006/relationships/image" Target="../media/image28.png"/><Relationship Id="rId12" Type="http://schemas.openxmlformats.org/officeDocument/2006/relationships/slide" Target="slide20.xml"/><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slide" Target="slide18.xml"/><Relationship Id="rId11" Type="http://schemas.microsoft.com/office/2007/relationships/hdphoto" Target="../media/hdphoto4.wdp"/><Relationship Id="rId5" Type="http://schemas.microsoft.com/office/2007/relationships/hdphoto" Target="../media/hdphoto2.wdp"/><Relationship Id="rId10" Type="http://schemas.openxmlformats.org/officeDocument/2006/relationships/image" Target="../media/image29.png"/><Relationship Id="rId4" Type="http://schemas.openxmlformats.org/officeDocument/2006/relationships/image" Target="../media/image27.png"/><Relationship Id="rId9" Type="http://schemas.openxmlformats.org/officeDocument/2006/relationships/slide" Target="slide19.xml"/><Relationship Id="rId1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7" Type="http://schemas.microsoft.com/office/2007/relationships/hdphoto" Target="../media/hdphoto6.wdp"/><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2.wdp"/><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microsoft.com/office/2007/relationships/hdphoto" Target="../media/hdphoto3.wdp"/><Relationship Id="rId2" Type="http://schemas.openxmlformats.org/officeDocument/2006/relationships/image" Target="../media/image26.jpg"/><Relationship Id="rId1" Type="http://schemas.openxmlformats.org/officeDocument/2006/relationships/slideLayout" Target="../slideLayouts/slideLayout29.xml"/><Relationship Id="rId6" Type="http://schemas.openxmlformats.org/officeDocument/2006/relationships/image" Target="../media/image28.png"/><Relationship Id="rId5" Type="http://schemas.openxmlformats.org/officeDocument/2006/relationships/slide" Target="slide16.xml"/><Relationship Id="rId4" Type="http://schemas.microsoft.com/office/2007/relationships/hdphoto" Target="../media/hdphoto7.wdp"/></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7" Type="http://schemas.microsoft.com/office/2007/relationships/hdphoto" Target="../media/hdphoto4.wdp"/><Relationship Id="rId2" Type="http://schemas.openxmlformats.org/officeDocument/2006/relationships/image" Target="../media/image26.jpg"/><Relationship Id="rId1" Type="http://schemas.openxmlformats.org/officeDocument/2006/relationships/slideLayout" Target="../slideLayouts/slideLayout29.xml"/><Relationship Id="rId6" Type="http://schemas.openxmlformats.org/officeDocument/2006/relationships/image" Target="../media/image29.png"/><Relationship Id="rId5" Type="http://schemas.openxmlformats.org/officeDocument/2006/relationships/slide" Target="slide16.xml"/><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7" Type="http://schemas.microsoft.com/office/2007/relationships/hdphoto" Target="../media/hdphoto8.wdp"/><Relationship Id="rId2" Type="http://schemas.openxmlformats.org/officeDocument/2006/relationships/image" Target="../media/image26.jpg"/><Relationship Id="rId1" Type="http://schemas.openxmlformats.org/officeDocument/2006/relationships/slideLayout" Target="../slideLayouts/slideLayout29.xml"/><Relationship Id="rId6" Type="http://schemas.openxmlformats.org/officeDocument/2006/relationships/image" Target="../media/image33.png"/><Relationship Id="rId5" Type="http://schemas.openxmlformats.org/officeDocument/2006/relationships/slide" Target="slide16.xml"/><Relationship Id="rId4" Type="http://schemas.microsoft.com/office/2007/relationships/hdphoto" Target="../media/hdphoto7.wdp"/></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21"/>
        <p:cNvGrpSpPr/>
        <p:nvPr/>
      </p:nvGrpSpPr>
      <p:grpSpPr>
        <a:xfrm>
          <a:off x="0" y="0"/>
          <a:ext cx="0" cy="0"/>
          <a:chOff x="0" y="0"/>
          <a:chExt cx="0" cy="0"/>
        </a:xfrm>
      </p:grpSpPr>
      <p:grpSp>
        <p:nvGrpSpPr>
          <p:cNvPr id="2" name="Google Shape;2725;p41"/>
          <p:cNvGrpSpPr/>
          <p:nvPr/>
        </p:nvGrpSpPr>
        <p:grpSpPr>
          <a:xfrm>
            <a:off x="10187483" y="5359401"/>
            <a:ext cx="1999380" cy="1507105"/>
            <a:chOff x="7634175" y="2806726"/>
            <a:chExt cx="1499535" cy="2349591"/>
          </a:xfrm>
        </p:grpSpPr>
        <p:sp>
          <p:nvSpPr>
            <p:cNvPr id="2726" name="Google Shape;2726;p41"/>
            <p:cNvSpPr/>
            <p:nvPr/>
          </p:nvSpPr>
          <p:spPr>
            <a:xfrm>
              <a:off x="7634175" y="3583051"/>
              <a:ext cx="1499535" cy="1573266"/>
            </a:xfrm>
            <a:custGeom>
              <a:avLst/>
              <a:gdLst/>
              <a:ahLst/>
              <a:cxnLst/>
              <a:rect l="l" t="t" r="r" b="b"/>
              <a:pathLst>
                <a:path w="35042" h="36765" extrusionOk="0">
                  <a:moveTo>
                    <a:pt x="538" y="552"/>
                  </a:moveTo>
                  <a:lnTo>
                    <a:pt x="538" y="552"/>
                  </a:lnTo>
                  <a:cubicBezTo>
                    <a:pt x="2516" y="1227"/>
                    <a:pt x="4418" y="2097"/>
                    <a:pt x="6212" y="3126"/>
                  </a:cubicBezTo>
                  <a:cubicBezTo>
                    <a:pt x="8127" y="4192"/>
                    <a:pt x="9907" y="5454"/>
                    <a:pt x="11589" y="6810"/>
                  </a:cubicBezTo>
                  <a:cubicBezTo>
                    <a:pt x="12441" y="7474"/>
                    <a:pt x="13250" y="8192"/>
                    <a:pt x="14055" y="8902"/>
                  </a:cubicBezTo>
                  <a:cubicBezTo>
                    <a:pt x="14834" y="9642"/>
                    <a:pt x="15621" y="10375"/>
                    <a:pt x="16365" y="11143"/>
                  </a:cubicBezTo>
                  <a:cubicBezTo>
                    <a:pt x="17870" y="12666"/>
                    <a:pt x="19298" y="14254"/>
                    <a:pt x="20665" y="15882"/>
                  </a:cubicBezTo>
                  <a:cubicBezTo>
                    <a:pt x="23417" y="19124"/>
                    <a:pt x="25973" y="22511"/>
                    <a:pt x="28345" y="26002"/>
                  </a:cubicBezTo>
                  <a:cubicBezTo>
                    <a:pt x="30720" y="29483"/>
                    <a:pt x="32953" y="33109"/>
                    <a:pt x="34988" y="36721"/>
                  </a:cubicBezTo>
                  <a:lnTo>
                    <a:pt x="33403" y="36126"/>
                  </a:lnTo>
                  <a:cubicBezTo>
                    <a:pt x="32888" y="35930"/>
                    <a:pt x="32377" y="35749"/>
                    <a:pt x="31859" y="35517"/>
                  </a:cubicBezTo>
                  <a:lnTo>
                    <a:pt x="30303" y="34857"/>
                  </a:lnTo>
                  <a:cubicBezTo>
                    <a:pt x="29788" y="34632"/>
                    <a:pt x="29291" y="34381"/>
                    <a:pt x="28780" y="34142"/>
                  </a:cubicBezTo>
                  <a:cubicBezTo>
                    <a:pt x="26750" y="33193"/>
                    <a:pt x="24817" y="32075"/>
                    <a:pt x="22964" y="30865"/>
                  </a:cubicBezTo>
                  <a:cubicBezTo>
                    <a:pt x="19262" y="28428"/>
                    <a:pt x="15955" y="25520"/>
                    <a:pt x="13025" y="22325"/>
                  </a:cubicBezTo>
                  <a:cubicBezTo>
                    <a:pt x="10121" y="19113"/>
                    <a:pt x="7601" y="15603"/>
                    <a:pt x="5491" y="11894"/>
                  </a:cubicBezTo>
                  <a:cubicBezTo>
                    <a:pt x="3456" y="8276"/>
                    <a:pt x="1700" y="4487"/>
                    <a:pt x="538" y="552"/>
                  </a:cubicBezTo>
                  <a:close/>
                  <a:moveTo>
                    <a:pt x="1" y="1"/>
                  </a:moveTo>
                  <a:lnTo>
                    <a:pt x="81" y="317"/>
                  </a:lnTo>
                  <a:cubicBezTo>
                    <a:pt x="606" y="2383"/>
                    <a:pt x="1317" y="4392"/>
                    <a:pt x="2126" y="6372"/>
                  </a:cubicBezTo>
                  <a:cubicBezTo>
                    <a:pt x="2938" y="8348"/>
                    <a:pt x="3856" y="10288"/>
                    <a:pt x="4900" y="12173"/>
                  </a:cubicBezTo>
                  <a:cubicBezTo>
                    <a:pt x="6989" y="15937"/>
                    <a:pt x="9486" y="19527"/>
                    <a:pt x="12467" y="22757"/>
                  </a:cubicBezTo>
                  <a:cubicBezTo>
                    <a:pt x="13964" y="24363"/>
                    <a:pt x="15527" y="25926"/>
                    <a:pt x="17242" y="27340"/>
                  </a:cubicBezTo>
                  <a:cubicBezTo>
                    <a:pt x="18972" y="28736"/>
                    <a:pt x="20752" y="30085"/>
                    <a:pt x="22670" y="31253"/>
                  </a:cubicBezTo>
                  <a:cubicBezTo>
                    <a:pt x="26474" y="33646"/>
                    <a:pt x="30607" y="35502"/>
                    <a:pt x="35042" y="36764"/>
                  </a:cubicBezTo>
                  <a:cubicBezTo>
                    <a:pt x="33243" y="32910"/>
                    <a:pt x="31115" y="29305"/>
                    <a:pt x="28805" y="25744"/>
                  </a:cubicBezTo>
                  <a:cubicBezTo>
                    <a:pt x="26470" y="22210"/>
                    <a:pt x="23958" y="18765"/>
                    <a:pt x="21125" y="15545"/>
                  </a:cubicBezTo>
                  <a:cubicBezTo>
                    <a:pt x="18294" y="12326"/>
                    <a:pt x="15176" y="9316"/>
                    <a:pt x="11753" y="6636"/>
                  </a:cubicBezTo>
                  <a:cubicBezTo>
                    <a:pt x="8333" y="3957"/>
                    <a:pt x="4552" y="1617"/>
                    <a:pt x="327" y="116"/>
                  </a:cubicBezTo>
                  <a:lnTo>
                    <a:pt x="1" y="1"/>
                  </a:lnTo>
                  <a:close/>
                </a:path>
              </a:pathLst>
            </a:custGeom>
            <a:solidFill>
              <a:schemeClr val="hlink"/>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7" name="Google Shape;2727;p41"/>
            <p:cNvSpPr/>
            <p:nvPr/>
          </p:nvSpPr>
          <p:spPr>
            <a:xfrm>
              <a:off x="7645558" y="3594990"/>
              <a:ext cx="1487082" cy="1560386"/>
            </a:xfrm>
            <a:custGeom>
              <a:avLst/>
              <a:gdLst/>
              <a:ahLst/>
              <a:cxnLst/>
              <a:rect l="l" t="t" r="r" b="b"/>
              <a:pathLst>
                <a:path w="34751" h="36464" extrusionOk="0">
                  <a:moveTo>
                    <a:pt x="0" y="1"/>
                  </a:moveTo>
                  <a:lnTo>
                    <a:pt x="4286" y="4606"/>
                  </a:lnTo>
                  <a:lnTo>
                    <a:pt x="8611" y="9182"/>
                  </a:lnTo>
                  <a:lnTo>
                    <a:pt x="17303" y="18290"/>
                  </a:lnTo>
                  <a:lnTo>
                    <a:pt x="26041" y="27363"/>
                  </a:lnTo>
                  <a:lnTo>
                    <a:pt x="30403" y="31905"/>
                  </a:lnTo>
                  <a:lnTo>
                    <a:pt x="34751" y="36463"/>
                  </a:lnTo>
                  <a:cubicBezTo>
                    <a:pt x="32093" y="33240"/>
                    <a:pt x="29279" y="30129"/>
                    <a:pt x="26450" y="27036"/>
                  </a:cubicBezTo>
                  <a:cubicBezTo>
                    <a:pt x="23619" y="23943"/>
                    <a:pt x="20722" y="20905"/>
                    <a:pt x="17832" y="17859"/>
                  </a:cubicBezTo>
                  <a:cubicBezTo>
                    <a:pt x="14903" y="14849"/>
                    <a:pt x="11987" y="11825"/>
                    <a:pt x="9014" y="8849"/>
                  </a:cubicBezTo>
                  <a:cubicBezTo>
                    <a:pt x="6040" y="5871"/>
                    <a:pt x="3056" y="2905"/>
                    <a:pt x="0" y="1"/>
                  </a:cubicBezTo>
                  <a:close/>
                </a:path>
              </a:pathLst>
            </a:custGeom>
            <a:solidFill>
              <a:schemeClr val="hlink"/>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8" name="Google Shape;2728;p41"/>
            <p:cNvSpPr/>
            <p:nvPr/>
          </p:nvSpPr>
          <p:spPr>
            <a:xfrm>
              <a:off x="8132467" y="4393654"/>
              <a:ext cx="298093" cy="110833"/>
            </a:xfrm>
            <a:custGeom>
              <a:avLst/>
              <a:gdLst/>
              <a:ahLst/>
              <a:cxnLst/>
              <a:rect l="l" t="t" r="r" b="b"/>
              <a:pathLst>
                <a:path w="6966" h="2590" extrusionOk="0">
                  <a:moveTo>
                    <a:pt x="6845" y="1"/>
                  </a:moveTo>
                  <a:lnTo>
                    <a:pt x="0" y="2282"/>
                  </a:lnTo>
                  <a:lnTo>
                    <a:pt x="119" y="2590"/>
                  </a:lnTo>
                  <a:lnTo>
                    <a:pt x="6965" y="309"/>
                  </a:lnTo>
                  <a:lnTo>
                    <a:pt x="6845" y="1"/>
                  </a:lnTo>
                  <a:close/>
                </a:path>
              </a:pathLst>
            </a:custGeom>
            <a:solidFill>
              <a:schemeClr val="hlink"/>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9" name="Google Shape;2729;p41"/>
            <p:cNvSpPr/>
            <p:nvPr/>
          </p:nvSpPr>
          <p:spPr>
            <a:xfrm>
              <a:off x="8033913" y="4275585"/>
              <a:ext cx="283201" cy="106168"/>
            </a:xfrm>
            <a:custGeom>
              <a:avLst/>
              <a:gdLst/>
              <a:ahLst/>
              <a:cxnLst/>
              <a:rect l="l" t="t" r="r" b="b"/>
              <a:pathLst>
                <a:path w="6618" h="2481" extrusionOk="0">
                  <a:moveTo>
                    <a:pt x="6498" y="0"/>
                  </a:moveTo>
                  <a:lnTo>
                    <a:pt x="1" y="2172"/>
                  </a:lnTo>
                  <a:lnTo>
                    <a:pt x="120" y="2480"/>
                  </a:lnTo>
                  <a:lnTo>
                    <a:pt x="6618" y="308"/>
                  </a:lnTo>
                  <a:lnTo>
                    <a:pt x="6498" y="0"/>
                  </a:lnTo>
                  <a:close/>
                </a:path>
              </a:pathLst>
            </a:custGeom>
            <a:solidFill>
              <a:schemeClr val="hlink"/>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0" name="Google Shape;2730;p41"/>
            <p:cNvSpPr/>
            <p:nvPr/>
          </p:nvSpPr>
          <p:spPr>
            <a:xfrm>
              <a:off x="8522833" y="4310034"/>
              <a:ext cx="60723" cy="198472"/>
            </a:xfrm>
            <a:custGeom>
              <a:avLst/>
              <a:gdLst/>
              <a:ahLst/>
              <a:cxnLst/>
              <a:rect l="l" t="t" r="r" b="b"/>
              <a:pathLst>
                <a:path w="1419" h="4638" extrusionOk="0">
                  <a:moveTo>
                    <a:pt x="1070" y="0"/>
                  </a:moveTo>
                  <a:lnTo>
                    <a:pt x="1" y="4569"/>
                  </a:lnTo>
                  <a:lnTo>
                    <a:pt x="345" y="4638"/>
                  </a:lnTo>
                  <a:lnTo>
                    <a:pt x="1418" y="69"/>
                  </a:lnTo>
                  <a:lnTo>
                    <a:pt x="1070" y="0"/>
                  </a:lnTo>
                  <a:close/>
                </a:path>
              </a:pathLst>
            </a:custGeom>
            <a:solidFill>
              <a:schemeClr val="hlink"/>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1" name="Google Shape;2731;p41"/>
            <p:cNvSpPr/>
            <p:nvPr/>
          </p:nvSpPr>
          <p:spPr>
            <a:xfrm>
              <a:off x="8224945" y="2806726"/>
              <a:ext cx="908185" cy="2059090"/>
            </a:xfrm>
            <a:custGeom>
              <a:avLst/>
              <a:gdLst/>
              <a:ahLst/>
              <a:cxnLst/>
              <a:rect l="l" t="t" r="r" b="b"/>
              <a:pathLst>
                <a:path w="21223" h="48118" extrusionOk="0">
                  <a:moveTo>
                    <a:pt x="846" y="705"/>
                  </a:moveTo>
                  <a:cubicBezTo>
                    <a:pt x="2577" y="2026"/>
                    <a:pt x="4195" y="3481"/>
                    <a:pt x="5653" y="5063"/>
                  </a:cubicBezTo>
                  <a:cubicBezTo>
                    <a:pt x="7186" y="6738"/>
                    <a:pt x="8553" y="8537"/>
                    <a:pt x="9779" y="10411"/>
                  </a:cubicBezTo>
                  <a:cubicBezTo>
                    <a:pt x="12227" y="14172"/>
                    <a:pt x="14054" y="18243"/>
                    <a:pt x="15555" y="22391"/>
                  </a:cubicBezTo>
                  <a:cubicBezTo>
                    <a:pt x="16335" y="24454"/>
                    <a:pt x="16966" y="26568"/>
                    <a:pt x="17585" y="28678"/>
                  </a:cubicBezTo>
                  <a:cubicBezTo>
                    <a:pt x="18195" y="30793"/>
                    <a:pt x="18728" y="32928"/>
                    <a:pt x="19185" y="35074"/>
                  </a:cubicBezTo>
                  <a:cubicBezTo>
                    <a:pt x="20106" y="39357"/>
                    <a:pt x="20784" y="43744"/>
                    <a:pt x="21197" y="48056"/>
                  </a:cubicBezTo>
                  <a:cubicBezTo>
                    <a:pt x="20395" y="47211"/>
                    <a:pt x="19620" y="46359"/>
                    <a:pt x="18866" y="45521"/>
                  </a:cubicBezTo>
                  <a:lnTo>
                    <a:pt x="17734" y="44281"/>
                  </a:lnTo>
                  <a:lnTo>
                    <a:pt x="17169" y="43668"/>
                  </a:lnTo>
                  <a:lnTo>
                    <a:pt x="16632" y="43012"/>
                  </a:lnTo>
                  <a:lnTo>
                    <a:pt x="14493" y="40369"/>
                  </a:lnTo>
                  <a:cubicBezTo>
                    <a:pt x="14145" y="39922"/>
                    <a:pt x="13768" y="39499"/>
                    <a:pt x="13445" y="39038"/>
                  </a:cubicBezTo>
                  <a:lnTo>
                    <a:pt x="12488" y="37646"/>
                  </a:lnTo>
                  <a:lnTo>
                    <a:pt x="10577" y="34865"/>
                  </a:lnTo>
                  <a:lnTo>
                    <a:pt x="8887" y="31968"/>
                  </a:lnTo>
                  <a:cubicBezTo>
                    <a:pt x="8608" y="31485"/>
                    <a:pt x="8314" y="31006"/>
                    <a:pt x="8053" y="30517"/>
                  </a:cubicBezTo>
                  <a:lnTo>
                    <a:pt x="7306" y="29023"/>
                  </a:lnTo>
                  <a:lnTo>
                    <a:pt x="6559" y="27533"/>
                  </a:lnTo>
                  <a:cubicBezTo>
                    <a:pt x="6309" y="27036"/>
                    <a:pt x="6048" y="26543"/>
                    <a:pt x="5852" y="26024"/>
                  </a:cubicBezTo>
                  <a:lnTo>
                    <a:pt x="4579" y="22953"/>
                  </a:lnTo>
                  <a:cubicBezTo>
                    <a:pt x="4192" y="21920"/>
                    <a:pt x="3869" y="20865"/>
                    <a:pt x="3496" y="19828"/>
                  </a:cubicBezTo>
                  <a:cubicBezTo>
                    <a:pt x="3104" y="18791"/>
                    <a:pt x="2872" y="17713"/>
                    <a:pt x="2564" y="16655"/>
                  </a:cubicBezTo>
                  <a:cubicBezTo>
                    <a:pt x="2248" y="15600"/>
                    <a:pt x="2042" y="14523"/>
                    <a:pt x="1816" y="13446"/>
                  </a:cubicBezTo>
                  <a:cubicBezTo>
                    <a:pt x="982" y="9257"/>
                    <a:pt x="503" y="4954"/>
                    <a:pt x="846" y="705"/>
                  </a:cubicBezTo>
                  <a:close/>
                  <a:moveTo>
                    <a:pt x="529" y="1"/>
                  </a:moveTo>
                  <a:lnTo>
                    <a:pt x="493" y="331"/>
                  </a:lnTo>
                  <a:cubicBezTo>
                    <a:pt x="0" y="4751"/>
                    <a:pt x="333" y="9197"/>
                    <a:pt x="1160" y="13555"/>
                  </a:cubicBezTo>
                  <a:cubicBezTo>
                    <a:pt x="2012" y="17906"/>
                    <a:pt x="3307" y="22199"/>
                    <a:pt x="5178" y="26278"/>
                  </a:cubicBezTo>
                  <a:cubicBezTo>
                    <a:pt x="5381" y="26800"/>
                    <a:pt x="5642" y="27297"/>
                    <a:pt x="5896" y="27801"/>
                  </a:cubicBezTo>
                  <a:lnTo>
                    <a:pt x="6657" y="29306"/>
                  </a:lnTo>
                  <a:lnTo>
                    <a:pt x="7419" y="30807"/>
                  </a:lnTo>
                  <a:cubicBezTo>
                    <a:pt x="7680" y="31307"/>
                    <a:pt x="8003" y="31775"/>
                    <a:pt x="8289" y="32261"/>
                  </a:cubicBezTo>
                  <a:lnTo>
                    <a:pt x="10066" y="35148"/>
                  </a:lnTo>
                  <a:lnTo>
                    <a:pt x="12060" y="37907"/>
                  </a:lnTo>
                  <a:lnTo>
                    <a:pt x="13057" y="39285"/>
                  </a:lnTo>
                  <a:cubicBezTo>
                    <a:pt x="13394" y="39741"/>
                    <a:pt x="13786" y="40162"/>
                    <a:pt x="14148" y="40600"/>
                  </a:cubicBezTo>
                  <a:lnTo>
                    <a:pt x="16360" y="43211"/>
                  </a:lnTo>
                  <a:lnTo>
                    <a:pt x="16915" y="43864"/>
                  </a:lnTo>
                  <a:lnTo>
                    <a:pt x="17538" y="44488"/>
                  </a:lnTo>
                  <a:lnTo>
                    <a:pt x="18790" y="45713"/>
                  </a:lnTo>
                  <a:cubicBezTo>
                    <a:pt x="19624" y="46526"/>
                    <a:pt x="20435" y="47316"/>
                    <a:pt x="21222" y="48117"/>
                  </a:cubicBezTo>
                  <a:cubicBezTo>
                    <a:pt x="21139" y="43661"/>
                    <a:pt x="20544" y="39328"/>
                    <a:pt x="19717" y="34984"/>
                  </a:cubicBezTo>
                  <a:cubicBezTo>
                    <a:pt x="18847" y="30658"/>
                    <a:pt x="17702" y="26369"/>
                    <a:pt x="16110" y="22213"/>
                  </a:cubicBezTo>
                  <a:cubicBezTo>
                    <a:pt x="15298" y="20143"/>
                    <a:pt x="14406" y="18095"/>
                    <a:pt x="13383" y="16108"/>
                  </a:cubicBezTo>
                  <a:cubicBezTo>
                    <a:pt x="12346" y="14124"/>
                    <a:pt x="11236" y="12174"/>
                    <a:pt x="9989" y="10295"/>
                  </a:cubicBezTo>
                  <a:cubicBezTo>
                    <a:pt x="8720" y="8432"/>
                    <a:pt x="7368" y="6615"/>
                    <a:pt x="5845" y="4914"/>
                  </a:cubicBezTo>
                  <a:cubicBezTo>
                    <a:pt x="4301" y="3236"/>
                    <a:pt x="2636" y="1644"/>
                    <a:pt x="805" y="215"/>
                  </a:cubicBezTo>
                  <a:lnTo>
                    <a:pt x="529" y="1"/>
                  </a:lnTo>
                  <a:close/>
                </a:path>
              </a:pathLst>
            </a:custGeom>
            <a:solidFill>
              <a:schemeClr val="hlink"/>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2" name="Google Shape;2732;p41"/>
            <p:cNvSpPr/>
            <p:nvPr/>
          </p:nvSpPr>
          <p:spPr>
            <a:xfrm>
              <a:off x="8254216" y="2821789"/>
              <a:ext cx="878444" cy="2042786"/>
            </a:xfrm>
            <a:custGeom>
              <a:avLst/>
              <a:gdLst/>
              <a:ahLst/>
              <a:cxnLst/>
              <a:rect l="l" t="t" r="r" b="b"/>
              <a:pathLst>
                <a:path w="20528" h="47737" extrusionOk="0">
                  <a:moveTo>
                    <a:pt x="1" y="0"/>
                  </a:moveTo>
                  <a:lnTo>
                    <a:pt x="5364" y="11862"/>
                  </a:lnTo>
                  <a:cubicBezTo>
                    <a:pt x="7151" y="15813"/>
                    <a:pt x="8979" y="19751"/>
                    <a:pt x="10726" y="23718"/>
                  </a:cubicBezTo>
                  <a:cubicBezTo>
                    <a:pt x="12522" y="27667"/>
                    <a:pt x="14273" y="31633"/>
                    <a:pt x="15966" y="35614"/>
                  </a:cubicBezTo>
                  <a:cubicBezTo>
                    <a:pt x="16811" y="37609"/>
                    <a:pt x="17659" y="39600"/>
                    <a:pt x="18424" y="41619"/>
                  </a:cubicBezTo>
                  <a:cubicBezTo>
                    <a:pt x="19244" y="43625"/>
                    <a:pt x="19944" y="45659"/>
                    <a:pt x="20528" y="47737"/>
                  </a:cubicBezTo>
                  <a:cubicBezTo>
                    <a:pt x="19643" y="43520"/>
                    <a:pt x="18033" y="39473"/>
                    <a:pt x="16478" y="35437"/>
                  </a:cubicBezTo>
                  <a:cubicBezTo>
                    <a:pt x="14882" y="31409"/>
                    <a:pt x="13124" y="27442"/>
                    <a:pt x="11379" y="23468"/>
                  </a:cubicBezTo>
                  <a:cubicBezTo>
                    <a:pt x="9573" y="19520"/>
                    <a:pt x="7757" y="15578"/>
                    <a:pt x="5861" y="11666"/>
                  </a:cubicBezTo>
                  <a:cubicBezTo>
                    <a:pt x="3968" y="7753"/>
                    <a:pt x="2032" y="3856"/>
                    <a:pt x="1" y="0"/>
                  </a:cubicBezTo>
                  <a:close/>
                </a:path>
              </a:pathLst>
            </a:custGeom>
            <a:solidFill>
              <a:schemeClr val="hlink"/>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3" name="Google Shape;2733;p41"/>
            <p:cNvSpPr/>
            <p:nvPr/>
          </p:nvSpPr>
          <p:spPr>
            <a:xfrm>
              <a:off x="8418416" y="3823125"/>
              <a:ext cx="330401" cy="60551"/>
            </a:xfrm>
            <a:custGeom>
              <a:avLst/>
              <a:gdLst/>
              <a:ahLst/>
              <a:cxnLst/>
              <a:rect l="l" t="t" r="r" b="b"/>
              <a:pathLst>
                <a:path w="7721" h="1415" extrusionOk="0">
                  <a:moveTo>
                    <a:pt x="55" y="0"/>
                  </a:moveTo>
                  <a:lnTo>
                    <a:pt x="1" y="323"/>
                  </a:lnTo>
                  <a:lnTo>
                    <a:pt x="7669" y="1414"/>
                  </a:lnTo>
                  <a:lnTo>
                    <a:pt x="7720" y="1095"/>
                  </a:lnTo>
                  <a:lnTo>
                    <a:pt x="55" y="0"/>
                  </a:lnTo>
                  <a:close/>
                </a:path>
              </a:pathLst>
            </a:custGeom>
            <a:solidFill>
              <a:schemeClr val="hlink"/>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4" name="Google Shape;2734;p41"/>
            <p:cNvSpPr/>
            <p:nvPr/>
          </p:nvSpPr>
          <p:spPr>
            <a:xfrm>
              <a:off x="8613000" y="3383674"/>
              <a:ext cx="124954" cy="214476"/>
            </a:xfrm>
            <a:custGeom>
              <a:avLst/>
              <a:gdLst/>
              <a:ahLst/>
              <a:cxnLst/>
              <a:rect l="l" t="t" r="r" b="b"/>
              <a:pathLst>
                <a:path w="2920" h="5012" extrusionOk="0">
                  <a:moveTo>
                    <a:pt x="2603" y="0"/>
                  </a:moveTo>
                  <a:lnTo>
                    <a:pt x="1" y="4867"/>
                  </a:lnTo>
                  <a:lnTo>
                    <a:pt x="319" y="5011"/>
                  </a:lnTo>
                  <a:lnTo>
                    <a:pt x="2919" y="141"/>
                  </a:lnTo>
                  <a:lnTo>
                    <a:pt x="2603" y="0"/>
                  </a:lnTo>
                  <a:close/>
                </a:path>
              </a:pathLst>
            </a:custGeom>
            <a:solidFill>
              <a:schemeClr val="hlink"/>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5" name="Google Shape;2735;p41"/>
            <p:cNvSpPr/>
            <p:nvPr/>
          </p:nvSpPr>
          <p:spPr>
            <a:xfrm>
              <a:off x="8669317" y="3529216"/>
              <a:ext cx="143569" cy="180199"/>
            </a:xfrm>
            <a:custGeom>
              <a:avLst/>
              <a:gdLst/>
              <a:ahLst/>
              <a:cxnLst/>
              <a:rect l="l" t="t" r="r" b="b"/>
              <a:pathLst>
                <a:path w="3355" h="4211" extrusionOk="0">
                  <a:moveTo>
                    <a:pt x="3064" y="0"/>
                  </a:moveTo>
                  <a:lnTo>
                    <a:pt x="0" y="4025"/>
                  </a:lnTo>
                  <a:lnTo>
                    <a:pt x="291" y="4210"/>
                  </a:lnTo>
                  <a:lnTo>
                    <a:pt x="3354" y="189"/>
                  </a:lnTo>
                  <a:lnTo>
                    <a:pt x="3064" y="0"/>
                  </a:lnTo>
                  <a:close/>
                </a:path>
              </a:pathLst>
            </a:custGeom>
            <a:solidFill>
              <a:schemeClr val="hlink"/>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6" name="Google Shape;2736;p41"/>
            <p:cNvSpPr/>
            <p:nvPr/>
          </p:nvSpPr>
          <p:spPr>
            <a:xfrm>
              <a:off x="8575299" y="4148830"/>
              <a:ext cx="307379" cy="41423"/>
            </a:xfrm>
            <a:custGeom>
              <a:avLst/>
              <a:gdLst/>
              <a:ahLst/>
              <a:cxnLst/>
              <a:rect l="l" t="t" r="r" b="b"/>
              <a:pathLst>
                <a:path w="7183" h="968" extrusionOk="0">
                  <a:moveTo>
                    <a:pt x="37" y="0"/>
                  </a:moveTo>
                  <a:lnTo>
                    <a:pt x="0" y="323"/>
                  </a:lnTo>
                  <a:lnTo>
                    <a:pt x="7147" y="968"/>
                  </a:lnTo>
                  <a:lnTo>
                    <a:pt x="7183" y="645"/>
                  </a:lnTo>
                  <a:lnTo>
                    <a:pt x="37" y="0"/>
                  </a:lnTo>
                  <a:close/>
                </a:path>
              </a:pathLst>
            </a:custGeom>
            <a:solidFill>
              <a:schemeClr val="hlink"/>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8" name="图片 24"/>
          <p:cNvPicPr>
            <a:picLocks noChangeAspect="1" noChangeArrowheads="1"/>
          </p:cNvPicPr>
          <p:nvPr/>
        </p:nvPicPr>
        <p:blipFill>
          <a:blip r:embed="rId4"/>
          <a:srcRect/>
          <a:stretch>
            <a:fillRect/>
          </a:stretch>
        </p:blipFill>
        <p:spPr bwMode="auto">
          <a:xfrm>
            <a:off x="9753600" y="5359400"/>
            <a:ext cx="2336800" cy="1498600"/>
          </a:xfrm>
          <a:prstGeom prst="rect">
            <a:avLst/>
          </a:prstGeom>
          <a:noFill/>
          <a:ln w="9525">
            <a:noFill/>
            <a:miter lim="800000"/>
            <a:headEnd/>
            <a:tailEnd/>
          </a:ln>
        </p:spPr>
      </p:pic>
      <p:sp>
        <p:nvSpPr>
          <p:cNvPr id="21" name="WordArt 18"/>
          <p:cNvSpPr>
            <a:spLocks noChangeArrowheads="1" noChangeShapeType="1" noTextEdit="1"/>
          </p:cNvSpPr>
          <p:nvPr/>
        </p:nvSpPr>
        <p:spPr bwMode="auto">
          <a:xfrm>
            <a:off x="1117600" y="2616200"/>
            <a:ext cx="10464800" cy="2032000"/>
          </a:xfrm>
          <a:prstGeom prst="rect">
            <a:avLst/>
          </a:prstGeom>
        </p:spPr>
        <p:txBody>
          <a:bodyPr wrap="none" fromWordArt="1">
            <a:prstTxWarp prst="textPlain">
              <a:avLst>
                <a:gd name="adj" fmla="val 50000"/>
              </a:avLst>
            </a:prstTxWarp>
          </a:bodyPr>
          <a:lstStyle/>
          <a:p>
            <a:pPr algn="ctr" defTabSz="1219170">
              <a:buClr>
                <a:srgbClr val="000000"/>
              </a:buClr>
              <a:defRPr/>
            </a:pPr>
            <a:r>
              <a:rPr lang="en-US" sz="4800" b="1" kern="10" dirty="0">
                <a:ln w="19050">
                  <a:solidFill>
                    <a:srgbClr val="C400C4"/>
                  </a:solidFill>
                  <a:round/>
                  <a:headEnd/>
                  <a:tailEnd/>
                </a:ln>
                <a:solidFill>
                  <a:srgbClr val="FF0066"/>
                </a:solidFill>
                <a:latin typeface="Times New Roman"/>
                <a:cs typeface="Times New Roman"/>
                <a:sym typeface="Arial"/>
              </a:rPr>
              <a:t>KÍNH CHÀO QUÍ THẦY CÔ GIÁO </a:t>
            </a:r>
          </a:p>
          <a:p>
            <a:pPr algn="ctr" defTabSz="1219170">
              <a:buClr>
                <a:srgbClr val="000000"/>
              </a:buClr>
              <a:defRPr/>
            </a:pPr>
            <a:r>
              <a:rPr lang="en-US" sz="4800" b="1" kern="10" dirty="0">
                <a:ln w="19050">
                  <a:solidFill>
                    <a:srgbClr val="C400C4"/>
                  </a:solidFill>
                  <a:round/>
                  <a:headEnd/>
                  <a:tailEnd/>
                </a:ln>
                <a:solidFill>
                  <a:srgbClr val="FF0066"/>
                </a:solidFill>
                <a:latin typeface="Times New Roman"/>
                <a:cs typeface="Times New Roman"/>
                <a:sym typeface="Arial"/>
              </a:rPr>
              <a:t>VÀ CÁC EM THÂN MẾN !</a:t>
            </a:r>
          </a:p>
        </p:txBody>
      </p:sp>
      <p:sp>
        <p:nvSpPr>
          <p:cNvPr id="23" name="WordArt 13"/>
          <p:cNvSpPr>
            <a:spLocks noChangeArrowheads="1" noChangeShapeType="1" noTextEdit="1"/>
          </p:cNvSpPr>
          <p:nvPr/>
        </p:nvSpPr>
        <p:spPr bwMode="auto">
          <a:xfrm>
            <a:off x="4572000" y="482600"/>
            <a:ext cx="4775200" cy="787400"/>
          </a:xfrm>
          <a:prstGeom prst="rect">
            <a:avLst/>
          </a:prstGeom>
        </p:spPr>
        <p:txBody>
          <a:bodyPr wrap="none" fromWordArt="1">
            <a:prstTxWarp prst="textPlain">
              <a:avLst>
                <a:gd name="adj" fmla="val 50000"/>
              </a:avLst>
            </a:prstTxWarp>
          </a:bodyPr>
          <a:lstStyle/>
          <a:p>
            <a:pPr algn="ctr" defTabSz="1219170">
              <a:buClr>
                <a:srgbClr val="000000"/>
              </a:buClr>
              <a:defRPr/>
            </a:pPr>
            <a:r>
              <a:rPr lang="en-US" sz="4800" kern="10" dirty="0">
                <a:ln w="12700">
                  <a:solidFill>
                    <a:srgbClr val="FF0000"/>
                  </a:solidFill>
                  <a:round/>
                  <a:headEnd/>
                  <a:tailEnd/>
                </a:ln>
                <a:solidFill>
                  <a:srgbClr val="0000FF"/>
                </a:solidFill>
                <a:effectLst>
                  <a:outerShdw dist="35921" dir="2700000" sy="50000" kx="2115830" algn="bl" rotWithShape="0">
                    <a:srgbClr val="C0C0C0">
                      <a:alpha val="80000"/>
                    </a:srgbClr>
                  </a:outerShdw>
                </a:effectLst>
                <a:latin typeface="Times New Roman"/>
                <a:cs typeface="Times New Roman"/>
                <a:sym typeface="Arial"/>
              </a:rPr>
              <a:t>NGỮ VĂN 6 </a:t>
            </a:r>
          </a:p>
        </p:txBody>
      </p:sp>
      <p:sp>
        <p:nvSpPr>
          <p:cNvPr id="19" name="AutoShape 14"/>
          <p:cNvSpPr>
            <a:spLocks noChangeArrowheads="1"/>
          </p:cNvSpPr>
          <p:nvPr/>
        </p:nvSpPr>
        <p:spPr bwMode="auto">
          <a:xfrm>
            <a:off x="254000" y="3898030"/>
            <a:ext cx="711200" cy="5334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defTabSz="1219170">
              <a:buClr>
                <a:srgbClr val="000000"/>
              </a:buClr>
              <a:defRPr/>
            </a:pPr>
            <a:endParaRPr lang="en-US" sz="1867" kern="0">
              <a:solidFill>
                <a:srgbClr val="000000"/>
              </a:solidFill>
              <a:latin typeface="Arial"/>
              <a:cs typeface="Arial"/>
              <a:sym typeface="Arial"/>
            </a:endParaRPr>
          </a:p>
        </p:txBody>
      </p:sp>
      <p:sp>
        <p:nvSpPr>
          <p:cNvPr id="20" name="AutoShape 15"/>
          <p:cNvSpPr>
            <a:spLocks noChangeArrowheads="1"/>
          </p:cNvSpPr>
          <p:nvPr/>
        </p:nvSpPr>
        <p:spPr bwMode="auto">
          <a:xfrm>
            <a:off x="816279" y="5308600"/>
            <a:ext cx="6096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defTabSz="1219170">
              <a:buClr>
                <a:srgbClr val="000000"/>
              </a:buClr>
            </a:pPr>
            <a:endParaRPr lang="en-US" sz="1867" kern="0">
              <a:solidFill>
                <a:srgbClr val="000000"/>
              </a:solidFill>
              <a:latin typeface="Arial"/>
              <a:cs typeface="Arial"/>
              <a:sym typeface="Arial"/>
            </a:endParaRPr>
          </a:p>
        </p:txBody>
      </p:sp>
      <p:sp>
        <p:nvSpPr>
          <p:cNvPr id="25" name="AutoShape 17"/>
          <p:cNvSpPr>
            <a:spLocks noChangeArrowheads="1"/>
          </p:cNvSpPr>
          <p:nvPr/>
        </p:nvSpPr>
        <p:spPr bwMode="auto">
          <a:xfrm>
            <a:off x="10972800" y="990600"/>
            <a:ext cx="711200" cy="5334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defTabSz="1219170">
              <a:buClr>
                <a:srgbClr val="000000"/>
              </a:buClr>
              <a:defRPr/>
            </a:pPr>
            <a:endParaRPr lang="en-US" sz="1867" kern="0">
              <a:solidFill>
                <a:srgbClr val="000000"/>
              </a:solidFill>
              <a:latin typeface="Arial"/>
              <a:cs typeface="Arial"/>
              <a:sym typeface="Arial"/>
            </a:endParaRPr>
          </a:p>
        </p:txBody>
      </p:sp>
      <p:sp>
        <p:nvSpPr>
          <p:cNvPr id="26" name="AutoShape 18"/>
          <p:cNvSpPr>
            <a:spLocks noChangeArrowheads="1"/>
          </p:cNvSpPr>
          <p:nvPr/>
        </p:nvSpPr>
        <p:spPr bwMode="auto">
          <a:xfrm>
            <a:off x="5181600" y="5054600"/>
            <a:ext cx="6096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defTabSz="1219170">
              <a:buClr>
                <a:srgbClr val="000000"/>
              </a:buClr>
            </a:pPr>
            <a:endParaRPr lang="en-US" sz="1867" kern="0">
              <a:solidFill>
                <a:srgbClr val="000000"/>
              </a:solidFill>
              <a:latin typeface="Arial"/>
              <a:cs typeface="Arial"/>
              <a:sym typeface="Arial"/>
            </a:endParaRPr>
          </a:p>
        </p:txBody>
      </p:sp>
      <p:sp>
        <p:nvSpPr>
          <p:cNvPr id="28" name="AutoShape 20"/>
          <p:cNvSpPr>
            <a:spLocks noChangeArrowheads="1"/>
          </p:cNvSpPr>
          <p:nvPr/>
        </p:nvSpPr>
        <p:spPr bwMode="auto">
          <a:xfrm>
            <a:off x="8128000" y="5054600"/>
            <a:ext cx="8128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defTabSz="1219170">
              <a:buClr>
                <a:srgbClr val="000000"/>
              </a:buClr>
              <a:defRPr/>
            </a:pPr>
            <a:endParaRPr lang="en-US" sz="1867" kern="0">
              <a:solidFill>
                <a:srgbClr val="000000"/>
              </a:solidFill>
              <a:latin typeface="Arial"/>
              <a:cs typeface="Arial"/>
              <a:sym typeface="Arial"/>
            </a:endParaRPr>
          </a:p>
        </p:txBody>
      </p:sp>
      <p:sp>
        <p:nvSpPr>
          <p:cNvPr id="29" name="AutoShape 21"/>
          <p:cNvSpPr>
            <a:spLocks noChangeArrowheads="1"/>
          </p:cNvSpPr>
          <p:nvPr/>
        </p:nvSpPr>
        <p:spPr bwMode="auto">
          <a:xfrm>
            <a:off x="6400800" y="5562600"/>
            <a:ext cx="8128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defTabSz="1219170">
              <a:buClr>
                <a:srgbClr val="000000"/>
              </a:buClr>
              <a:defRPr/>
            </a:pPr>
            <a:endParaRPr lang="en-US" sz="1867" kern="0">
              <a:solidFill>
                <a:srgbClr val="000000"/>
              </a:solidFill>
              <a:latin typeface="Arial"/>
              <a:cs typeface="Arial"/>
              <a:sym typeface="Arial"/>
            </a:endParaRPr>
          </a:p>
        </p:txBody>
      </p:sp>
      <p:sp>
        <p:nvSpPr>
          <p:cNvPr id="30" name="AutoShape 22"/>
          <p:cNvSpPr>
            <a:spLocks noChangeArrowheads="1"/>
          </p:cNvSpPr>
          <p:nvPr/>
        </p:nvSpPr>
        <p:spPr bwMode="auto">
          <a:xfrm>
            <a:off x="2830882" y="5938416"/>
            <a:ext cx="6096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defTabSz="1219170">
              <a:buClr>
                <a:srgbClr val="000000"/>
              </a:buClr>
            </a:pPr>
            <a:endParaRPr lang="en-US" sz="1867" kern="0">
              <a:solidFill>
                <a:srgbClr val="000000"/>
              </a:solidFill>
              <a:latin typeface="Arial"/>
              <a:cs typeface="Arial"/>
              <a:sym typeface="Arial"/>
            </a:endParaRPr>
          </a:p>
        </p:txBody>
      </p:sp>
      <p:sp>
        <p:nvSpPr>
          <p:cNvPr id="31" name="AutoShape 23"/>
          <p:cNvSpPr>
            <a:spLocks noChangeArrowheads="1"/>
          </p:cNvSpPr>
          <p:nvPr/>
        </p:nvSpPr>
        <p:spPr bwMode="auto">
          <a:xfrm>
            <a:off x="4876800" y="1905000"/>
            <a:ext cx="711200" cy="5334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defTabSz="1219170">
              <a:buClr>
                <a:srgbClr val="000000"/>
              </a:buClr>
              <a:defRPr/>
            </a:pPr>
            <a:endParaRPr lang="en-US" sz="1867" kern="0">
              <a:solidFill>
                <a:srgbClr val="000000"/>
              </a:solidFill>
              <a:latin typeface="Arial"/>
              <a:cs typeface="Arial"/>
              <a:sym typeface="Arial"/>
            </a:endParaRPr>
          </a:p>
        </p:txBody>
      </p:sp>
      <p:sp>
        <p:nvSpPr>
          <p:cNvPr id="32" name="AutoShape 24"/>
          <p:cNvSpPr>
            <a:spLocks noChangeArrowheads="1"/>
          </p:cNvSpPr>
          <p:nvPr/>
        </p:nvSpPr>
        <p:spPr bwMode="auto">
          <a:xfrm>
            <a:off x="7924800" y="1905000"/>
            <a:ext cx="711200" cy="5334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defTabSz="1219170">
              <a:buClr>
                <a:srgbClr val="000000"/>
              </a:buClr>
              <a:defRPr/>
            </a:pPr>
            <a:endParaRPr lang="en-US" sz="1867" kern="0">
              <a:solidFill>
                <a:srgbClr val="000000"/>
              </a:solidFill>
              <a:latin typeface="Arial"/>
              <a:cs typeface="Arial"/>
              <a:sym typeface="Arial"/>
            </a:endParaRPr>
          </a:p>
        </p:txBody>
      </p:sp>
      <p:pic>
        <p:nvPicPr>
          <p:cNvPr id="1026" name="Picture 2" descr="E:\SOẠN GIÁO ÁN CHÂN TRỜI SÁNG TẠO\BÀI 10 MẸ THIÊN NHIÊN\Word và PP bài 10\BÀI 10 - BÌNH\tải xuống (5).jpg"/>
          <p:cNvPicPr>
            <a:picLocks noChangeAspect="1" noChangeArrowheads="1"/>
          </p:cNvPicPr>
          <p:nvPr/>
        </p:nvPicPr>
        <p:blipFill>
          <a:blip r:embed="rId5"/>
          <a:srcRect/>
          <a:stretch>
            <a:fillRect/>
          </a:stretch>
        </p:blipFill>
        <p:spPr bwMode="auto">
          <a:xfrm>
            <a:off x="0" y="74010"/>
            <a:ext cx="2946400" cy="1729391"/>
          </a:xfrm>
          <a:prstGeom prst="rect">
            <a:avLst/>
          </a:prstGeom>
          <a:noFill/>
        </p:spPr>
      </p:pic>
      <p:pic>
        <p:nvPicPr>
          <p:cNvPr id="33" name="Bui phan.mp3">
            <a:hlinkClick r:id="" action="ppaction://media"/>
          </p:cNvPr>
          <p:cNvPicPr>
            <a:picLocks noRot="1" noChangeAspect="1"/>
          </p:cNvPicPr>
          <p:nvPr>
            <a:audioFile r:link="rId1"/>
          </p:nvPr>
        </p:nvPicPr>
        <p:blipFill>
          <a:blip r:embed="rId6"/>
          <a:stretch>
            <a:fillRect/>
          </a:stretch>
        </p:blipFill>
        <p:spPr>
          <a:xfrm>
            <a:off x="11582400" y="5461000"/>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withEffect">
                                  <p:stCondLst>
                                    <p:cond delay="0"/>
                                  </p:stCondLst>
                                  <p:childTnLst>
                                    <p:animClr clrSpc="hsl" dir="cw">
                                      <p:cBhvr override="childStyle">
                                        <p:cTn id="6" dur="2000" fill="hold"/>
                                        <p:tgtEl>
                                          <p:spTgt spid="21"/>
                                        </p:tgtEl>
                                        <p:attrNameLst>
                                          <p:attrName>style.color</p:attrName>
                                        </p:attrNameLst>
                                      </p:cBhvr>
                                      <p:by>
                                        <p:hsl h="-7200000" s="0" l="0"/>
                                      </p:by>
                                    </p:animClr>
                                    <p:animClr clrSpc="hsl" dir="cw">
                                      <p:cBhvr>
                                        <p:cTn id="7" dur="2000" fill="hold"/>
                                        <p:tgtEl>
                                          <p:spTgt spid="21"/>
                                        </p:tgtEl>
                                        <p:attrNameLst>
                                          <p:attrName>fillcolor</p:attrName>
                                        </p:attrNameLst>
                                      </p:cBhvr>
                                      <p:by>
                                        <p:hsl h="-7200000" s="0" l="0"/>
                                      </p:by>
                                    </p:animClr>
                                    <p:animClr clrSpc="hsl" dir="cw">
                                      <p:cBhvr>
                                        <p:cTn id="8" dur="2000" fill="hold"/>
                                        <p:tgtEl>
                                          <p:spTgt spid="21"/>
                                        </p:tgtEl>
                                        <p:attrNameLst>
                                          <p:attrName>stroke.color</p:attrName>
                                        </p:attrNameLst>
                                      </p:cBhvr>
                                      <p:by>
                                        <p:hsl h="-7200000" s="0" l="0"/>
                                      </p:by>
                                    </p:animClr>
                                    <p:set>
                                      <p:cBhvr>
                                        <p:cTn id="9" dur="2000" fill="hold"/>
                                        <p:tgtEl>
                                          <p:spTgt spid="2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ntr" presetSubtype="528" repeatCount="indefinite"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000" fill="hold"/>
                                        <p:tgtEl>
                                          <p:spTgt spid="19"/>
                                        </p:tgtEl>
                                        <p:attrNameLst>
                                          <p:attrName>ppt_w</p:attrName>
                                        </p:attrNameLst>
                                      </p:cBhvr>
                                      <p:tavLst>
                                        <p:tav tm="0">
                                          <p:val>
                                            <p:fltVal val="0"/>
                                          </p:val>
                                        </p:tav>
                                        <p:tav tm="100000">
                                          <p:val>
                                            <p:strVal val="#ppt_w"/>
                                          </p:val>
                                        </p:tav>
                                      </p:tavLst>
                                    </p:anim>
                                    <p:anim calcmode="lin" valueType="num">
                                      <p:cBhvr>
                                        <p:cTn id="15" dur="1000" fill="hold"/>
                                        <p:tgtEl>
                                          <p:spTgt spid="19"/>
                                        </p:tgtEl>
                                        <p:attrNameLst>
                                          <p:attrName>ppt_h</p:attrName>
                                        </p:attrNameLst>
                                      </p:cBhvr>
                                      <p:tavLst>
                                        <p:tav tm="0">
                                          <p:val>
                                            <p:fltVal val="0"/>
                                          </p:val>
                                        </p:tav>
                                        <p:tav tm="100000">
                                          <p:val>
                                            <p:strVal val="#ppt_h"/>
                                          </p:val>
                                        </p:tav>
                                      </p:tavLst>
                                    </p:anim>
                                    <p:anim calcmode="lin" valueType="num">
                                      <p:cBhvr>
                                        <p:cTn id="16" dur="1000" fill="hold"/>
                                        <p:tgtEl>
                                          <p:spTgt spid="19"/>
                                        </p:tgtEl>
                                        <p:attrNameLst>
                                          <p:attrName>ppt_x</p:attrName>
                                        </p:attrNameLst>
                                      </p:cBhvr>
                                      <p:tavLst>
                                        <p:tav tm="0">
                                          <p:val>
                                            <p:fltVal val="0.5"/>
                                          </p:val>
                                        </p:tav>
                                        <p:tav tm="100000">
                                          <p:val>
                                            <p:strVal val="#ppt_x"/>
                                          </p:val>
                                        </p:tav>
                                      </p:tavLst>
                                    </p:anim>
                                    <p:anim calcmode="lin" valueType="num">
                                      <p:cBhvr>
                                        <p:cTn id="17" dur="1000" fill="hold"/>
                                        <p:tgtEl>
                                          <p:spTgt spid="19"/>
                                        </p:tgtEl>
                                        <p:attrNameLst>
                                          <p:attrName>ppt_y</p:attrName>
                                        </p:attrNameLst>
                                      </p:cBhvr>
                                      <p:tavLst>
                                        <p:tav tm="0">
                                          <p:val>
                                            <p:fltVal val="0.5"/>
                                          </p:val>
                                        </p:tav>
                                        <p:tav tm="100000">
                                          <p:val>
                                            <p:strVal val="#ppt_y"/>
                                          </p:val>
                                        </p:tav>
                                      </p:tavLst>
                                    </p:anim>
                                  </p:childTnLst>
                                </p:cTn>
                              </p:par>
                              <p:par>
                                <p:cTn id="18" presetID="23" presetClass="entr" presetSubtype="528" repeatCount="indefinite" fill="hold" grpId="0" nodeType="withEffect">
                                  <p:stCondLst>
                                    <p:cond delay="50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ppt_x</p:attrName>
                                        </p:attrNameLst>
                                      </p:cBhvr>
                                      <p:tavLst>
                                        <p:tav tm="0">
                                          <p:val>
                                            <p:fltVal val="0.5"/>
                                          </p:val>
                                        </p:tav>
                                        <p:tav tm="100000">
                                          <p:val>
                                            <p:strVal val="#ppt_x"/>
                                          </p:val>
                                        </p:tav>
                                      </p:tavLst>
                                    </p:anim>
                                    <p:anim calcmode="lin" valueType="num">
                                      <p:cBhvr>
                                        <p:cTn id="23" dur="1000" fill="hold"/>
                                        <p:tgtEl>
                                          <p:spTgt spid="20"/>
                                        </p:tgtEl>
                                        <p:attrNameLst>
                                          <p:attrName>ppt_y</p:attrName>
                                        </p:attrNameLst>
                                      </p:cBhvr>
                                      <p:tavLst>
                                        <p:tav tm="0">
                                          <p:val>
                                            <p:fltVal val="0.5"/>
                                          </p:val>
                                        </p:tav>
                                        <p:tav tm="100000">
                                          <p:val>
                                            <p:strVal val="#ppt_y"/>
                                          </p:val>
                                        </p:tav>
                                      </p:tavLst>
                                    </p:anim>
                                  </p:childTnLst>
                                </p:cTn>
                              </p:par>
                              <p:par>
                                <p:cTn id="24" presetID="23" presetClass="entr" presetSubtype="528" repeatCount="indefinite"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1000" fill="hold"/>
                                        <p:tgtEl>
                                          <p:spTgt spid="25"/>
                                        </p:tgtEl>
                                        <p:attrNameLst>
                                          <p:attrName>ppt_w</p:attrName>
                                        </p:attrNameLst>
                                      </p:cBhvr>
                                      <p:tavLst>
                                        <p:tav tm="0">
                                          <p:val>
                                            <p:fltVal val="0"/>
                                          </p:val>
                                        </p:tav>
                                        <p:tav tm="100000">
                                          <p:val>
                                            <p:strVal val="#ppt_w"/>
                                          </p:val>
                                        </p:tav>
                                      </p:tavLst>
                                    </p:anim>
                                    <p:anim calcmode="lin" valueType="num">
                                      <p:cBhvr>
                                        <p:cTn id="27" dur="1000" fill="hold"/>
                                        <p:tgtEl>
                                          <p:spTgt spid="25"/>
                                        </p:tgtEl>
                                        <p:attrNameLst>
                                          <p:attrName>ppt_h</p:attrName>
                                        </p:attrNameLst>
                                      </p:cBhvr>
                                      <p:tavLst>
                                        <p:tav tm="0">
                                          <p:val>
                                            <p:fltVal val="0"/>
                                          </p:val>
                                        </p:tav>
                                        <p:tav tm="100000">
                                          <p:val>
                                            <p:strVal val="#ppt_h"/>
                                          </p:val>
                                        </p:tav>
                                      </p:tavLst>
                                    </p:anim>
                                    <p:anim calcmode="lin" valueType="num">
                                      <p:cBhvr>
                                        <p:cTn id="28" dur="1000" fill="hold"/>
                                        <p:tgtEl>
                                          <p:spTgt spid="25"/>
                                        </p:tgtEl>
                                        <p:attrNameLst>
                                          <p:attrName>ppt_x</p:attrName>
                                        </p:attrNameLst>
                                      </p:cBhvr>
                                      <p:tavLst>
                                        <p:tav tm="0">
                                          <p:val>
                                            <p:fltVal val="0.5"/>
                                          </p:val>
                                        </p:tav>
                                        <p:tav tm="100000">
                                          <p:val>
                                            <p:strVal val="#ppt_x"/>
                                          </p:val>
                                        </p:tav>
                                      </p:tavLst>
                                    </p:anim>
                                    <p:anim calcmode="lin" valueType="num">
                                      <p:cBhvr>
                                        <p:cTn id="29" dur="1000" fill="hold"/>
                                        <p:tgtEl>
                                          <p:spTgt spid="25"/>
                                        </p:tgtEl>
                                        <p:attrNameLst>
                                          <p:attrName>ppt_y</p:attrName>
                                        </p:attrNameLst>
                                      </p:cBhvr>
                                      <p:tavLst>
                                        <p:tav tm="0">
                                          <p:val>
                                            <p:fltVal val="0.5"/>
                                          </p:val>
                                        </p:tav>
                                        <p:tav tm="100000">
                                          <p:val>
                                            <p:strVal val="#ppt_y"/>
                                          </p:val>
                                        </p:tav>
                                      </p:tavLst>
                                    </p:anim>
                                  </p:childTnLst>
                                </p:cTn>
                              </p:par>
                              <p:par>
                                <p:cTn id="30" presetID="23" presetClass="entr" presetSubtype="528" repeatCount="indefinite" fill="hold" grpId="0" nodeType="withEffect">
                                  <p:stCondLst>
                                    <p:cond delay="500"/>
                                  </p:stCondLst>
                                  <p:childTnLst>
                                    <p:set>
                                      <p:cBhvr>
                                        <p:cTn id="31" dur="1" fill="hold">
                                          <p:stCondLst>
                                            <p:cond delay="0"/>
                                          </p:stCondLst>
                                        </p:cTn>
                                        <p:tgtEl>
                                          <p:spTgt spid="26"/>
                                        </p:tgtEl>
                                        <p:attrNameLst>
                                          <p:attrName>style.visibility</p:attrName>
                                        </p:attrNameLst>
                                      </p:cBhvr>
                                      <p:to>
                                        <p:strVal val="visible"/>
                                      </p:to>
                                    </p:set>
                                    <p:anim calcmode="lin" valueType="num">
                                      <p:cBhvr>
                                        <p:cTn id="32" dur="1000" fill="hold"/>
                                        <p:tgtEl>
                                          <p:spTgt spid="26"/>
                                        </p:tgtEl>
                                        <p:attrNameLst>
                                          <p:attrName>ppt_w</p:attrName>
                                        </p:attrNameLst>
                                      </p:cBhvr>
                                      <p:tavLst>
                                        <p:tav tm="0">
                                          <p:val>
                                            <p:fltVal val="0"/>
                                          </p:val>
                                        </p:tav>
                                        <p:tav tm="100000">
                                          <p:val>
                                            <p:strVal val="#ppt_w"/>
                                          </p:val>
                                        </p:tav>
                                      </p:tavLst>
                                    </p:anim>
                                    <p:anim calcmode="lin" valueType="num">
                                      <p:cBhvr>
                                        <p:cTn id="33" dur="1000" fill="hold"/>
                                        <p:tgtEl>
                                          <p:spTgt spid="26"/>
                                        </p:tgtEl>
                                        <p:attrNameLst>
                                          <p:attrName>ppt_h</p:attrName>
                                        </p:attrNameLst>
                                      </p:cBhvr>
                                      <p:tavLst>
                                        <p:tav tm="0">
                                          <p:val>
                                            <p:fltVal val="0"/>
                                          </p:val>
                                        </p:tav>
                                        <p:tav tm="100000">
                                          <p:val>
                                            <p:strVal val="#ppt_h"/>
                                          </p:val>
                                        </p:tav>
                                      </p:tavLst>
                                    </p:anim>
                                    <p:anim calcmode="lin" valueType="num">
                                      <p:cBhvr>
                                        <p:cTn id="34" dur="1000" fill="hold"/>
                                        <p:tgtEl>
                                          <p:spTgt spid="26"/>
                                        </p:tgtEl>
                                        <p:attrNameLst>
                                          <p:attrName>ppt_x</p:attrName>
                                        </p:attrNameLst>
                                      </p:cBhvr>
                                      <p:tavLst>
                                        <p:tav tm="0">
                                          <p:val>
                                            <p:fltVal val="0.5"/>
                                          </p:val>
                                        </p:tav>
                                        <p:tav tm="100000">
                                          <p:val>
                                            <p:strVal val="#ppt_x"/>
                                          </p:val>
                                        </p:tav>
                                      </p:tavLst>
                                    </p:anim>
                                    <p:anim calcmode="lin" valueType="num">
                                      <p:cBhvr>
                                        <p:cTn id="35" dur="1000" fill="hold"/>
                                        <p:tgtEl>
                                          <p:spTgt spid="26"/>
                                        </p:tgtEl>
                                        <p:attrNameLst>
                                          <p:attrName>ppt_y</p:attrName>
                                        </p:attrNameLst>
                                      </p:cBhvr>
                                      <p:tavLst>
                                        <p:tav tm="0">
                                          <p:val>
                                            <p:fltVal val="0.5"/>
                                          </p:val>
                                        </p:tav>
                                        <p:tav tm="100000">
                                          <p:val>
                                            <p:strVal val="#ppt_y"/>
                                          </p:val>
                                        </p:tav>
                                      </p:tavLst>
                                    </p:anim>
                                  </p:childTnLst>
                                </p:cTn>
                              </p:par>
                              <p:par>
                                <p:cTn id="36" presetID="23" presetClass="entr" presetSubtype="528" repeatCount="indefinite" fill="hold" grpId="0" nodeType="withEffect">
                                  <p:stCondLst>
                                    <p:cond delay="500"/>
                                  </p:stCondLst>
                                  <p:childTnLst>
                                    <p:set>
                                      <p:cBhvr>
                                        <p:cTn id="37" dur="1" fill="hold">
                                          <p:stCondLst>
                                            <p:cond delay="0"/>
                                          </p:stCondLst>
                                        </p:cTn>
                                        <p:tgtEl>
                                          <p:spTgt spid="28"/>
                                        </p:tgtEl>
                                        <p:attrNameLst>
                                          <p:attrName>style.visibility</p:attrName>
                                        </p:attrNameLst>
                                      </p:cBhvr>
                                      <p:to>
                                        <p:strVal val="visible"/>
                                      </p:to>
                                    </p:set>
                                    <p:anim calcmode="lin" valueType="num">
                                      <p:cBhvr>
                                        <p:cTn id="38" dur="1000" fill="hold"/>
                                        <p:tgtEl>
                                          <p:spTgt spid="28"/>
                                        </p:tgtEl>
                                        <p:attrNameLst>
                                          <p:attrName>ppt_w</p:attrName>
                                        </p:attrNameLst>
                                      </p:cBhvr>
                                      <p:tavLst>
                                        <p:tav tm="0">
                                          <p:val>
                                            <p:fltVal val="0"/>
                                          </p:val>
                                        </p:tav>
                                        <p:tav tm="100000">
                                          <p:val>
                                            <p:strVal val="#ppt_w"/>
                                          </p:val>
                                        </p:tav>
                                      </p:tavLst>
                                    </p:anim>
                                    <p:anim calcmode="lin" valueType="num">
                                      <p:cBhvr>
                                        <p:cTn id="39" dur="1000" fill="hold"/>
                                        <p:tgtEl>
                                          <p:spTgt spid="28"/>
                                        </p:tgtEl>
                                        <p:attrNameLst>
                                          <p:attrName>ppt_h</p:attrName>
                                        </p:attrNameLst>
                                      </p:cBhvr>
                                      <p:tavLst>
                                        <p:tav tm="0">
                                          <p:val>
                                            <p:fltVal val="0"/>
                                          </p:val>
                                        </p:tav>
                                        <p:tav tm="100000">
                                          <p:val>
                                            <p:strVal val="#ppt_h"/>
                                          </p:val>
                                        </p:tav>
                                      </p:tavLst>
                                    </p:anim>
                                    <p:anim calcmode="lin" valueType="num">
                                      <p:cBhvr>
                                        <p:cTn id="40" dur="1000" fill="hold"/>
                                        <p:tgtEl>
                                          <p:spTgt spid="28"/>
                                        </p:tgtEl>
                                        <p:attrNameLst>
                                          <p:attrName>ppt_x</p:attrName>
                                        </p:attrNameLst>
                                      </p:cBhvr>
                                      <p:tavLst>
                                        <p:tav tm="0">
                                          <p:val>
                                            <p:fltVal val="0.5"/>
                                          </p:val>
                                        </p:tav>
                                        <p:tav tm="100000">
                                          <p:val>
                                            <p:strVal val="#ppt_x"/>
                                          </p:val>
                                        </p:tav>
                                      </p:tavLst>
                                    </p:anim>
                                    <p:anim calcmode="lin" valueType="num">
                                      <p:cBhvr>
                                        <p:cTn id="41" dur="1000" fill="hold"/>
                                        <p:tgtEl>
                                          <p:spTgt spid="28"/>
                                        </p:tgtEl>
                                        <p:attrNameLst>
                                          <p:attrName>ppt_y</p:attrName>
                                        </p:attrNameLst>
                                      </p:cBhvr>
                                      <p:tavLst>
                                        <p:tav tm="0">
                                          <p:val>
                                            <p:fltVal val="0.5"/>
                                          </p:val>
                                        </p:tav>
                                        <p:tav tm="100000">
                                          <p:val>
                                            <p:strVal val="#ppt_y"/>
                                          </p:val>
                                        </p:tav>
                                      </p:tavLst>
                                    </p:anim>
                                  </p:childTnLst>
                                </p:cTn>
                              </p:par>
                              <p:par>
                                <p:cTn id="42" presetID="23" presetClass="entr" presetSubtype="528" repeatCount="indefinite" fill="hold" grpId="0" nodeType="withEffect">
                                  <p:stCondLst>
                                    <p:cond delay="500"/>
                                  </p:stCondLst>
                                  <p:childTnLst>
                                    <p:set>
                                      <p:cBhvr>
                                        <p:cTn id="43" dur="1" fill="hold">
                                          <p:stCondLst>
                                            <p:cond delay="0"/>
                                          </p:stCondLst>
                                        </p:cTn>
                                        <p:tgtEl>
                                          <p:spTgt spid="29"/>
                                        </p:tgtEl>
                                        <p:attrNameLst>
                                          <p:attrName>style.visibility</p:attrName>
                                        </p:attrNameLst>
                                      </p:cBhvr>
                                      <p:to>
                                        <p:strVal val="visible"/>
                                      </p:to>
                                    </p:set>
                                    <p:anim calcmode="lin" valueType="num">
                                      <p:cBhvr>
                                        <p:cTn id="44" dur="1000" fill="hold"/>
                                        <p:tgtEl>
                                          <p:spTgt spid="29"/>
                                        </p:tgtEl>
                                        <p:attrNameLst>
                                          <p:attrName>ppt_w</p:attrName>
                                        </p:attrNameLst>
                                      </p:cBhvr>
                                      <p:tavLst>
                                        <p:tav tm="0">
                                          <p:val>
                                            <p:fltVal val="0"/>
                                          </p:val>
                                        </p:tav>
                                        <p:tav tm="100000">
                                          <p:val>
                                            <p:strVal val="#ppt_w"/>
                                          </p:val>
                                        </p:tav>
                                      </p:tavLst>
                                    </p:anim>
                                    <p:anim calcmode="lin" valueType="num">
                                      <p:cBhvr>
                                        <p:cTn id="45" dur="1000" fill="hold"/>
                                        <p:tgtEl>
                                          <p:spTgt spid="29"/>
                                        </p:tgtEl>
                                        <p:attrNameLst>
                                          <p:attrName>ppt_h</p:attrName>
                                        </p:attrNameLst>
                                      </p:cBhvr>
                                      <p:tavLst>
                                        <p:tav tm="0">
                                          <p:val>
                                            <p:fltVal val="0"/>
                                          </p:val>
                                        </p:tav>
                                        <p:tav tm="100000">
                                          <p:val>
                                            <p:strVal val="#ppt_h"/>
                                          </p:val>
                                        </p:tav>
                                      </p:tavLst>
                                    </p:anim>
                                    <p:anim calcmode="lin" valueType="num">
                                      <p:cBhvr>
                                        <p:cTn id="46" dur="1000" fill="hold"/>
                                        <p:tgtEl>
                                          <p:spTgt spid="29"/>
                                        </p:tgtEl>
                                        <p:attrNameLst>
                                          <p:attrName>ppt_x</p:attrName>
                                        </p:attrNameLst>
                                      </p:cBhvr>
                                      <p:tavLst>
                                        <p:tav tm="0">
                                          <p:val>
                                            <p:fltVal val="0.5"/>
                                          </p:val>
                                        </p:tav>
                                        <p:tav tm="100000">
                                          <p:val>
                                            <p:strVal val="#ppt_x"/>
                                          </p:val>
                                        </p:tav>
                                      </p:tavLst>
                                    </p:anim>
                                    <p:anim calcmode="lin" valueType="num">
                                      <p:cBhvr>
                                        <p:cTn id="47" dur="1000" fill="hold"/>
                                        <p:tgtEl>
                                          <p:spTgt spid="29"/>
                                        </p:tgtEl>
                                        <p:attrNameLst>
                                          <p:attrName>ppt_y</p:attrName>
                                        </p:attrNameLst>
                                      </p:cBhvr>
                                      <p:tavLst>
                                        <p:tav tm="0">
                                          <p:val>
                                            <p:fltVal val="0.5"/>
                                          </p:val>
                                        </p:tav>
                                        <p:tav tm="100000">
                                          <p:val>
                                            <p:strVal val="#ppt_y"/>
                                          </p:val>
                                        </p:tav>
                                      </p:tavLst>
                                    </p:anim>
                                  </p:childTnLst>
                                </p:cTn>
                              </p:par>
                              <p:par>
                                <p:cTn id="48" presetID="23" presetClass="entr" presetSubtype="528" repeatCount="indefinite" fill="hold" grpId="0" nodeType="withEffect">
                                  <p:stCondLst>
                                    <p:cond delay="50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par>
                                <p:cTn id="54" presetID="23" presetClass="entr" presetSubtype="528" repeatCount="indefinite"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1000" fill="hold"/>
                                        <p:tgtEl>
                                          <p:spTgt spid="31"/>
                                        </p:tgtEl>
                                        <p:attrNameLst>
                                          <p:attrName>ppt_w</p:attrName>
                                        </p:attrNameLst>
                                      </p:cBhvr>
                                      <p:tavLst>
                                        <p:tav tm="0">
                                          <p:val>
                                            <p:fltVal val="0"/>
                                          </p:val>
                                        </p:tav>
                                        <p:tav tm="100000">
                                          <p:val>
                                            <p:strVal val="#ppt_w"/>
                                          </p:val>
                                        </p:tav>
                                      </p:tavLst>
                                    </p:anim>
                                    <p:anim calcmode="lin" valueType="num">
                                      <p:cBhvr>
                                        <p:cTn id="57" dur="1000" fill="hold"/>
                                        <p:tgtEl>
                                          <p:spTgt spid="31"/>
                                        </p:tgtEl>
                                        <p:attrNameLst>
                                          <p:attrName>ppt_h</p:attrName>
                                        </p:attrNameLst>
                                      </p:cBhvr>
                                      <p:tavLst>
                                        <p:tav tm="0">
                                          <p:val>
                                            <p:fltVal val="0"/>
                                          </p:val>
                                        </p:tav>
                                        <p:tav tm="100000">
                                          <p:val>
                                            <p:strVal val="#ppt_h"/>
                                          </p:val>
                                        </p:tav>
                                      </p:tavLst>
                                    </p:anim>
                                    <p:anim calcmode="lin" valueType="num">
                                      <p:cBhvr>
                                        <p:cTn id="58" dur="1000" fill="hold"/>
                                        <p:tgtEl>
                                          <p:spTgt spid="31"/>
                                        </p:tgtEl>
                                        <p:attrNameLst>
                                          <p:attrName>ppt_x</p:attrName>
                                        </p:attrNameLst>
                                      </p:cBhvr>
                                      <p:tavLst>
                                        <p:tav tm="0">
                                          <p:val>
                                            <p:fltVal val="0.5"/>
                                          </p:val>
                                        </p:tav>
                                        <p:tav tm="100000">
                                          <p:val>
                                            <p:strVal val="#ppt_x"/>
                                          </p:val>
                                        </p:tav>
                                      </p:tavLst>
                                    </p:anim>
                                    <p:anim calcmode="lin" valueType="num">
                                      <p:cBhvr>
                                        <p:cTn id="59" dur="1000" fill="hold"/>
                                        <p:tgtEl>
                                          <p:spTgt spid="31"/>
                                        </p:tgtEl>
                                        <p:attrNameLst>
                                          <p:attrName>ppt_y</p:attrName>
                                        </p:attrNameLst>
                                      </p:cBhvr>
                                      <p:tavLst>
                                        <p:tav tm="0">
                                          <p:val>
                                            <p:fltVal val="0.5"/>
                                          </p:val>
                                        </p:tav>
                                        <p:tav tm="100000">
                                          <p:val>
                                            <p:strVal val="#ppt_y"/>
                                          </p:val>
                                        </p:tav>
                                      </p:tavLst>
                                    </p:anim>
                                  </p:childTnLst>
                                </p:cTn>
                              </p:par>
                              <p:par>
                                <p:cTn id="60" presetID="23" presetClass="entr" presetSubtype="528" repeatCount="indefinite"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1000" fill="hold"/>
                                        <p:tgtEl>
                                          <p:spTgt spid="32"/>
                                        </p:tgtEl>
                                        <p:attrNameLst>
                                          <p:attrName>ppt_w</p:attrName>
                                        </p:attrNameLst>
                                      </p:cBhvr>
                                      <p:tavLst>
                                        <p:tav tm="0">
                                          <p:val>
                                            <p:fltVal val="0"/>
                                          </p:val>
                                        </p:tav>
                                        <p:tav tm="100000">
                                          <p:val>
                                            <p:strVal val="#ppt_w"/>
                                          </p:val>
                                        </p:tav>
                                      </p:tavLst>
                                    </p:anim>
                                    <p:anim calcmode="lin" valueType="num">
                                      <p:cBhvr>
                                        <p:cTn id="63" dur="1000" fill="hold"/>
                                        <p:tgtEl>
                                          <p:spTgt spid="32"/>
                                        </p:tgtEl>
                                        <p:attrNameLst>
                                          <p:attrName>ppt_h</p:attrName>
                                        </p:attrNameLst>
                                      </p:cBhvr>
                                      <p:tavLst>
                                        <p:tav tm="0">
                                          <p:val>
                                            <p:fltVal val="0"/>
                                          </p:val>
                                        </p:tav>
                                        <p:tav tm="100000">
                                          <p:val>
                                            <p:strVal val="#ppt_h"/>
                                          </p:val>
                                        </p:tav>
                                      </p:tavLst>
                                    </p:anim>
                                    <p:anim calcmode="lin" valueType="num">
                                      <p:cBhvr>
                                        <p:cTn id="64" dur="1000" fill="hold"/>
                                        <p:tgtEl>
                                          <p:spTgt spid="32"/>
                                        </p:tgtEl>
                                        <p:attrNameLst>
                                          <p:attrName>ppt_x</p:attrName>
                                        </p:attrNameLst>
                                      </p:cBhvr>
                                      <p:tavLst>
                                        <p:tav tm="0">
                                          <p:val>
                                            <p:fltVal val="0.5"/>
                                          </p:val>
                                        </p:tav>
                                        <p:tav tm="100000">
                                          <p:val>
                                            <p:strVal val="#ppt_x"/>
                                          </p:val>
                                        </p:tav>
                                      </p:tavLst>
                                    </p:anim>
                                    <p:anim calcmode="lin" valueType="num">
                                      <p:cBhvr>
                                        <p:cTn id="65" dur="1000" fill="hold"/>
                                        <p:tgtEl>
                                          <p:spTgt spid="32"/>
                                        </p:tgtEl>
                                        <p:attrNameLst>
                                          <p:attrName>ppt_y</p:attrName>
                                        </p:attrNameLst>
                                      </p:cBhvr>
                                      <p:tavLst>
                                        <p:tav tm="0">
                                          <p:val>
                                            <p:fltVal val="0.5"/>
                                          </p:val>
                                        </p:tav>
                                        <p:tav tm="100000">
                                          <p:val>
                                            <p:strVal val="#ppt_y"/>
                                          </p:val>
                                        </p:tav>
                                      </p:tavLst>
                                    </p:anim>
                                  </p:childTnLst>
                                </p:cTn>
                              </p:par>
                            </p:childTnLst>
                          </p:cTn>
                        </p:par>
                        <p:par>
                          <p:cTn id="66" fill="hold">
                            <p:stCondLst>
                              <p:cond delay="1500"/>
                            </p:stCondLst>
                            <p:childTnLst>
                              <p:par>
                                <p:cTn id="67" presetID="1" presetClass="mediacall" presetSubtype="0" fill="hold" nodeType="afterEffect">
                                  <p:stCondLst>
                                    <p:cond delay="0"/>
                                  </p:stCondLst>
                                  <p:childTnLst>
                                    <p:cmd type="call" cmd="playFrom(0.0)">
                                      <p:cBhvr>
                                        <p:cTn id="68" dur="222548"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69" fill="hold" display="0">
                  <p:stCondLst>
                    <p:cond delay="indefinite"/>
                  </p:stCondLst>
                  <p:endCondLst>
                    <p:cond evt="onNext" delay="0">
                      <p:tgtEl>
                        <p:sldTgt/>
                      </p:tgtEl>
                    </p:cond>
                    <p:cond evt="onPrev" delay="0">
                      <p:tgtEl>
                        <p:sldTgt/>
                      </p:tgtEl>
                    </p:cond>
                    <p:cond evt="onStopAudio" delay="0">
                      <p:tgtEl>
                        <p:sldTgt/>
                      </p:tgtEl>
                    </p:cond>
                  </p:endCondLst>
                </p:cTn>
                <p:tgtEl>
                  <p:spTgt spid="33"/>
                </p:tgtEl>
              </p:cMediaNode>
            </p:audio>
          </p:childTnLst>
        </p:cTn>
      </p:par>
    </p:tnLst>
    <p:bldLst>
      <p:bldP spid="21" grpId="0" animBg="1"/>
      <p:bldP spid="19" grpId="0" animBg="1"/>
      <p:bldP spid="20" grpId="0" animBg="1"/>
      <p:bldP spid="25" grpId="0" animBg="1"/>
      <p:bldP spid="26" grpId="0" animBg="1"/>
      <p:bldP spid="28" grpId="0" animBg="1"/>
      <p:bldP spid="29" grpId="0" animBg="1"/>
      <p:bldP spid="30" grpId="0" animBg="1"/>
      <p:bldP spid="31" grpId="0" animBg="1"/>
      <p:bldP spid="3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8F6F25-1196-208E-2CD0-7755A98BF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0052"/>
            <a:ext cx="12192000" cy="8466881"/>
          </a:xfrm>
          <a:prstGeom prst="rect">
            <a:avLst/>
          </a:prstGeom>
        </p:spPr>
      </p:pic>
      <p:sp>
        <p:nvSpPr>
          <p:cNvPr id="5" name="TextBox 4"/>
          <p:cNvSpPr txBox="1"/>
          <p:nvPr/>
        </p:nvSpPr>
        <p:spPr>
          <a:xfrm>
            <a:off x="3162300" y="21171"/>
            <a:ext cx="55626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C00000"/>
                </a:solidFill>
                <a:latin typeface="Times New Roman" pitchFamily="18" charset="0"/>
                <a:cs typeface="Times New Roman" pitchFamily="18" charset="0"/>
              </a:rPr>
              <a:t>II.THỰC HÀNH</a:t>
            </a:r>
            <a:endPar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
        <p:nvSpPr>
          <p:cNvPr id="6" name="AutoShape 2" descr="Hình nền Powerpoint làm Slide chào hỏi 11 - Kinh nghiệm dạy học">
            <a:extLst>
              <a:ext uri="{FF2B5EF4-FFF2-40B4-BE49-F238E27FC236}">
                <a16:creationId xmlns:a16="http://schemas.microsoft.com/office/drawing/2014/main" id="{DFB052DA-85B4-AA7A-18E2-B09478A5B9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4DC3D8CE-65BF-0537-0F6C-54FA0BFC208F}"/>
              </a:ext>
            </a:extLst>
          </p:cNvPr>
          <p:cNvSpPr txBox="1"/>
          <p:nvPr/>
        </p:nvSpPr>
        <p:spPr>
          <a:xfrm>
            <a:off x="-326161" y="1079207"/>
            <a:ext cx="795695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itchFamily="18" charset="0"/>
              </a:rPr>
              <a:t>B</a:t>
            </a:r>
            <a:r>
              <a:rPr lang="en-US" sz="2400" b="1" dirty="0" err="1">
                <a:solidFill>
                  <a:srgbClr val="C00000"/>
                </a:solidFill>
                <a:latin typeface="Times New Roman" panose="02020603050405020304" pitchFamily="18" charset="0"/>
                <a:cs typeface="Times New Roman" pitchFamily="18" charset="0"/>
              </a:rPr>
              <a:t>ài</a:t>
            </a:r>
            <a:r>
              <a:rPr lang="en-US" sz="2400" b="1" dirty="0">
                <a:solidFill>
                  <a:srgbClr val="C00000"/>
                </a:solidFill>
                <a:latin typeface="Times New Roman" panose="02020603050405020304" pitchFamily="18" charset="0"/>
                <a:cs typeface="Times New Roman" pitchFamily="18" charset="0"/>
              </a:rPr>
              <a:t> </a:t>
            </a:r>
            <a:r>
              <a:rPr lang="en-US" sz="2400" b="1" dirty="0" err="1">
                <a:solidFill>
                  <a:srgbClr val="C00000"/>
                </a:solidFill>
                <a:latin typeface="Times New Roman" panose="02020603050405020304" pitchFamily="18" charset="0"/>
                <a:cs typeface="Times New Roman" pitchFamily="18" charset="0"/>
              </a:rPr>
              <a:t>tập</a:t>
            </a:r>
            <a:r>
              <a:rPr lang="en-US" sz="2400" b="1" dirty="0">
                <a:solidFill>
                  <a:srgbClr val="C00000"/>
                </a:solidFill>
                <a:latin typeface="Times New Roman" panose="02020603050405020304" pitchFamily="18" charset="0"/>
                <a:cs typeface="Times New Roman" pitchFamily="18" charset="0"/>
              </a:rPr>
              <a:t> 2:Có </a:t>
            </a:r>
            <a:r>
              <a:rPr lang="en-US" sz="2400" b="1" dirty="0" err="1">
                <a:solidFill>
                  <a:srgbClr val="C00000"/>
                </a:solidFill>
                <a:latin typeface="Times New Roman" panose="02020603050405020304" pitchFamily="18" charset="0"/>
                <a:cs typeface="Times New Roman" pitchFamily="18" charset="0"/>
              </a:rPr>
              <a:t>thể</a:t>
            </a:r>
            <a:r>
              <a:rPr lang="en-US" sz="2400" b="1" dirty="0">
                <a:solidFill>
                  <a:srgbClr val="C00000"/>
                </a:solidFill>
                <a:latin typeface="Times New Roman" panose="02020603050405020304" pitchFamily="18" charset="0"/>
                <a:cs typeface="Times New Roman" pitchFamily="18" charset="0"/>
              </a:rPr>
              <a:t> </a:t>
            </a:r>
            <a:r>
              <a:rPr lang="en-US" sz="2400" b="1" dirty="0" err="1">
                <a:solidFill>
                  <a:srgbClr val="C00000"/>
                </a:solidFill>
                <a:latin typeface="Times New Roman" panose="02020603050405020304" pitchFamily="18" charset="0"/>
                <a:cs typeface="Times New Roman" pitchFamily="18" charset="0"/>
              </a:rPr>
              <a:t>thay</a:t>
            </a:r>
            <a:r>
              <a:rPr lang="en-US" sz="2400" b="1" dirty="0">
                <a:solidFill>
                  <a:srgbClr val="C00000"/>
                </a:solidFill>
                <a:latin typeface="Times New Roman" panose="02020603050405020304" pitchFamily="18" charset="0"/>
                <a:cs typeface="Times New Roman" pitchFamily="18" charset="0"/>
              </a:rPr>
              <a:t> </a:t>
            </a:r>
            <a:r>
              <a:rPr lang="en-US" sz="2400" b="1" dirty="0" err="1">
                <a:solidFill>
                  <a:srgbClr val="C00000"/>
                </a:solidFill>
                <a:latin typeface="Times New Roman" panose="02020603050405020304" pitchFamily="18" charset="0"/>
                <a:cs typeface="Times New Roman" pitchFamily="18" charset="0"/>
              </a:rPr>
              <a:t>thế</a:t>
            </a:r>
            <a:r>
              <a:rPr lang="en-US" sz="2400" b="1" dirty="0">
                <a:solidFill>
                  <a:srgbClr val="C00000"/>
                </a:solidFill>
                <a:latin typeface="Times New Roman" panose="02020603050405020304" pitchFamily="18" charset="0"/>
                <a:cs typeface="Times New Roman" pitchFamily="18" charset="0"/>
              </a:rPr>
              <a:t> </a:t>
            </a:r>
            <a:r>
              <a:rPr lang="en-US" sz="2400" b="1" dirty="0" err="1">
                <a:solidFill>
                  <a:srgbClr val="C00000"/>
                </a:solidFill>
                <a:latin typeface="Times New Roman" panose="02020603050405020304" pitchFamily="18" charset="0"/>
                <a:cs typeface="Times New Roman" pitchFamily="18" charset="0"/>
              </a:rPr>
              <a:t>từ</a:t>
            </a:r>
            <a:r>
              <a:rPr lang="en-US" sz="2400" b="1" dirty="0">
                <a:solidFill>
                  <a:srgbClr val="C00000"/>
                </a:solidFill>
                <a:latin typeface="Times New Roman" panose="02020603050405020304" pitchFamily="18" charset="0"/>
                <a:cs typeface="Times New Roman" pitchFamily="18" charset="0"/>
              </a:rPr>
              <a:t> “</a:t>
            </a:r>
            <a:r>
              <a:rPr lang="en-US" sz="2400" b="1" dirty="0" err="1">
                <a:solidFill>
                  <a:srgbClr val="C00000"/>
                </a:solidFill>
                <a:latin typeface="Times New Roman" panose="02020603050405020304" pitchFamily="18" charset="0"/>
                <a:cs typeface="Times New Roman" pitchFamily="18" charset="0"/>
              </a:rPr>
              <a:t>Bác</a:t>
            </a:r>
            <a:r>
              <a:rPr lang="en-US" sz="2400" b="1" dirty="0">
                <a:solidFill>
                  <a:srgbClr val="C00000"/>
                </a:solidFill>
                <a:latin typeface="Times New Roman" panose="02020603050405020304" pitchFamily="18" charset="0"/>
                <a:cs typeface="Times New Roman" pitchFamily="18" charset="0"/>
              </a:rPr>
              <a:t>” </a:t>
            </a:r>
            <a:r>
              <a:rPr lang="en-US" sz="2400" b="1" dirty="0" err="1">
                <a:solidFill>
                  <a:srgbClr val="C00000"/>
                </a:solidFill>
                <a:latin typeface="Times New Roman" panose="02020603050405020304" pitchFamily="18" charset="0"/>
                <a:cs typeface="Times New Roman" pitchFamily="18" charset="0"/>
              </a:rPr>
              <a:t>bằng</a:t>
            </a:r>
            <a:r>
              <a:rPr lang="en-US" sz="2400" b="1" dirty="0">
                <a:solidFill>
                  <a:srgbClr val="C00000"/>
                </a:solidFill>
                <a:latin typeface="Times New Roman" panose="02020603050405020304" pitchFamily="18" charset="0"/>
                <a:cs typeface="Times New Roman" pitchFamily="18" charset="0"/>
              </a:rPr>
              <a:t> </a:t>
            </a:r>
            <a:r>
              <a:rPr lang="en-US" sz="2400" b="1" dirty="0" err="1">
                <a:solidFill>
                  <a:srgbClr val="C00000"/>
                </a:solidFill>
                <a:latin typeface="Times New Roman" panose="02020603050405020304" pitchFamily="18" charset="0"/>
                <a:cs typeface="Times New Roman" pitchFamily="18" charset="0"/>
              </a:rPr>
              <a:t>từ</a:t>
            </a:r>
            <a:r>
              <a:rPr lang="en-US" sz="2400" b="1" dirty="0">
                <a:solidFill>
                  <a:srgbClr val="C00000"/>
                </a:solidFill>
                <a:latin typeface="Times New Roman" panose="02020603050405020304" pitchFamily="18" charset="0"/>
                <a:cs typeface="Times New Roman" pitchFamily="18" charset="0"/>
              </a:rPr>
              <a:t> “</a:t>
            </a:r>
            <a:r>
              <a:rPr lang="en-US" sz="2400" b="1" dirty="0" err="1">
                <a:solidFill>
                  <a:srgbClr val="C00000"/>
                </a:solidFill>
                <a:latin typeface="Times New Roman" panose="02020603050405020304" pitchFamily="18" charset="0"/>
                <a:cs typeface="Times New Roman" pitchFamily="18" charset="0"/>
              </a:rPr>
              <a:t>bạn</a:t>
            </a:r>
            <a:r>
              <a:rPr lang="en-US" sz="2400" b="1" dirty="0">
                <a:solidFill>
                  <a:srgbClr val="C00000"/>
                </a:solidFill>
                <a:latin typeface="Times New Roman" panose="02020603050405020304" pitchFamily="18" charset="0"/>
                <a:cs typeface="Times New Roman" pitchFamily="18" charset="0"/>
              </a:rPr>
              <a:t>” </a:t>
            </a:r>
            <a:r>
              <a:rPr lang="en-US" sz="2400" b="1" dirty="0" err="1">
                <a:solidFill>
                  <a:srgbClr val="C00000"/>
                </a:solidFill>
                <a:latin typeface="Times New Roman" panose="02020603050405020304" pitchFamily="18" charset="0"/>
                <a:cs typeface="Times New Roman" pitchFamily="18" charset="0"/>
              </a:rPr>
              <a:t>được</a:t>
            </a:r>
            <a:r>
              <a:rPr lang="en-US" sz="2400" b="1" dirty="0">
                <a:solidFill>
                  <a:srgbClr val="C00000"/>
                </a:solidFill>
                <a:latin typeface="Times New Roman" panose="02020603050405020304" pitchFamily="18" charset="0"/>
                <a:cs typeface="Times New Roman" pitchFamily="18" charset="0"/>
              </a:rPr>
              <a:t> </a:t>
            </a:r>
            <a:r>
              <a:rPr lang="en-US" sz="2400" b="1" dirty="0" err="1">
                <a:solidFill>
                  <a:srgbClr val="C00000"/>
                </a:solidFill>
                <a:latin typeface="Times New Roman" panose="02020603050405020304" pitchFamily="18" charset="0"/>
                <a:cs typeface="Times New Roman" pitchFamily="18" charset="0"/>
              </a:rPr>
              <a:t>không</a:t>
            </a:r>
            <a:r>
              <a:rPr lang="en-US" sz="2400" b="1" dirty="0">
                <a:solidFill>
                  <a:srgbClr val="C00000"/>
                </a:solidFill>
                <a:latin typeface="Times New Roman" panose="02020603050405020304" pitchFamily="18" charset="0"/>
                <a:cs typeface="Times New Roman" pitchFamily="18" charset="0"/>
              </a:rPr>
              <a:t>? </a:t>
            </a:r>
            <a:r>
              <a:rPr lang="en-US" sz="2400" b="1" dirty="0" err="1">
                <a:solidFill>
                  <a:srgbClr val="C00000"/>
                </a:solidFill>
                <a:latin typeface="Times New Roman" panose="02020603050405020304" pitchFamily="18" charset="0"/>
                <a:cs typeface="Times New Roman" pitchFamily="18" charset="0"/>
              </a:rPr>
              <a:t>Vì</a:t>
            </a:r>
            <a:r>
              <a:rPr lang="en-US" sz="2400" b="1" dirty="0">
                <a:solidFill>
                  <a:srgbClr val="C00000"/>
                </a:solidFill>
                <a:latin typeface="Times New Roman" panose="02020603050405020304" pitchFamily="18" charset="0"/>
                <a:cs typeface="Times New Roman" pitchFamily="18" charset="0"/>
              </a:rPr>
              <a:t> </a:t>
            </a:r>
            <a:r>
              <a:rPr lang="en-US" sz="2400" b="1" dirty="0" err="1">
                <a:solidFill>
                  <a:srgbClr val="C00000"/>
                </a:solidFill>
                <a:latin typeface="Times New Roman" panose="02020603050405020304" pitchFamily="18" charset="0"/>
                <a:cs typeface="Times New Roman" pitchFamily="18" charset="0"/>
              </a:rPr>
              <a:t>sao</a:t>
            </a:r>
            <a:r>
              <a:rPr lang="en-US" sz="2400" b="1" dirty="0">
                <a:solidFill>
                  <a:srgbClr val="C00000"/>
                </a:solidFill>
                <a:latin typeface="Times New Roman" panose="02020603050405020304" pitchFamily="18" charset="0"/>
                <a:cs typeface="Times New Roman" pitchFamily="18" charset="0"/>
              </a:rPr>
              <a: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itchFamily="18" charset="0"/>
            </a:endParaRPr>
          </a:p>
        </p:txBody>
      </p:sp>
      <p:sp>
        <p:nvSpPr>
          <p:cNvPr id="18" name="Rectangle 17">
            <a:extLst>
              <a:ext uri="{FF2B5EF4-FFF2-40B4-BE49-F238E27FC236}">
                <a16:creationId xmlns:a16="http://schemas.microsoft.com/office/drawing/2014/main" id="{CBD9766A-3F94-5259-65A5-C6682D7BF927}"/>
              </a:ext>
            </a:extLst>
          </p:cNvPr>
          <p:cNvSpPr/>
          <p:nvPr/>
        </p:nvSpPr>
        <p:spPr>
          <a:xfrm>
            <a:off x="7573603" y="1492859"/>
            <a:ext cx="114390" cy="502293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0" name="Picture 9" descr="A picture containing web, chain, plant, branchlet&#10;&#10;Description automatically generated">
            <a:extLst>
              <a:ext uri="{FF2B5EF4-FFF2-40B4-BE49-F238E27FC236}">
                <a16:creationId xmlns:a16="http://schemas.microsoft.com/office/drawing/2014/main" id="{17AE403F-ACE8-384F-8856-3B3B31294976}"/>
              </a:ext>
            </a:extLst>
          </p:cNvPr>
          <p:cNvPicPr>
            <a:picLocks noChangeAspect="1"/>
          </p:cNvPicPr>
          <p:nvPr/>
        </p:nvPicPr>
        <p:blipFill>
          <a:blip r:embed="rId4"/>
          <a:stretch>
            <a:fillRect/>
          </a:stretch>
        </p:blipFill>
        <p:spPr>
          <a:xfrm>
            <a:off x="7303624" y="1161343"/>
            <a:ext cx="5083876" cy="771833"/>
          </a:xfrm>
          <a:prstGeom prst="rect">
            <a:avLst/>
          </a:prstGeom>
        </p:spPr>
      </p:pic>
      <p:sp>
        <p:nvSpPr>
          <p:cNvPr id="11" name="TextBox 10">
            <a:extLst>
              <a:ext uri="{FF2B5EF4-FFF2-40B4-BE49-F238E27FC236}">
                <a16:creationId xmlns:a16="http://schemas.microsoft.com/office/drawing/2014/main" id="{0820ECBE-A31B-B48B-09C3-C490C25FECB3}"/>
              </a:ext>
            </a:extLst>
          </p:cNvPr>
          <p:cNvSpPr txBox="1"/>
          <p:nvPr/>
        </p:nvSpPr>
        <p:spPr>
          <a:xfrm>
            <a:off x="7970939" y="1335156"/>
            <a:ext cx="3881538"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THẢO LUẬN NHÓM </a:t>
            </a:r>
          </a:p>
        </p:txBody>
      </p:sp>
      <p:sp>
        <p:nvSpPr>
          <p:cNvPr id="17" name="Rectangle 1">
            <a:extLst>
              <a:ext uri="{FF2B5EF4-FFF2-40B4-BE49-F238E27FC236}">
                <a16:creationId xmlns:a16="http://schemas.microsoft.com/office/drawing/2014/main" id="{F656643E-AA76-5F17-A76B-18E235F0FAE8}"/>
              </a:ext>
            </a:extLst>
          </p:cNvPr>
          <p:cNvSpPr>
            <a:spLocks noChangeArrowheads="1"/>
          </p:cNvSpPr>
          <p:nvPr/>
        </p:nvSpPr>
        <p:spPr bwMode="auto">
          <a:xfrm>
            <a:off x="5153025" y="2339967"/>
            <a:ext cx="41505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B11D399F-D3BB-0DA5-D305-1F2097CECB0B}"/>
              </a:ext>
            </a:extLst>
          </p:cNvPr>
          <p:cNvPicPr>
            <a:picLocks noChangeAspect="1"/>
          </p:cNvPicPr>
          <p:nvPr/>
        </p:nvPicPr>
        <p:blipFill>
          <a:blip r:embed="rId5"/>
          <a:stretch>
            <a:fillRect/>
          </a:stretch>
        </p:blipFill>
        <p:spPr>
          <a:xfrm>
            <a:off x="7921143" y="2015312"/>
            <a:ext cx="3894505" cy="3031250"/>
          </a:xfrm>
          <a:prstGeom prst="rect">
            <a:avLst/>
          </a:prstGeom>
        </p:spPr>
      </p:pic>
      <p:sp>
        <p:nvSpPr>
          <p:cNvPr id="14" name="TextBox 13">
            <a:extLst>
              <a:ext uri="{FF2B5EF4-FFF2-40B4-BE49-F238E27FC236}">
                <a16:creationId xmlns:a16="http://schemas.microsoft.com/office/drawing/2014/main" id="{3CCCDAC2-08E4-8F89-A1D5-F98AE34A8DF2}"/>
              </a:ext>
            </a:extLst>
          </p:cNvPr>
          <p:cNvSpPr txBox="1"/>
          <p:nvPr/>
        </p:nvSpPr>
        <p:spPr>
          <a:xfrm>
            <a:off x="133903" y="5332517"/>
            <a:ext cx="7276619" cy="892552"/>
          </a:xfrm>
          <a:prstGeom prst="rect">
            <a:avLst/>
          </a:prstGeom>
          <a:noFill/>
        </p:spPr>
        <p:txBody>
          <a:bodyPr wrap="square" rtlCol="0">
            <a:spAutoFit/>
          </a:bodyPr>
          <a:lstStyle/>
          <a:p>
            <a:r>
              <a:rPr lang="en-US" sz="2600" i="1" dirty="0">
                <a:solidFill>
                  <a:srgbClr val="242021"/>
                </a:solidFill>
                <a:latin typeface="Times New Roman" panose="02020603050405020304" pitchFamily="18" charset="0"/>
                <a:ea typeface="Calibri" panose="020F0502020204030204" pitchFamily="34" charset="0"/>
              </a:rPr>
              <a:t>         </a:t>
            </a:r>
            <a:r>
              <a:rPr lang="en-US" sz="2600" i="1" dirty="0" err="1">
                <a:solidFill>
                  <a:srgbClr val="242021"/>
                </a:solidFill>
                <a:effectLst/>
                <a:latin typeface="Times New Roman" panose="02020603050405020304" pitchFamily="18" charset="0"/>
                <a:ea typeface="Calibri" panose="020F0502020204030204" pitchFamily="34" charset="0"/>
              </a:rPr>
              <a:t>Nếu</a:t>
            </a:r>
            <a:r>
              <a:rPr lang="en-US" sz="2600" i="1" dirty="0">
                <a:solidFill>
                  <a:srgbClr val="242021"/>
                </a:solidFill>
                <a:effectLst/>
                <a:latin typeface="Times New Roman" panose="02020603050405020304" pitchFamily="18" charset="0"/>
                <a:ea typeface="Calibri" panose="020F0502020204030204" pitchFamily="34" charset="0"/>
              </a:rPr>
              <a:t> </a:t>
            </a:r>
            <a:r>
              <a:rPr lang="en-US" sz="2600" i="1" dirty="0" err="1">
                <a:solidFill>
                  <a:srgbClr val="242021"/>
                </a:solidFill>
                <a:effectLst/>
                <a:latin typeface="Times New Roman" panose="02020603050405020304" pitchFamily="18" charset="0"/>
                <a:ea typeface="Calibri" panose="020F0502020204030204" pitchFamily="34" charset="0"/>
              </a:rPr>
              <a:t>thay</a:t>
            </a:r>
            <a:r>
              <a:rPr lang="en-US" sz="2600" i="1" dirty="0">
                <a:solidFill>
                  <a:srgbClr val="242021"/>
                </a:solidFill>
                <a:effectLst/>
                <a:latin typeface="Times New Roman" panose="02020603050405020304" pitchFamily="18" charset="0"/>
                <a:ea typeface="Calibri" panose="020F0502020204030204" pitchFamily="34" charset="0"/>
              </a:rPr>
              <a:t> </a:t>
            </a:r>
            <a:r>
              <a:rPr lang="en-US" sz="2600" i="1" dirty="0" err="1">
                <a:solidFill>
                  <a:srgbClr val="242021"/>
                </a:solidFill>
                <a:effectLst/>
                <a:latin typeface="Times New Roman" panose="02020603050405020304" pitchFamily="18" charset="0"/>
                <a:ea typeface="Calibri" panose="020F0502020204030204" pitchFamily="34" charset="0"/>
              </a:rPr>
              <a:t>từ</a:t>
            </a:r>
            <a:r>
              <a:rPr lang="en-US" sz="2600" i="1" dirty="0">
                <a:solidFill>
                  <a:srgbClr val="242021"/>
                </a:solidFill>
                <a:effectLst/>
                <a:latin typeface="Times New Roman" panose="02020603050405020304" pitchFamily="18" charset="0"/>
                <a:ea typeface="Calibri" panose="020F0502020204030204" pitchFamily="34" charset="0"/>
              </a:rPr>
              <a:t> </a:t>
            </a:r>
            <a:r>
              <a:rPr lang="en-US" sz="2600" b="1" i="1" dirty="0">
                <a:solidFill>
                  <a:srgbClr val="242021"/>
                </a:solidFill>
                <a:effectLst/>
                <a:latin typeface="Times New Roman" panose="02020603050405020304" pitchFamily="18" charset="0"/>
                <a:ea typeface="Calibri" panose="020F0502020204030204" pitchFamily="34" charset="0"/>
              </a:rPr>
              <a:t>“</a:t>
            </a:r>
            <a:r>
              <a:rPr lang="en-US" sz="2600" b="1" i="1" dirty="0" err="1">
                <a:solidFill>
                  <a:srgbClr val="242021"/>
                </a:solidFill>
                <a:effectLst/>
                <a:latin typeface="Times New Roman" panose="02020603050405020304" pitchFamily="18" charset="0"/>
                <a:ea typeface="Calibri" panose="020F0502020204030204" pitchFamily="34" charset="0"/>
              </a:rPr>
              <a:t>bác</a:t>
            </a:r>
            <a:r>
              <a:rPr lang="en-US" sz="2600" b="1" i="1" dirty="0">
                <a:solidFill>
                  <a:srgbClr val="242021"/>
                </a:solidFill>
                <a:effectLst/>
                <a:latin typeface="Times New Roman" panose="02020603050405020304" pitchFamily="18" charset="0"/>
                <a:ea typeface="Calibri" panose="020F0502020204030204" pitchFamily="34" charset="0"/>
              </a:rPr>
              <a:t>” </a:t>
            </a:r>
            <a:r>
              <a:rPr lang="en-US" sz="2600" i="1" dirty="0" err="1">
                <a:solidFill>
                  <a:srgbClr val="242021"/>
                </a:solidFill>
                <a:effectLst/>
                <a:latin typeface="Times New Roman" panose="02020603050405020304" pitchFamily="18" charset="0"/>
                <a:ea typeface="Calibri" panose="020F0502020204030204" pitchFamily="34" charset="0"/>
              </a:rPr>
              <a:t>bằng</a:t>
            </a:r>
            <a:r>
              <a:rPr lang="en-US" sz="2600" i="1" dirty="0">
                <a:solidFill>
                  <a:srgbClr val="242021"/>
                </a:solidFill>
                <a:effectLst/>
                <a:latin typeface="Times New Roman" panose="02020603050405020304" pitchFamily="18" charset="0"/>
                <a:ea typeface="Calibri" panose="020F0502020204030204" pitchFamily="34" charset="0"/>
              </a:rPr>
              <a:t> </a:t>
            </a:r>
            <a:r>
              <a:rPr lang="en-US" sz="2600" i="1" dirty="0" err="1">
                <a:solidFill>
                  <a:srgbClr val="242021"/>
                </a:solidFill>
                <a:effectLst/>
                <a:latin typeface="Times New Roman" panose="02020603050405020304" pitchFamily="18" charset="0"/>
                <a:ea typeface="Calibri" panose="020F0502020204030204" pitchFamily="34" charset="0"/>
              </a:rPr>
              <a:t>từ</a:t>
            </a:r>
            <a:r>
              <a:rPr lang="en-US" sz="2600" i="1" dirty="0">
                <a:solidFill>
                  <a:srgbClr val="242021"/>
                </a:solidFill>
                <a:effectLst/>
                <a:latin typeface="Times New Roman" panose="02020603050405020304" pitchFamily="18" charset="0"/>
                <a:ea typeface="Calibri" panose="020F0502020204030204" pitchFamily="34" charset="0"/>
              </a:rPr>
              <a:t> </a:t>
            </a:r>
            <a:r>
              <a:rPr lang="en-US" sz="2600" b="1" i="1" dirty="0">
                <a:solidFill>
                  <a:srgbClr val="242021"/>
                </a:solidFill>
                <a:effectLst/>
                <a:latin typeface="Times New Roman" panose="02020603050405020304" pitchFamily="18" charset="0"/>
                <a:ea typeface="Calibri" panose="020F0502020204030204" pitchFamily="34" charset="0"/>
              </a:rPr>
              <a:t>“</a:t>
            </a:r>
            <a:r>
              <a:rPr lang="en-US" sz="2600" b="1" i="1" dirty="0" err="1">
                <a:solidFill>
                  <a:srgbClr val="242021"/>
                </a:solidFill>
                <a:effectLst/>
                <a:latin typeface="Times New Roman" panose="02020603050405020304" pitchFamily="18" charset="0"/>
                <a:ea typeface="Calibri" panose="020F0502020204030204" pitchFamily="34" charset="0"/>
              </a:rPr>
              <a:t>bạn</a:t>
            </a:r>
            <a:r>
              <a:rPr lang="en-US" sz="2600" b="1" i="1" dirty="0">
                <a:solidFill>
                  <a:srgbClr val="242021"/>
                </a:solidFill>
                <a:effectLst/>
                <a:latin typeface="Times New Roman" panose="02020603050405020304" pitchFamily="18" charset="0"/>
                <a:ea typeface="Calibri" panose="020F0502020204030204" pitchFamily="34" charset="0"/>
              </a:rPr>
              <a:t>”, </a:t>
            </a:r>
            <a:r>
              <a:rPr lang="en-US" sz="2600" i="1" dirty="0" err="1">
                <a:solidFill>
                  <a:srgbClr val="242021"/>
                </a:solidFill>
                <a:effectLst/>
                <a:latin typeface="Times New Roman" panose="02020603050405020304" pitchFamily="18" charset="0"/>
                <a:ea typeface="Calibri" panose="020F0502020204030204" pitchFamily="34" charset="0"/>
              </a:rPr>
              <a:t>câu</a:t>
            </a:r>
            <a:r>
              <a:rPr lang="en-US" sz="2600" i="1" dirty="0">
                <a:solidFill>
                  <a:srgbClr val="242021"/>
                </a:solidFill>
                <a:effectLst/>
                <a:latin typeface="Times New Roman" panose="02020603050405020304" pitchFamily="18" charset="0"/>
                <a:ea typeface="Calibri" panose="020F0502020204030204" pitchFamily="34" charset="0"/>
              </a:rPr>
              <a:t> </a:t>
            </a:r>
            <a:r>
              <a:rPr lang="en-US" sz="2600" i="1" dirty="0" err="1">
                <a:solidFill>
                  <a:srgbClr val="242021"/>
                </a:solidFill>
                <a:effectLst/>
                <a:latin typeface="Times New Roman" panose="02020603050405020304" pitchFamily="18" charset="0"/>
                <a:ea typeface="Calibri" panose="020F0502020204030204" pitchFamily="34" charset="0"/>
              </a:rPr>
              <a:t>thơ</a:t>
            </a:r>
            <a:r>
              <a:rPr lang="en-US" sz="2600" i="1" dirty="0">
                <a:solidFill>
                  <a:srgbClr val="242021"/>
                </a:solidFill>
                <a:effectLst/>
                <a:latin typeface="Times New Roman" panose="02020603050405020304" pitchFamily="18" charset="0"/>
                <a:ea typeface="Calibri" panose="020F0502020204030204" pitchFamily="34" charset="0"/>
              </a:rPr>
              <a:t> </a:t>
            </a:r>
            <a:r>
              <a:rPr lang="en-US" sz="2600" i="1" dirty="0" err="1">
                <a:solidFill>
                  <a:srgbClr val="242021"/>
                </a:solidFill>
                <a:effectLst/>
                <a:latin typeface="Times New Roman" panose="02020603050405020304" pitchFamily="18" charset="0"/>
                <a:ea typeface="Calibri" panose="020F0502020204030204" pitchFamily="34" charset="0"/>
              </a:rPr>
              <a:t>sẽ</a:t>
            </a:r>
            <a:r>
              <a:rPr lang="en-US" sz="2600" i="1" dirty="0">
                <a:solidFill>
                  <a:srgbClr val="242021"/>
                </a:solidFill>
                <a:effectLst/>
                <a:latin typeface="Times New Roman" panose="02020603050405020304" pitchFamily="18" charset="0"/>
                <a:ea typeface="Calibri" panose="020F0502020204030204" pitchFamily="34" charset="0"/>
              </a:rPr>
              <a:t> </a:t>
            </a:r>
            <a:r>
              <a:rPr lang="en-US" sz="2600" i="1" dirty="0" err="1">
                <a:solidFill>
                  <a:srgbClr val="242021"/>
                </a:solidFill>
                <a:effectLst/>
                <a:latin typeface="Times New Roman" panose="02020603050405020304" pitchFamily="18" charset="0"/>
                <a:ea typeface="Calibri" panose="020F0502020204030204" pitchFamily="34" charset="0"/>
              </a:rPr>
              <a:t>không</a:t>
            </a:r>
            <a:r>
              <a:rPr lang="en-US" sz="2600" i="1" dirty="0">
                <a:solidFill>
                  <a:srgbClr val="242021"/>
                </a:solidFill>
                <a:effectLst/>
                <a:latin typeface="Times New Roman" panose="02020603050405020304" pitchFamily="18" charset="0"/>
                <a:ea typeface="Calibri" panose="020F0502020204030204" pitchFamily="34" charset="0"/>
              </a:rPr>
              <a:t> </a:t>
            </a:r>
            <a:r>
              <a:rPr lang="en-US" sz="2600" i="1" dirty="0" err="1">
                <a:solidFill>
                  <a:srgbClr val="242021"/>
                </a:solidFill>
                <a:effectLst/>
                <a:latin typeface="Times New Roman" panose="02020603050405020304" pitchFamily="18" charset="0"/>
                <a:ea typeface="Calibri" panose="020F0502020204030204" pitchFamily="34" charset="0"/>
              </a:rPr>
              <a:t>giữ</a:t>
            </a:r>
            <a:r>
              <a:rPr lang="en-US" sz="2600" i="1" dirty="0">
                <a:solidFill>
                  <a:srgbClr val="242021"/>
                </a:solidFill>
                <a:effectLst/>
                <a:latin typeface="Times New Roman" panose="02020603050405020304" pitchFamily="18" charset="0"/>
                <a:ea typeface="Calibri" panose="020F0502020204030204" pitchFamily="34" charset="0"/>
              </a:rPr>
              <a:t> </a:t>
            </a:r>
            <a:r>
              <a:rPr lang="en-US" sz="2600" i="1" dirty="0" err="1">
                <a:solidFill>
                  <a:srgbClr val="242021"/>
                </a:solidFill>
                <a:effectLst/>
                <a:latin typeface="Times New Roman" panose="02020603050405020304" pitchFamily="18" charset="0"/>
                <a:ea typeface="Calibri" panose="020F0502020204030204" pitchFamily="34" charset="0"/>
              </a:rPr>
              <a:t>được</a:t>
            </a:r>
            <a:r>
              <a:rPr lang="en-US" sz="2600" i="1" dirty="0">
                <a:solidFill>
                  <a:srgbClr val="242021"/>
                </a:solidFill>
                <a:effectLst/>
                <a:latin typeface="Times New Roman" panose="02020603050405020304" pitchFamily="18" charset="0"/>
                <a:ea typeface="Calibri" panose="020F0502020204030204" pitchFamily="34" charset="0"/>
              </a:rPr>
              <a:t> </a:t>
            </a:r>
            <a:r>
              <a:rPr lang="en-US" sz="2600" i="1" dirty="0" err="1">
                <a:solidFill>
                  <a:srgbClr val="242021"/>
                </a:solidFill>
                <a:effectLst/>
                <a:latin typeface="Times New Roman" panose="02020603050405020304" pitchFamily="18" charset="0"/>
                <a:ea typeface="Calibri" panose="020F0502020204030204" pitchFamily="34" charset="0"/>
              </a:rPr>
              <a:t>sắc</a:t>
            </a:r>
            <a:r>
              <a:rPr lang="en-US" sz="2600" i="1" dirty="0">
                <a:solidFill>
                  <a:srgbClr val="242021"/>
                </a:solidFill>
                <a:effectLst/>
                <a:latin typeface="Times New Roman" panose="02020603050405020304" pitchFamily="18" charset="0"/>
                <a:ea typeface="Calibri" panose="020F0502020204030204" pitchFamily="34" charset="0"/>
              </a:rPr>
              <a:t> </a:t>
            </a:r>
            <a:r>
              <a:rPr lang="en-US" sz="2600" i="1" dirty="0" err="1">
                <a:solidFill>
                  <a:srgbClr val="242021"/>
                </a:solidFill>
                <a:effectLst/>
                <a:latin typeface="Times New Roman" panose="02020603050405020304" pitchFamily="18" charset="0"/>
                <a:ea typeface="Calibri" panose="020F0502020204030204" pitchFamily="34" charset="0"/>
              </a:rPr>
              <a:t>thái</a:t>
            </a:r>
            <a:r>
              <a:rPr lang="en-US" sz="2600" i="1" dirty="0">
                <a:solidFill>
                  <a:srgbClr val="242021"/>
                </a:solidFill>
                <a:effectLst/>
                <a:latin typeface="Times New Roman" panose="02020603050405020304" pitchFamily="18" charset="0"/>
                <a:ea typeface="Calibri" panose="020F0502020204030204" pitchFamily="34" charset="0"/>
              </a:rPr>
              <a:t> </a:t>
            </a:r>
            <a:r>
              <a:rPr lang="en-US" sz="2600" i="1" dirty="0" err="1">
                <a:solidFill>
                  <a:srgbClr val="242021"/>
                </a:solidFill>
                <a:effectLst/>
                <a:latin typeface="Times New Roman" panose="02020603050405020304" pitchFamily="18" charset="0"/>
                <a:ea typeface="Calibri" panose="020F0502020204030204" pitchFamily="34" charset="0"/>
              </a:rPr>
              <a:t>nghĩa</a:t>
            </a:r>
            <a:r>
              <a:rPr lang="en-US" sz="2600" i="1" dirty="0">
                <a:solidFill>
                  <a:srgbClr val="242021"/>
                </a:solidFill>
                <a:effectLst/>
                <a:latin typeface="Times New Roman" panose="02020603050405020304" pitchFamily="18" charset="0"/>
                <a:ea typeface="Calibri" panose="020F0502020204030204" pitchFamily="34" charset="0"/>
              </a:rPr>
              <a:t> </a:t>
            </a:r>
            <a:r>
              <a:rPr lang="en-US" sz="2600" i="1" dirty="0" err="1">
                <a:solidFill>
                  <a:srgbClr val="242021"/>
                </a:solidFill>
                <a:effectLst/>
                <a:latin typeface="Times New Roman" panose="02020603050405020304" pitchFamily="18" charset="0"/>
                <a:ea typeface="Calibri" panose="020F0502020204030204" pitchFamily="34" charset="0"/>
              </a:rPr>
              <a:t>như</a:t>
            </a:r>
            <a:r>
              <a:rPr lang="en-US" sz="2600" i="1" dirty="0">
                <a:solidFill>
                  <a:srgbClr val="242021"/>
                </a:solidFill>
                <a:effectLst/>
                <a:latin typeface="Times New Roman" panose="02020603050405020304" pitchFamily="18" charset="0"/>
                <a:ea typeface="Calibri" panose="020F0502020204030204" pitchFamily="34" charset="0"/>
              </a:rPr>
              <a:t> ban </a:t>
            </a:r>
            <a:r>
              <a:rPr lang="en-US" sz="2600" i="1" dirty="0" err="1">
                <a:solidFill>
                  <a:srgbClr val="242021"/>
                </a:solidFill>
                <a:effectLst/>
                <a:latin typeface="Times New Roman" panose="02020603050405020304" pitchFamily="18" charset="0"/>
                <a:ea typeface="Calibri" panose="020F0502020204030204" pitchFamily="34" charset="0"/>
              </a:rPr>
              <a:t>đầu</a:t>
            </a:r>
            <a:r>
              <a:rPr lang="en-US" sz="2600" i="1" dirty="0">
                <a:solidFill>
                  <a:srgbClr val="242021"/>
                </a:solidFill>
                <a:effectLst/>
                <a:latin typeface="Times New Roman" panose="02020603050405020304" pitchFamily="18" charset="0"/>
                <a:ea typeface="Calibri" panose="020F0502020204030204" pitchFamily="34" charset="0"/>
              </a:rPr>
              <a:t> </a:t>
            </a:r>
            <a:r>
              <a:rPr lang="en-US" sz="2600" i="1" dirty="0" err="1">
                <a:solidFill>
                  <a:srgbClr val="242021"/>
                </a:solidFill>
                <a:effectLst/>
                <a:latin typeface="Times New Roman" panose="02020603050405020304" pitchFamily="18" charset="0"/>
                <a:ea typeface="Calibri" panose="020F0502020204030204" pitchFamily="34" charset="0"/>
              </a:rPr>
              <a:t>nữa</a:t>
            </a:r>
            <a:r>
              <a:rPr lang="en-US" sz="2600" i="1" dirty="0">
                <a:solidFill>
                  <a:srgbClr val="242021"/>
                </a:solidFill>
                <a:effectLst/>
                <a:latin typeface="Times New Roman" panose="02020603050405020304" pitchFamily="18" charset="0"/>
                <a:ea typeface="Calibri" panose="020F0502020204030204" pitchFamily="34" charset="0"/>
              </a:rPr>
              <a:t>.</a:t>
            </a:r>
          </a:p>
        </p:txBody>
      </p:sp>
      <p:sp>
        <p:nvSpPr>
          <p:cNvPr id="15" name="TextBox 14">
            <a:extLst>
              <a:ext uri="{FF2B5EF4-FFF2-40B4-BE49-F238E27FC236}">
                <a16:creationId xmlns:a16="http://schemas.microsoft.com/office/drawing/2014/main" id="{D419AC71-BE18-CAD3-6427-F5A54A6771F7}"/>
              </a:ext>
            </a:extLst>
          </p:cNvPr>
          <p:cNvSpPr txBox="1"/>
          <p:nvPr/>
        </p:nvSpPr>
        <p:spPr>
          <a:xfrm>
            <a:off x="188275" y="1767716"/>
            <a:ext cx="7189828" cy="3713324"/>
          </a:xfrm>
          <a:prstGeom prst="rect">
            <a:avLst/>
          </a:prstGeom>
          <a:noFill/>
        </p:spPr>
        <p:txBody>
          <a:bodyPr wrap="square" rtlCol="0">
            <a:spAutoFit/>
          </a:bodyPr>
          <a:lstStyle/>
          <a:p>
            <a:pPr marL="0" marR="50800" algn="just">
              <a:lnSpc>
                <a:spcPct val="115000"/>
              </a:lnSpc>
              <a:spcBef>
                <a:spcPts val="0"/>
              </a:spcBef>
              <a:spcAft>
                <a:spcPts val="0"/>
              </a:spcAft>
            </a:pP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50800" algn="just">
              <a:lnSpc>
                <a:spcPct val="115000"/>
              </a:lnSpc>
              <a:spcBef>
                <a:spcPts val="0"/>
              </a:spcBef>
              <a:spcAft>
                <a:spcPts val="0"/>
              </a:spcAft>
            </a:pP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thái</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kính</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mật</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50800" algn="just">
              <a:lnSpc>
                <a:spcPct val="115000"/>
              </a:lnSpc>
              <a:spcBef>
                <a:spcPts val="0"/>
              </a:spcBef>
              <a:spcAft>
                <a:spcPts val="0"/>
              </a:spcAft>
            </a:pP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xưng</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hô</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Khuyến</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dành</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bạn</a:t>
            </a:r>
            <a:b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a:p>
            <a:endParaRPr lang="en-US" sz="2600" dirty="0">
              <a:solidFill>
                <a:srgbClr val="002060"/>
              </a:solidFill>
            </a:endParaRPr>
          </a:p>
        </p:txBody>
      </p:sp>
      <p:cxnSp>
        <p:nvCxnSpPr>
          <p:cNvPr id="19" name="Straight Arrow Connector 18">
            <a:extLst>
              <a:ext uri="{FF2B5EF4-FFF2-40B4-BE49-F238E27FC236}">
                <a16:creationId xmlns:a16="http://schemas.microsoft.com/office/drawing/2014/main" id="{46F5FCDB-7432-D93A-127C-8B6CB3703812}"/>
              </a:ext>
            </a:extLst>
          </p:cNvPr>
          <p:cNvCxnSpPr>
            <a:cxnSpLocks/>
          </p:cNvCxnSpPr>
          <p:nvPr/>
        </p:nvCxnSpPr>
        <p:spPr>
          <a:xfrm>
            <a:off x="327170" y="5601511"/>
            <a:ext cx="44833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5" name="TextBox 24">
            <a:extLst>
              <a:ext uri="{FF2B5EF4-FFF2-40B4-BE49-F238E27FC236}">
                <a16:creationId xmlns:a16="http://schemas.microsoft.com/office/drawing/2014/main" id="{BCBF8363-1646-77DD-64FC-8CAC08C8AF65}"/>
              </a:ext>
            </a:extLst>
          </p:cNvPr>
          <p:cNvSpPr txBox="1"/>
          <p:nvPr/>
        </p:nvSpPr>
        <p:spPr>
          <a:xfrm>
            <a:off x="7851074" y="2258568"/>
            <a:ext cx="4152651" cy="1107996"/>
          </a:xfrm>
          <a:prstGeom prst="rect">
            <a:avLst/>
          </a:prstGeom>
          <a:noFill/>
        </p:spPr>
        <p:txBody>
          <a:bodyPr wrap="square" rtlCol="0">
            <a:spAutoFit/>
          </a:bodyPr>
          <a:lstStyle/>
          <a:p>
            <a:r>
              <a:rPr lang="en-US" sz="2400" b="1" dirty="0" err="1">
                <a:solidFill>
                  <a:schemeClr val="accent2">
                    <a:lumMod val="50000"/>
                  </a:schemeClr>
                </a:solidFill>
                <a:latin typeface="Times New Roman" panose="02020603050405020304" pitchFamily="18" charset="0"/>
                <a:cs typeface="Times New Roman" panose="02020603050405020304" pitchFamily="18" charset="0"/>
              </a:rPr>
              <a:t>Đã</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bấy</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lâu</a:t>
            </a:r>
            <a:r>
              <a:rPr lang="en-US" sz="2400" b="1" dirty="0">
                <a:solidFill>
                  <a:schemeClr val="accent2">
                    <a:lumMod val="50000"/>
                  </a:schemeClr>
                </a:solidFill>
                <a:latin typeface="Times New Roman" panose="02020603050405020304" pitchFamily="18" charset="0"/>
                <a:cs typeface="Times New Roman" panose="02020603050405020304" pitchFamily="18" charset="0"/>
              </a:rPr>
              <a:t> nay,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bác</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tới</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nhà</a:t>
            </a:r>
            <a:r>
              <a:rPr lang="en-US" sz="2400" b="1" dirty="0">
                <a:solidFill>
                  <a:srgbClr val="0000CC"/>
                </a:solidFill>
                <a:latin typeface="Times New Roman" panose="02020603050405020304" pitchFamily="18" charset="0"/>
                <a:cs typeface="Times New Roman" panose="02020603050405020304" pitchFamily="18" charset="0"/>
              </a:rPr>
              <a:t>.</a:t>
            </a:r>
          </a:p>
          <a:p>
            <a:endParaRPr lang="en-US" sz="2400" b="1" dirty="0">
              <a:solidFill>
                <a:srgbClr val="0000CC"/>
              </a:solidFill>
              <a:latin typeface="Times New Roman" panose="02020603050405020304" pitchFamily="18" charset="0"/>
              <a:cs typeface="Times New Roman" panose="02020603050405020304" pitchFamily="18" charset="0"/>
            </a:endParaRPr>
          </a:p>
          <a:p>
            <a:r>
              <a:rPr lang="en-US" b="1" i="1" dirty="0">
                <a:solidFill>
                  <a:srgbClr val="0000CC"/>
                </a:solidFill>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Nguyễn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Khuyến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Bạn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đến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chơi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nhà</a:t>
            </a:r>
            <a:r>
              <a:rPr lang="en-US"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0102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barn(inVertical)">
                                      <p:cBhvr>
                                        <p:cTn id="29" dur="500"/>
                                        <p:tgtEl>
                                          <p:spTgt spid="15">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5">
                                            <p:txEl>
                                              <p:pRg st="1" end="1"/>
                                            </p:txEl>
                                          </p:spTgt>
                                        </p:tgtEl>
                                        <p:attrNameLst>
                                          <p:attrName>style.visibility</p:attrName>
                                        </p:attrNameLst>
                                      </p:cBhvr>
                                      <p:to>
                                        <p:strVal val="visible"/>
                                      </p:to>
                                    </p:set>
                                    <p:animEffect transition="in" filter="barn(inVertical)">
                                      <p:cBhvr>
                                        <p:cTn id="32" dur="500"/>
                                        <p:tgtEl>
                                          <p:spTgt spid="1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xEl>
                                              <p:pRg st="2" end="2"/>
                                            </p:txEl>
                                          </p:spTgt>
                                        </p:tgtEl>
                                        <p:attrNameLst>
                                          <p:attrName>style.visibility</p:attrName>
                                        </p:attrNameLst>
                                      </p:cBhvr>
                                      <p:to>
                                        <p:strVal val="visible"/>
                                      </p:to>
                                    </p:set>
                                    <p:animEffect transition="in" filter="barn(inVertical)">
                                      <p:cBhvr>
                                        <p:cTn id="37" dur="500"/>
                                        <p:tgtEl>
                                          <p:spTgt spid="1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8F6F25-1196-208E-2CD0-7755A98BF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0052"/>
            <a:ext cx="12192000" cy="8466881"/>
          </a:xfrm>
          <a:prstGeom prst="rect">
            <a:avLst/>
          </a:prstGeom>
        </p:spPr>
      </p:pic>
      <p:sp>
        <p:nvSpPr>
          <p:cNvPr id="5" name="TextBox 4"/>
          <p:cNvSpPr txBox="1"/>
          <p:nvPr/>
        </p:nvSpPr>
        <p:spPr>
          <a:xfrm>
            <a:off x="3162300" y="21171"/>
            <a:ext cx="55626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C00000"/>
                </a:solidFill>
                <a:latin typeface="Times New Roman" pitchFamily="18" charset="0"/>
                <a:cs typeface="Times New Roman" pitchFamily="18" charset="0"/>
              </a:rPr>
              <a:t>II.THỰC HÀNH</a:t>
            </a:r>
            <a:endPar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
        <p:nvSpPr>
          <p:cNvPr id="6" name="AutoShape 2" descr="Hình nền Powerpoint làm Slide chào hỏi 11 - Kinh nghiệm dạy học">
            <a:extLst>
              <a:ext uri="{FF2B5EF4-FFF2-40B4-BE49-F238E27FC236}">
                <a16:creationId xmlns:a16="http://schemas.microsoft.com/office/drawing/2014/main" id="{DFB052DA-85B4-AA7A-18E2-B09478A5B9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4DC3D8CE-65BF-0537-0F6C-54FA0BFC208F}"/>
              </a:ext>
            </a:extLst>
          </p:cNvPr>
          <p:cNvSpPr txBox="1"/>
          <p:nvPr/>
        </p:nvSpPr>
        <p:spPr>
          <a:xfrm>
            <a:off x="0" y="1079207"/>
            <a:ext cx="729065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itchFamily="18" charset="0"/>
              </a:rPr>
              <a:t>B</a:t>
            </a:r>
            <a:r>
              <a:rPr lang="en-US" sz="2800" b="1" dirty="0" err="1">
                <a:solidFill>
                  <a:srgbClr val="C00000"/>
                </a:solidFill>
                <a:latin typeface="Times New Roman" panose="02020603050405020304" pitchFamily="18" charset="0"/>
                <a:cs typeface="Times New Roman" pitchFamily="18" charset="0"/>
              </a:rPr>
              <a:t>ài</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tập</a:t>
            </a:r>
            <a:r>
              <a:rPr lang="en-US" sz="2800" b="1" dirty="0">
                <a:solidFill>
                  <a:srgbClr val="C00000"/>
                </a:solidFill>
                <a:latin typeface="Times New Roman" panose="02020603050405020304" pitchFamily="18" charset="0"/>
                <a:cs typeface="Times New Roman" pitchFamily="18" charset="0"/>
              </a:rPr>
              <a:t> 3:Có </a:t>
            </a:r>
            <a:r>
              <a:rPr lang="en-US" sz="2800" b="1" dirty="0" err="1">
                <a:solidFill>
                  <a:srgbClr val="C00000"/>
                </a:solidFill>
                <a:latin typeface="Times New Roman" panose="02020603050405020304" pitchFamily="18" charset="0"/>
                <a:cs typeface="Times New Roman" pitchFamily="18" charset="0"/>
              </a:rPr>
              <a:t>thể</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thay</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thế</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từ</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ngang</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bằng</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từ</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lên</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được</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không</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Vì</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sao</a:t>
            </a:r>
            <a:r>
              <a:rPr lang="en-US" sz="2800" b="1" dirty="0">
                <a:solidFill>
                  <a:srgbClr val="C00000"/>
                </a:solidFill>
                <a:latin typeface="Times New Roman" panose="02020603050405020304" pitchFamily="18" charset="0"/>
                <a:cs typeface="Times New Roman" pitchFamily="18" charset="0"/>
              </a:rPr>
              <a:t>?</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itchFamily="18" charset="0"/>
            </a:endParaRPr>
          </a:p>
        </p:txBody>
      </p:sp>
      <p:sp>
        <p:nvSpPr>
          <p:cNvPr id="18" name="Rectangle 17">
            <a:extLst>
              <a:ext uri="{FF2B5EF4-FFF2-40B4-BE49-F238E27FC236}">
                <a16:creationId xmlns:a16="http://schemas.microsoft.com/office/drawing/2014/main" id="{CBD9766A-3F94-5259-65A5-C6682D7BF927}"/>
              </a:ext>
            </a:extLst>
          </p:cNvPr>
          <p:cNvSpPr/>
          <p:nvPr/>
        </p:nvSpPr>
        <p:spPr>
          <a:xfrm>
            <a:off x="7573603" y="1492859"/>
            <a:ext cx="114390" cy="502293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0" name="Picture 9" descr="A picture containing web, chain, plant, branchlet&#10;&#10;Description automatically generated">
            <a:extLst>
              <a:ext uri="{FF2B5EF4-FFF2-40B4-BE49-F238E27FC236}">
                <a16:creationId xmlns:a16="http://schemas.microsoft.com/office/drawing/2014/main" id="{17AE403F-ACE8-384F-8856-3B3B31294976}"/>
              </a:ext>
            </a:extLst>
          </p:cNvPr>
          <p:cNvPicPr>
            <a:picLocks noChangeAspect="1"/>
          </p:cNvPicPr>
          <p:nvPr/>
        </p:nvPicPr>
        <p:blipFill>
          <a:blip r:embed="rId4"/>
          <a:stretch>
            <a:fillRect/>
          </a:stretch>
        </p:blipFill>
        <p:spPr>
          <a:xfrm>
            <a:off x="7303624" y="1161343"/>
            <a:ext cx="5083876" cy="771833"/>
          </a:xfrm>
          <a:prstGeom prst="rect">
            <a:avLst/>
          </a:prstGeom>
        </p:spPr>
      </p:pic>
      <p:sp>
        <p:nvSpPr>
          <p:cNvPr id="11" name="TextBox 10">
            <a:extLst>
              <a:ext uri="{FF2B5EF4-FFF2-40B4-BE49-F238E27FC236}">
                <a16:creationId xmlns:a16="http://schemas.microsoft.com/office/drawing/2014/main" id="{0820ECBE-A31B-B48B-09C3-C490C25FECB3}"/>
              </a:ext>
            </a:extLst>
          </p:cNvPr>
          <p:cNvSpPr txBox="1"/>
          <p:nvPr/>
        </p:nvSpPr>
        <p:spPr>
          <a:xfrm>
            <a:off x="7970939" y="1335156"/>
            <a:ext cx="3881538"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THẢO LUẬN NHÓM </a:t>
            </a:r>
          </a:p>
        </p:txBody>
      </p:sp>
      <p:sp>
        <p:nvSpPr>
          <p:cNvPr id="17" name="Rectangle 1">
            <a:extLst>
              <a:ext uri="{FF2B5EF4-FFF2-40B4-BE49-F238E27FC236}">
                <a16:creationId xmlns:a16="http://schemas.microsoft.com/office/drawing/2014/main" id="{F656643E-AA76-5F17-A76B-18E235F0FAE8}"/>
              </a:ext>
            </a:extLst>
          </p:cNvPr>
          <p:cNvSpPr>
            <a:spLocks noChangeArrowheads="1"/>
          </p:cNvSpPr>
          <p:nvPr/>
        </p:nvSpPr>
        <p:spPr bwMode="auto">
          <a:xfrm>
            <a:off x="5153025" y="2339967"/>
            <a:ext cx="41505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B11D399F-D3BB-0DA5-D305-1F2097CECB0B}"/>
              </a:ext>
            </a:extLst>
          </p:cNvPr>
          <p:cNvPicPr>
            <a:picLocks noChangeAspect="1"/>
          </p:cNvPicPr>
          <p:nvPr/>
        </p:nvPicPr>
        <p:blipFill>
          <a:blip r:embed="rId5"/>
          <a:stretch>
            <a:fillRect/>
          </a:stretch>
        </p:blipFill>
        <p:spPr>
          <a:xfrm>
            <a:off x="7921143" y="2015312"/>
            <a:ext cx="3894505" cy="3008101"/>
          </a:xfrm>
          <a:prstGeom prst="rect">
            <a:avLst/>
          </a:prstGeom>
        </p:spPr>
      </p:pic>
      <p:sp>
        <p:nvSpPr>
          <p:cNvPr id="14" name="TextBox 13">
            <a:extLst>
              <a:ext uri="{FF2B5EF4-FFF2-40B4-BE49-F238E27FC236}">
                <a16:creationId xmlns:a16="http://schemas.microsoft.com/office/drawing/2014/main" id="{3CCCDAC2-08E4-8F89-A1D5-F98AE34A8DF2}"/>
              </a:ext>
            </a:extLst>
          </p:cNvPr>
          <p:cNvSpPr txBox="1"/>
          <p:nvPr/>
        </p:nvSpPr>
        <p:spPr>
          <a:xfrm>
            <a:off x="296984" y="4465287"/>
            <a:ext cx="7276619" cy="1815882"/>
          </a:xfrm>
          <a:prstGeom prst="rect">
            <a:avLst/>
          </a:prstGeom>
          <a:noFill/>
        </p:spPr>
        <p:txBody>
          <a:bodyPr wrap="square" rtlCol="0">
            <a:spAutoFit/>
          </a:bodyPr>
          <a:lstStyle/>
          <a:p>
            <a:pPr algn="just"/>
            <a:r>
              <a:rPr lang="en-US" sz="2800"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Không</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thể</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thay</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từ</a:t>
            </a:r>
            <a:r>
              <a:rPr lang="en-US" sz="2800" i="1" dirty="0">
                <a:solidFill>
                  <a:srgbClr val="242021"/>
                </a:solidFill>
                <a:latin typeface="Times New Roman" panose="02020603050405020304" pitchFamily="18" charset="0"/>
                <a:ea typeface="Calibri" panose="020F0502020204030204" pitchFamily="34" charset="0"/>
              </a:rPr>
              <a:t> “</a:t>
            </a:r>
            <a:r>
              <a:rPr lang="en-US" sz="2800" b="1" i="1" dirty="0" err="1">
                <a:solidFill>
                  <a:srgbClr val="242021"/>
                </a:solidFill>
                <a:latin typeface="Times New Roman" panose="02020603050405020304" pitchFamily="18" charset="0"/>
                <a:ea typeface="Calibri" panose="020F0502020204030204" pitchFamily="34" charset="0"/>
              </a:rPr>
              <a:t>ngang</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bằng</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từ</a:t>
            </a:r>
            <a:r>
              <a:rPr lang="en-US" sz="2800" i="1" dirty="0">
                <a:solidFill>
                  <a:srgbClr val="242021"/>
                </a:solidFill>
                <a:latin typeface="Times New Roman" panose="02020603050405020304" pitchFamily="18" charset="0"/>
                <a:ea typeface="Calibri" panose="020F0502020204030204" pitchFamily="34" charset="0"/>
              </a:rPr>
              <a:t> “</a:t>
            </a:r>
            <a:r>
              <a:rPr lang="en-US" sz="2800" b="1" i="1" dirty="0" err="1">
                <a:solidFill>
                  <a:srgbClr val="242021"/>
                </a:solidFill>
                <a:latin typeface="Times New Roman" panose="02020603050405020304" pitchFamily="18" charset="0"/>
                <a:ea typeface="Calibri" panose="020F0502020204030204" pitchFamily="34" charset="0"/>
              </a:rPr>
              <a:t>lên</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vì</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trông</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ngang</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mới</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bộc</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lộ</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được</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thái</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độ</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coi</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thường</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giễu</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cợt</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của</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Hồ</a:t>
            </a:r>
            <a:r>
              <a:rPr lang="en-US" sz="2800" i="1" dirty="0">
                <a:solidFill>
                  <a:srgbClr val="242021"/>
                </a:solidFill>
                <a:latin typeface="Times New Roman" panose="02020603050405020304" pitchFamily="18" charset="0"/>
                <a:ea typeface="Calibri" panose="020F0502020204030204" pitchFamily="34" charset="0"/>
              </a:rPr>
              <a:t> Xuân </a:t>
            </a:r>
            <a:r>
              <a:rPr lang="en-US" sz="2800" i="1" dirty="0" err="1">
                <a:solidFill>
                  <a:srgbClr val="242021"/>
                </a:solidFill>
                <a:latin typeface="Times New Roman" panose="02020603050405020304" pitchFamily="18" charset="0"/>
                <a:ea typeface="Calibri" panose="020F0502020204030204" pitchFamily="34" charset="0"/>
              </a:rPr>
              <a:t>Hương</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khi</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đến</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đền</a:t>
            </a:r>
            <a:r>
              <a:rPr lang="en-US" sz="2800" i="1" dirty="0">
                <a:solidFill>
                  <a:srgbClr val="242021"/>
                </a:solidFill>
                <a:latin typeface="Times New Roman" panose="02020603050405020304" pitchFamily="18" charset="0"/>
                <a:ea typeface="Calibri" panose="020F0502020204030204" pitchFamily="34" charset="0"/>
              </a:rPr>
              <a:t> </a:t>
            </a:r>
            <a:r>
              <a:rPr lang="en-US" sz="2800" i="1" dirty="0" err="1">
                <a:solidFill>
                  <a:srgbClr val="242021"/>
                </a:solidFill>
                <a:latin typeface="Times New Roman" panose="02020603050405020304" pitchFamily="18" charset="0"/>
                <a:ea typeface="Calibri" panose="020F0502020204030204" pitchFamily="34" charset="0"/>
              </a:rPr>
              <a:t>Sầm</a:t>
            </a:r>
            <a:r>
              <a:rPr lang="en-US" sz="2800" i="1" dirty="0">
                <a:solidFill>
                  <a:srgbClr val="242021"/>
                </a:solidFill>
                <a:latin typeface="Times New Roman" panose="02020603050405020304" pitchFamily="18" charset="0"/>
                <a:ea typeface="Calibri" panose="020F0502020204030204" pitchFamily="34" charset="0"/>
              </a:rPr>
              <a:t> Nghi </a:t>
            </a:r>
            <a:r>
              <a:rPr lang="en-US" sz="2800" i="1" dirty="0" err="1">
                <a:solidFill>
                  <a:srgbClr val="242021"/>
                </a:solidFill>
                <a:latin typeface="Times New Roman" panose="02020603050405020304" pitchFamily="18" charset="0"/>
                <a:ea typeface="Calibri" panose="020F0502020204030204" pitchFamily="34" charset="0"/>
              </a:rPr>
              <a:t>Đống</a:t>
            </a:r>
            <a:r>
              <a:rPr lang="en-US" sz="2800" i="1" dirty="0">
                <a:solidFill>
                  <a:srgbClr val="242021"/>
                </a:solidFill>
                <a:latin typeface="Times New Roman" panose="02020603050405020304" pitchFamily="18" charset="0"/>
                <a:ea typeface="Calibri" panose="020F0502020204030204" pitchFamily="34" charset="0"/>
              </a:rPr>
              <a:t> </a:t>
            </a:r>
            <a:endParaRPr lang="en-US" sz="2600" i="1" dirty="0">
              <a:solidFill>
                <a:srgbClr val="242021"/>
              </a:solidFill>
              <a:effectLst/>
              <a:latin typeface="Times New Roman" panose="02020603050405020304" pitchFamily="18" charset="0"/>
              <a:ea typeface="Calibri" panose="020F0502020204030204" pitchFamily="34" charset="0"/>
            </a:endParaRPr>
          </a:p>
        </p:txBody>
      </p:sp>
      <p:sp>
        <p:nvSpPr>
          <p:cNvPr id="15" name="TextBox 14">
            <a:extLst>
              <a:ext uri="{FF2B5EF4-FFF2-40B4-BE49-F238E27FC236}">
                <a16:creationId xmlns:a16="http://schemas.microsoft.com/office/drawing/2014/main" id="{D419AC71-BE18-CAD3-6427-F5A54A6771F7}"/>
              </a:ext>
            </a:extLst>
          </p:cNvPr>
          <p:cNvSpPr txBox="1"/>
          <p:nvPr/>
        </p:nvSpPr>
        <p:spPr>
          <a:xfrm>
            <a:off x="177298" y="2190799"/>
            <a:ext cx="7189828" cy="2042995"/>
          </a:xfrm>
          <a:prstGeom prst="rect">
            <a:avLst/>
          </a:prstGeom>
          <a:noFill/>
        </p:spPr>
        <p:txBody>
          <a:bodyPr wrap="square" rtlCol="0">
            <a:spAutoFit/>
          </a:bodyPr>
          <a:lstStyle/>
          <a:p>
            <a:pPr marL="0" marR="50800" algn="just">
              <a:lnSpc>
                <a:spcPct val="115000"/>
              </a:lnSpc>
              <a:spcBef>
                <a:spcPts val="0"/>
              </a:spcBef>
              <a:spcAft>
                <a:spcPts val="0"/>
              </a:spcAft>
            </a:pPr>
            <a:r>
              <a:rPr lang="en-US" sz="2800" kern="100" dirty="0" err="1">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kern="10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thông</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thường</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khi</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viếng</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đền</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người</a:t>
            </a:r>
            <a:r>
              <a:rPr lang="en-US" sz="2800" dirty="0">
                <a:solidFill>
                  <a:schemeClr val="tx2">
                    <a:lumMod val="50000"/>
                  </a:schemeClr>
                </a:solidFill>
                <a:latin typeface="Times New Roman" panose="02020603050405020304" pitchFamily="18" charset="0"/>
                <a:ea typeface="Calibri" panose="020F0502020204030204" pitchFamily="34" charset="0"/>
              </a:rPr>
              <a:t> ta </a:t>
            </a:r>
            <a:r>
              <a:rPr lang="en-US" sz="2800" dirty="0" err="1">
                <a:solidFill>
                  <a:schemeClr val="tx2">
                    <a:lumMod val="50000"/>
                  </a:schemeClr>
                </a:solidFill>
                <a:latin typeface="Times New Roman" panose="02020603050405020304" pitchFamily="18" charset="0"/>
                <a:ea typeface="Calibri" panose="020F0502020204030204" pitchFamily="34" charset="0"/>
              </a:rPr>
              <a:t>có</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thái</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độ</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tôn</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kính</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đối</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với</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vị</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thần</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được</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thờ</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nhưng</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Sầm</a:t>
            </a:r>
            <a:r>
              <a:rPr lang="en-US" sz="2800" dirty="0">
                <a:solidFill>
                  <a:schemeClr val="tx2">
                    <a:lumMod val="50000"/>
                  </a:schemeClr>
                </a:solidFill>
                <a:latin typeface="Times New Roman" panose="02020603050405020304" pitchFamily="18" charset="0"/>
                <a:ea typeface="Calibri" panose="020F0502020204030204" pitchFamily="34" charset="0"/>
              </a:rPr>
              <a:t> Nghi </a:t>
            </a:r>
            <a:r>
              <a:rPr lang="en-US" sz="2800" dirty="0" err="1">
                <a:solidFill>
                  <a:schemeClr val="tx2">
                    <a:lumMod val="50000"/>
                  </a:schemeClr>
                </a:solidFill>
                <a:latin typeface="Times New Roman" panose="02020603050405020304" pitchFamily="18" charset="0"/>
                <a:ea typeface="Calibri" panose="020F0502020204030204" pitchFamily="34" charset="0"/>
              </a:rPr>
              <a:t>Đống</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là</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tướng</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xâm</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lược</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bại</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trận</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nên</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không</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đáng</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được</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người</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đời</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dành</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cho</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thái</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độ</a:t>
            </a:r>
            <a:r>
              <a:rPr lang="en-US" sz="2800" dirty="0">
                <a:solidFill>
                  <a:schemeClr val="tx2">
                    <a:lumMod val="50000"/>
                  </a:schemeClr>
                </a:solidFill>
                <a:latin typeface="Times New Roman" panose="02020603050405020304" pitchFamily="18" charset="0"/>
                <a:ea typeface="Calibri" panose="020F0502020204030204" pitchFamily="34" charset="0"/>
              </a:rPr>
              <a:t> </a:t>
            </a:r>
            <a:r>
              <a:rPr lang="en-US" sz="2800" dirty="0" err="1">
                <a:solidFill>
                  <a:schemeClr val="tx2">
                    <a:lumMod val="50000"/>
                  </a:schemeClr>
                </a:solidFill>
                <a:latin typeface="Times New Roman" panose="02020603050405020304" pitchFamily="18" charset="0"/>
                <a:ea typeface="Calibri" panose="020F0502020204030204" pitchFamily="34" charset="0"/>
              </a:rPr>
              <a:t>đó</a:t>
            </a:r>
            <a:endParaRPr lang="en-US" sz="2800" dirty="0">
              <a:solidFill>
                <a:schemeClr val="tx2">
                  <a:lumMod val="50000"/>
                </a:schemeClr>
              </a:solidFill>
            </a:endParaRPr>
          </a:p>
        </p:txBody>
      </p:sp>
      <p:cxnSp>
        <p:nvCxnSpPr>
          <p:cNvPr id="19" name="Straight Arrow Connector 18">
            <a:extLst>
              <a:ext uri="{FF2B5EF4-FFF2-40B4-BE49-F238E27FC236}">
                <a16:creationId xmlns:a16="http://schemas.microsoft.com/office/drawing/2014/main" id="{46F5FCDB-7432-D93A-127C-8B6CB3703812}"/>
              </a:ext>
            </a:extLst>
          </p:cNvPr>
          <p:cNvCxnSpPr>
            <a:cxnSpLocks/>
          </p:cNvCxnSpPr>
          <p:nvPr/>
        </p:nvCxnSpPr>
        <p:spPr>
          <a:xfrm>
            <a:off x="296984" y="4710260"/>
            <a:ext cx="44833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5" name="TextBox 24">
            <a:extLst>
              <a:ext uri="{FF2B5EF4-FFF2-40B4-BE49-F238E27FC236}">
                <a16:creationId xmlns:a16="http://schemas.microsoft.com/office/drawing/2014/main" id="{BCBF8363-1646-77DD-64FC-8CAC08C8AF65}"/>
              </a:ext>
            </a:extLst>
          </p:cNvPr>
          <p:cNvSpPr txBox="1"/>
          <p:nvPr/>
        </p:nvSpPr>
        <p:spPr>
          <a:xfrm>
            <a:off x="7687993" y="2290227"/>
            <a:ext cx="4315732" cy="1569660"/>
          </a:xfrm>
          <a:prstGeom prst="rect">
            <a:avLst/>
          </a:prstGeom>
          <a:noFill/>
        </p:spPr>
        <p:txBody>
          <a:bodyPr wrap="square" rtlCol="0">
            <a:spAutoFit/>
          </a:bodyPr>
          <a:lstStyle/>
          <a:p>
            <a:r>
              <a:rPr lang="en-US" sz="2400" b="1" dirty="0" err="1">
                <a:solidFill>
                  <a:schemeClr val="accent2">
                    <a:lumMod val="50000"/>
                  </a:schemeClr>
                </a:solidFill>
                <a:latin typeface="Times New Roman" panose="02020603050405020304" pitchFamily="18" charset="0"/>
                <a:cs typeface="Times New Roman" panose="02020603050405020304" pitchFamily="18" charset="0"/>
              </a:rPr>
              <a:t>Ghé</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mắt</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trông</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ngang</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thấy</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bảng</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treo</a:t>
            </a:r>
            <a:r>
              <a:rPr lang="en-US" sz="2400" b="1" dirty="0">
                <a:solidFill>
                  <a:srgbClr val="0000CC"/>
                </a:solidFill>
                <a:latin typeface="Times New Roman" panose="02020603050405020304" pitchFamily="18" charset="0"/>
                <a:cs typeface="Times New Roman" panose="02020603050405020304" pitchFamily="18" charset="0"/>
              </a:rPr>
              <a:t>.</a:t>
            </a:r>
          </a:p>
          <a:p>
            <a:endParaRPr lang="en-US" sz="2400" b="1" dirty="0">
              <a:solidFill>
                <a:srgbClr val="0000CC"/>
              </a:solidFill>
              <a:latin typeface="Times New Roman" panose="02020603050405020304" pitchFamily="18" charset="0"/>
              <a:cs typeface="Times New Roman" panose="02020603050405020304" pitchFamily="18" charset="0"/>
            </a:endParaRPr>
          </a:p>
          <a:p>
            <a:r>
              <a:rPr lang="en-US" sz="2400" b="1" dirty="0">
                <a:solidFill>
                  <a:srgbClr val="0000CC"/>
                </a:solidFill>
                <a:latin typeface="Times New Roman" panose="02020603050405020304" pitchFamily="18" charset="0"/>
                <a:cs typeface="Times New Roman" panose="02020603050405020304" pitchFamily="18" charset="0"/>
              </a:rPr>
              <a:t>         (</a:t>
            </a:r>
            <a:r>
              <a:rPr lang="en-US" sz="1400" b="1" dirty="0" err="1">
                <a:solidFill>
                  <a:srgbClr val="0000CC"/>
                </a:solidFill>
                <a:latin typeface="Times New Roman" panose="02020603050405020304" pitchFamily="18" charset="0"/>
                <a:cs typeface="Times New Roman" panose="02020603050405020304" pitchFamily="18" charset="0"/>
              </a:rPr>
              <a:t>Hồ</a:t>
            </a:r>
            <a:r>
              <a:rPr lang="en-US" sz="1400" b="1" dirty="0">
                <a:solidFill>
                  <a:srgbClr val="0000CC"/>
                </a:solidFill>
                <a:latin typeface="Times New Roman" panose="02020603050405020304" pitchFamily="18" charset="0"/>
                <a:cs typeface="Times New Roman" panose="02020603050405020304" pitchFamily="18" charset="0"/>
              </a:rPr>
              <a:t> Xuân </a:t>
            </a:r>
            <a:r>
              <a:rPr lang="en-US" sz="1400" b="1" dirty="0" err="1">
                <a:solidFill>
                  <a:srgbClr val="0000CC"/>
                </a:solidFill>
                <a:latin typeface="Times New Roman" panose="02020603050405020304" pitchFamily="18" charset="0"/>
                <a:cs typeface="Times New Roman" panose="02020603050405020304" pitchFamily="18" charset="0"/>
              </a:rPr>
              <a:t>Hương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Đề</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đền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Sầm</a:t>
            </a:r>
            <a:r>
              <a:rPr lang="en-US" sz="1400" dirty="0">
                <a:latin typeface="Times New Roman" panose="02020603050405020304" pitchFamily="18" charset="0"/>
                <a:cs typeface="Times New Roman" panose="02020603050405020304" pitchFamily="18" charset="0"/>
              </a:rPr>
              <a:t> Nghi </a:t>
            </a:r>
            <a:r>
              <a:rPr lang="en-US" sz="1400" dirty="0" err="1">
                <a:latin typeface="Times New Roman" panose="02020603050405020304" pitchFamily="18" charset="0"/>
                <a:cs typeface="Times New Roman" panose="02020603050405020304" pitchFamily="18" charset="0"/>
              </a:rPr>
              <a:t>Đống</a:t>
            </a:r>
            <a:r>
              <a:rPr lang="en-US" sz="1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2463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barn(inVertical)">
                                      <p:cBhvr>
                                        <p:cTn id="29" dur="5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FE2B9A4-657F-D3DA-FE14-3465A2F4A5B5}"/>
              </a:ext>
            </a:extLst>
          </p:cNvPr>
          <p:cNvSpPr/>
          <p:nvPr/>
        </p:nvSpPr>
        <p:spPr>
          <a:xfrm>
            <a:off x="127322" y="21171"/>
            <a:ext cx="12032332" cy="68156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18F6F25-1196-208E-2CD0-7755A98BF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0052"/>
            <a:ext cx="12192000" cy="8466881"/>
          </a:xfrm>
          <a:prstGeom prst="rect">
            <a:avLst/>
          </a:prstGeom>
        </p:spPr>
      </p:pic>
      <p:sp>
        <p:nvSpPr>
          <p:cNvPr id="5" name="TextBox 4"/>
          <p:cNvSpPr txBox="1"/>
          <p:nvPr/>
        </p:nvSpPr>
        <p:spPr>
          <a:xfrm>
            <a:off x="3162300" y="21171"/>
            <a:ext cx="55626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II.THỰC HÀNH</a:t>
            </a:r>
          </a:p>
        </p:txBody>
      </p:sp>
      <p:sp>
        <p:nvSpPr>
          <p:cNvPr id="6" name="AutoShape 2" descr="Hình nền Powerpoint làm Slide chào hỏi 11 - Kinh nghiệm dạy học">
            <a:extLst>
              <a:ext uri="{FF2B5EF4-FFF2-40B4-BE49-F238E27FC236}">
                <a16:creationId xmlns:a16="http://schemas.microsoft.com/office/drawing/2014/main" id="{DFB052DA-85B4-AA7A-18E2-B09478A5B9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4DC3D8CE-65BF-0537-0F6C-54FA0BFC208F}"/>
              </a:ext>
            </a:extLst>
          </p:cNvPr>
          <p:cNvSpPr txBox="1"/>
          <p:nvPr/>
        </p:nvSpPr>
        <p:spPr>
          <a:xfrm>
            <a:off x="0" y="1079207"/>
            <a:ext cx="83263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itchFamily="18" charset="0"/>
              </a:rPr>
              <a:t>Bài</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itchFamily="18" charset="0"/>
              </a:rPr>
              <a:t>tập</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itchFamily="18" charset="0"/>
              </a:rPr>
              <a:t> </a:t>
            </a:r>
            <a:r>
              <a:rPr lang="en-US" sz="2400" b="1" dirty="0">
                <a:solidFill>
                  <a:srgbClr val="C00000"/>
                </a:solidFill>
                <a:latin typeface="Times New Roman" panose="02020603050405020304" pitchFamily="18" charset="0"/>
                <a:cs typeface="Times New Roman" pitchFamily="18" charset="0"/>
              </a:rPr>
              <a:t>4</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itchFamily="18" charset="0"/>
              </a:rPr>
              <a:t>:</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itchFamily="18" charset="0"/>
              </a:rPr>
              <a:t>Chỉ</a:t>
            </a:r>
            <a:r>
              <a:rPr kumimoji="0" lang="en-US" sz="2400" b="1" i="0" u="none" strike="noStrike" kern="1200" cap="none" spc="0" normalizeH="0" noProof="0" dirty="0">
                <a:ln>
                  <a:noFill/>
                </a:ln>
                <a:solidFill>
                  <a:srgbClr val="C00000"/>
                </a:solidFill>
                <a:effectLst/>
                <a:uLnTx/>
                <a:uFillTx/>
                <a:latin typeface="Times New Roman" panose="02020603050405020304" pitchFamily="18" charset="0"/>
                <a:cs typeface="Times New Roman" pitchFamily="18" charset="0"/>
              </a:rPr>
              <a:t> </a:t>
            </a:r>
            <a:r>
              <a:rPr kumimoji="0" lang="en-US" sz="2400" b="1" i="0" u="none" strike="noStrike" kern="1200" cap="none" spc="0" normalizeH="0" noProof="0" dirty="0" err="1">
                <a:ln>
                  <a:noFill/>
                </a:ln>
                <a:solidFill>
                  <a:srgbClr val="C00000"/>
                </a:solidFill>
                <a:effectLst/>
                <a:uLnTx/>
                <a:uFillTx/>
                <a:latin typeface="Times New Roman" panose="02020603050405020304" pitchFamily="18" charset="0"/>
                <a:cs typeface="Times New Roman" pitchFamily="18" charset="0"/>
              </a:rPr>
              <a:t>ra</a:t>
            </a:r>
            <a:r>
              <a:rPr kumimoji="0" lang="en-US" sz="2400" b="1" i="0" u="none" strike="noStrike" kern="1200" cap="none" spc="0" normalizeH="0" noProof="0" dirty="0">
                <a:ln>
                  <a:noFill/>
                </a:ln>
                <a:solidFill>
                  <a:srgbClr val="C00000"/>
                </a:solidFill>
                <a:effectLst/>
                <a:uLnTx/>
                <a:uFillTx/>
                <a:latin typeface="Times New Roman" panose="02020603050405020304" pitchFamily="18" charset="0"/>
                <a:cs typeface="Times New Roman" pitchFamily="18" charset="0"/>
              </a:rPr>
              <a:t> </a:t>
            </a:r>
            <a:r>
              <a:rPr kumimoji="0" lang="en-US" sz="2400" b="1" i="0" u="none" strike="noStrike" kern="1200" cap="none" spc="0" normalizeH="0" noProof="0" dirty="0" err="1">
                <a:ln>
                  <a:noFill/>
                </a:ln>
                <a:solidFill>
                  <a:srgbClr val="C00000"/>
                </a:solidFill>
                <a:effectLst/>
                <a:uLnTx/>
                <a:uFillTx/>
                <a:latin typeface="Times New Roman" panose="02020603050405020304" pitchFamily="18" charset="0"/>
                <a:cs typeface="Times New Roman" pitchFamily="18" charset="0"/>
              </a:rPr>
              <a:t>cái</a:t>
            </a:r>
            <a:r>
              <a:rPr kumimoji="0" lang="en-US" sz="2400" b="1" i="0" u="none" strike="noStrike" kern="1200" cap="none" spc="0" normalizeH="0" noProof="0" dirty="0">
                <a:ln>
                  <a:noFill/>
                </a:ln>
                <a:solidFill>
                  <a:srgbClr val="C00000"/>
                </a:solidFill>
                <a:effectLst/>
                <a:uLnTx/>
                <a:uFillTx/>
                <a:latin typeface="Times New Roman" panose="02020603050405020304" pitchFamily="18" charset="0"/>
                <a:cs typeface="Times New Roman" pitchFamily="18" charset="0"/>
              </a:rPr>
              <a:t> hay </a:t>
            </a:r>
            <a:r>
              <a:rPr kumimoji="0" lang="en-US" sz="2400" b="1" i="0" u="none" strike="noStrike" kern="1200" cap="none" spc="0" normalizeH="0" noProof="0" dirty="0" err="1">
                <a:ln>
                  <a:noFill/>
                </a:ln>
                <a:solidFill>
                  <a:srgbClr val="C00000"/>
                </a:solidFill>
                <a:effectLst/>
                <a:uLnTx/>
                <a:uFillTx/>
                <a:latin typeface="Times New Roman" panose="02020603050405020304" pitchFamily="18" charset="0"/>
                <a:cs typeface="Times New Roman" pitchFamily="18" charset="0"/>
              </a:rPr>
              <a:t>trong</a:t>
            </a:r>
            <a:r>
              <a:rPr kumimoji="0" lang="en-US" sz="2400" b="1" i="0" u="none" strike="noStrike" kern="1200" cap="none" spc="0" normalizeH="0" noProof="0" dirty="0">
                <a:ln>
                  <a:noFill/>
                </a:ln>
                <a:solidFill>
                  <a:srgbClr val="C00000"/>
                </a:solidFill>
                <a:effectLst/>
                <a:uLnTx/>
                <a:uFillTx/>
                <a:latin typeface="Times New Roman" panose="02020603050405020304" pitchFamily="18" charset="0"/>
                <a:cs typeface="Times New Roman" pitchFamily="18" charset="0"/>
              </a:rPr>
              <a:t> </a:t>
            </a:r>
            <a:r>
              <a:rPr kumimoji="0" lang="en-US" sz="2400" b="1" i="0" u="none" strike="noStrike" kern="1200" cap="none" spc="0" normalizeH="0" noProof="0" dirty="0" err="1">
                <a:ln>
                  <a:noFill/>
                </a:ln>
                <a:solidFill>
                  <a:srgbClr val="C00000"/>
                </a:solidFill>
                <a:effectLst/>
                <a:uLnTx/>
                <a:uFillTx/>
                <a:latin typeface="Times New Roman" panose="02020603050405020304" pitchFamily="18" charset="0"/>
                <a:cs typeface="Times New Roman" pitchFamily="18" charset="0"/>
              </a:rPr>
              <a:t>việc</a:t>
            </a:r>
            <a:r>
              <a:rPr kumimoji="0" lang="en-US" sz="2400" b="1" i="0" u="none" strike="noStrike" kern="1200" cap="none" spc="0" normalizeH="0" noProof="0" dirty="0">
                <a:ln>
                  <a:noFill/>
                </a:ln>
                <a:solidFill>
                  <a:srgbClr val="C00000"/>
                </a:solidFill>
                <a:effectLst/>
                <a:uLnTx/>
                <a:uFillTx/>
                <a:latin typeface="Times New Roman" panose="02020603050405020304" pitchFamily="18" charset="0"/>
                <a:cs typeface="Times New Roman" pitchFamily="18" charset="0"/>
              </a:rPr>
              <a:t> </a:t>
            </a:r>
            <a:r>
              <a:rPr kumimoji="0" lang="en-US" sz="2400" b="1" i="0" u="none" strike="noStrike" kern="1200" cap="none" spc="0" normalizeH="0" noProof="0" dirty="0" err="1">
                <a:ln>
                  <a:noFill/>
                </a:ln>
                <a:solidFill>
                  <a:srgbClr val="C00000"/>
                </a:solidFill>
                <a:effectLst/>
                <a:uLnTx/>
                <a:uFillTx/>
                <a:latin typeface="Times New Roman" panose="02020603050405020304" pitchFamily="18" charset="0"/>
                <a:cs typeface="Times New Roman" pitchFamily="18" charset="0"/>
              </a:rPr>
              <a:t>sử</a:t>
            </a:r>
            <a:r>
              <a:rPr kumimoji="0" lang="en-US" sz="2400" b="1" i="0" u="none" strike="noStrike" kern="1200" cap="none" spc="0" normalizeH="0" noProof="0" dirty="0">
                <a:ln>
                  <a:noFill/>
                </a:ln>
                <a:solidFill>
                  <a:srgbClr val="C00000"/>
                </a:solidFill>
                <a:effectLst/>
                <a:uLnTx/>
                <a:uFillTx/>
                <a:latin typeface="Times New Roman" panose="02020603050405020304" pitchFamily="18" charset="0"/>
                <a:cs typeface="Times New Roman" pitchFamily="18" charset="0"/>
              </a:rPr>
              <a:t> </a:t>
            </a:r>
            <a:r>
              <a:rPr kumimoji="0" lang="en-US" sz="2400" b="1" i="0" u="none" strike="noStrike" kern="1200" cap="none" spc="0" normalizeH="0" noProof="0" dirty="0" err="1">
                <a:ln>
                  <a:noFill/>
                </a:ln>
                <a:solidFill>
                  <a:srgbClr val="C00000"/>
                </a:solidFill>
                <a:effectLst/>
                <a:uLnTx/>
                <a:uFillTx/>
                <a:latin typeface="Times New Roman" panose="02020603050405020304" pitchFamily="18" charset="0"/>
                <a:cs typeface="Times New Roman" pitchFamily="18" charset="0"/>
              </a:rPr>
              <a:t>dụng</a:t>
            </a:r>
            <a:r>
              <a:rPr kumimoji="0" lang="en-US" sz="2400" b="1" i="0" u="none" strike="noStrike" kern="1200" cap="none" spc="0" normalizeH="0" noProof="0" dirty="0">
                <a:ln>
                  <a:noFill/>
                </a:ln>
                <a:solidFill>
                  <a:srgbClr val="C00000"/>
                </a:solidFill>
                <a:effectLst/>
                <a:uLnTx/>
                <a:uFillTx/>
                <a:latin typeface="Times New Roman" panose="02020603050405020304" pitchFamily="18" charset="0"/>
                <a:cs typeface="Times New Roman" pitchFamily="18" charset="0"/>
              </a:rPr>
              <a:t> </a:t>
            </a:r>
            <a:r>
              <a:rPr kumimoji="0" lang="en-US" sz="2400" b="1" i="0" u="none" strike="noStrike" kern="1200" cap="none" spc="0" normalizeH="0" noProof="0" dirty="0" err="1">
                <a:ln>
                  <a:noFill/>
                </a:ln>
                <a:solidFill>
                  <a:srgbClr val="C00000"/>
                </a:solidFill>
                <a:effectLst/>
                <a:uLnTx/>
                <a:uFillTx/>
                <a:latin typeface="Times New Roman" panose="02020603050405020304" pitchFamily="18" charset="0"/>
                <a:cs typeface="Times New Roman" pitchFamily="18" charset="0"/>
              </a:rPr>
              <a:t>từ</a:t>
            </a:r>
            <a:r>
              <a:rPr kumimoji="0" lang="en-US" sz="2400" b="1" i="0" u="none" strike="noStrike" kern="1200" cap="none" spc="0" normalizeH="0" noProof="0" dirty="0">
                <a:ln>
                  <a:noFill/>
                </a:ln>
                <a:solidFill>
                  <a:srgbClr val="C00000"/>
                </a:solidFill>
                <a:effectLst/>
                <a:uLnTx/>
                <a:uFillTx/>
                <a:latin typeface="Times New Roman" panose="02020603050405020304" pitchFamily="18" charset="0"/>
                <a:cs typeface="Times New Roman" pitchFamily="18" charset="0"/>
              </a:rPr>
              <a:t> </a:t>
            </a:r>
            <a:r>
              <a:rPr kumimoji="0" lang="en-US" sz="2400" b="1" i="0" u="none" strike="noStrike" kern="1200" cap="none" spc="0" normalizeH="0" noProof="0" dirty="0" err="1">
                <a:ln>
                  <a:noFill/>
                </a:ln>
                <a:solidFill>
                  <a:srgbClr val="C00000"/>
                </a:solidFill>
                <a:effectLst/>
                <a:uLnTx/>
                <a:uFillTx/>
                <a:latin typeface="Times New Roman" panose="02020603050405020304" pitchFamily="18" charset="0"/>
                <a:cs typeface="Times New Roman" pitchFamily="18" charset="0"/>
              </a:rPr>
              <a:t>ngữ</a:t>
            </a:r>
            <a:r>
              <a:rPr kumimoji="0" lang="en-US" sz="2400" b="1" i="0" u="none" strike="noStrike" kern="1200" cap="none" spc="0" normalizeH="0" noProof="0" dirty="0">
                <a:ln>
                  <a:noFill/>
                </a:ln>
                <a:solidFill>
                  <a:srgbClr val="C00000"/>
                </a:solidFill>
                <a:effectLst/>
                <a:uLnTx/>
                <a:uFillTx/>
                <a:latin typeface="Times New Roman" panose="02020603050405020304" pitchFamily="18" charset="0"/>
                <a:cs typeface="Times New Roman" pitchFamily="18" charset="0"/>
              </a:rPr>
              <a:t> </a:t>
            </a:r>
            <a:r>
              <a:rPr kumimoji="0" lang="en-US" sz="2400" b="1" i="0" u="none" strike="noStrike" kern="1200" cap="none" spc="0" normalizeH="0" noProof="0" dirty="0" err="1">
                <a:ln>
                  <a:noFill/>
                </a:ln>
                <a:solidFill>
                  <a:srgbClr val="C00000"/>
                </a:solidFill>
                <a:effectLst/>
                <a:uLnTx/>
                <a:uFillTx/>
                <a:latin typeface="Times New Roman" panose="02020603050405020304" pitchFamily="18" charset="0"/>
                <a:cs typeface="Times New Roman" pitchFamily="18" charset="0"/>
              </a:rPr>
              <a:t>của</a:t>
            </a:r>
            <a:r>
              <a:rPr kumimoji="0" lang="en-US" sz="2400" b="1" i="0" u="none" strike="noStrike" kern="1200" cap="none" spc="0" normalizeH="0" noProof="0" dirty="0">
                <a:ln>
                  <a:noFill/>
                </a:ln>
                <a:solidFill>
                  <a:srgbClr val="C00000"/>
                </a:solidFill>
                <a:effectLst/>
                <a:uLnTx/>
                <a:uFillTx/>
                <a:latin typeface="Times New Roman" panose="02020603050405020304" pitchFamily="18" charset="0"/>
                <a:cs typeface="Times New Roman" pitchFamily="18" charset="0"/>
              </a:rPr>
              <a:t> HXH</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itchFamily="18" charset="0"/>
            </a:endParaRPr>
          </a:p>
        </p:txBody>
      </p:sp>
      <p:sp>
        <p:nvSpPr>
          <p:cNvPr id="18" name="Rectangle 17">
            <a:extLst>
              <a:ext uri="{FF2B5EF4-FFF2-40B4-BE49-F238E27FC236}">
                <a16:creationId xmlns:a16="http://schemas.microsoft.com/office/drawing/2014/main" id="{CBD9766A-3F94-5259-65A5-C6682D7BF927}"/>
              </a:ext>
            </a:extLst>
          </p:cNvPr>
          <p:cNvSpPr/>
          <p:nvPr/>
        </p:nvSpPr>
        <p:spPr>
          <a:xfrm>
            <a:off x="8424149" y="1161343"/>
            <a:ext cx="105251" cy="5408853"/>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descr="A picture containing web, chain, plant, branchlet&#10;&#10;Description automatically generated">
            <a:extLst>
              <a:ext uri="{FF2B5EF4-FFF2-40B4-BE49-F238E27FC236}">
                <a16:creationId xmlns:a16="http://schemas.microsoft.com/office/drawing/2014/main" id="{17AE403F-ACE8-384F-8856-3B3B31294976}"/>
              </a:ext>
            </a:extLst>
          </p:cNvPr>
          <p:cNvPicPr>
            <a:picLocks noChangeAspect="1"/>
          </p:cNvPicPr>
          <p:nvPr/>
        </p:nvPicPr>
        <p:blipFill>
          <a:blip r:embed="rId4"/>
          <a:stretch>
            <a:fillRect/>
          </a:stretch>
        </p:blipFill>
        <p:spPr>
          <a:xfrm>
            <a:off x="8724900" y="1161343"/>
            <a:ext cx="3662600" cy="771833"/>
          </a:xfrm>
          <a:prstGeom prst="rect">
            <a:avLst/>
          </a:prstGeom>
        </p:spPr>
      </p:pic>
      <p:sp>
        <p:nvSpPr>
          <p:cNvPr id="11" name="TextBox 10">
            <a:extLst>
              <a:ext uri="{FF2B5EF4-FFF2-40B4-BE49-F238E27FC236}">
                <a16:creationId xmlns:a16="http://schemas.microsoft.com/office/drawing/2014/main" id="{0820ECBE-A31B-B48B-09C3-C490C25FECB3}"/>
              </a:ext>
            </a:extLst>
          </p:cNvPr>
          <p:cNvSpPr txBox="1"/>
          <p:nvPr/>
        </p:nvSpPr>
        <p:spPr>
          <a:xfrm>
            <a:off x="8724900" y="1262696"/>
            <a:ext cx="353299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THẢO LUẬN NHÓM,</a:t>
            </a:r>
            <a:r>
              <a:rPr kumimoji="0" lang="en-US" sz="2400" b="1" i="0" u="none" strike="noStrike" kern="1200" cap="none" spc="0" normalizeH="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HOÀN THÀNH PHT</a:t>
            </a:r>
            <a:r>
              <a:rPr kumimoji="0" lang="en-US" sz="24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a:t>
            </a:r>
          </a:p>
        </p:txBody>
      </p:sp>
      <p:sp>
        <p:nvSpPr>
          <p:cNvPr id="17" name="Rectangle 1">
            <a:extLst>
              <a:ext uri="{FF2B5EF4-FFF2-40B4-BE49-F238E27FC236}">
                <a16:creationId xmlns:a16="http://schemas.microsoft.com/office/drawing/2014/main" id="{F656643E-AA76-5F17-A76B-18E235F0FAE8}"/>
              </a:ext>
            </a:extLst>
          </p:cNvPr>
          <p:cNvSpPr>
            <a:spLocks noChangeArrowheads="1"/>
          </p:cNvSpPr>
          <p:nvPr/>
        </p:nvSpPr>
        <p:spPr bwMode="auto">
          <a:xfrm>
            <a:off x="5153025" y="2339967"/>
            <a:ext cx="41505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6" name="Picture 15">
            <a:extLst>
              <a:ext uri="{FF2B5EF4-FFF2-40B4-BE49-F238E27FC236}">
                <a16:creationId xmlns:a16="http://schemas.microsoft.com/office/drawing/2014/main" id="{51407FF4-118B-AA17-223C-6DE53BA57C4B}"/>
              </a:ext>
            </a:extLst>
          </p:cNvPr>
          <p:cNvPicPr>
            <a:picLocks noChangeAspect="1"/>
          </p:cNvPicPr>
          <p:nvPr/>
        </p:nvPicPr>
        <p:blipFill>
          <a:blip r:embed="rId5"/>
          <a:stretch>
            <a:fillRect/>
          </a:stretch>
        </p:blipFill>
        <p:spPr>
          <a:xfrm>
            <a:off x="8626662" y="2139756"/>
            <a:ext cx="3532992" cy="4376039"/>
          </a:xfrm>
          <a:prstGeom prst="rect">
            <a:avLst/>
          </a:prstGeom>
        </p:spPr>
      </p:pic>
      <p:sp>
        <p:nvSpPr>
          <p:cNvPr id="25" name="TextBox 24">
            <a:extLst>
              <a:ext uri="{FF2B5EF4-FFF2-40B4-BE49-F238E27FC236}">
                <a16:creationId xmlns:a16="http://schemas.microsoft.com/office/drawing/2014/main" id="{EA9B1FF4-CFB6-227B-37B3-B4DBAE28A1EA}"/>
              </a:ext>
            </a:extLst>
          </p:cNvPr>
          <p:cNvSpPr txBox="1"/>
          <p:nvPr/>
        </p:nvSpPr>
        <p:spPr>
          <a:xfrm>
            <a:off x="6481823" y="2002537"/>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FEFF8B26-98B2-18F6-AD5B-7FDCDB223F68}"/>
              </a:ext>
            </a:extLst>
          </p:cNvPr>
          <p:cNvSpPr txBox="1"/>
          <p:nvPr/>
        </p:nvSpPr>
        <p:spPr>
          <a:xfrm>
            <a:off x="2549118" y="1600518"/>
            <a:ext cx="5679531"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chemeClr val="bg1"/>
                </a:solidFill>
                <a:effectLst/>
                <a:uLnTx/>
                <a:uFillTx/>
                <a:latin typeface="+mj-lt"/>
                <a:ea typeface="+mn-ea"/>
                <a:cs typeface="+mn-cs"/>
              </a:rPr>
              <a:t>cao và không có chỗ bấu víu, gây cảm giác nguy hiểm, dễ bị rơi, ngã.</a:t>
            </a:r>
            <a:endParaRPr kumimoji="0" lang="en-US" sz="2400" b="1" i="0" u="none" strike="noStrike" kern="1200" cap="none" spc="0" normalizeH="0" baseline="0" noProof="0" dirty="0">
              <a:ln>
                <a:noFill/>
              </a:ln>
              <a:solidFill>
                <a:schemeClr val="bg1"/>
              </a:solidFill>
              <a:effectLst/>
              <a:uLnTx/>
              <a:uFillTx/>
              <a:latin typeface="+mj-lt"/>
              <a:ea typeface="+mn-ea"/>
              <a:cs typeface="+mn-cs"/>
            </a:endParaRPr>
          </a:p>
        </p:txBody>
      </p:sp>
      <p:sp>
        <p:nvSpPr>
          <p:cNvPr id="12" name="TextBox 11">
            <a:extLst>
              <a:ext uri="{FF2B5EF4-FFF2-40B4-BE49-F238E27FC236}">
                <a16:creationId xmlns:a16="http://schemas.microsoft.com/office/drawing/2014/main" id="{004C4E21-2118-ED39-DDF6-988C182707C8}"/>
              </a:ext>
            </a:extLst>
          </p:cNvPr>
          <p:cNvSpPr txBox="1"/>
          <p:nvPr/>
        </p:nvSpPr>
        <p:spPr>
          <a:xfrm>
            <a:off x="2646868" y="2589811"/>
            <a:ext cx="5679531" cy="1569660"/>
          </a:xfrm>
          <a:prstGeom prst="rect">
            <a:avLst/>
          </a:prstGeom>
          <a:noFill/>
        </p:spPr>
        <p:txBody>
          <a:bodyPr wrap="square" rtlCol="0">
            <a:spAutoFit/>
          </a:bodyPr>
          <a:lstStyle/>
          <a:p>
            <a:pPr lvl="0" algn="just">
              <a:defRPr/>
            </a:pPr>
            <a:r>
              <a:rPr lang="vi-VN" sz="2400" dirty="0">
                <a:solidFill>
                  <a:schemeClr val="bg1"/>
                </a:solidFill>
                <a:latin typeface="+mj-lt"/>
              </a:rPr>
              <a:t>“cheo leo” ngài việc vần với từ “treo” theo luật của thơ tứ tuyệt thì còn gợi ra sắc thái giễu cợt rõ ràng hơn: đền có thế đứng không uy nghi, không vững vàng, lại heo hút.</a:t>
            </a:r>
            <a:endParaRPr kumimoji="0" lang="en-US" sz="2400" b="1" i="0" u="none" strike="noStrike" kern="1200" cap="none" spc="0" normalizeH="0" baseline="0" noProof="0" dirty="0">
              <a:ln>
                <a:noFill/>
              </a:ln>
              <a:solidFill>
                <a:schemeClr val="bg1"/>
              </a:solidFill>
              <a:effectLst/>
              <a:uLnTx/>
              <a:uFillTx/>
              <a:latin typeface="+mj-lt"/>
            </a:endParaRPr>
          </a:p>
        </p:txBody>
      </p:sp>
      <p:sp>
        <p:nvSpPr>
          <p:cNvPr id="13" name="TextBox 12">
            <a:extLst>
              <a:ext uri="{FF2B5EF4-FFF2-40B4-BE49-F238E27FC236}">
                <a16:creationId xmlns:a16="http://schemas.microsoft.com/office/drawing/2014/main" id="{37460604-8B5C-9238-5E4D-100FD9B204B4}"/>
              </a:ext>
            </a:extLst>
          </p:cNvPr>
          <p:cNvSpPr txBox="1"/>
          <p:nvPr/>
        </p:nvSpPr>
        <p:spPr>
          <a:xfrm>
            <a:off x="2549118" y="4268189"/>
            <a:ext cx="5535490" cy="461665"/>
          </a:xfrm>
          <a:prstGeom prst="rect">
            <a:avLst/>
          </a:prstGeom>
          <a:noFill/>
        </p:spPr>
        <p:txBody>
          <a:bodyPr wrap="none" rtlCol="0">
            <a:spAutoFit/>
          </a:bodyPr>
          <a:lstStyle/>
          <a:p>
            <a:r>
              <a:rPr lang="vi-VN" sz="2400" b="0" i="0" dirty="0">
                <a:solidFill>
                  <a:schemeClr val="bg1"/>
                </a:solidFill>
                <a:effectLst/>
                <a:latin typeface="+mj-lt"/>
              </a:rPr>
              <a:t>cao ngất, cao vút, ngất ngưởng, chênh vênh</a:t>
            </a:r>
            <a:endParaRPr lang="en-US" sz="2400" dirty="0">
              <a:solidFill>
                <a:schemeClr val="bg1"/>
              </a:solidFill>
              <a:latin typeface="+mj-lt"/>
            </a:endParaRPr>
          </a:p>
        </p:txBody>
      </p:sp>
      <p:sp>
        <p:nvSpPr>
          <p:cNvPr id="14" name="TextBox 13">
            <a:extLst>
              <a:ext uri="{FF2B5EF4-FFF2-40B4-BE49-F238E27FC236}">
                <a16:creationId xmlns:a16="http://schemas.microsoft.com/office/drawing/2014/main" id="{78A62884-89B5-BD88-2114-CD1863686032}"/>
              </a:ext>
            </a:extLst>
          </p:cNvPr>
          <p:cNvSpPr txBox="1"/>
          <p:nvPr/>
        </p:nvSpPr>
        <p:spPr>
          <a:xfrm>
            <a:off x="2542573" y="5413860"/>
            <a:ext cx="5934201" cy="1477328"/>
          </a:xfrm>
          <a:prstGeom prst="rect">
            <a:avLst/>
          </a:prstGeom>
          <a:noFill/>
        </p:spPr>
        <p:txBody>
          <a:bodyPr wrap="square" rtlCol="0">
            <a:spAutoFit/>
          </a:bodyPr>
          <a:lstStyle/>
          <a:p>
            <a:r>
              <a:rPr lang="vi-VN" b="0" i="1" dirty="0">
                <a:solidFill>
                  <a:schemeClr val="bg1"/>
                </a:solidFill>
                <a:effectLst/>
              </a:rPr>
              <a:t>Việc thay thế là không phù hợp bởi làm mất đi nét nghĩa trong câu thơ, không phản ánh đúng suy nghĩ, thái độ của tác giả, việc chọn lựa và sử dụng từ ngữ cho chúng ta thấy cái hay trong sử dụng từ ngữ của Hồ Xuân Hương</a:t>
            </a:r>
            <a:endParaRPr lang="en-US" dirty="0">
              <a:solidFill>
                <a:schemeClr val="bg1"/>
              </a:solidFill>
            </a:endParaRPr>
          </a:p>
        </p:txBody>
      </p:sp>
      <p:pic>
        <p:nvPicPr>
          <p:cNvPr id="15" name="Picture 14">
            <a:extLst>
              <a:ext uri="{FF2B5EF4-FFF2-40B4-BE49-F238E27FC236}">
                <a16:creationId xmlns:a16="http://schemas.microsoft.com/office/drawing/2014/main" id="{DD3207E3-E6B7-0D69-5C10-864F3D56783C}"/>
              </a:ext>
            </a:extLst>
          </p:cNvPr>
          <p:cNvPicPr>
            <a:picLocks noChangeAspect="1"/>
          </p:cNvPicPr>
          <p:nvPr/>
        </p:nvPicPr>
        <p:blipFill>
          <a:blip r:embed="rId5"/>
          <a:stretch>
            <a:fillRect/>
          </a:stretch>
        </p:blipFill>
        <p:spPr>
          <a:xfrm>
            <a:off x="183873" y="1600518"/>
            <a:ext cx="8110668" cy="4915277"/>
          </a:xfrm>
          <a:prstGeom prst="rect">
            <a:avLst/>
          </a:prstGeom>
        </p:spPr>
      </p:pic>
      <p:pic>
        <p:nvPicPr>
          <p:cNvPr id="27" name="Picture 26">
            <a:extLst>
              <a:ext uri="{FF2B5EF4-FFF2-40B4-BE49-F238E27FC236}">
                <a16:creationId xmlns:a16="http://schemas.microsoft.com/office/drawing/2014/main" id="{5401412E-01FA-EA67-8C6D-2A19F60B5E74}"/>
              </a:ext>
            </a:extLst>
          </p:cNvPr>
          <p:cNvPicPr>
            <a:picLocks noChangeAspect="1"/>
          </p:cNvPicPr>
          <p:nvPr/>
        </p:nvPicPr>
        <p:blipFill>
          <a:blip r:embed="rId6"/>
          <a:stretch>
            <a:fillRect/>
          </a:stretch>
        </p:blipFill>
        <p:spPr>
          <a:xfrm>
            <a:off x="8640549" y="2706107"/>
            <a:ext cx="3407956" cy="811386"/>
          </a:xfrm>
          <a:prstGeom prst="rect">
            <a:avLst/>
          </a:prstGeom>
        </p:spPr>
      </p:pic>
      <p:pic>
        <p:nvPicPr>
          <p:cNvPr id="29" name="Picture 28">
            <a:extLst>
              <a:ext uri="{FF2B5EF4-FFF2-40B4-BE49-F238E27FC236}">
                <a16:creationId xmlns:a16="http://schemas.microsoft.com/office/drawing/2014/main" id="{9C0E4FE3-A4DA-5960-5EB2-4BEBF7D396B5}"/>
              </a:ext>
            </a:extLst>
          </p:cNvPr>
          <p:cNvPicPr>
            <a:picLocks noChangeAspect="1"/>
          </p:cNvPicPr>
          <p:nvPr/>
        </p:nvPicPr>
        <p:blipFill>
          <a:blip r:embed="rId7"/>
          <a:stretch>
            <a:fillRect/>
          </a:stretch>
        </p:blipFill>
        <p:spPr>
          <a:xfrm>
            <a:off x="-68178" y="1600518"/>
            <a:ext cx="8628948" cy="5236311"/>
          </a:xfrm>
          <a:prstGeom prst="rect">
            <a:avLst/>
          </a:prstGeom>
        </p:spPr>
      </p:pic>
    </p:spTree>
    <p:extLst>
      <p:ext uri="{BB962C8B-B14F-4D97-AF65-F5344CB8AC3E}">
        <p14:creationId xmlns:p14="http://schemas.microsoft.com/office/powerpoint/2010/main" val="196000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grpId="1" nodeType="clickEffect">
                                  <p:stCondLst>
                                    <p:cond delay="0"/>
                                  </p:stCondLst>
                                  <p:childTnLst>
                                    <p:animEffect transition="out" filter="wipe(down)">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22" presetClass="exit" presetSubtype="4" fill="hold" nodeType="withEffect">
                                  <p:stCondLst>
                                    <p:cond delay="0"/>
                                  </p:stCondLst>
                                  <p:childTnLst>
                                    <p:animEffect transition="out" filter="wipe(down)">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1"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8F6F25-1196-208E-2CD0-7755A98BF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0052"/>
            <a:ext cx="12192000" cy="8466881"/>
          </a:xfrm>
          <a:prstGeom prst="rect">
            <a:avLst/>
          </a:prstGeom>
        </p:spPr>
      </p:pic>
      <p:sp>
        <p:nvSpPr>
          <p:cNvPr id="5" name="TextBox 4"/>
          <p:cNvSpPr txBox="1"/>
          <p:nvPr/>
        </p:nvSpPr>
        <p:spPr>
          <a:xfrm>
            <a:off x="3162300" y="21171"/>
            <a:ext cx="55626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C00000"/>
                </a:solidFill>
                <a:latin typeface="Times New Roman" pitchFamily="18" charset="0"/>
                <a:cs typeface="Times New Roman" pitchFamily="18" charset="0"/>
              </a:rPr>
              <a:t>II.THỰC HÀNH</a:t>
            </a:r>
            <a:endPar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
        <p:nvSpPr>
          <p:cNvPr id="6" name="AutoShape 2" descr="Hình nền Powerpoint làm Slide chào hỏi 11 - Kinh nghiệm dạy học">
            <a:extLst>
              <a:ext uri="{FF2B5EF4-FFF2-40B4-BE49-F238E27FC236}">
                <a16:creationId xmlns:a16="http://schemas.microsoft.com/office/drawing/2014/main" id="{DFB052DA-85B4-AA7A-18E2-B09478A5B9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4DC3D8CE-65BF-0537-0F6C-54FA0BFC208F}"/>
              </a:ext>
            </a:extLst>
          </p:cNvPr>
          <p:cNvSpPr txBox="1"/>
          <p:nvPr/>
        </p:nvSpPr>
        <p:spPr>
          <a:xfrm>
            <a:off x="0" y="1079207"/>
            <a:ext cx="787078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itchFamily="18" charset="0"/>
              </a:rPr>
              <a:t>B</a:t>
            </a:r>
            <a:r>
              <a:rPr lang="en-US" sz="2800" b="1" dirty="0" err="1">
                <a:solidFill>
                  <a:srgbClr val="C00000"/>
                </a:solidFill>
                <a:latin typeface="Times New Roman" panose="02020603050405020304" pitchFamily="18" charset="0"/>
                <a:cs typeface="Times New Roman" pitchFamily="18" charset="0"/>
              </a:rPr>
              <a:t>ài</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tập</a:t>
            </a:r>
            <a:r>
              <a:rPr lang="en-US" sz="2800" b="1" dirty="0">
                <a:solidFill>
                  <a:srgbClr val="C00000"/>
                </a:solidFill>
                <a:latin typeface="Times New Roman" panose="02020603050405020304" pitchFamily="18" charset="0"/>
                <a:cs typeface="Times New Roman" pitchFamily="18" charset="0"/>
              </a:rPr>
              <a:t> 5: </a:t>
            </a:r>
            <a:r>
              <a:rPr lang="en-US" sz="2800" b="1" dirty="0" err="1">
                <a:solidFill>
                  <a:srgbClr val="C00000"/>
                </a:solidFill>
                <a:latin typeface="Times New Roman" panose="02020603050405020304" pitchFamily="18" charset="0"/>
                <a:cs typeface="Times New Roman" pitchFamily="18" charset="0"/>
              </a:rPr>
              <a:t>Chỉ</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ra</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biện</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pháp</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tu</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từ</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và</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nêu</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tác</a:t>
            </a:r>
            <a:r>
              <a:rPr lang="en-US" sz="2800" b="1" dirty="0">
                <a:solidFill>
                  <a:srgbClr val="C00000"/>
                </a:solidFill>
                <a:latin typeface="Times New Roman" panose="02020603050405020304" pitchFamily="18" charset="0"/>
                <a:cs typeface="Times New Roman" pitchFamily="18" charset="0"/>
              </a:rPr>
              <a:t> </a:t>
            </a:r>
            <a:r>
              <a:rPr lang="en-US" sz="2800" b="1" dirty="0" err="1">
                <a:solidFill>
                  <a:srgbClr val="C00000"/>
                </a:solidFill>
                <a:latin typeface="Times New Roman" panose="02020603050405020304" pitchFamily="18" charset="0"/>
                <a:cs typeface="Times New Roman" pitchFamily="18" charset="0"/>
              </a:rPr>
              <a:t>dụng</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itchFamily="18" charset="0"/>
            </a:endParaRPr>
          </a:p>
        </p:txBody>
      </p:sp>
      <p:sp>
        <p:nvSpPr>
          <p:cNvPr id="18" name="Rectangle 17">
            <a:extLst>
              <a:ext uri="{FF2B5EF4-FFF2-40B4-BE49-F238E27FC236}">
                <a16:creationId xmlns:a16="http://schemas.microsoft.com/office/drawing/2014/main" id="{CBD9766A-3F94-5259-65A5-C6682D7BF927}"/>
              </a:ext>
            </a:extLst>
          </p:cNvPr>
          <p:cNvSpPr/>
          <p:nvPr/>
        </p:nvSpPr>
        <p:spPr>
          <a:xfrm>
            <a:off x="7774041" y="1316426"/>
            <a:ext cx="114390" cy="502293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0" name="Picture 9" descr="A picture containing web, chain, plant, branchlet&#10;&#10;Description automatically generated">
            <a:extLst>
              <a:ext uri="{FF2B5EF4-FFF2-40B4-BE49-F238E27FC236}">
                <a16:creationId xmlns:a16="http://schemas.microsoft.com/office/drawing/2014/main" id="{17AE403F-ACE8-384F-8856-3B3B31294976}"/>
              </a:ext>
            </a:extLst>
          </p:cNvPr>
          <p:cNvPicPr>
            <a:picLocks noChangeAspect="1"/>
          </p:cNvPicPr>
          <p:nvPr/>
        </p:nvPicPr>
        <p:blipFill>
          <a:blip r:embed="rId4"/>
          <a:stretch>
            <a:fillRect/>
          </a:stretch>
        </p:blipFill>
        <p:spPr>
          <a:xfrm>
            <a:off x="7762472" y="1161343"/>
            <a:ext cx="4625028" cy="771833"/>
          </a:xfrm>
          <a:prstGeom prst="rect">
            <a:avLst/>
          </a:prstGeom>
        </p:spPr>
      </p:pic>
      <p:sp>
        <p:nvSpPr>
          <p:cNvPr id="11" name="TextBox 10">
            <a:extLst>
              <a:ext uri="{FF2B5EF4-FFF2-40B4-BE49-F238E27FC236}">
                <a16:creationId xmlns:a16="http://schemas.microsoft.com/office/drawing/2014/main" id="{0820ECBE-A31B-B48B-09C3-C490C25FECB3}"/>
              </a:ext>
            </a:extLst>
          </p:cNvPr>
          <p:cNvSpPr txBox="1"/>
          <p:nvPr/>
        </p:nvSpPr>
        <p:spPr>
          <a:xfrm>
            <a:off x="8140764" y="1316426"/>
            <a:ext cx="3881538"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THẢO LUẬN NHÓM ĐÔI </a:t>
            </a:r>
          </a:p>
        </p:txBody>
      </p:sp>
      <p:sp>
        <p:nvSpPr>
          <p:cNvPr id="17" name="Rectangle 1">
            <a:extLst>
              <a:ext uri="{FF2B5EF4-FFF2-40B4-BE49-F238E27FC236}">
                <a16:creationId xmlns:a16="http://schemas.microsoft.com/office/drawing/2014/main" id="{F656643E-AA76-5F17-A76B-18E235F0FAE8}"/>
              </a:ext>
            </a:extLst>
          </p:cNvPr>
          <p:cNvSpPr>
            <a:spLocks noChangeArrowheads="1"/>
          </p:cNvSpPr>
          <p:nvPr/>
        </p:nvSpPr>
        <p:spPr bwMode="auto">
          <a:xfrm>
            <a:off x="5153025" y="2339967"/>
            <a:ext cx="41505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3CCCDAC2-08E4-8F89-A1D5-F98AE34A8DF2}"/>
              </a:ext>
            </a:extLst>
          </p:cNvPr>
          <p:cNvSpPr txBox="1"/>
          <p:nvPr/>
        </p:nvSpPr>
        <p:spPr>
          <a:xfrm>
            <a:off x="340141" y="2739794"/>
            <a:ext cx="7021358" cy="2677656"/>
          </a:xfrm>
          <a:prstGeom prst="rect">
            <a:avLst/>
          </a:prstGeom>
          <a:noFill/>
        </p:spPr>
        <p:txBody>
          <a:bodyPr wrap="square" rtlCol="0">
            <a:spAutoFit/>
          </a:bodyPr>
          <a:lstStyle/>
          <a:p>
            <a:pPr algn="just"/>
            <a:r>
              <a:rPr lang="en-US" sz="2800"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Tác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dụng</a:t>
            </a:r>
            <a:r>
              <a:rPr lang="en-US" sz="2800" b="1" dirty="0">
                <a:solidFill>
                  <a:srgbClr val="000000"/>
                </a:solidFill>
                <a:latin typeface="Times New Roman" panose="02020603050405020304" pitchFamily="18" charset="0"/>
                <a:ea typeface="Times New Roman" panose="02020603050405020304" pitchFamily="18" charset="0"/>
              </a:rPr>
              <a:t>:</a:t>
            </a:r>
          </a:p>
          <a:p>
            <a:pPr algn="just"/>
            <a:r>
              <a:rPr lang="en-US" sz="2800" dirty="0" err="1">
                <a:solidFill>
                  <a:srgbClr val="000000"/>
                </a:solidFill>
                <a:latin typeface="Times New Roman" panose="02020603050405020304" pitchFamily="18" charset="0"/>
                <a:ea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tăng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sắc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biểu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diễn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đạt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hiện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trước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cuộc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chân</a:t>
            </a:r>
            <a:r>
              <a:rPr lang="en-US" sz="2800" dirty="0">
                <a:solidFill>
                  <a:srgbClr val="000000"/>
                </a:solidFill>
                <a:latin typeface="Times New Roman" panose="02020603050405020304" pitchFamily="18" charset="0"/>
                <a:ea typeface="Times New Roman" panose="02020603050405020304" pitchFamily="18" charset="0"/>
              </a:rPr>
              <a:t> dung </a:t>
            </a:r>
            <a:r>
              <a:rPr lang="en-US" sz="2800" dirty="0" err="1">
                <a:solidFill>
                  <a:srgbClr val="000000"/>
                </a:solidFill>
                <a:latin typeface="Times New Roman" panose="02020603050405020304" pitchFamily="18" charset="0"/>
                <a:ea typeface="Times New Roman" panose="02020603050405020304" pitchFamily="18" charset="0"/>
              </a:rPr>
              <a:t>tự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chính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Đặc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biệt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đổi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thay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chuyển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hội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lúc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giờ</a:t>
            </a:r>
            <a:r>
              <a:rPr lang="en-US" sz="2800" dirty="0">
                <a:solidFill>
                  <a:srgbClr val="000000"/>
                </a:solidFill>
                <a:latin typeface="Times New Roman" panose="02020603050405020304" pitchFamily="18" charset="0"/>
                <a:ea typeface="Times New Roman" panose="02020603050405020304" pitchFamily="18" charset="0"/>
              </a:rPr>
              <a:t>.</a:t>
            </a:r>
            <a:endParaRPr lang="en-US" sz="2600" i="1" dirty="0">
              <a:solidFill>
                <a:srgbClr val="242021"/>
              </a:solidFill>
              <a:effectLst/>
              <a:latin typeface="Times New Roman" panose="02020603050405020304" pitchFamily="18" charset="0"/>
              <a:ea typeface="Calibri" panose="020F0502020204030204" pitchFamily="34" charset="0"/>
            </a:endParaRPr>
          </a:p>
        </p:txBody>
      </p:sp>
      <p:sp>
        <p:nvSpPr>
          <p:cNvPr id="15" name="TextBox 14">
            <a:extLst>
              <a:ext uri="{FF2B5EF4-FFF2-40B4-BE49-F238E27FC236}">
                <a16:creationId xmlns:a16="http://schemas.microsoft.com/office/drawing/2014/main" id="{D419AC71-BE18-CAD3-6427-F5A54A6771F7}"/>
              </a:ext>
            </a:extLst>
          </p:cNvPr>
          <p:cNvSpPr txBox="1"/>
          <p:nvPr/>
        </p:nvSpPr>
        <p:spPr>
          <a:xfrm>
            <a:off x="302665" y="1880549"/>
            <a:ext cx="7189828" cy="523220"/>
          </a:xfrm>
          <a:prstGeom prst="rect">
            <a:avLst/>
          </a:prstGeom>
          <a:noFill/>
        </p:spPr>
        <p:txBody>
          <a:bodyPr wrap="square" rtlCol="0">
            <a:spAutoFit/>
          </a:bodyPr>
          <a:lstStyle/>
          <a:p>
            <a:pPr algn="just"/>
            <a:r>
              <a:rPr lang="en-US"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100"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b="1" i="1" kern="1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100"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lâu</a:t>
            </a:r>
            <a:r>
              <a:rPr lang="en-US" sz="2800" b="1" i="1" kern="1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100"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lâu</a:t>
            </a:r>
            <a:r>
              <a:rPr lang="en-US" sz="2800" b="1" i="1" kern="1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100"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đê</a:t>
            </a:r>
            <a:r>
              <a:rPr lang="en-US" sz="2800" b="1" i="1" kern="1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100"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làm</a:t>
            </a:r>
            <a:r>
              <a:rPr lang="en-US" sz="2800" b="1" i="1" kern="1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100"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gi</a:t>
            </a:r>
            <a:r>
              <a:rPr lang="en-US" sz="2800" b="1" i="1" kern="1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100"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nhi</a:t>
            </a:r>
            <a:r>
              <a:rPr lang="en-US" sz="2800" b="1" i="1" kern="1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kern="1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46F5FCDB-7432-D93A-127C-8B6CB3703812}"/>
              </a:ext>
            </a:extLst>
          </p:cNvPr>
          <p:cNvCxnSpPr>
            <a:cxnSpLocks/>
          </p:cNvCxnSpPr>
          <p:nvPr/>
        </p:nvCxnSpPr>
        <p:spPr>
          <a:xfrm>
            <a:off x="340141" y="2998201"/>
            <a:ext cx="44833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3" name="Picture 2">
            <a:extLst>
              <a:ext uri="{FF2B5EF4-FFF2-40B4-BE49-F238E27FC236}">
                <a16:creationId xmlns:a16="http://schemas.microsoft.com/office/drawing/2014/main" id="{EAF99AC2-B44A-9FE3-C894-E1066FC50203}"/>
              </a:ext>
            </a:extLst>
          </p:cNvPr>
          <p:cNvPicPr>
            <a:picLocks noChangeAspect="1"/>
          </p:cNvPicPr>
          <p:nvPr/>
        </p:nvPicPr>
        <p:blipFill>
          <a:blip r:embed="rId5"/>
          <a:stretch>
            <a:fillRect/>
          </a:stretch>
        </p:blipFill>
        <p:spPr>
          <a:xfrm>
            <a:off x="7870785" y="2488573"/>
            <a:ext cx="4283199" cy="1504693"/>
          </a:xfrm>
          <a:prstGeom prst="rect">
            <a:avLst/>
          </a:prstGeom>
        </p:spPr>
      </p:pic>
    </p:spTree>
    <p:extLst>
      <p:ext uri="{BB962C8B-B14F-4D97-AF65-F5344CB8AC3E}">
        <p14:creationId xmlns:p14="http://schemas.microsoft.com/office/powerpoint/2010/main" val="280932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barn(inVertical)">
                                      <p:cBhvr>
                                        <p:cTn id="20" dur="500"/>
                                        <p:tgtEl>
                                          <p:spTgt spid="1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87CCF5B8-B4C8-D55B-5E7E-067A9492C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12155487" cy="700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EED5360-E841-AD36-A4A1-FAAD64AC6640}"/>
              </a:ext>
            </a:extLst>
          </p:cNvPr>
          <p:cNvSpPr/>
          <p:nvPr/>
        </p:nvSpPr>
        <p:spPr>
          <a:xfrm>
            <a:off x="2544136" y="2967335"/>
            <a:ext cx="7103741"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HOẠT ĐỘNG VẬN DỤNG</a:t>
            </a:r>
          </a:p>
        </p:txBody>
      </p:sp>
    </p:spTree>
    <p:extLst>
      <p:ext uri="{BB962C8B-B14F-4D97-AF65-F5344CB8AC3E}">
        <p14:creationId xmlns:p14="http://schemas.microsoft.com/office/powerpoint/2010/main" val="3210991578"/>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1000" b="-11000"/>
          </a:stretch>
        </a:blipFill>
        <a:effectLst/>
      </p:bgPr>
    </p:bg>
    <p:spTree>
      <p:nvGrpSpPr>
        <p:cNvPr id="1" name=""/>
        <p:cNvGrpSpPr/>
        <p:nvPr/>
      </p:nvGrpSpPr>
      <p:grpSpPr>
        <a:xfrm>
          <a:off x="0" y="0"/>
          <a:ext cx="0" cy="0"/>
          <a:chOff x="0" y="0"/>
          <a:chExt cx="0" cy="0"/>
        </a:xfrm>
      </p:grpSpPr>
      <p:sp>
        <p:nvSpPr>
          <p:cNvPr id="2" name="Round Diagonal Corner Rectangle 1"/>
          <p:cNvSpPr/>
          <p:nvPr/>
        </p:nvSpPr>
        <p:spPr>
          <a:xfrm>
            <a:off x="6395027" y="0"/>
            <a:ext cx="5853545" cy="1180571"/>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6608619" y="376554"/>
            <a:ext cx="5475351" cy="861774"/>
          </a:xfrm>
          <a:prstGeom prst="rect">
            <a:avLst/>
          </a:prstGeom>
          <a:noFill/>
        </p:spPr>
        <p:txBody>
          <a:bodyPr wrap="square" rtlCol="0">
            <a:spAutoFit/>
          </a:bodyPr>
          <a:lstStyle/>
          <a:p>
            <a:r>
              <a:rPr lang="en-US" sz="3200" b="1" dirty="0">
                <a:solidFill>
                  <a:srgbClr val="0000CC"/>
                </a:solidFill>
                <a:latin typeface="Times New Roman" pitchFamily="18" charset="0"/>
                <a:cs typeface="Times New Roman" pitchFamily="18" charset="0"/>
              </a:rPr>
              <a:t>CHIM CÁNH CỤT HỌC BÀI</a:t>
            </a:r>
          </a:p>
          <a:p>
            <a:endParaRPr lang="en-US" dirty="0">
              <a:solidFill>
                <a:prstClr val="black"/>
              </a:solidFill>
              <a:latin typeface="Calibri"/>
            </a:endParaRPr>
          </a:p>
        </p:txBody>
      </p:sp>
      <p:pic>
        <p:nvPicPr>
          <p:cNvPr id="5" name="Picture 4">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321800" y="5691455"/>
            <a:ext cx="1385888" cy="1180571"/>
          </a:xfrm>
          <a:prstGeom prst="rect">
            <a:avLst/>
          </a:prstGeom>
        </p:spPr>
      </p:pic>
      <p:pic>
        <p:nvPicPr>
          <p:cNvPr id="6" name="JingleBell-HoaTauGuitar_3dwu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524001" y="-55418"/>
            <a:ext cx="431971" cy="431971"/>
          </a:xfrm>
          <a:prstGeom prst="rect">
            <a:avLst/>
          </a:prstGeom>
        </p:spPr>
      </p:pic>
    </p:spTree>
    <p:extLst>
      <p:ext uri="{BB962C8B-B14F-4D97-AF65-F5344CB8AC3E}">
        <p14:creationId xmlns:p14="http://schemas.microsoft.com/office/powerpoint/2010/main" val="108494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9394" t="14747" r="13232" b="17374"/>
          <a:stretch/>
        </p:blipFill>
        <p:spPr>
          <a:xfrm>
            <a:off x="1572317" y="1516283"/>
            <a:ext cx="1855623" cy="3923817"/>
          </a:xfrm>
          <a:prstGeom prst="rect">
            <a:avLst/>
          </a:prstGeom>
        </p:spPr>
      </p:pic>
      <p:pic>
        <p:nvPicPr>
          <p:cNvPr id="3" name="Picture 2">
            <a:hlinkClick r:id="rId6" action="ppaction://hlinksldjump"/>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92593" l="0" r="99176">
                        <a14:foregroundMark x1="30941" y1="34722" x2="31412" y2="19630"/>
                        <a14:foregroundMark x1="48118" y1="41019" x2="55882" y2="16574"/>
                        <a14:backgroundMark x1="2941" y1="1389" x2="23765" y2="21204"/>
                        <a14:backgroundMark x1="96588" y1="2870" x2="76824" y2="23241"/>
                      </a14:backgroundRemoval>
                    </a14:imgEffect>
                  </a14:imgLayer>
                </a14:imgProps>
              </a:ext>
              <a:ext uri="{28A0092B-C50C-407E-A947-70E740481C1C}">
                <a14:useLocalDpi xmlns:a14="http://schemas.microsoft.com/office/drawing/2010/main" val="0"/>
              </a:ext>
            </a:extLst>
          </a:blip>
          <a:stretch>
            <a:fillRect/>
          </a:stretch>
        </p:blipFill>
        <p:spPr>
          <a:xfrm>
            <a:off x="4524112" y="1747777"/>
            <a:ext cx="1499306" cy="3923817"/>
          </a:xfrm>
          <a:prstGeom prst="rect">
            <a:avLst/>
          </a:prstGeom>
        </p:spPr>
      </p:pic>
      <p:pic>
        <p:nvPicPr>
          <p:cNvPr id="4" name="Picture 3">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2315" l="9883" r="100000">
                        <a14:foregroundMark x1="49309" y1="79630" x2="52285" y2="33981"/>
                        <a14:foregroundMark x1="62487" y1="56389" x2="69501" y2="43796"/>
                      </a14:backgroundRemoval>
                    </a14:imgEffect>
                  </a14:imgLayer>
                </a14:imgProps>
              </a:ext>
              <a:ext uri="{28A0092B-C50C-407E-A947-70E740481C1C}">
                <a14:useLocalDpi xmlns:a14="http://schemas.microsoft.com/office/drawing/2010/main" val="0"/>
              </a:ext>
            </a:extLst>
          </a:blip>
          <a:srcRect l="12670" t="13333" b="7071"/>
          <a:stretch/>
        </p:blipFill>
        <p:spPr>
          <a:xfrm>
            <a:off x="6824242" y="1516284"/>
            <a:ext cx="1697183" cy="3923816"/>
          </a:xfrm>
          <a:prstGeom prst="rect">
            <a:avLst/>
          </a:prstGeom>
        </p:spPr>
      </p:pic>
      <p:pic>
        <p:nvPicPr>
          <p:cNvPr id="5" name="Picture 4">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2000" b="99667" l="10000" r="90000">
                        <a14:foregroundMark x1="56667" y1="85000" x2="50000" y2="21667"/>
                        <a14:foregroundMark x1="48000" y1="81333" x2="60000" y2="26333"/>
                        <a14:foregroundMark x1="39000" y1="82667" x2="43000" y2="26333"/>
                        <a14:foregroundMark x1="34333" y1="48333" x2="51000" y2="24000"/>
                        <a14:foregroundMark x1="32000" y1="76333" x2="59333" y2="25000"/>
                      </a14:backgroundRemoval>
                    </a14:imgEffect>
                  </a14:imgLayer>
                </a14:imgProps>
              </a:ext>
              <a:ext uri="{28A0092B-C50C-407E-A947-70E740481C1C}">
                <a14:useLocalDpi xmlns:a14="http://schemas.microsoft.com/office/drawing/2010/main" val="0"/>
              </a:ext>
            </a:extLst>
          </a:blip>
          <a:srcRect l="12907" r="11671"/>
          <a:stretch/>
        </p:blipFill>
        <p:spPr>
          <a:xfrm>
            <a:off x="9617597" y="1516284"/>
            <a:ext cx="1422400" cy="3923816"/>
          </a:xfrm>
          <a:prstGeom prst="rect">
            <a:avLst/>
          </a:prstGeom>
        </p:spPr>
      </p:pic>
      <p:sp>
        <p:nvSpPr>
          <p:cNvPr id="10" name="Rounded Rectangle 9">
            <a:hlinkClick r:id="" action="ppaction://noaction"/>
          </p:cNvPr>
          <p:cNvSpPr/>
          <p:nvPr/>
        </p:nvSpPr>
        <p:spPr>
          <a:xfrm>
            <a:off x="9182100" y="1"/>
            <a:ext cx="1485900"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solidFill>
                  <a:srgbClr val="FF0000"/>
                </a:solidFill>
                <a:latin typeface="Times New Roman" pitchFamily="18" charset="0"/>
                <a:cs typeface="Times New Roman" pitchFamily="18" charset="0"/>
              </a:rPr>
              <a:t>BÀI MỚI</a:t>
            </a:r>
          </a:p>
        </p:txBody>
      </p:sp>
    </p:spTree>
    <p:extLst>
      <p:ext uri="{BB962C8B-B14F-4D97-AF65-F5344CB8AC3E}">
        <p14:creationId xmlns:p14="http://schemas.microsoft.com/office/powerpoint/2010/main" val="16649577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9394" t="14747" r="13232" b="17374"/>
          <a:stretch/>
        </p:blipFill>
        <p:spPr>
          <a:xfrm>
            <a:off x="8812378" y="5230092"/>
            <a:ext cx="1855623" cy="1627909"/>
          </a:xfrm>
          <a:prstGeom prst="rect">
            <a:avLst/>
          </a:prstGeom>
        </p:spPr>
      </p:pic>
      <p:sp>
        <p:nvSpPr>
          <p:cNvPr id="8" name="Rounded Rectangle 7"/>
          <p:cNvSpPr/>
          <p:nvPr/>
        </p:nvSpPr>
        <p:spPr>
          <a:xfrm>
            <a:off x="3507129" y="363683"/>
            <a:ext cx="8271558" cy="254231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latin typeface="Calibri"/>
            </a:endParaRPr>
          </a:p>
        </p:txBody>
      </p:sp>
      <p:sp>
        <p:nvSpPr>
          <p:cNvPr id="9" name="Rounded Rectangle 8"/>
          <p:cNvSpPr/>
          <p:nvPr/>
        </p:nvSpPr>
        <p:spPr>
          <a:xfrm>
            <a:off x="5437024" y="3200400"/>
            <a:ext cx="5230977" cy="1524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latin typeface="Calibri"/>
            </a:endParaRPr>
          </a:p>
        </p:txBody>
      </p:sp>
      <p:pic>
        <p:nvPicPr>
          <p:cNvPr id="10" name="Picture 9"/>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9868" b="89803" l="0" r="99400">
                        <a14:foregroundMark x1="17200" y1="41776" x2="80000" y2="43860"/>
                        <a14:foregroundMark x1="47100" y1="51316" x2="42300" y2="11513"/>
                        <a14:foregroundMark x1="82600" y1="41996" x2="15900" y2="46820"/>
                        <a14:foregroundMark x1="52200" y1="25439" x2="11700" y2="50548"/>
                        <a14:foregroundMark x1="31400" y1="31360" x2="25300" y2="41996"/>
                        <a14:foregroundMark x1="38900" y1="17763" x2="48000" y2="17325"/>
                        <a14:foregroundMark x1="50400" y1="27632" x2="58500" y2="34101"/>
                        <a14:foregroundMark x1="52900" y1="34539" x2="60300" y2="40789"/>
                        <a14:foregroundMark x1="68800" y1="36184" x2="65800" y2="45066"/>
                        <a14:foregroundMark x1="72700" y1="54934" x2="86300" y2="48246"/>
                        <a14:foregroundMark x1="91300" y1="53509" x2="83300" y2="54934"/>
                      </a14:backgroundRemoval>
                    </a14:imgEffect>
                  </a14:imgLayer>
                </a14:imgProps>
              </a:ext>
              <a:ext uri="{28A0092B-C50C-407E-A947-70E740481C1C}">
                <a14:useLocalDpi xmlns:a14="http://schemas.microsoft.com/office/drawing/2010/main" val="0"/>
              </a:ext>
            </a:extLst>
          </a:blip>
          <a:srcRect t="10909" r="70" b="14950"/>
          <a:stretch/>
        </p:blipFill>
        <p:spPr>
          <a:xfrm>
            <a:off x="-21727" y="2450105"/>
            <a:ext cx="3757226" cy="2542310"/>
          </a:xfrm>
          <a:prstGeom prst="rect">
            <a:avLst/>
          </a:prstGeom>
        </p:spPr>
      </p:pic>
      <p:sp>
        <p:nvSpPr>
          <p:cNvPr id="2" name="TextBox 1">
            <a:extLst>
              <a:ext uri="{FF2B5EF4-FFF2-40B4-BE49-F238E27FC236}">
                <a16:creationId xmlns:a16="http://schemas.microsoft.com/office/drawing/2014/main" id="{DD6A4CDA-EA5A-FD92-4ADF-B58ACC8B090A}"/>
              </a:ext>
            </a:extLst>
          </p:cNvPr>
          <p:cNvSpPr txBox="1"/>
          <p:nvPr/>
        </p:nvSpPr>
        <p:spPr>
          <a:xfrm>
            <a:off x="3792155" y="551502"/>
            <a:ext cx="7655207" cy="2062103"/>
          </a:xfrm>
          <a:prstGeom prst="rect">
            <a:avLst/>
          </a:prstGeom>
          <a:solidFill>
            <a:schemeClr val="bg1"/>
          </a:solidFill>
        </p:spPr>
        <p:txBody>
          <a:bodyPr wrap="square" rtlCol="0">
            <a:spAutoFit/>
          </a:bodyPr>
          <a:lstStyle/>
          <a:p>
            <a:r>
              <a:rPr lang="en-US" sz="3200" b="1" dirty="0" err="1">
                <a:solidFill>
                  <a:srgbClr val="0000CC"/>
                </a:solidFill>
                <a:latin typeface="Times New Roman" panose="02020603050405020304" pitchFamily="18" charset="0"/>
                <a:cs typeface="Times New Roman" panose="02020603050405020304" pitchFamily="18" charset="0"/>
              </a:rPr>
              <a:t>Câu</a:t>
            </a:r>
            <a:r>
              <a:rPr lang="en-US" sz="3200" b="1" dirty="0">
                <a:solidFill>
                  <a:srgbClr val="0000CC"/>
                </a:solidFill>
                <a:latin typeface="Times New Roman" panose="02020603050405020304" pitchFamily="18" charset="0"/>
                <a:cs typeface="Times New Roman" panose="02020603050405020304" pitchFamily="18" charset="0"/>
              </a:rPr>
              <a:t> 1:</a:t>
            </a:r>
            <a:r>
              <a:rPr lang="en-US" sz="3200" dirty="0">
                <a:solidFill>
                  <a:srgbClr val="0000CC"/>
                </a:solidFill>
                <a:latin typeface="Times New Roman" panose="02020603050405020304" pitchFamily="18" charset="0"/>
                <a:cs typeface="Times New Roman" panose="02020603050405020304" pitchFamily="18" charset="0"/>
              </a:rPr>
              <a:t> </a:t>
            </a:r>
            <a:r>
              <a:rPr lang="en-US" sz="3200" i="1" dirty="0" err="1">
                <a:solidFill>
                  <a:srgbClr val="0000CC"/>
                </a:solidFill>
                <a:latin typeface="Times New Roman" panose="02020603050405020304" pitchFamily="18" charset="0"/>
                <a:cs typeface="Times New Roman" panose="02020603050405020304" pitchFamily="18" charset="0"/>
              </a:rPr>
              <a:t>Điền</a:t>
            </a:r>
            <a:r>
              <a:rPr lang="en-US" sz="3200" i="1" dirty="0">
                <a:solidFill>
                  <a:srgbClr val="0000CC"/>
                </a:solidFill>
                <a:latin typeface="Times New Roman" panose="02020603050405020304" pitchFamily="18" charset="0"/>
                <a:cs typeface="Times New Roman" panose="02020603050405020304" pitchFamily="18" charset="0"/>
              </a:rPr>
              <a:t> </a:t>
            </a:r>
            <a:r>
              <a:rPr lang="en-US" sz="3200" i="1" dirty="0" err="1">
                <a:solidFill>
                  <a:srgbClr val="0000CC"/>
                </a:solidFill>
                <a:latin typeface="Times New Roman" panose="02020603050405020304" pitchFamily="18" charset="0"/>
                <a:cs typeface="Times New Roman" panose="02020603050405020304" pitchFamily="18" charset="0"/>
              </a:rPr>
              <a:t>từ</a:t>
            </a:r>
            <a:r>
              <a:rPr lang="en-US" sz="3200" i="1" dirty="0">
                <a:solidFill>
                  <a:srgbClr val="0000CC"/>
                </a:solidFill>
                <a:latin typeface="Times New Roman" panose="02020603050405020304" pitchFamily="18" charset="0"/>
                <a:cs typeface="Times New Roman" panose="02020603050405020304" pitchFamily="18" charset="0"/>
              </a:rPr>
              <a:t> </a:t>
            </a:r>
            <a:r>
              <a:rPr lang="en-US" sz="3200" i="1" dirty="0" err="1">
                <a:solidFill>
                  <a:srgbClr val="0000CC"/>
                </a:solidFill>
                <a:latin typeface="Times New Roman" panose="02020603050405020304" pitchFamily="18" charset="0"/>
                <a:cs typeface="Times New Roman" panose="02020603050405020304" pitchFamily="18" charset="0"/>
              </a:rPr>
              <a:t>thích</a:t>
            </a:r>
            <a:r>
              <a:rPr lang="en-US" sz="3200" i="1" dirty="0">
                <a:solidFill>
                  <a:srgbClr val="0000CC"/>
                </a:solidFill>
                <a:latin typeface="Times New Roman" panose="02020603050405020304" pitchFamily="18" charset="0"/>
                <a:cs typeface="Times New Roman" panose="02020603050405020304" pitchFamily="18" charset="0"/>
              </a:rPr>
              <a:t> </a:t>
            </a:r>
            <a:r>
              <a:rPr lang="en-US" sz="3200" i="1" dirty="0" err="1">
                <a:solidFill>
                  <a:srgbClr val="0000CC"/>
                </a:solidFill>
                <a:latin typeface="Times New Roman" panose="02020603050405020304" pitchFamily="18" charset="0"/>
                <a:cs typeface="Times New Roman" panose="02020603050405020304" pitchFamily="18" charset="0"/>
              </a:rPr>
              <a:t>hợp</a:t>
            </a:r>
            <a:r>
              <a:rPr lang="en-US" sz="3200" i="1" dirty="0">
                <a:solidFill>
                  <a:srgbClr val="0000CC"/>
                </a:solidFill>
                <a:latin typeface="Times New Roman" panose="02020603050405020304" pitchFamily="18" charset="0"/>
                <a:cs typeface="Times New Roman" panose="02020603050405020304" pitchFamily="18" charset="0"/>
              </a:rPr>
              <a:t> </a:t>
            </a:r>
            <a:r>
              <a:rPr lang="en-US" sz="3200" i="1" dirty="0" err="1">
                <a:solidFill>
                  <a:srgbClr val="0000CC"/>
                </a:solidFill>
                <a:latin typeface="Times New Roman" panose="02020603050405020304" pitchFamily="18" charset="0"/>
                <a:cs typeface="Times New Roman" panose="02020603050405020304" pitchFamily="18" charset="0"/>
              </a:rPr>
              <a:t>vào</a:t>
            </a:r>
            <a:r>
              <a:rPr lang="en-US" sz="3200" i="1" dirty="0">
                <a:solidFill>
                  <a:srgbClr val="0000CC"/>
                </a:solidFill>
                <a:latin typeface="Times New Roman" panose="02020603050405020304" pitchFamily="18" charset="0"/>
                <a:cs typeface="Times New Roman" panose="02020603050405020304" pitchFamily="18" charset="0"/>
              </a:rPr>
              <a:t> </a:t>
            </a:r>
            <a:r>
              <a:rPr lang="en-US" sz="3200" i="1" dirty="0" err="1">
                <a:solidFill>
                  <a:srgbClr val="0000CC"/>
                </a:solidFill>
                <a:latin typeface="Times New Roman" panose="02020603050405020304" pitchFamily="18" charset="0"/>
                <a:cs typeface="Times New Roman" panose="02020603050405020304" pitchFamily="18" charset="0"/>
              </a:rPr>
              <a:t>chỗ</a:t>
            </a:r>
            <a:r>
              <a:rPr lang="en-US" sz="3200" i="1" dirty="0">
                <a:solidFill>
                  <a:srgbClr val="0000CC"/>
                </a:solidFill>
                <a:latin typeface="Times New Roman" panose="02020603050405020304" pitchFamily="18" charset="0"/>
                <a:cs typeface="Times New Roman" panose="02020603050405020304" pitchFamily="18" charset="0"/>
              </a:rPr>
              <a:t> </a:t>
            </a:r>
            <a:r>
              <a:rPr lang="en-US" sz="3200" i="1" dirty="0" err="1">
                <a:solidFill>
                  <a:srgbClr val="0000CC"/>
                </a:solidFill>
                <a:latin typeface="Times New Roman" panose="02020603050405020304" pitchFamily="18" charset="0"/>
                <a:cs typeface="Times New Roman" panose="02020603050405020304" pitchFamily="18" charset="0"/>
              </a:rPr>
              <a:t>trống</a:t>
            </a:r>
            <a:r>
              <a:rPr lang="en-US" sz="3200" i="1" dirty="0">
                <a:solidFill>
                  <a:srgbClr val="0000CC"/>
                </a:solidFill>
                <a:latin typeface="Times New Roman" panose="02020603050405020304" pitchFamily="18" charset="0"/>
                <a:cs typeface="Times New Roman" panose="02020603050405020304" pitchFamily="18" charset="0"/>
              </a:rPr>
              <a:t>: "Anh </a:t>
            </a:r>
            <a:r>
              <a:rPr lang="en-US" sz="3200" i="1" dirty="0" err="1">
                <a:solidFill>
                  <a:srgbClr val="0000CC"/>
                </a:solidFill>
                <a:latin typeface="Times New Roman" panose="02020603050405020304" pitchFamily="18" charset="0"/>
                <a:cs typeface="Times New Roman" panose="02020603050405020304" pitchFamily="18" charset="0"/>
              </a:rPr>
              <a:t>ấy</a:t>
            </a:r>
            <a:r>
              <a:rPr lang="en-US" sz="3200" i="1" dirty="0">
                <a:solidFill>
                  <a:srgbClr val="0000CC"/>
                </a:solidFill>
                <a:latin typeface="Times New Roman" panose="02020603050405020304" pitchFamily="18" charset="0"/>
                <a:cs typeface="Times New Roman" panose="02020603050405020304" pitchFamily="18" charset="0"/>
              </a:rPr>
              <a:t> </a:t>
            </a:r>
            <a:r>
              <a:rPr lang="en-US" sz="3200" i="1" dirty="0" err="1">
                <a:solidFill>
                  <a:srgbClr val="0000CC"/>
                </a:solidFill>
                <a:latin typeface="Times New Roman" panose="02020603050405020304" pitchFamily="18" charset="0"/>
                <a:cs typeface="Times New Roman" panose="02020603050405020304" pitchFamily="18" charset="0"/>
              </a:rPr>
              <a:t>có</a:t>
            </a:r>
            <a:r>
              <a:rPr lang="en-US" sz="3200" i="1" dirty="0">
                <a:solidFill>
                  <a:srgbClr val="0000CC"/>
                </a:solidFill>
                <a:latin typeface="Times New Roman" panose="02020603050405020304" pitchFamily="18" charset="0"/>
                <a:cs typeface="Times New Roman" panose="02020603050405020304" pitchFamily="18" charset="0"/>
              </a:rPr>
              <a:t> </a:t>
            </a:r>
            <a:r>
              <a:rPr lang="en-US" sz="3200" i="1" dirty="0" err="1">
                <a:solidFill>
                  <a:srgbClr val="0000CC"/>
                </a:solidFill>
                <a:latin typeface="Times New Roman" panose="02020603050405020304" pitchFamily="18" charset="0"/>
                <a:cs typeface="Times New Roman" panose="02020603050405020304" pitchFamily="18" charset="0"/>
              </a:rPr>
              <a:t>một</a:t>
            </a:r>
            <a:r>
              <a:rPr lang="en-US" sz="3200" i="1" dirty="0">
                <a:solidFill>
                  <a:srgbClr val="0000CC"/>
                </a:solidFill>
                <a:latin typeface="Times New Roman" panose="02020603050405020304" pitchFamily="18" charset="0"/>
                <a:cs typeface="Times New Roman" panose="02020603050405020304" pitchFamily="18" charset="0"/>
              </a:rPr>
              <a:t> </a:t>
            </a:r>
            <a:r>
              <a:rPr lang="en-US" sz="3200" i="1" dirty="0" err="1">
                <a:solidFill>
                  <a:srgbClr val="0000CC"/>
                </a:solidFill>
                <a:latin typeface="Times New Roman" panose="02020603050405020304" pitchFamily="18" charset="0"/>
                <a:cs typeface="Times New Roman" panose="02020603050405020304" pitchFamily="18" charset="0"/>
              </a:rPr>
              <a:t>thân</a:t>
            </a:r>
            <a:r>
              <a:rPr lang="en-US" sz="3200" i="1" dirty="0">
                <a:solidFill>
                  <a:srgbClr val="0000CC"/>
                </a:solidFill>
                <a:latin typeface="Times New Roman" panose="02020603050405020304" pitchFamily="18" charset="0"/>
                <a:cs typeface="Times New Roman" panose="02020603050405020304" pitchFamily="18" charset="0"/>
              </a:rPr>
              <a:t> </a:t>
            </a:r>
            <a:r>
              <a:rPr lang="en-US" sz="3200" i="1" dirty="0" err="1">
                <a:solidFill>
                  <a:srgbClr val="0000CC"/>
                </a:solidFill>
                <a:latin typeface="Times New Roman" panose="02020603050405020304" pitchFamily="18" charset="0"/>
                <a:cs typeface="Times New Roman" panose="02020603050405020304" pitchFamily="18" charset="0"/>
              </a:rPr>
              <a:t>hình</a:t>
            </a:r>
            <a:r>
              <a:rPr lang="en-US" sz="3200" i="1" dirty="0">
                <a:solidFill>
                  <a:srgbClr val="0000CC"/>
                </a:solidFill>
                <a:latin typeface="Times New Roman" panose="02020603050405020304" pitchFamily="18" charset="0"/>
                <a:cs typeface="Times New Roman" panose="02020603050405020304" pitchFamily="18" charset="0"/>
              </a:rPr>
              <a:t> ....“</a:t>
            </a:r>
          </a:p>
          <a:p>
            <a:pPr indent="1087438"/>
            <a:r>
              <a:rPr lang="en-US" sz="3200" dirty="0" err="1">
                <a:latin typeface="Times New Roman" panose="02020603050405020304" pitchFamily="18" charset="0"/>
                <a:cs typeface="Times New Roman" panose="02020603050405020304" pitchFamily="18" charset="0"/>
              </a:rPr>
              <a:t>A.Khổng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lồ</a:t>
            </a:r>
            <a:endParaRPr lang="en-US" sz="3200" dirty="0">
              <a:latin typeface="Times New Roman" panose="02020603050405020304" pitchFamily="18" charset="0"/>
              <a:cs typeface="Times New Roman" panose="02020603050405020304" pitchFamily="18" charset="0"/>
            </a:endParaRPr>
          </a:p>
          <a:p>
            <a:pPr indent="1087438"/>
            <a:r>
              <a:rPr lang="en-US" sz="3200" dirty="0" err="1">
                <a:latin typeface="Times New Roman" panose="02020603050405020304" pitchFamily="18" charset="0"/>
                <a:cs typeface="Times New Roman" panose="02020603050405020304" pitchFamily="18" charset="0"/>
              </a:rPr>
              <a:t>B.To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endParaRPr lang="en-US" sz="3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E9949A1-FEC5-E4F3-1382-B77265C1130A}"/>
              </a:ext>
            </a:extLst>
          </p:cNvPr>
          <p:cNvSpPr txBox="1"/>
          <p:nvPr/>
        </p:nvSpPr>
        <p:spPr>
          <a:xfrm>
            <a:off x="6316606" y="3729356"/>
            <a:ext cx="2040316" cy="584775"/>
          </a:xfrm>
          <a:prstGeom prst="rect">
            <a:avLst/>
          </a:prstGeom>
          <a:noFill/>
        </p:spPr>
        <p:txBody>
          <a:bodyPr wrap="square" rtlCol="0">
            <a:spAutoFit/>
          </a:bodyPr>
          <a:lstStyle/>
          <a:p>
            <a:r>
              <a:rPr lang="en-US" sz="3200" dirty="0" err="1">
                <a:solidFill>
                  <a:prstClr val="black"/>
                </a:solidFill>
                <a:latin typeface="Times New Roman" pitchFamily="18" charset="0"/>
                <a:cs typeface="Times New Roman" pitchFamily="18" charset="0"/>
              </a:rPr>
              <a:t>B.To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lớn</a:t>
            </a:r>
            <a:endParaRPr lang="en-US"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20966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6"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10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4343401" y="363683"/>
            <a:ext cx="7358604" cy="272675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latin typeface="Calibri"/>
            </a:endParaRPr>
          </a:p>
        </p:txBody>
      </p:sp>
      <p:sp>
        <p:nvSpPr>
          <p:cNvPr id="9" name="Rounded Rectangle 8"/>
          <p:cNvSpPr/>
          <p:nvPr/>
        </p:nvSpPr>
        <p:spPr>
          <a:xfrm>
            <a:off x="5360157" y="3767560"/>
            <a:ext cx="5230977" cy="1524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latin typeface="Calibri"/>
            </a:endParaRPr>
          </a:p>
        </p:txBody>
      </p:sp>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868" b="89803" l="0" r="99400">
                        <a14:foregroundMark x1="17200" y1="41776" x2="80000" y2="43860"/>
                        <a14:foregroundMark x1="47100" y1="51316" x2="42300" y2="11513"/>
                        <a14:foregroundMark x1="82600" y1="41996" x2="15900" y2="46820"/>
                        <a14:foregroundMark x1="52200" y1="25439" x2="11700" y2="50548"/>
                        <a14:foregroundMark x1="31400" y1="31360" x2="25300" y2="41996"/>
                        <a14:foregroundMark x1="38900" y1="17763" x2="48000" y2="17325"/>
                        <a14:foregroundMark x1="50400" y1="27632" x2="58500" y2="34101"/>
                        <a14:foregroundMark x1="52900" y1="34539" x2="60300" y2="40789"/>
                        <a14:foregroundMark x1="68800" y1="36184" x2="65800" y2="45066"/>
                        <a14:foregroundMark x1="72700" y1="54934" x2="86300" y2="48246"/>
                        <a14:foregroundMark x1="91300" y1="53509" x2="83300" y2="54934"/>
                      </a14:backgroundRemoval>
                    </a14:imgEffect>
                  </a14:imgLayer>
                </a14:imgProps>
              </a:ext>
              <a:ext uri="{28A0092B-C50C-407E-A947-70E740481C1C}">
                <a14:useLocalDpi xmlns:a14="http://schemas.microsoft.com/office/drawing/2010/main" val="0"/>
              </a:ext>
            </a:extLst>
          </a:blip>
          <a:srcRect t="10909" r="70" b="14950"/>
          <a:stretch/>
        </p:blipFill>
        <p:spPr>
          <a:xfrm>
            <a:off x="459129" y="2152636"/>
            <a:ext cx="3757226" cy="2542310"/>
          </a:xfrm>
          <a:prstGeom prst="rect">
            <a:avLst/>
          </a:prstGeom>
        </p:spPr>
      </p:pic>
      <p:sp>
        <p:nvSpPr>
          <p:cNvPr id="11" name="TextBox 10"/>
          <p:cNvSpPr txBox="1"/>
          <p:nvPr/>
        </p:nvSpPr>
        <p:spPr>
          <a:xfrm>
            <a:off x="4638072" y="781173"/>
            <a:ext cx="6769261" cy="2062103"/>
          </a:xfrm>
          <a:prstGeom prst="rect">
            <a:avLst/>
          </a:prstGeom>
          <a:solidFill>
            <a:schemeClr val="bg1"/>
          </a:solidFill>
        </p:spPr>
        <p:txBody>
          <a:bodyPr wrap="square" rtlCol="0">
            <a:spAutoFit/>
          </a:bodyPr>
          <a:lstStyle/>
          <a:p>
            <a:pPr lvl="0"/>
            <a:r>
              <a:rPr lang="en-US" sz="3200" b="1" dirty="0" err="1">
                <a:solidFill>
                  <a:srgbClr val="000099"/>
                </a:solidFill>
                <a:latin typeface="Times New Roman" pitchFamily="18" charset="0"/>
                <a:cs typeface="Times New Roman" pitchFamily="18" charset="0"/>
              </a:rPr>
              <a:t>Câu</a:t>
            </a:r>
            <a:r>
              <a:rPr lang="en-US" sz="3200" b="1" dirty="0">
                <a:solidFill>
                  <a:srgbClr val="000099"/>
                </a:solidFill>
                <a:latin typeface="Times New Roman" pitchFamily="18" charset="0"/>
                <a:cs typeface="Times New Roman" pitchFamily="18" charset="0"/>
              </a:rPr>
              <a:t> 2. </a:t>
            </a:r>
            <a:r>
              <a:rPr lang="en-US" sz="3200" b="1" dirty="0" err="1">
                <a:solidFill>
                  <a:srgbClr val="000099"/>
                </a:solidFill>
                <a:latin typeface="Times New Roman" pitchFamily="18" charset="0"/>
                <a:cs typeface="Times New Roman" pitchFamily="18" charset="0"/>
              </a:rPr>
              <a:t>Tại</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sao</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không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thể</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thay</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thế</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các</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từ</a:t>
            </a:r>
            <a:r>
              <a:rPr lang="en-US" sz="3200" b="1" dirty="0">
                <a:solidFill>
                  <a:srgbClr val="000099"/>
                </a:solidFill>
                <a:latin typeface="Times New Roman" pitchFamily="18" charset="0"/>
                <a:cs typeface="Times New Roman" pitchFamily="18" charset="0"/>
              </a:rPr>
              <a:t> in </a:t>
            </a:r>
            <a:r>
              <a:rPr lang="en-US" sz="3200" b="1" dirty="0" err="1">
                <a:solidFill>
                  <a:srgbClr val="000099"/>
                </a:solidFill>
                <a:latin typeface="Times New Roman" pitchFamily="18" charset="0"/>
                <a:cs typeface="Times New Roman" pitchFamily="18" charset="0"/>
              </a:rPr>
              <a:t>đậm</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cho</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nhau</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trong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hai</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ví</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dụ</a:t>
            </a:r>
            <a:r>
              <a:rPr lang="en-US" sz="3200" b="1" dirty="0">
                <a:solidFill>
                  <a:srgbClr val="000099"/>
                </a:solidFill>
                <a:latin typeface="Times New Roman" pitchFamily="18" charset="0"/>
                <a:cs typeface="Times New Roman" pitchFamily="18" charset="0"/>
              </a:rPr>
              <a:t>:</a:t>
            </a:r>
          </a:p>
          <a:p>
            <a:pPr lvl="0"/>
            <a:r>
              <a:rPr lang="en-US" sz="3200" b="1" dirty="0" err="1">
                <a:solidFill>
                  <a:prstClr val="black"/>
                </a:solidFill>
                <a:latin typeface="Times New Roman" pitchFamily="18" charset="0"/>
                <a:cs typeface="Times New Roman" pitchFamily="18" charset="0"/>
              </a:rPr>
              <a:t>a.Nó</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cao</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lắm</a:t>
            </a:r>
            <a:r>
              <a:rPr lang="en-US" sz="3200" b="1" dirty="0">
                <a:solidFill>
                  <a:prstClr val="black"/>
                </a:solidFill>
                <a:latin typeface="Times New Roman" pitchFamily="18" charset="0"/>
                <a:cs typeface="Times New Roman" pitchFamily="18" charset="0"/>
              </a:rPr>
              <a:t>.</a:t>
            </a:r>
          </a:p>
          <a:p>
            <a:pPr lvl="0"/>
            <a:r>
              <a:rPr lang="en-US" sz="3200" b="1" dirty="0" err="1">
                <a:solidFill>
                  <a:prstClr val="black"/>
                </a:solidFill>
                <a:latin typeface="Times New Roman" pitchFamily="18" charset="0"/>
                <a:cs typeface="Times New Roman" pitchFamily="18" charset="0"/>
              </a:rPr>
              <a:t>b.Nó</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lêu</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nghêu</a:t>
            </a:r>
            <a:endParaRPr lang="en-US" sz="3200" b="1" dirty="0">
              <a:solidFill>
                <a:prstClr val="black"/>
              </a:solidFill>
              <a:latin typeface="Times New Roman" pitchFamily="18" charset="0"/>
              <a:cs typeface="Times New Roman" pitchFamily="18" charset="0"/>
            </a:endParaRPr>
          </a:p>
        </p:txBody>
      </p:sp>
      <p:sp>
        <p:nvSpPr>
          <p:cNvPr id="12" name="TextBox 11"/>
          <p:cNvSpPr txBox="1"/>
          <p:nvPr/>
        </p:nvSpPr>
        <p:spPr>
          <a:xfrm>
            <a:off x="5614536" y="3767560"/>
            <a:ext cx="4816332" cy="1569660"/>
          </a:xfrm>
          <a:prstGeom prst="rect">
            <a:avLst/>
          </a:prstGeom>
          <a:noFill/>
        </p:spPr>
        <p:txBody>
          <a:bodyPr wrap="square" rtlCol="0">
            <a:spAutoFit/>
          </a:bodyPr>
          <a:lstStyle/>
          <a:p>
            <a:pPr lvl="0"/>
            <a:r>
              <a:rPr lang="en-US" sz="3200" dirty="0" err="1">
                <a:solidFill>
                  <a:prstClr val="black"/>
                </a:solidFill>
                <a:latin typeface="Times New Roman" pitchFamily="18" charset="0"/>
                <a:cs typeface="Times New Roman" pitchFamily="18" charset="0"/>
              </a:rPr>
              <a:t>Sắc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thái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nghĩa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khác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nhau</a:t>
            </a:r>
            <a:endParaRPr lang="en-US" sz="3200" dirty="0">
              <a:solidFill>
                <a:prstClr val="black"/>
              </a:solidFill>
              <a:latin typeface="Times New Roman" pitchFamily="18" charset="0"/>
              <a:cs typeface="Times New Roman" pitchFamily="18" charset="0"/>
            </a:endParaRPr>
          </a:p>
          <a:p>
            <a:pPr lvl="0"/>
            <a:r>
              <a:rPr lang="en-US" sz="3200" dirty="0">
                <a:solidFill>
                  <a:prstClr val="black"/>
                </a:solidFill>
                <a:latin typeface="Times New Roman" pitchFamily="18" charset="0"/>
                <a:cs typeface="Times New Roman" pitchFamily="18" charset="0"/>
              </a:rPr>
              <a:t>-Cao: </a:t>
            </a:r>
            <a:r>
              <a:rPr lang="en-US" sz="3200" dirty="0" err="1">
                <a:solidFill>
                  <a:prstClr val="black"/>
                </a:solidFill>
                <a:latin typeface="Times New Roman" pitchFamily="18" charset="0"/>
                <a:cs typeface="Times New Roman" pitchFamily="18" charset="0"/>
              </a:rPr>
              <a:t>sắc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thái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bình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thường</a:t>
            </a:r>
            <a:endParaRPr lang="en-US" sz="3200" dirty="0">
              <a:solidFill>
                <a:prstClr val="black"/>
              </a:solidFill>
              <a:latin typeface="Times New Roman" pitchFamily="18" charset="0"/>
              <a:cs typeface="Times New Roman" pitchFamily="18" charset="0"/>
            </a:endParaRPr>
          </a:p>
          <a:p>
            <a:pPr lvl="0"/>
            <a:r>
              <a:rPr lang="en-US" sz="3200" dirty="0">
                <a:solidFill>
                  <a:prstClr val="black"/>
                </a:solidFill>
                <a:latin typeface="Times New Roman" pitchFamily="18" charset="0"/>
                <a:cs typeface="Times New Roman" pitchFamily="18" charset="0"/>
              </a:rPr>
              <a:t>-</a:t>
            </a:r>
            <a:r>
              <a:rPr lang="en-US" sz="3200" dirty="0" err="1">
                <a:solidFill>
                  <a:prstClr val="black"/>
                </a:solidFill>
                <a:latin typeface="Times New Roman" pitchFamily="18" charset="0"/>
                <a:cs typeface="Times New Roman" pitchFamily="18" charset="0"/>
              </a:rPr>
              <a:t>Lêu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nghêu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sắc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thái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chê</a:t>
            </a:r>
            <a:r>
              <a:rPr lang="en-US" sz="3200" dirty="0">
                <a:solidFill>
                  <a:prstClr val="black"/>
                </a:solidFill>
                <a:latin typeface="Times New Roman" pitchFamily="18" charset="0"/>
                <a:cs typeface="Times New Roman" pitchFamily="18" charset="0"/>
              </a:rPr>
              <a:t> bai</a:t>
            </a:r>
          </a:p>
        </p:txBody>
      </p:sp>
      <p:pic>
        <p:nvPicPr>
          <p:cNvPr id="13" name="Picture 12">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92593" l="0" r="99176">
                        <a14:foregroundMark x1="30941" y1="34722" x2="31412" y2="19630"/>
                        <a14:foregroundMark x1="48118" y1="41019" x2="55882" y2="16574"/>
                        <a14:backgroundMark x1="2941" y1="1389" x2="23765" y2="21204"/>
                        <a14:backgroundMark x1="96588" y1="2870" x2="76824" y2="23241"/>
                      </a14:backgroundRemoval>
                    </a14:imgEffect>
                  </a14:imgLayer>
                </a14:imgProps>
              </a:ext>
              <a:ext uri="{28A0092B-C50C-407E-A947-70E740481C1C}">
                <a14:useLocalDpi xmlns:a14="http://schemas.microsoft.com/office/drawing/2010/main" val="0"/>
              </a:ext>
            </a:extLst>
          </a:blip>
          <a:stretch>
            <a:fillRect/>
          </a:stretch>
        </p:blipFill>
        <p:spPr>
          <a:xfrm>
            <a:off x="10591134" y="4953000"/>
            <a:ext cx="1499306" cy="1905000"/>
          </a:xfrm>
          <a:prstGeom prst="rect">
            <a:avLst/>
          </a:prstGeom>
        </p:spPr>
      </p:pic>
    </p:spTree>
    <p:extLst>
      <p:ext uri="{BB962C8B-B14F-4D97-AF65-F5344CB8AC3E}">
        <p14:creationId xmlns:p14="http://schemas.microsoft.com/office/powerpoint/2010/main" val="102666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4618298" y="160539"/>
            <a:ext cx="6759615" cy="254231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latin typeface="Calibri"/>
            </a:endParaRPr>
          </a:p>
        </p:txBody>
      </p:sp>
      <p:sp>
        <p:nvSpPr>
          <p:cNvPr id="9" name="Rounded Rectangle 8"/>
          <p:cNvSpPr/>
          <p:nvPr/>
        </p:nvSpPr>
        <p:spPr>
          <a:xfrm>
            <a:off x="5437024" y="3200400"/>
            <a:ext cx="3081943" cy="1524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latin typeface="Calibri"/>
            </a:endParaRPr>
          </a:p>
        </p:txBody>
      </p:sp>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868" b="89803" l="0" r="99400">
                        <a14:foregroundMark x1="17200" y1="41776" x2="80000" y2="43860"/>
                        <a14:foregroundMark x1="47100" y1="51316" x2="42300" y2="11513"/>
                        <a14:foregroundMark x1="82600" y1="41996" x2="15900" y2="46820"/>
                        <a14:foregroundMark x1="52200" y1="25439" x2="11700" y2="50548"/>
                        <a14:foregroundMark x1="31400" y1="31360" x2="25300" y2="41996"/>
                        <a14:foregroundMark x1="38900" y1="17763" x2="48000" y2="17325"/>
                        <a14:foregroundMark x1="50400" y1="27632" x2="58500" y2="34101"/>
                        <a14:foregroundMark x1="52900" y1="34539" x2="60300" y2="40789"/>
                        <a14:foregroundMark x1="68800" y1="36184" x2="65800" y2="45066"/>
                        <a14:foregroundMark x1="72700" y1="54934" x2="86300" y2="48246"/>
                        <a14:foregroundMark x1="91300" y1="53509" x2="83300" y2="54934"/>
                      </a14:backgroundRemoval>
                    </a14:imgEffect>
                  </a14:imgLayer>
                </a14:imgProps>
              </a:ext>
              <a:ext uri="{28A0092B-C50C-407E-A947-70E740481C1C}">
                <a14:useLocalDpi xmlns:a14="http://schemas.microsoft.com/office/drawing/2010/main" val="0"/>
              </a:ext>
            </a:extLst>
          </a:blip>
          <a:srcRect t="10909" r="70" b="14950"/>
          <a:stretch/>
        </p:blipFill>
        <p:spPr>
          <a:xfrm>
            <a:off x="273935" y="1958699"/>
            <a:ext cx="3757226" cy="2542310"/>
          </a:xfrm>
          <a:prstGeom prst="rect">
            <a:avLst/>
          </a:prstGeom>
        </p:spPr>
      </p:pic>
      <p:sp>
        <p:nvSpPr>
          <p:cNvPr id="11" name="TextBox 10"/>
          <p:cNvSpPr txBox="1"/>
          <p:nvPr/>
        </p:nvSpPr>
        <p:spPr>
          <a:xfrm>
            <a:off x="4833393" y="502214"/>
            <a:ext cx="6329423" cy="2062103"/>
          </a:xfrm>
          <a:prstGeom prst="rect">
            <a:avLst/>
          </a:prstGeom>
          <a:solidFill>
            <a:schemeClr val="bg1"/>
          </a:solidFill>
        </p:spPr>
        <p:txBody>
          <a:bodyPr wrap="square" rtlCol="0">
            <a:spAutoFit/>
          </a:bodyPr>
          <a:lstStyle/>
          <a:p>
            <a:pPr lvl="0"/>
            <a:r>
              <a:rPr lang="vi-VN" sz="3200" b="1" dirty="0">
                <a:solidFill>
                  <a:srgbClr val="0000CC"/>
                </a:solidFill>
                <a:latin typeface="Times New Roman" panose="02020603050405020304" pitchFamily="18" charset="0"/>
                <a:cs typeface="Times New Roman" panose="02020603050405020304" pitchFamily="18" charset="0"/>
              </a:rPr>
              <a:t>Câu </a:t>
            </a:r>
            <a:r>
              <a:rPr lang="en-US" sz="3200" b="1" dirty="0">
                <a:solidFill>
                  <a:srgbClr val="0000CC"/>
                </a:solidFill>
                <a:latin typeface="Times New Roman" panose="02020603050405020304" pitchFamily="18" charset="0"/>
                <a:cs typeface="Times New Roman" panose="02020603050405020304" pitchFamily="18" charset="0"/>
              </a:rPr>
              <a:t>3</a:t>
            </a:r>
            <a:r>
              <a:rPr lang="vi-VN" sz="3200" b="1" dirty="0">
                <a:solidFill>
                  <a:srgbClr val="0000CC"/>
                </a:solidFill>
                <a:latin typeface="Times New Roman" panose="02020603050405020304" pitchFamily="18" charset="0"/>
                <a:cs typeface="Times New Roman" panose="02020603050405020304" pitchFamily="18" charset="0"/>
              </a:rPr>
              <a:t>:</a:t>
            </a:r>
            <a:r>
              <a:rPr lang="vi-VN" sz="3200" dirty="0">
                <a:solidFill>
                  <a:srgbClr val="0000CC"/>
                </a:solidFill>
                <a:latin typeface="Times New Roman" panose="02020603050405020304" pitchFamily="18" charset="0"/>
                <a:cs typeface="Times New Roman" panose="02020603050405020304" pitchFamily="18" charset="0"/>
              </a:rPr>
              <a:t> Điền từ thích hợp vào chỗ trống: "</a:t>
            </a:r>
            <a:r>
              <a:rPr lang="vi-VN" sz="3200" i="1" dirty="0">
                <a:solidFill>
                  <a:srgbClr val="0000CC"/>
                </a:solidFill>
                <a:latin typeface="Times New Roman" panose="02020603050405020304" pitchFamily="18" charset="0"/>
                <a:cs typeface="Times New Roman" panose="02020603050405020304" pitchFamily="18" charset="0"/>
              </a:rPr>
              <a:t>Con mời ba mẹ ... cơm ạ</a:t>
            </a:r>
            <a:r>
              <a:rPr lang="en-US" sz="3200" i="1" dirty="0">
                <a:solidFill>
                  <a:srgbClr val="0000CC"/>
                </a:solidFill>
                <a:latin typeface="Times New Roman" panose="02020603050405020304" pitchFamily="18" charset="0"/>
                <a:cs typeface="Times New Roman" panose="02020603050405020304" pitchFamily="18" charset="0"/>
              </a:rPr>
              <a:t> !”</a:t>
            </a:r>
          </a:p>
          <a:p>
            <a:pPr lvl="0"/>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A.Ăn</a:t>
            </a:r>
            <a:endParaRPr lang="en-US" sz="3200" dirty="0">
              <a:solidFill>
                <a:prstClr val="black"/>
              </a:solidFill>
              <a:latin typeface="Times New Roman" panose="02020603050405020304" pitchFamily="18" charset="0"/>
              <a:cs typeface="Times New Roman" panose="02020603050405020304" pitchFamily="18" charset="0"/>
            </a:endParaRPr>
          </a:p>
          <a:p>
            <a:pPr lvl="0"/>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B.Chén</a:t>
            </a:r>
            <a:endParaRPr lang="en-US" sz="3200" dirty="0">
              <a:solidFill>
                <a:prstClr val="black"/>
              </a:solidFill>
              <a:latin typeface="Times New Roman" pitchFamily="18" charset="0"/>
              <a:cs typeface="Times New Roman" pitchFamily="18" charset="0"/>
            </a:endParaRPr>
          </a:p>
        </p:txBody>
      </p:sp>
      <p:sp>
        <p:nvSpPr>
          <p:cNvPr id="12" name="TextBox 11"/>
          <p:cNvSpPr txBox="1"/>
          <p:nvPr/>
        </p:nvSpPr>
        <p:spPr>
          <a:xfrm>
            <a:off x="5791200" y="3423791"/>
            <a:ext cx="2137458" cy="584775"/>
          </a:xfrm>
          <a:prstGeom prst="rect">
            <a:avLst/>
          </a:prstGeom>
          <a:noFill/>
        </p:spPr>
        <p:txBody>
          <a:bodyPr wrap="square" rtlCol="0">
            <a:spAutoFit/>
          </a:bodyPr>
          <a:lstStyle/>
          <a:p>
            <a:pPr lvl="0"/>
            <a:r>
              <a:rPr lang="en-US" sz="3200" dirty="0">
                <a:solidFill>
                  <a:prstClr val="black"/>
                </a:solidFill>
                <a:latin typeface="Times New Roman" pitchFamily="18" charset="0"/>
                <a:cs typeface="Times New Roman" pitchFamily="18" charset="0"/>
              </a:rPr>
              <a:t>A. </a:t>
            </a:r>
            <a:r>
              <a:rPr lang="en-US" sz="3200" dirty="0" err="1">
                <a:solidFill>
                  <a:prstClr val="black"/>
                </a:solidFill>
                <a:latin typeface="Times New Roman" pitchFamily="18" charset="0"/>
                <a:cs typeface="Times New Roman" pitchFamily="18" charset="0"/>
              </a:rPr>
              <a:t>Ăn</a:t>
            </a:r>
            <a:endParaRPr lang="en-US" sz="3200" dirty="0">
              <a:solidFill>
                <a:prstClr val="black"/>
              </a:solidFill>
              <a:latin typeface="Times New Roman" pitchFamily="18" charset="0"/>
              <a:cs typeface="Times New Roman" pitchFamily="18" charset="0"/>
            </a:endParaRPr>
          </a:p>
        </p:txBody>
      </p:sp>
      <p:pic>
        <p:nvPicPr>
          <p:cNvPr id="13" name="Picture 12">
            <a:hlinkClick r:id="rId5" action="ppaction://hlinksldjump"/>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2315" l="9883" r="100000">
                        <a14:foregroundMark x1="49309" y1="79630" x2="52285" y2="33981"/>
                        <a14:foregroundMark x1="62487" y1="56389" x2="69501" y2="43796"/>
                      </a14:backgroundRemoval>
                    </a14:imgEffect>
                  </a14:imgLayer>
                </a14:imgProps>
              </a:ext>
              <a:ext uri="{28A0092B-C50C-407E-A947-70E740481C1C}">
                <a14:useLocalDpi xmlns:a14="http://schemas.microsoft.com/office/drawing/2010/main" val="0"/>
              </a:ext>
            </a:extLst>
          </a:blip>
          <a:srcRect l="12670" t="13333" b="7071"/>
          <a:stretch/>
        </p:blipFill>
        <p:spPr>
          <a:xfrm>
            <a:off x="8970818" y="4953001"/>
            <a:ext cx="1697183" cy="1775381"/>
          </a:xfrm>
          <a:prstGeom prst="rect">
            <a:avLst/>
          </a:prstGeom>
        </p:spPr>
      </p:pic>
    </p:spTree>
    <p:extLst>
      <p:ext uri="{BB962C8B-B14F-4D97-AF65-F5344CB8AC3E}">
        <p14:creationId xmlns:p14="http://schemas.microsoft.com/office/powerpoint/2010/main" val="256908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62822" y="414513"/>
            <a:ext cx="5562600" cy="584775"/>
          </a:xfrm>
          <a:prstGeom prst="rect">
            <a:avLst/>
          </a:prstGeom>
          <a:noFill/>
        </p:spPr>
        <p:txBody>
          <a:bodyPr wrap="square" rtlCol="0">
            <a:spAutoFit/>
          </a:bodyPr>
          <a:lstStyle/>
          <a:p>
            <a:pPr algn="ctr"/>
            <a:r>
              <a:rPr lang="en-US" sz="3200" b="1" dirty="0" err="1">
                <a:solidFill>
                  <a:srgbClr val="C00000"/>
                </a:solidFill>
                <a:latin typeface="Times New Roman" pitchFamily="18" charset="0"/>
                <a:cs typeface="Times New Roman" pitchFamily="18" charset="0"/>
              </a:rPr>
              <a:t>Xét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ví</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dụ</a:t>
            </a:r>
            <a:r>
              <a:rPr lang="en-US" sz="3200" b="1" dirty="0">
                <a:solidFill>
                  <a:srgbClr val="C00000"/>
                </a:solidFill>
                <a:latin typeface="Times New Roman" pitchFamily="18" charset="0"/>
                <a:cs typeface="Times New Roman" pitchFamily="18" charset="0"/>
              </a:rPr>
              <a:t>:</a:t>
            </a:r>
          </a:p>
        </p:txBody>
      </p:sp>
      <p:sp>
        <p:nvSpPr>
          <p:cNvPr id="2" name="TextBox 1">
            <a:extLst>
              <a:ext uri="{FF2B5EF4-FFF2-40B4-BE49-F238E27FC236}">
                <a16:creationId xmlns:a16="http://schemas.microsoft.com/office/drawing/2014/main" id="{E69681F9-0409-F864-B415-19F299C0DE49}"/>
              </a:ext>
            </a:extLst>
          </p:cNvPr>
          <p:cNvSpPr txBox="1"/>
          <p:nvPr/>
        </p:nvSpPr>
        <p:spPr>
          <a:xfrm>
            <a:off x="4968991" y="852910"/>
            <a:ext cx="3853973" cy="1717393"/>
          </a:xfrm>
          <a:prstGeom prst="rect">
            <a:avLst/>
          </a:prstGeom>
          <a:noFill/>
        </p:spPr>
        <p:txBody>
          <a:bodyPr wrap="square" rtlCol="0">
            <a:spAutoFit/>
          </a:bodyPr>
          <a:lstStyle/>
          <a:p>
            <a:pPr marL="0" marR="0" algn="just">
              <a:lnSpc>
                <a:spcPct val="115000"/>
              </a:lnSpc>
              <a:spcBef>
                <a:spcPts val="0"/>
              </a:spcBef>
              <a:spcAft>
                <a:spcPts val="0"/>
              </a:spcAft>
              <a:tabLst>
                <a:tab pos="90170" algn="l"/>
                <a:tab pos="180340" algn="l"/>
              </a:tabLst>
            </a:pPr>
            <a:r>
              <a:rPr lang="en-US" sz="3200" i="1" kern="100" dirty="0">
                <a:solidFill>
                  <a:schemeClr val="tx1">
                    <a:lumMod val="95000"/>
                    <a:lumOff val="5000"/>
                  </a:schemeClr>
                </a:solidFill>
                <a:effectLst/>
                <a:latin typeface="Times New Roman" panose="02020603050405020304" pitchFamily="18" charset="0"/>
                <a:ea typeface="MS Mincho" panose="02020609040205080304" pitchFamily="49" charset="-128"/>
                <a:cs typeface="Times New Roman" panose="02020603050405020304" pitchFamily="18" charset="0"/>
              </a:rPr>
              <a:t>a. </a:t>
            </a:r>
            <a:r>
              <a:rPr lang="en-US" sz="3200" i="1" kern="100" dirty="0" err="1">
                <a:solidFill>
                  <a:schemeClr val="tx1">
                    <a:lumMod val="95000"/>
                    <a:lumOff val="5000"/>
                  </a:schemeClr>
                </a:solidFill>
                <a:effectLst/>
                <a:latin typeface="Times New Roman" panose="02020603050405020304" pitchFamily="18" charset="0"/>
                <a:ea typeface="MS Mincho" panose="02020609040205080304" pitchFamily="49" charset="-128"/>
                <a:cs typeface="Times New Roman" panose="02020603050405020304" pitchFamily="18" charset="0"/>
              </a:rPr>
              <a:t>Chú</a:t>
            </a:r>
            <a:r>
              <a:rPr lang="en-US" sz="3200" i="1" kern="100" dirty="0">
                <a:solidFill>
                  <a:schemeClr val="tx1">
                    <a:lumMod val="95000"/>
                    <a:lumOff val="5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i="1" kern="100" dirty="0" err="1">
                <a:solidFill>
                  <a:schemeClr val="tx1">
                    <a:lumMod val="95000"/>
                    <a:lumOff val="5000"/>
                  </a:schemeClr>
                </a:solidFill>
                <a:effectLst/>
                <a:latin typeface="Times New Roman" panose="02020603050405020304" pitchFamily="18" charset="0"/>
                <a:ea typeface="MS Mincho" panose="02020609040205080304" pitchFamily="49" charset="-128"/>
                <a:cs typeface="Times New Roman" panose="02020603050405020304" pitchFamily="18" charset="0"/>
              </a:rPr>
              <a:t>mèo</a:t>
            </a:r>
            <a:endParaRPr lang="en-US" sz="3200"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tabLst>
                <a:tab pos="90170" algn="l"/>
                <a:tab pos="180340" algn="l"/>
              </a:tabLst>
            </a:pPr>
            <a:r>
              <a:rPr lang="en-US" sz="3200" i="1" kern="100" dirty="0">
                <a:solidFill>
                  <a:schemeClr val="tx1">
                    <a:lumMod val="95000"/>
                    <a:lumOff val="5000"/>
                  </a:schemeClr>
                </a:solidFill>
                <a:effectLst/>
                <a:latin typeface="Times New Roman" panose="02020603050405020304" pitchFamily="18" charset="0"/>
                <a:ea typeface="MS Mincho" panose="02020609040205080304" pitchFamily="49" charset="-128"/>
                <a:cs typeface="Times New Roman" panose="02020603050405020304" pitchFamily="18" charset="0"/>
              </a:rPr>
              <a:t>b. Con </a:t>
            </a:r>
            <a:r>
              <a:rPr lang="en-US" sz="3200" i="1" kern="100" dirty="0" err="1">
                <a:solidFill>
                  <a:schemeClr val="tx1">
                    <a:lumMod val="95000"/>
                    <a:lumOff val="5000"/>
                  </a:schemeClr>
                </a:solidFill>
                <a:effectLst/>
                <a:latin typeface="Times New Roman" panose="02020603050405020304" pitchFamily="18" charset="0"/>
                <a:ea typeface="MS Mincho" panose="02020609040205080304" pitchFamily="49" charset="-128"/>
                <a:cs typeface="Times New Roman" panose="02020603050405020304" pitchFamily="18" charset="0"/>
              </a:rPr>
              <a:t>hổ</a:t>
            </a:r>
            <a:endParaRPr lang="en-US" sz="3200" kern="1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3200" dirty="0">
              <a:solidFill>
                <a:schemeClr val="tx1">
                  <a:lumMod val="95000"/>
                  <a:lumOff val="5000"/>
                </a:schemeClr>
              </a:solidFill>
            </a:endParaRPr>
          </a:p>
        </p:txBody>
      </p:sp>
      <p:pic>
        <p:nvPicPr>
          <p:cNvPr id="8" name="Picture 4">
            <a:extLst>
              <a:ext uri="{FF2B5EF4-FFF2-40B4-BE49-F238E27FC236}">
                <a16:creationId xmlns:a16="http://schemas.microsoft.com/office/drawing/2014/main" id="{87CCF5B8-B4C8-D55B-5E7E-067A9492C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70" y="-149225"/>
            <a:ext cx="12535383" cy="700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B3DC882A-A6ED-7339-88AF-84026E1807B2}"/>
              </a:ext>
            </a:extLst>
          </p:cNvPr>
          <p:cNvSpPr/>
          <p:nvPr/>
        </p:nvSpPr>
        <p:spPr>
          <a:xfrm>
            <a:off x="1525500" y="1616702"/>
            <a:ext cx="9177512" cy="769441"/>
          </a:xfrm>
          <a:prstGeom prst="rect">
            <a:avLst/>
          </a:prstGeom>
          <a:noFill/>
        </p:spPr>
        <p:txBody>
          <a:bodyPr wrap="none" lIns="91440" tIns="45720" rIns="91440" bIns="45720">
            <a:spAutoFit/>
          </a:bodyPr>
          <a:lstStyle/>
          <a:p>
            <a:pPr algn="ctr"/>
            <a:r>
              <a:rPr lang="en-US" sz="4400" b="1" dirty="0">
                <a:ln w="12700">
                  <a:solidFill>
                    <a:schemeClr val="tx2">
                      <a:lumMod val="75000"/>
                    </a:schemeClr>
                  </a:solidFill>
                  <a:prstDash val="solid"/>
                </a:ln>
                <a:effectLst>
                  <a:outerShdw dist="38100" dir="2640000" algn="bl" rotWithShape="0">
                    <a:schemeClr val="tx2">
                      <a:lumMod val="75000"/>
                    </a:schemeClr>
                  </a:outerShdw>
                </a:effectLst>
                <a:latin typeface="Amasis MT Pro Medium" panose="02040604050005020304" pitchFamily="18" charset="0"/>
              </a:rPr>
              <a:t>BÀI 10:CƯỜI MÌNH, CƯỜI NGƯỜI</a:t>
            </a:r>
          </a:p>
        </p:txBody>
      </p:sp>
      <p:sp>
        <p:nvSpPr>
          <p:cNvPr id="12" name="Rectangle 11">
            <a:extLst>
              <a:ext uri="{FF2B5EF4-FFF2-40B4-BE49-F238E27FC236}">
                <a16:creationId xmlns:a16="http://schemas.microsoft.com/office/drawing/2014/main" id="{51514F54-0DFF-8385-D3EC-2B999DF6F2AA}"/>
              </a:ext>
            </a:extLst>
          </p:cNvPr>
          <p:cNvSpPr/>
          <p:nvPr/>
        </p:nvSpPr>
        <p:spPr>
          <a:xfrm>
            <a:off x="2708909" y="2732850"/>
            <a:ext cx="6470426" cy="707886"/>
          </a:xfrm>
          <a:prstGeom prst="rect">
            <a:avLst/>
          </a:prstGeom>
          <a:noFill/>
        </p:spPr>
        <p:txBody>
          <a:bodyPr wrap="none" lIns="91440" tIns="45720" rIns="91440" bIns="45720">
            <a:spAutoFit/>
          </a:bodyPr>
          <a:lstStyle/>
          <a:p>
            <a:pPr algn="ctr"/>
            <a:r>
              <a:rPr lang="en-US" sz="4000" b="1" dirty="0">
                <a:ln w="12700">
                  <a:solidFill>
                    <a:schemeClr val="tx2">
                      <a:lumMod val="75000"/>
                    </a:schemeClr>
                  </a:solidFill>
                  <a:prstDash val="solid"/>
                </a:ln>
                <a:solidFill>
                  <a:schemeClr val="accent6">
                    <a:lumMod val="50000"/>
                  </a:schemeClr>
                </a:solidFill>
                <a:effectLst>
                  <a:outerShdw dist="38100" dir="2640000" algn="bl" rotWithShape="0">
                    <a:schemeClr val="tx2">
                      <a:lumMod val="75000"/>
                    </a:schemeClr>
                  </a:outerShdw>
                </a:effectLst>
                <a:latin typeface="Amasis MT Pro Medium" panose="02040604050005020304" pitchFamily="18" charset="0"/>
              </a:rPr>
              <a:t>TUẦN.......          TIẾT:........</a:t>
            </a:r>
          </a:p>
        </p:txBody>
      </p:sp>
      <p:sp>
        <p:nvSpPr>
          <p:cNvPr id="13" name="Rectangle 12">
            <a:extLst>
              <a:ext uri="{FF2B5EF4-FFF2-40B4-BE49-F238E27FC236}">
                <a16:creationId xmlns:a16="http://schemas.microsoft.com/office/drawing/2014/main" id="{E935C0D0-8259-3418-3F1E-3087A2306A98}"/>
              </a:ext>
            </a:extLst>
          </p:cNvPr>
          <p:cNvSpPr/>
          <p:nvPr/>
        </p:nvSpPr>
        <p:spPr>
          <a:xfrm>
            <a:off x="1682378" y="3718816"/>
            <a:ext cx="8523487" cy="769441"/>
          </a:xfrm>
          <a:prstGeom prst="rect">
            <a:avLst/>
          </a:prstGeom>
          <a:noFill/>
        </p:spPr>
        <p:txBody>
          <a:bodyPr wrap="none" lIns="91440" tIns="45720" rIns="91440" bIns="45720">
            <a:spAutoFit/>
          </a:bodyPr>
          <a:lstStyle/>
          <a:p>
            <a:pPr algn="ctr"/>
            <a:r>
              <a:rPr lang="en-US" sz="4400" b="1" dirty="0">
                <a:ln w="12700">
                  <a:solidFill>
                    <a:schemeClr val="tx2">
                      <a:lumMod val="75000"/>
                    </a:schemeClr>
                  </a:solidFill>
                  <a:prstDash val="solid"/>
                </a:ln>
                <a:solidFill>
                  <a:srgbClr val="C00000"/>
                </a:solidFill>
                <a:effectLst>
                  <a:outerShdw dist="38100" dir="2640000" algn="bl" rotWithShape="0">
                    <a:schemeClr val="tx2">
                      <a:lumMod val="75000"/>
                    </a:schemeClr>
                  </a:outerShdw>
                </a:effectLst>
                <a:latin typeface="Amasis MT Pro Medium" panose="02040604050005020304" pitchFamily="18" charset="0"/>
              </a:rPr>
              <a:t>ĐỌC: THỰC HÀNH TIẾNG VIỆT</a:t>
            </a:r>
          </a:p>
        </p:txBody>
      </p:sp>
    </p:spTree>
    <p:extLst>
      <p:ext uri="{BB962C8B-B14F-4D97-AF65-F5344CB8AC3E}">
        <p14:creationId xmlns:p14="http://schemas.microsoft.com/office/powerpoint/2010/main" val="13253835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4343401" y="363683"/>
            <a:ext cx="6930341" cy="1524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latin typeface="Calibri"/>
            </a:endParaRPr>
          </a:p>
        </p:txBody>
      </p:sp>
      <p:sp>
        <p:nvSpPr>
          <p:cNvPr id="9" name="Rounded Rectangle 8"/>
          <p:cNvSpPr/>
          <p:nvPr/>
        </p:nvSpPr>
        <p:spPr>
          <a:xfrm>
            <a:off x="4939313" y="2789209"/>
            <a:ext cx="6600646" cy="1524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latin typeface="Calibri"/>
            </a:endParaRPr>
          </a:p>
        </p:txBody>
      </p:sp>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868" b="89803" l="0" r="99400">
                        <a14:foregroundMark x1="17200" y1="41776" x2="80000" y2="43860"/>
                        <a14:foregroundMark x1="47100" y1="51316" x2="42300" y2="11513"/>
                        <a14:foregroundMark x1="82600" y1="41996" x2="15900" y2="46820"/>
                        <a14:foregroundMark x1="52200" y1="25439" x2="11700" y2="50548"/>
                        <a14:foregroundMark x1="31400" y1="31360" x2="25300" y2="41996"/>
                        <a14:foregroundMark x1="38900" y1="17763" x2="48000" y2="17325"/>
                        <a14:foregroundMark x1="50400" y1="27632" x2="58500" y2="34101"/>
                        <a14:foregroundMark x1="52900" y1="34539" x2="60300" y2="40789"/>
                        <a14:foregroundMark x1="68800" y1="36184" x2="65800" y2="45066"/>
                        <a14:foregroundMark x1="72700" y1="54934" x2="86300" y2="48246"/>
                        <a14:foregroundMark x1="91300" y1="53509" x2="83300" y2="54934"/>
                      </a14:backgroundRemoval>
                    </a14:imgEffect>
                  </a14:imgLayer>
                </a14:imgProps>
              </a:ext>
              <a:ext uri="{28A0092B-C50C-407E-A947-70E740481C1C}">
                <a14:useLocalDpi xmlns:a14="http://schemas.microsoft.com/office/drawing/2010/main" val="0"/>
              </a:ext>
            </a:extLst>
          </a:blip>
          <a:srcRect t="10909" r="70" b="14950"/>
          <a:stretch/>
        </p:blipFill>
        <p:spPr>
          <a:xfrm>
            <a:off x="331807" y="1771821"/>
            <a:ext cx="3757226" cy="2542310"/>
          </a:xfrm>
          <a:prstGeom prst="rect">
            <a:avLst/>
          </a:prstGeom>
        </p:spPr>
      </p:pic>
      <p:sp>
        <p:nvSpPr>
          <p:cNvPr id="11" name="TextBox 10"/>
          <p:cNvSpPr txBox="1"/>
          <p:nvPr/>
        </p:nvSpPr>
        <p:spPr>
          <a:xfrm>
            <a:off x="4724400" y="640746"/>
            <a:ext cx="6422020" cy="1077218"/>
          </a:xfrm>
          <a:prstGeom prst="rect">
            <a:avLst/>
          </a:prstGeom>
          <a:solidFill>
            <a:schemeClr val="bg1"/>
          </a:solidFill>
        </p:spPr>
        <p:txBody>
          <a:bodyPr wrap="square" rtlCol="0">
            <a:spAutoFit/>
          </a:bodyPr>
          <a:lstStyle/>
          <a:p>
            <a:pPr lvl="0"/>
            <a:r>
              <a:rPr lang="en-US" sz="3200" b="1" dirty="0" err="1">
                <a:solidFill>
                  <a:prstClr val="black"/>
                </a:solidFill>
                <a:latin typeface="Times New Roman" pitchFamily="18" charset="0"/>
                <a:cs typeface="Times New Roman" pitchFamily="18" charset="0"/>
              </a:rPr>
              <a:t>Câu</a:t>
            </a:r>
            <a:r>
              <a:rPr lang="en-US" sz="3200" b="1" dirty="0">
                <a:solidFill>
                  <a:prstClr val="black"/>
                </a:solidFill>
                <a:latin typeface="Times New Roman" pitchFamily="18" charset="0"/>
                <a:cs typeface="Times New Roman" pitchFamily="18" charset="0"/>
              </a:rPr>
              <a:t> 4</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Phân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biết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sắc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thái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nghĩa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từ</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Chậm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rãi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chậm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chạp</a:t>
            </a:r>
            <a:r>
              <a:rPr lang="en-US" sz="3200" dirty="0">
                <a:solidFill>
                  <a:prstClr val="black"/>
                </a:solidFill>
                <a:latin typeface="Times New Roman" pitchFamily="18" charset="0"/>
                <a:cs typeface="Times New Roman" pitchFamily="18" charset="0"/>
              </a:rPr>
              <a:t>”</a:t>
            </a:r>
          </a:p>
        </p:txBody>
      </p:sp>
      <p:pic>
        <p:nvPicPr>
          <p:cNvPr id="13" name="Picture 12">
            <a:hlinkClick r:id="rId5" action="ppaction://hlinksldjump"/>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62400" y1="74722" x2="44100" y2="23426"/>
                        <a14:foregroundMark x1="41900" y1="71759" x2="62900" y2="30278"/>
                        <a14:foregroundMark x1="31500" y1="15556" x2="33200" y2="16574"/>
                      </a14:backgroundRemoval>
                    </a14:imgEffect>
                  </a14:imgLayer>
                </a14:imgProps>
              </a:ext>
              <a:ext uri="{28A0092B-C50C-407E-A947-70E740481C1C}">
                <a14:useLocalDpi xmlns:a14="http://schemas.microsoft.com/office/drawing/2010/main" val="0"/>
              </a:ext>
            </a:extLst>
          </a:blip>
          <a:srcRect l="19042" t="13334" r="28400" b="19797"/>
          <a:stretch/>
        </p:blipFill>
        <p:spPr>
          <a:xfrm>
            <a:off x="9067801" y="4800601"/>
            <a:ext cx="1341025" cy="1842655"/>
          </a:xfrm>
          <a:prstGeom prst="rect">
            <a:avLst/>
          </a:prstGeom>
        </p:spPr>
      </p:pic>
      <p:sp>
        <p:nvSpPr>
          <p:cNvPr id="2" name="TextBox 1">
            <a:extLst>
              <a:ext uri="{FF2B5EF4-FFF2-40B4-BE49-F238E27FC236}">
                <a16:creationId xmlns:a16="http://schemas.microsoft.com/office/drawing/2014/main" id="{0685BCBC-EE7B-D90E-7D64-EE7C7DEE517B}"/>
              </a:ext>
            </a:extLst>
          </p:cNvPr>
          <p:cNvSpPr txBox="1"/>
          <p:nvPr/>
        </p:nvSpPr>
        <p:spPr>
          <a:xfrm>
            <a:off x="5046562" y="2814028"/>
            <a:ext cx="6400799" cy="1569660"/>
          </a:xfrm>
          <a:prstGeom prst="rect">
            <a:avLst/>
          </a:prstGeom>
          <a:noFill/>
        </p:spPr>
        <p:txBody>
          <a:bodyPr wrap="square" rtlCol="0">
            <a:spAutoFit/>
          </a:bodyPr>
          <a:lstStyle/>
          <a:p>
            <a:pPr lvl="0"/>
            <a:r>
              <a:rPr lang="en-US" sz="3200" b="1" dirty="0" err="1">
                <a:solidFill>
                  <a:srgbClr val="333333"/>
                </a:solidFill>
                <a:latin typeface="Times New Roman" panose="02020603050405020304" pitchFamily="18" charset="0"/>
                <a:cs typeface="Times New Roman" panose="02020603050405020304" pitchFamily="18" charset="0"/>
              </a:rPr>
              <a:t>chậm</a:t>
            </a:r>
            <a:r>
              <a:rPr lang="en-US" sz="3200" b="1" dirty="0">
                <a:solidFill>
                  <a:srgbClr val="333333"/>
                </a:solidFill>
                <a:latin typeface="Times New Roman" panose="02020603050405020304" pitchFamily="18" charset="0"/>
                <a:cs typeface="Times New Roman" panose="02020603050405020304" pitchFamily="18" charset="0"/>
              </a:rPr>
              <a:t> </a:t>
            </a:r>
            <a:r>
              <a:rPr lang="en-US" sz="3200" b="1" dirty="0" err="1">
                <a:solidFill>
                  <a:srgbClr val="333333"/>
                </a:solidFill>
                <a:latin typeface="Times New Roman" panose="02020603050405020304" pitchFamily="18" charset="0"/>
                <a:cs typeface="Times New Roman" panose="02020603050405020304" pitchFamily="18" charset="0"/>
              </a:rPr>
              <a:t>rãi</a:t>
            </a:r>
            <a:r>
              <a:rPr lang="en-US" sz="3200" b="1"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chỉ</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mang</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sắc</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thái</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tích</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cực</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còn</a:t>
            </a:r>
            <a:r>
              <a:rPr lang="en-US" sz="3200" dirty="0">
                <a:solidFill>
                  <a:srgbClr val="333333"/>
                </a:solidFill>
                <a:latin typeface="Times New Roman" panose="02020603050405020304" pitchFamily="18" charset="0"/>
                <a:cs typeface="Times New Roman" panose="02020603050405020304" pitchFamily="18" charset="0"/>
              </a:rPr>
              <a:t> </a:t>
            </a:r>
            <a:r>
              <a:rPr lang="en-US" sz="3200" b="1" dirty="0" err="1">
                <a:solidFill>
                  <a:srgbClr val="333333"/>
                </a:solidFill>
                <a:latin typeface="Times New Roman" panose="02020603050405020304" pitchFamily="18" charset="0"/>
                <a:cs typeface="Times New Roman" panose="02020603050405020304" pitchFamily="18" charset="0"/>
              </a:rPr>
              <a:t>chậm</a:t>
            </a:r>
            <a:r>
              <a:rPr lang="en-US" sz="3200" b="1" dirty="0">
                <a:solidFill>
                  <a:srgbClr val="333333"/>
                </a:solidFill>
                <a:latin typeface="Times New Roman" panose="02020603050405020304" pitchFamily="18" charset="0"/>
                <a:cs typeface="Times New Roman" panose="02020603050405020304" pitchFamily="18" charset="0"/>
              </a:rPr>
              <a:t> </a:t>
            </a:r>
            <a:r>
              <a:rPr lang="en-US" sz="3200" b="1" dirty="0" err="1">
                <a:solidFill>
                  <a:srgbClr val="333333"/>
                </a:solidFill>
                <a:latin typeface="Times New Roman" panose="02020603050405020304" pitchFamily="18" charset="0"/>
                <a:cs typeface="Times New Roman" panose="02020603050405020304" pitchFamily="18" charset="0"/>
              </a:rPr>
              <a:t>chạp</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mang</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sắc</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thái</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tiêu</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cực</a:t>
            </a:r>
            <a:r>
              <a:rPr lang="en-US" sz="3200" dirty="0">
                <a:solidFill>
                  <a:srgbClr val="333333"/>
                </a:solidFill>
                <a:latin typeface="Times New Roman" panose="02020603050405020304" pitchFamily="18" charset="0"/>
                <a:cs typeface="Times New Roman" panose="02020603050405020304" pitchFamily="18" charset="0"/>
              </a:rPr>
              <a:t>. </a:t>
            </a:r>
            <a:endParaRPr lang="en-US"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03197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87CCF5B8-B4C8-D55B-5E7E-067A9492C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12155487" cy="700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EED5360-E841-AD36-A4A1-FAAD64AC6640}"/>
              </a:ext>
            </a:extLst>
          </p:cNvPr>
          <p:cNvSpPr/>
          <p:nvPr/>
        </p:nvSpPr>
        <p:spPr>
          <a:xfrm>
            <a:off x="1548737" y="2967335"/>
            <a:ext cx="909454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HOẠT ĐỘNG XÁC ĐỊNH VẤN ĐỀ</a:t>
            </a:r>
          </a:p>
        </p:txBody>
      </p:sp>
    </p:spTree>
    <p:extLst>
      <p:ext uri="{BB962C8B-B14F-4D97-AF65-F5344CB8AC3E}">
        <p14:creationId xmlns:p14="http://schemas.microsoft.com/office/powerpoint/2010/main" val="3187459670"/>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
            <a:ext cx="12192000" cy="6781800"/>
          </a:xfrm>
          <a:prstGeom prst="rect">
            <a:avLst/>
          </a:prstGeom>
        </p:spPr>
      </p:pic>
      <p:sp>
        <p:nvSpPr>
          <p:cNvPr id="5" name="TextBox 4"/>
          <p:cNvSpPr txBox="1"/>
          <p:nvPr/>
        </p:nvSpPr>
        <p:spPr>
          <a:xfrm>
            <a:off x="3162822" y="414513"/>
            <a:ext cx="55626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Xét</a:t>
            </a:r>
            <a:r>
              <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ví</a:t>
            </a:r>
            <a:r>
              <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dụ</a:t>
            </a:r>
            <a:r>
              <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a:t>
            </a:r>
          </a:p>
        </p:txBody>
      </p:sp>
      <p:sp>
        <p:nvSpPr>
          <p:cNvPr id="2" name="TextBox 1">
            <a:extLst>
              <a:ext uri="{FF2B5EF4-FFF2-40B4-BE49-F238E27FC236}">
                <a16:creationId xmlns:a16="http://schemas.microsoft.com/office/drawing/2014/main" id="{E69681F9-0409-F864-B415-19F299C0DE49}"/>
              </a:ext>
            </a:extLst>
          </p:cNvPr>
          <p:cNvSpPr txBox="1"/>
          <p:nvPr/>
        </p:nvSpPr>
        <p:spPr>
          <a:xfrm>
            <a:off x="4968991" y="852910"/>
            <a:ext cx="3853973" cy="1717393"/>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tab pos="90170" algn="l"/>
                <a:tab pos="180340" algn="l"/>
              </a:tabLst>
              <a:defRPr/>
            </a:pPr>
            <a:r>
              <a:rPr kumimoji="0" lang="en-US" sz="3200" b="0" i="1" u="none" strike="noStrike" kern="100" cap="none" spc="0" normalizeH="0" baseline="0" noProof="0" dirty="0">
                <a:ln>
                  <a:noFill/>
                </a:ln>
                <a:solidFill>
                  <a:prstClr val="black">
                    <a:lumMod val="95000"/>
                    <a:lumOff val="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 </a:t>
            </a:r>
            <a:r>
              <a:rPr kumimoji="0" lang="en-US" sz="3200" b="0" i="1" u="none" strike="noStrike" kern="100" cap="none" spc="0" normalizeH="0" baseline="0" noProof="0" dirty="0" err="1">
                <a:ln>
                  <a:noFill/>
                </a:ln>
                <a:solidFill>
                  <a:prstClr val="black">
                    <a:lumMod val="95000"/>
                    <a:lumOff val="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Chú</a:t>
            </a:r>
            <a:r>
              <a:rPr kumimoji="0" lang="en-US" sz="3200" b="0" i="1" u="none" strike="noStrike" kern="100" cap="none" spc="0" normalizeH="0" baseline="0" noProof="0" dirty="0">
                <a:ln>
                  <a:noFill/>
                </a:ln>
                <a:solidFill>
                  <a:prstClr val="black">
                    <a:lumMod val="95000"/>
                    <a:lumOff val="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3200" b="0" i="1" u="none" strike="noStrike" kern="100" cap="none" spc="0" normalizeH="0" baseline="0" noProof="0" dirty="0" err="1">
                <a:ln>
                  <a:noFill/>
                </a:ln>
                <a:solidFill>
                  <a:prstClr val="black">
                    <a:lumMod val="95000"/>
                    <a:lumOff val="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mèo</a:t>
            </a:r>
            <a:endParaRPr kumimoji="0" lang="en-US" sz="3200" b="0" i="0" u="none" strike="noStrike" kern="100" cap="none" spc="0" normalizeH="0" baseline="0" noProof="0" dirty="0">
              <a:ln>
                <a:noFill/>
              </a:ln>
              <a:solidFill>
                <a:prstClr val="black">
                  <a:lumMod val="95000"/>
                  <a:lumOff val="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tab pos="90170" algn="l"/>
                <a:tab pos="180340" algn="l"/>
              </a:tabLst>
              <a:defRPr/>
            </a:pPr>
            <a:r>
              <a:rPr kumimoji="0" lang="en-US" sz="3200" b="0" i="1" u="none" strike="noStrike" kern="100" cap="none" spc="0" normalizeH="0" baseline="0" noProof="0" dirty="0">
                <a:ln>
                  <a:noFill/>
                </a:ln>
                <a:solidFill>
                  <a:prstClr val="black">
                    <a:lumMod val="95000"/>
                    <a:lumOff val="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 Con </a:t>
            </a:r>
            <a:r>
              <a:rPr kumimoji="0" lang="en-US" sz="3200" b="0" i="1" u="none" strike="noStrike" kern="100" cap="none" spc="0" normalizeH="0" baseline="0" noProof="0" dirty="0" err="1">
                <a:ln>
                  <a:noFill/>
                </a:ln>
                <a:solidFill>
                  <a:prstClr val="black">
                    <a:lumMod val="95000"/>
                    <a:lumOff val="5000"/>
                  </a:prstClr>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hổ</a:t>
            </a:r>
            <a:endParaRPr kumimoji="0" lang="en-US" sz="3200" b="0" i="0" u="none" strike="noStrike" kern="100" cap="none" spc="0" normalizeH="0" baseline="0" noProof="0" dirty="0">
              <a:ln>
                <a:noFill/>
              </a:ln>
              <a:solidFill>
                <a:prstClr val="black">
                  <a:lumMod val="95000"/>
                  <a:lumOff val="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lumMod val="95000"/>
                  <a:lumOff val="5000"/>
                </a:prstClr>
              </a:solidFill>
              <a:effectLst/>
              <a:uLnTx/>
              <a:uFillTx/>
              <a:latin typeface="Calibri"/>
              <a:ea typeface="+mn-ea"/>
              <a:cs typeface="+mn-cs"/>
            </a:endParaRPr>
          </a:p>
        </p:txBody>
      </p:sp>
      <p:sp>
        <p:nvSpPr>
          <p:cNvPr id="3" name="AutoShape 32">
            <a:extLst>
              <a:ext uri="{FF2B5EF4-FFF2-40B4-BE49-F238E27FC236}">
                <a16:creationId xmlns:a16="http://schemas.microsoft.com/office/drawing/2014/main" id="{7A2BC8BA-409C-434F-7C92-D2D6060A1C6D}"/>
              </a:ext>
            </a:extLst>
          </p:cNvPr>
          <p:cNvSpPr txBox="1">
            <a:spLocks noChangeArrowheads="1"/>
          </p:cNvSpPr>
          <p:nvPr/>
        </p:nvSpPr>
        <p:spPr bwMode="auto">
          <a:xfrm>
            <a:off x="4076920" y="2180630"/>
            <a:ext cx="6189259" cy="2629366"/>
          </a:xfrm>
          <a:prstGeom prst="cloudCallout">
            <a:avLst>
              <a:gd name="adj1" fmla="val -41759"/>
              <a:gd name="adj2" fmla="val 99514"/>
            </a:avLst>
          </a:prstGeom>
          <a:solidFill>
            <a:srgbClr val="EFE7FF"/>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15000"/>
              </a:lnSpc>
              <a:spcBef>
                <a:spcPts val="0"/>
              </a:spcBef>
              <a:spcAft>
                <a:spcPts val="0"/>
              </a:spcAft>
              <a:buClrTx/>
              <a:buSzTx/>
              <a:buFont typeface="Arial" pitchFamily="34" charset="0"/>
              <a:buNone/>
              <a:tabLst>
                <a:tab pos="90170" algn="l"/>
                <a:tab pos="180340" algn="l"/>
              </a:tabLst>
              <a:defRPr/>
            </a:pPr>
            <a:r>
              <a:rPr kumimoji="0" lang="en-US" sz="3200" b="0" i="1" u="none" strike="noStrike" kern="100" cap="none" spc="0" normalizeH="0" baseline="0" noProof="0" dirty="0">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3200" b="0" i="1" u="none" strike="noStrike" kern="100" cap="none" spc="0" normalizeH="0" baseline="0" noProof="0" dirty="0" err="1">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Tại</a:t>
            </a:r>
            <a:r>
              <a:rPr kumimoji="0" lang="en-US" sz="3200" b="0" i="1" u="none" strike="noStrike" kern="100" cap="none" spc="0" normalizeH="0" baseline="0" noProof="0" dirty="0">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3200" b="0" i="1" u="none" strike="noStrike" kern="100" cap="none" spc="0" normalizeH="0" baseline="0" noProof="0" dirty="0" err="1">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sao</a:t>
            </a:r>
            <a:r>
              <a:rPr kumimoji="0" lang="en-US" sz="3200" b="0" i="1" u="none" strike="noStrike" kern="100" cap="none" spc="0" normalizeH="0" baseline="0" noProof="0" dirty="0">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3200" b="0" i="1" u="none" strike="noStrike" kern="100" cap="none" spc="0" normalizeH="0" baseline="0" noProof="0" dirty="0" err="1">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3200" b="0" i="1" u="none" strike="noStrike" kern="100" cap="none" spc="0" normalizeH="0" baseline="0" noProof="0" dirty="0">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3200" b="0" i="1" u="none" strike="noStrike" kern="100" cap="none" spc="0" normalizeH="0" baseline="0" noProof="0" dirty="0" err="1">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3200" b="0" i="1" u="none" strike="noStrike" kern="100" cap="none" spc="0" normalizeH="0" baseline="0" noProof="0" dirty="0">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3200" b="0" i="1" u="none" strike="noStrike" kern="100" cap="none" spc="0" normalizeH="0" baseline="0" noProof="0" dirty="0" err="1">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3200" b="0" i="1" u="none" strike="noStrike" kern="100" cap="none" spc="0" normalizeH="0" baseline="0" noProof="0" dirty="0">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3200" b="0" i="1" u="none" strike="noStrike" kern="100" cap="none" spc="0" normalizeH="0" baseline="0" noProof="0" dirty="0" err="1">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nhưng</a:t>
            </a:r>
            <a:r>
              <a:rPr kumimoji="0" lang="en-US" sz="3200" b="0" i="1" u="none" strike="noStrike" kern="100" cap="none" spc="0" normalizeH="0" baseline="0" noProof="0" dirty="0">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3200" b="0" i="1" u="none" strike="noStrike" kern="100" cap="none" spc="0" normalizeH="0" baseline="0" noProof="0" dirty="0" err="1">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cách</a:t>
            </a:r>
            <a:r>
              <a:rPr kumimoji="0" lang="en-US" sz="3200" b="0" i="1" u="none" strike="noStrike" kern="100" cap="none" spc="0" normalizeH="0" baseline="0" noProof="0" dirty="0">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3200" b="0" i="1" u="none" strike="noStrike" kern="100" cap="none" spc="0" normalizeH="0" baseline="0" noProof="0" dirty="0" err="1">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giọi</a:t>
            </a:r>
            <a:r>
              <a:rPr kumimoji="0" lang="en-US" sz="3200" b="0" i="1" u="none" strike="noStrike" kern="100" cap="none" spc="0" normalizeH="0" baseline="0" noProof="0" dirty="0">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3200" b="0" i="1" u="none" strike="noStrike" kern="100" cap="none" spc="0" normalizeH="0" baseline="0" noProof="0" dirty="0" err="1">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khác</a:t>
            </a:r>
            <a:r>
              <a:rPr kumimoji="0" lang="en-US" sz="3200" b="0" i="1" u="none" strike="noStrike" kern="100" cap="none" spc="0" normalizeH="0" baseline="0" noProof="0" dirty="0">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3200" b="0" i="1" u="none" strike="noStrike" kern="100" cap="none" spc="0" normalizeH="0" baseline="0" noProof="0" dirty="0" err="1">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nhau</a:t>
            </a:r>
            <a:r>
              <a:rPr kumimoji="0" lang="en-US" sz="3200" b="0" i="1" u="none" strike="noStrike" kern="100" cap="none" spc="0" normalizeH="0" baseline="0" noProof="0" dirty="0">
                <a:ln>
                  <a:noFill/>
                </a:ln>
                <a:solidFill>
                  <a:srgbClr val="00206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3200" b="0" i="0" u="none" strike="noStrike" kern="1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075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87CCF5B8-B4C8-D55B-5E7E-067A9492C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12155487" cy="700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EED5360-E841-AD36-A4A1-FAAD64AC6640}"/>
              </a:ext>
            </a:extLst>
          </p:cNvPr>
          <p:cNvSpPr/>
          <p:nvPr/>
        </p:nvSpPr>
        <p:spPr>
          <a:xfrm>
            <a:off x="590336" y="2967335"/>
            <a:ext cx="11011349"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HOẠT ĐỘNG HÌNH THÀNH KIẾN THỨC</a:t>
            </a:r>
          </a:p>
        </p:txBody>
      </p:sp>
    </p:spTree>
    <p:extLst>
      <p:ext uri="{BB962C8B-B14F-4D97-AF65-F5344CB8AC3E}">
        <p14:creationId xmlns:p14="http://schemas.microsoft.com/office/powerpoint/2010/main" val="992842582"/>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1888"/>
            <a:ext cx="12192000" cy="7905750"/>
          </a:xfrm>
          <a:prstGeom prst="rect">
            <a:avLst/>
          </a:prstGeom>
        </p:spPr>
      </p:pic>
      <p:sp>
        <p:nvSpPr>
          <p:cNvPr id="5" name="TextBox 4"/>
          <p:cNvSpPr txBox="1"/>
          <p:nvPr/>
        </p:nvSpPr>
        <p:spPr>
          <a:xfrm>
            <a:off x="3162300" y="142003"/>
            <a:ext cx="55626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C00000"/>
                </a:solidFill>
                <a:latin typeface="Times New Roman" pitchFamily="18" charset="0"/>
                <a:cs typeface="Times New Roman" pitchFamily="18" charset="0"/>
              </a:rPr>
              <a:t>I.TRI THỨC TIẾNG VIỆT</a:t>
            </a:r>
            <a:endPar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
        <p:nvSpPr>
          <p:cNvPr id="3" name="AutoShape 32">
            <a:extLst>
              <a:ext uri="{FF2B5EF4-FFF2-40B4-BE49-F238E27FC236}">
                <a16:creationId xmlns:a16="http://schemas.microsoft.com/office/drawing/2014/main" id="{7A2BC8BA-409C-434F-7C92-D2D6060A1C6D}"/>
              </a:ext>
            </a:extLst>
          </p:cNvPr>
          <p:cNvSpPr txBox="1">
            <a:spLocks noChangeArrowheads="1"/>
          </p:cNvSpPr>
          <p:nvPr/>
        </p:nvSpPr>
        <p:spPr bwMode="auto">
          <a:xfrm>
            <a:off x="8484242" y="1238802"/>
            <a:ext cx="3707758" cy="3894938"/>
          </a:xfrm>
          <a:prstGeom prst="cloudCallout">
            <a:avLst>
              <a:gd name="adj1" fmla="val -41759"/>
              <a:gd name="adj2" fmla="val 99514"/>
            </a:avLst>
          </a:prstGeom>
          <a:solidFill>
            <a:srgbClr val="EFE7FF"/>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indent="0" algn="just">
              <a:spcBef>
                <a:spcPts val="0"/>
              </a:spcBef>
              <a:spcAft>
                <a:spcPts val="0"/>
              </a:spcAft>
              <a:buNone/>
            </a:pPr>
            <a:r>
              <a:rPr lang="en-US" sz="2800" i="1" kern="100" dirty="0">
                <a:latin typeface="Times New Roman" panose="02020603050405020304" pitchFamily="18" charset="0"/>
                <a:ea typeface="Arial" panose="020B0604020202020204" pitchFamily="34" charset="0"/>
                <a:cs typeface="Times New Roman" panose="02020603050405020304" pitchFamily="18" charset="0"/>
              </a:rPr>
              <a:t>? So </a:t>
            </a:r>
            <a:r>
              <a:rPr lang="en-US" sz="2800" i="1" kern="100" dirty="0" err="1">
                <a:latin typeface="Times New Roman" panose="02020603050405020304" pitchFamily="18" charset="0"/>
                <a:ea typeface="Arial" panose="020B0604020202020204" pitchFamily="34" charset="0"/>
                <a:cs typeface="Times New Roman" panose="02020603050405020304" pitchFamily="18" charset="0"/>
              </a:rPr>
              <a:t>sánh</a:t>
            </a:r>
            <a:r>
              <a:rPr lang="en-US" sz="2800" i="1" kern="100" dirty="0">
                <a:latin typeface="Times New Roman" panose="02020603050405020304" pitchFamily="18" charset="0"/>
                <a:ea typeface="Arial" panose="020B0604020202020204" pitchFamily="34" charset="0"/>
                <a:cs typeface="Times New Roman" panose="02020603050405020304" pitchFamily="18" charset="0"/>
              </a:rPr>
              <a:t> </a:t>
            </a:r>
            <a:r>
              <a:rPr lang="en-US" sz="2800" i="1" kern="100" dirty="0" err="1">
                <a:latin typeface="Times New Roman" panose="02020603050405020304" pitchFamily="18" charset="0"/>
                <a:ea typeface="Arial" panose="020B0604020202020204" pitchFamily="34" charset="0"/>
                <a:cs typeface="Times New Roman" panose="02020603050405020304" pitchFamily="18" charset="0"/>
              </a:rPr>
              <a:t>sự</a:t>
            </a:r>
            <a:r>
              <a:rPr lang="en-US" sz="2800" i="1" kern="100" dirty="0">
                <a:latin typeface="Times New Roman" panose="02020603050405020304" pitchFamily="18" charset="0"/>
                <a:ea typeface="Arial" panose="020B0604020202020204" pitchFamily="34" charset="0"/>
                <a:cs typeface="Times New Roman" panose="02020603050405020304" pitchFamily="18" charset="0"/>
              </a:rPr>
              <a:t> </a:t>
            </a:r>
            <a:r>
              <a:rPr lang="en-US" sz="2800" i="1" kern="100" dirty="0" err="1">
                <a:latin typeface="Times New Roman" panose="02020603050405020304" pitchFamily="18" charset="0"/>
                <a:ea typeface="Arial" panose="020B0604020202020204" pitchFamily="34" charset="0"/>
                <a:cs typeface="Times New Roman" panose="02020603050405020304" pitchFamily="18" charset="0"/>
              </a:rPr>
              <a:t>giống</a:t>
            </a:r>
            <a:r>
              <a:rPr lang="en-US" sz="2800" i="1" kern="100" dirty="0">
                <a:latin typeface="Times New Roman" panose="02020603050405020304" pitchFamily="18" charset="0"/>
                <a:ea typeface="Arial" panose="020B0604020202020204" pitchFamily="34" charset="0"/>
                <a:cs typeface="Times New Roman" panose="02020603050405020304" pitchFamily="18" charset="0"/>
              </a:rPr>
              <a:t> </a:t>
            </a:r>
            <a:r>
              <a:rPr lang="en-US" sz="2800" i="1" kern="100" dirty="0" err="1">
                <a:latin typeface="Times New Roman" panose="02020603050405020304" pitchFamily="18" charset="0"/>
                <a:ea typeface="Arial" panose="020B0604020202020204" pitchFamily="34" charset="0"/>
                <a:cs typeface="Times New Roman" panose="02020603050405020304" pitchFamily="18" charset="0"/>
              </a:rPr>
              <a:t>nhau</a:t>
            </a:r>
            <a:r>
              <a:rPr lang="en-US" sz="2800" i="1" kern="100" dirty="0">
                <a:latin typeface="Times New Roman" panose="02020603050405020304" pitchFamily="18" charset="0"/>
                <a:ea typeface="Arial" panose="020B0604020202020204" pitchFamily="34" charset="0"/>
                <a:cs typeface="Times New Roman" panose="02020603050405020304" pitchFamily="18" charset="0"/>
              </a:rPr>
              <a:t> </a:t>
            </a:r>
            <a:r>
              <a:rPr lang="en-US" sz="2800" i="1" kern="100" dirty="0" err="1">
                <a:latin typeface="Times New Roman" panose="02020603050405020304" pitchFamily="18" charset="0"/>
                <a:ea typeface="Arial" panose="020B0604020202020204" pitchFamily="34" charset="0"/>
                <a:cs typeface="Times New Roman" panose="02020603050405020304" pitchFamily="18" charset="0"/>
              </a:rPr>
              <a:t>và</a:t>
            </a:r>
            <a:r>
              <a:rPr lang="en-US" sz="2800" i="1" kern="100" dirty="0">
                <a:latin typeface="Times New Roman" panose="02020603050405020304" pitchFamily="18" charset="0"/>
                <a:ea typeface="Arial" panose="020B0604020202020204" pitchFamily="34" charset="0"/>
                <a:cs typeface="Times New Roman" panose="02020603050405020304" pitchFamily="18" charset="0"/>
              </a:rPr>
              <a:t> </a:t>
            </a:r>
            <a:r>
              <a:rPr lang="en-US" sz="2800" i="1" kern="100" dirty="0" err="1">
                <a:latin typeface="Times New Roman" panose="02020603050405020304" pitchFamily="18" charset="0"/>
                <a:ea typeface="Arial" panose="020B0604020202020204" pitchFamily="34" charset="0"/>
                <a:cs typeface="Times New Roman" panose="02020603050405020304" pitchFamily="18" charset="0"/>
              </a:rPr>
              <a:t>khác</a:t>
            </a:r>
            <a:r>
              <a:rPr lang="en-US" sz="2800" i="1" kern="100" dirty="0">
                <a:latin typeface="Times New Roman" panose="02020603050405020304" pitchFamily="18" charset="0"/>
                <a:ea typeface="Arial" panose="020B0604020202020204" pitchFamily="34" charset="0"/>
                <a:cs typeface="Times New Roman" panose="02020603050405020304" pitchFamily="18" charset="0"/>
              </a:rPr>
              <a:t> </a:t>
            </a:r>
            <a:r>
              <a:rPr lang="en-US" sz="2800" i="1" kern="100" dirty="0" err="1">
                <a:latin typeface="Times New Roman" panose="02020603050405020304" pitchFamily="18" charset="0"/>
                <a:ea typeface="Arial" panose="020B0604020202020204" pitchFamily="34" charset="0"/>
                <a:cs typeface="Times New Roman" panose="02020603050405020304" pitchFamily="18" charset="0"/>
              </a:rPr>
              <a:t>nhau</a:t>
            </a:r>
            <a:r>
              <a:rPr lang="en-US" sz="2800" i="1" kern="100" dirty="0">
                <a:latin typeface="Times New Roman" panose="02020603050405020304" pitchFamily="18" charset="0"/>
                <a:ea typeface="Arial" panose="020B0604020202020204" pitchFamily="34" charset="0"/>
                <a:cs typeface="Times New Roman" panose="02020603050405020304" pitchFamily="18" charset="0"/>
              </a:rPr>
              <a:t> </a:t>
            </a:r>
            <a:r>
              <a:rPr lang="en-US" sz="2800" i="1" kern="100" dirty="0" err="1">
                <a:latin typeface="Times New Roman" panose="02020603050405020304" pitchFamily="18" charset="0"/>
                <a:ea typeface="Arial" panose="020B0604020202020204" pitchFamily="34" charset="0"/>
                <a:cs typeface="Times New Roman" panose="02020603050405020304" pitchFamily="18" charset="0"/>
              </a:rPr>
              <a:t>trong</a:t>
            </a:r>
            <a:r>
              <a:rPr lang="en-US" sz="2800" i="1" kern="100" dirty="0">
                <a:latin typeface="Times New Roman" panose="02020603050405020304" pitchFamily="18" charset="0"/>
                <a:ea typeface="Arial" panose="020B0604020202020204" pitchFamily="34" charset="0"/>
                <a:cs typeface="Times New Roman" panose="02020603050405020304" pitchFamily="18" charset="0"/>
              </a:rPr>
              <a:t> </a:t>
            </a:r>
            <a:r>
              <a:rPr lang="en-US" sz="2800" i="1" kern="100" dirty="0" err="1">
                <a:latin typeface="Times New Roman" panose="02020603050405020304" pitchFamily="18" charset="0"/>
                <a:ea typeface="Arial" panose="020B0604020202020204" pitchFamily="34" charset="0"/>
                <a:cs typeface="Times New Roman" panose="02020603050405020304" pitchFamily="18" charset="0"/>
              </a:rPr>
              <a:t>cách</a:t>
            </a:r>
            <a:r>
              <a:rPr lang="en-US" sz="2800" i="1" kern="100" dirty="0">
                <a:latin typeface="Times New Roman" panose="02020603050405020304" pitchFamily="18" charset="0"/>
                <a:ea typeface="Arial" panose="020B0604020202020204" pitchFamily="34" charset="0"/>
                <a:cs typeface="Times New Roman" panose="02020603050405020304" pitchFamily="18" charset="0"/>
              </a:rPr>
              <a:t> </a:t>
            </a:r>
            <a:r>
              <a:rPr lang="en-US" sz="2800" i="1" kern="100" dirty="0" err="1">
                <a:latin typeface="Times New Roman" panose="02020603050405020304" pitchFamily="18" charset="0"/>
                <a:ea typeface="Arial" panose="020B0604020202020204" pitchFamily="34" charset="0"/>
                <a:cs typeface="Times New Roman" panose="02020603050405020304" pitchFamily="18" charset="0"/>
              </a:rPr>
              <a:t>gọi</a:t>
            </a:r>
            <a:r>
              <a:rPr lang="en-US" sz="2800" i="1" kern="100" dirty="0">
                <a:latin typeface="Times New Roman" panose="02020603050405020304" pitchFamily="18" charset="0"/>
                <a:ea typeface="Arial" panose="020B0604020202020204" pitchFamily="34" charset="0"/>
                <a:cs typeface="Times New Roman" panose="02020603050405020304" pitchFamily="18" charset="0"/>
              </a:rPr>
              <a:t> </a:t>
            </a:r>
            <a:r>
              <a:rPr lang="en-US" sz="2800" i="1" kern="100" dirty="0" err="1">
                <a:latin typeface="Times New Roman" panose="02020603050405020304" pitchFamily="18" charset="0"/>
                <a:ea typeface="Arial" panose="020B0604020202020204" pitchFamily="34" charset="0"/>
                <a:cs typeface="Times New Roman" panose="02020603050405020304" pitchFamily="18" charset="0"/>
              </a:rPr>
              <a:t>tên</a:t>
            </a:r>
            <a:r>
              <a:rPr lang="en-US" sz="2800" i="1" kern="100" dirty="0">
                <a:latin typeface="Times New Roman" panose="02020603050405020304" pitchFamily="18" charset="0"/>
                <a:ea typeface="Arial" panose="020B0604020202020204" pitchFamily="34" charset="0"/>
                <a:cs typeface="Times New Roman" panose="02020603050405020304" pitchFamily="18" charset="0"/>
              </a:rPr>
              <a:t> </a:t>
            </a:r>
            <a:r>
              <a:rPr lang="en-US" sz="2800" i="1" kern="1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2800" i="1" kern="100" dirty="0">
                <a:latin typeface="Times New Roman" panose="02020603050405020304" pitchFamily="18" charset="0"/>
                <a:ea typeface="Arial" panose="020B0604020202020204" pitchFamily="34" charset="0"/>
                <a:cs typeface="Times New Roman" panose="02020603050405020304" pitchFamily="18" charset="0"/>
              </a:rPr>
              <a:t> </a:t>
            </a:r>
            <a:r>
              <a:rPr lang="en-US" sz="2800" i="1" kern="100" dirty="0" err="1">
                <a:latin typeface="Times New Roman" panose="02020603050405020304" pitchFamily="18" charset="0"/>
                <a:ea typeface="Arial" panose="020B0604020202020204" pitchFamily="34" charset="0"/>
                <a:cs typeface="Times New Roman" panose="02020603050405020304" pitchFamily="18" charset="0"/>
              </a:rPr>
              <a:t>trong</a:t>
            </a:r>
            <a:r>
              <a:rPr lang="en-US" sz="2800" i="1" kern="100" dirty="0">
                <a:latin typeface="Times New Roman" panose="02020603050405020304" pitchFamily="18" charset="0"/>
                <a:ea typeface="Arial" panose="020B0604020202020204" pitchFamily="34" charset="0"/>
                <a:cs typeface="Times New Roman" panose="02020603050405020304" pitchFamily="18" charset="0"/>
              </a:rPr>
              <a:t> </a:t>
            </a:r>
            <a:r>
              <a:rPr lang="en-US" sz="2800" i="1" kern="100" dirty="0" err="1">
                <a:latin typeface="Times New Roman" panose="02020603050405020304" pitchFamily="18" charset="0"/>
                <a:ea typeface="Arial" panose="020B0604020202020204" pitchFamily="34" charset="0"/>
                <a:cs typeface="Times New Roman" panose="02020603050405020304" pitchFamily="18" charset="0"/>
              </a:rPr>
              <a:t>hai</a:t>
            </a:r>
            <a:r>
              <a:rPr lang="en-US" sz="2800" i="1" kern="100" dirty="0">
                <a:latin typeface="Times New Roman" panose="02020603050405020304" pitchFamily="18" charset="0"/>
                <a:ea typeface="Arial" panose="020B0604020202020204" pitchFamily="34" charset="0"/>
                <a:cs typeface="Times New Roman" panose="02020603050405020304" pitchFamily="18" charset="0"/>
              </a:rPr>
              <a:t> </a:t>
            </a:r>
            <a:r>
              <a:rPr lang="en-US" sz="2800" i="1" kern="100" dirty="0" err="1">
                <a:latin typeface="Times New Roman" panose="02020603050405020304" pitchFamily="18" charset="0"/>
                <a:ea typeface="Arial" panose="020B0604020202020204" pitchFamily="34" charset="0"/>
                <a:cs typeface="Times New Roman" panose="02020603050405020304" pitchFamily="18" charset="0"/>
              </a:rPr>
              <a:t>ví</a:t>
            </a:r>
            <a:r>
              <a:rPr lang="en-US" sz="2800" i="1" kern="100" dirty="0">
                <a:latin typeface="Times New Roman" panose="02020603050405020304" pitchFamily="18" charset="0"/>
                <a:ea typeface="Arial" panose="020B0604020202020204" pitchFamily="34" charset="0"/>
                <a:cs typeface="Times New Roman" panose="02020603050405020304" pitchFamily="18" charset="0"/>
              </a:rPr>
              <a:t> </a:t>
            </a:r>
            <a:r>
              <a:rPr lang="en-US" sz="2800" i="1" kern="100" dirty="0" err="1">
                <a:latin typeface="Times New Roman" panose="02020603050405020304" pitchFamily="18" charset="0"/>
                <a:ea typeface="Arial" panose="020B0604020202020204" pitchFamily="34" charset="0"/>
                <a:cs typeface="Times New Roman" panose="02020603050405020304" pitchFamily="18" charset="0"/>
              </a:rPr>
              <a:t>dụ</a:t>
            </a:r>
            <a:r>
              <a:rPr lang="en-US" sz="2800" i="1" kern="100" dirty="0">
                <a:latin typeface="Times New Roman" panose="02020603050405020304" pitchFamily="18" charset="0"/>
                <a:ea typeface="Arial" panose="020B0604020202020204" pitchFamily="34" charset="0"/>
                <a:cs typeface="Times New Roman" panose="02020603050405020304" pitchFamily="18" charset="0"/>
              </a:rPr>
              <a:t>.</a:t>
            </a: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AutoShape 2" descr="Hình nền Powerpoint làm Slide chào hỏi 11 - Kinh nghiệm dạy học">
            <a:extLst>
              <a:ext uri="{FF2B5EF4-FFF2-40B4-BE49-F238E27FC236}">
                <a16:creationId xmlns:a16="http://schemas.microsoft.com/office/drawing/2014/main" id="{DFB052DA-85B4-AA7A-18E2-B09478A5B9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32">
            <a:extLst>
              <a:ext uri="{FF2B5EF4-FFF2-40B4-BE49-F238E27FC236}">
                <a16:creationId xmlns:a16="http://schemas.microsoft.com/office/drawing/2014/main" id="{10A064D5-8218-C387-7482-3EC227100FCF}"/>
              </a:ext>
            </a:extLst>
          </p:cNvPr>
          <p:cNvSpPr txBox="1">
            <a:spLocks noChangeArrowheads="1"/>
          </p:cNvSpPr>
          <p:nvPr/>
        </p:nvSpPr>
        <p:spPr bwMode="auto">
          <a:xfrm>
            <a:off x="8540685" y="1331244"/>
            <a:ext cx="3555127" cy="3710054"/>
          </a:xfrm>
          <a:prstGeom prst="cloudCallout">
            <a:avLst>
              <a:gd name="adj1" fmla="val -41759"/>
              <a:gd name="adj2" fmla="val 99514"/>
            </a:avLst>
          </a:prstGeom>
          <a:solidFill>
            <a:srgbClr val="EFE7FF"/>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indent="0" algn="just">
              <a:spcBef>
                <a:spcPts val="0"/>
              </a:spcBef>
              <a:spcAft>
                <a:spcPts val="0"/>
              </a:spcAft>
              <a:buNone/>
            </a:pP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Có</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thể</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thay</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từ</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Vị</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bằng</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tên</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và</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ngược</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lại</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trong</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hai</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ví</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dụ</a:t>
            </a:r>
            <a:r>
              <a:rPr lang="en-US" kern="100" dirty="0">
                <a:latin typeface="Times New Roman" panose="02020603050405020304" pitchFamily="18" charset="0"/>
                <a:ea typeface="Arial" panose="020B0604020202020204" pitchFamily="34" charset="0"/>
                <a:cs typeface="Times New Roman" panose="02020603050405020304" pitchFamily="18" charset="0"/>
              </a:rPr>
              <a:t>.</a:t>
            </a:r>
            <a:endParaRPr lang="en-US"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DC3D8CE-65BF-0537-0F6C-54FA0BFC208F}"/>
              </a:ext>
            </a:extLst>
          </p:cNvPr>
          <p:cNvSpPr txBox="1"/>
          <p:nvPr/>
        </p:nvSpPr>
        <p:spPr>
          <a:xfrm>
            <a:off x="0" y="1761342"/>
            <a:ext cx="167848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C00000"/>
                </a:solidFill>
                <a:latin typeface="Times New Roman" pitchFamily="18" charset="0"/>
                <a:cs typeface="Times New Roman" pitchFamily="18" charset="0"/>
              </a:rPr>
              <a:t>1.Ví </a:t>
            </a:r>
            <a:r>
              <a:rPr lang="en-US" sz="3200" b="1" dirty="0" err="1">
                <a:solidFill>
                  <a:srgbClr val="C00000"/>
                </a:solidFill>
                <a:latin typeface="Times New Roman" pitchFamily="18" charset="0"/>
                <a:cs typeface="Times New Roman" pitchFamily="18" charset="0"/>
              </a:rPr>
              <a:t>dụ</a:t>
            </a:r>
            <a:endPar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
        <p:nvSpPr>
          <p:cNvPr id="13" name="TextBox 12">
            <a:extLst>
              <a:ext uri="{FF2B5EF4-FFF2-40B4-BE49-F238E27FC236}">
                <a16:creationId xmlns:a16="http://schemas.microsoft.com/office/drawing/2014/main" id="{CEC9F931-DE58-83DE-0E5B-59077B0984B2}"/>
              </a:ext>
            </a:extLst>
          </p:cNvPr>
          <p:cNvSpPr txBox="1"/>
          <p:nvPr/>
        </p:nvSpPr>
        <p:spPr>
          <a:xfrm>
            <a:off x="122346" y="2317591"/>
            <a:ext cx="3940368"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a.</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khách</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endParaRPr lang="en-US" sz="32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9D69836-24A8-3801-DD50-CABFEB95F905}"/>
              </a:ext>
            </a:extLst>
          </p:cNvPr>
          <p:cNvSpPr txBox="1"/>
          <p:nvPr/>
        </p:nvSpPr>
        <p:spPr>
          <a:xfrm>
            <a:off x="4294967" y="2377133"/>
            <a:ext cx="3735318" cy="584775"/>
          </a:xfrm>
          <a:prstGeom prst="rect">
            <a:avLst/>
          </a:prstGeom>
          <a:noFill/>
        </p:spPr>
        <p:txBody>
          <a:bodyPr wrap="none" rtlCol="0">
            <a:spAutoFit/>
          </a:bodyPr>
          <a:lstStyle/>
          <a:p>
            <a:r>
              <a:rPr lang="en-US" sz="3200" dirty="0" err="1">
                <a:latin typeface="Times New Roman" panose="02020603050405020304" pitchFamily="18" charset="0"/>
                <a:cs typeface="Times New Roman" panose="02020603050405020304" pitchFamily="18" charset="0"/>
              </a:rPr>
              <a:t>b.</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trộm</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tên</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cướp</a:t>
            </a:r>
            <a:endParaRPr lang="en-US" sz="32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6CC2D997-AE11-37EB-74E4-94B3989FC6D7}"/>
              </a:ext>
            </a:extLst>
          </p:cNvPr>
          <p:cNvSpPr txBox="1"/>
          <p:nvPr/>
        </p:nvSpPr>
        <p:spPr>
          <a:xfrm>
            <a:off x="0" y="3276600"/>
            <a:ext cx="3849708" cy="584775"/>
          </a:xfrm>
          <a:prstGeom prst="rect">
            <a:avLst/>
          </a:prstGeom>
          <a:noFill/>
        </p:spPr>
        <p:txBody>
          <a:bodyPr wrap="none" rtlCol="0">
            <a:spAutoFit/>
          </a:bodyPr>
          <a:lstStyle/>
          <a:p>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a:solidFill>
                  <a:srgbClr val="000099"/>
                </a:solidFill>
                <a:sym typeface="Wingdings" pitchFamily="2" charset="2"/>
              </a:rPr>
              <a:t></a:t>
            </a:r>
            <a:r>
              <a:rPr lang="en-US" sz="3200" dirty="0">
                <a:solidFill>
                  <a:srgbClr val="000099"/>
                </a:solidFill>
                <a:effectLst/>
                <a:latin typeface="Times New Roman" panose="02020603050405020304" pitchFamily="18" charset="0"/>
                <a:ea typeface="Calibri" panose="020F0502020204030204" pitchFamily="34" charset="0"/>
              </a:rPr>
              <a:t> </a:t>
            </a:r>
            <a:r>
              <a:rPr lang="en-US" sz="3200" i="1" dirty="0">
                <a:solidFill>
                  <a:srgbClr val="000099"/>
                </a:solidFill>
                <a:effectLst/>
                <a:latin typeface="Times New Roman" panose="02020603050405020304" pitchFamily="18" charset="0"/>
                <a:ea typeface="Calibri" panose="020F0502020204030204" pitchFamily="34" charset="0"/>
              </a:rPr>
              <a:t>Thái </a:t>
            </a:r>
            <a:r>
              <a:rPr lang="en-US" sz="3200" i="1" dirty="0" err="1">
                <a:solidFill>
                  <a:srgbClr val="000099"/>
                </a:solidFill>
                <a:effectLst/>
                <a:latin typeface="Times New Roman" panose="02020603050405020304" pitchFamily="18" charset="0"/>
                <a:ea typeface="Calibri" panose="020F0502020204030204" pitchFamily="34" charset="0"/>
              </a:rPr>
              <a:t>độ</a:t>
            </a:r>
            <a:r>
              <a:rPr lang="en-US" sz="3200" i="1" dirty="0">
                <a:solidFill>
                  <a:srgbClr val="000099"/>
                </a:solidFill>
                <a:effectLst/>
                <a:latin typeface="Times New Roman" panose="02020603050405020304" pitchFamily="18" charset="0"/>
                <a:ea typeface="Calibri" panose="020F0502020204030204" pitchFamily="34" charset="0"/>
              </a:rPr>
              <a:t> </a:t>
            </a:r>
            <a:r>
              <a:rPr lang="en-US" sz="3200" i="1" dirty="0" err="1">
                <a:solidFill>
                  <a:srgbClr val="000099"/>
                </a:solidFill>
                <a:effectLst/>
                <a:latin typeface="Times New Roman" panose="02020603050405020304" pitchFamily="18" charset="0"/>
                <a:ea typeface="Calibri" panose="020F0502020204030204" pitchFamily="34" charset="0"/>
              </a:rPr>
              <a:t>kính</a:t>
            </a:r>
            <a:r>
              <a:rPr lang="en-US" sz="3200" i="1" dirty="0">
                <a:solidFill>
                  <a:srgbClr val="000099"/>
                </a:solidFill>
                <a:effectLst/>
                <a:latin typeface="Times New Roman" panose="02020603050405020304" pitchFamily="18" charset="0"/>
                <a:ea typeface="Calibri" panose="020F0502020204030204" pitchFamily="34" charset="0"/>
              </a:rPr>
              <a:t> </a:t>
            </a:r>
            <a:r>
              <a:rPr lang="en-US" sz="3200" i="1" dirty="0" err="1">
                <a:solidFill>
                  <a:srgbClr val="000099"/>
                </a:solidFill>
                <a:effectLst/>
                <a:latin typeface="Times New Roman" panose="02020603050405020304" pitchFamily="18" charset="0"/>
                <a:ea typeface="Calibri" panose="020F0502020204030204" pitchFamily="34" charset="0"/>
              </a:rPr>
              <a:t>trọng</a:t>
            </a:r>
            <a:endParaRPr lang="en-US" sz="3200" i="1" dirty="0">
              <a:solidFill>
                <a:srgbClr val="000099"/>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0AFC711E-3CB8-3B5D-F291-799AF966E731}"/>
              </a:ext>
            </a:extLst>
          </p:cNvPr>
          <p:cNvSpPr txBox="1"/>
          <p:nvPr/>
        </p:nvSpPr>
        <p:spPr>
          <a:xfrm>
            <a:off x="4202578" y="3370272"/>
            <a:ext cx="3482043" cy="553998"/>
          </a:xfrm>
          <a:prstGeom prst="rect">
            <a:avLst/>
          </a:prstGeom>
          <a:noFill/>
        </p:spPr>
        <p:txBody>
          <a:bodyPr wrap="none" rtlCol="0">
            <a:spAutoFit/>
          </a:bodyPr>
          <a:lstStyle/>
          <a:p>
            <a:r>
              <a:rPr lang="en-US" sz="3000" b="1" i="1" dirty="0">
                <a:solidFill>
                  <a:srgbClr val="000099"/>
                </a:solidFill>
                <a:latin typeface="Times New Roman" panose="02020603050405020304" pitchFamily="18" charset="0"/>
                <a:cs typeface="Times New Roman" panose="02020603050405020304" pitchFamily="18" charset="0"/>
              </a:rPr>
              <a:t> </a:t>
            </a:r>
            <a:r>
              <a:rPr lang="en-US" sz="3000" b="1" i="1" dirty="0">
                <a:solidFill>
                  <a:srgbClr val="000099"/>
                </a:solidFill>
                <a:sym typeface="Wingdings" pitchFamily="2" charset="2"/>
              </a:rPr>
              <a:t></a:t>
            </a:r>
            <a:r>
              <a:rPr lang="en-US" sz="3000" i="1" dirty="0">
                <a:solidFill>
                  <a:srgbClr val="000099"/>
                </a:solidFill>
                <a:effectLst/>
                <a:latin typeface="Times New Roman" panose="02020603050405020304" pitchFamily="18" charset="0"/>
                <a:ea typeface="Calibri" panose="020F0502020204030204" pitchFamily="34" charset="0"/>
              </a:rPr>
              <a:t> Thái </a:t>
            </a:r>
            <a:r>
              <a:rPr lang="en-US" sz="3000" i="1" dirty="0" err="1">
                <a:solidFill>
                  <a:srgbClr val="000099"/>
                </a:solidFill>
                <a:effectLst/>
                <a:latin typeface="Times New Roman" panose="02020603050405020304" pitchFamily="18" charset="0"/>
                <a:ea typeface="Calibri" panose="020F0502020204030204" pitchFamily="34" charset="0"/>
              </a:rPr>
              <a:t>độ</a:t>
            </a:r>
            <a:r>
              <a:rPr lang="en-US" sz="3000" i="1" dirty="0">
                <a:solidFill>
                  <a:srgbClr val="000099"/>
                </a:solidFill>
                <a:effectLst/>
                <a:latin typeface="Times New Roman" panose="02020603050405020304" pitchFamily="18" charset="0"/>
                <a:ea typeface="Calibri" panose="020F0502020204030204" pitchFamily="34" charset="0"/>
              </a:rPr>
              <a:t> </a:t>
            </a:r>
            <a:r>
              <a:rPr lang="en-US" sz="3000" i="1" dirty="0" err="1">
                <a:solidFill>
                  <a:srgbClr val="000099"/>
                </a:solidFill>
                <a:effectLst/>
                <a:latin typeface="Times New Roman" panose="02020603050405020304" pitchFamily="18" charset="0"/>
                <a:ea typeface="Calibri" panose="020F0502020204030204" pitchFamily="34" charset="0"/>
              </a:rPr>
              <a:t>coi</a:t>
            </a:r>
            <a:r>
              <a:rPr lang="en-US" sz="3000" i="1" dirty="0">
                <a:solidFill>
                  <a:srgbClr val="000099"/>
                </a:solidFill>
                <a:effectLst/>
                <a:latin typeface="Times New Roman" panose="02020603050405020304" pitchFamily="18" charset="0"/>
                <a:ea typeface="Calibri" panose="020F0502020204030204" pitchFamily="34" charset="0"/>
              </a:rPr>
              <a:t> </a:t>
            </a:r>
            <a:r>
              <a:rPr lang="en-US" sz="3000" i="1" dirty="0" err="1">
                <a:solidFill>
                  <a:srgbClr val="000099"/>
                </a:solidFill>
                <a:effectLst/>
                <a:latin typeface="Times New Roman" panose="02020603050405020304" pitchFamily="18" charset="0"/>
                <a:ea typeface="Calibri" panose="020F0502020204030204" pitchFamily="34" charset="0"/>
              </a:rPr>
              <a:t>khinh</a:t>
            </a:r>
            <a:endParaRPr lang="en-US" sz="3000" i="1" dirty="0">
              <a:solidFill>
                <a:srgbClr val="000099"/>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CBD9766A-3F94-5259-65A5-C6682D7BF927}"/>
              </a:ext>
            </a:extLst>
          </p:cNvPr>
          <p:cNvSpPr/>
          <p:nvPr/>
        </p:nvSpPr>
        <p:spPr>
          <a:xfrm>
            <a:off x="8225572" y="1568313"/>
            <a:ext cx="114390" cy="502293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aphicFrame>
        <p:nvGraphicFramePr>
          <p:cNvPr id="8" name="Table 9">
            <a:extLst>
              <a:ext uri="{FF2B5EF4-FFF2-40B4-BE49-F238E27FC236}">
                <a16:creationId xmlns:a16="http://schemas.microsoft.com/office/drawing/2014/main" id="{3EC7CD36-C1FB-858C-210F-3B255D3A7E6D}"/>
              </a:ext>
            </a:extLst>
          </p:cNvPr>
          <p:cNvGraphicFramePr>
            <a:graphicFrameLocks noGrp="1"/>
          </p:cNvGraphicFramePr>
          <p:nvPr>
            <p:extLst>
              <p:ext uri="{D42A27DB-BD31-4B8C-83A1-F6EECF244321}">
                <p14:modId xmlns:p14="http://schemas.microsoft.com/office/powerpoint/2010/main" val="3092284191"/>
              </p:ext>
            </p:extLst>
          </p:nvPr>
        </p:nvGraphicFramePr>
        <p:xfrm>
          <a:off x="96188" y="2317591"/>
          <a:ext cx="7985104" cy="2834640"/>
        </p:xfrm>
        <a:graphic>
          <a:graphicData uri="http://schemas.openxmlformats.org/drawingml/2006/table">
            <a:tbl>
              <a:tblPr firstRow="1" bandRow="1">
                <a:tableStyleId>{BC89EF96-8CEA-46FF-86C4-4CE0E7609802}</a:tableStyleId>
              </a:tblPr>
              <a:tblGrid>
                <a:gridCol w="4243287">
                  <a:extLst>
                    <a:ext uri="{9D8B030D-6E8A-4147-A177-3AD203B41FA5}">
                      <a16:colId xmlns:a16="http://schemas.microsoft.com/office/drawing/2014/main" val="1876554906"/>
                    </a:ext>
                  </a:extLst>
                </a:gridCol>
                <a:gridCol w="3741817">
                  <a:extLst>
                    <a:ext uri="{9D8B030D-6E8A-4147-A177-3AD203B41FA5}">
                      <a16:colId xmlns:a16="http://schemas.microsoft.com/office/drawing/2014/main" val="1744634330"/>
                    </a:ext>
                  </a:extLst>
                </a:gridCol>
              </a:tblGrid>
              <a:tr h="370840">
                <a:tc>
                  <a:txBody>
                    <a:bodyPr/>
                    <a:lstStyle/>
                    <a:p>
                      <a:endParaRPr lang="en-US" dirty="0"/>
                    </a:p>
                    <a:p>
                      <a:endParaRPr lang="en-US" dirty="0"/>
                    </a:p>
                    <a:p>
                      <a:endParaRPr lang="en-US" dirty="0"/>
                    </a:p>
                    <a:p>
                      <a:endParaRPr lang="en-US" dirty="0"/>
                    </a:p>
                    <a:p>
                      <a:endParaRPr lang="en-US" dirty="0"/>
                    </a:p>
                  </a:txBody>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2196992071"/>
                  </a:ext>
                </a:extLst>
              </a:tr>
            </a:tbl>
          </a:graphicData>
        </a:graphic>
      </p:graphicFrame>
      <p:sp>
        <p:nvSpPr>
          <p:cNvPr id="11" name="TextBox 10">
            <a:extLst>
              <a:ext uri="{FF2B5EF4-FFF2-40B4-BE49-F238E27FC236}">
                <a16:creationId xmlns:a16="http://schemas.microsoft.com/office/drawing/2014/main" id="{809C51D9-CA77-B862-5986-FC603C1566B4}"/>
              </a:ext>
            </a:extLst>
          </p:cNvPr>
          <p:cNvSpPr txBox="1"/>
          <p:nvPr/>
        </p:nvSpPr>
        <p:spPr>
          <a:xfrm>
            <a:off x="503793" y="3936930"/>
            <a:ext cx="3177473" cy="584775"/>
          </a:xfrm>
          <a:prstGeom prst="rect">
            <a:avLst/>
          </a:prstGeom>
          <a:noFill/>
        </p:spPr>
        <p:txBody>
          <a:bodyPr wrap="none" rtlCol="0">
            <a:spAutoFit/>
          </a:bodyPr>
          <a:lstStyle/>
          <a:p>
            <a:r>
              <a:rPr lang="en-US" sz="3200" dirty="0">
                <a:solidFill>
                  <a:schemeClr val="accent2">
                    <a:lumMod val="50000"/>
                  </a:schemeClr>
                </a:solidFill>
                <a:latin typeface="Times New Roman" panose="02020603050405020304" pitchFamily="18" charset="0"/>
                <a:cs typeface="Times New Roman" panose="02020603050405020304" pitchFamily="18" charset="0"/>
              </a:rPr>
              <a:t>(</a:t>
            </a:r>
            <a:r>
              <a:rPr lang="en-US" sz="3200" dirty="0" err="1">
                <a:solidFill>
                  <a:schemeClr val="accent2">
                    <a:lumMod val="50000"/>
                  </a:schemeClr>
                </a:solidFill>
                <a:latin typeface="Times New Roman" panose="02020603050405020304" pitchFamily="18" charset="0"/>
                <a:cs typeface="Times New Roman" panose="02020603050405020304" pitchFamily="18" charset="0"/>
              </a:rPr>
              <a:t>Sắc</a:t>
            </a:r>
            <a:r>
              <a:rPr lang="en-US" sz="3200" dirty="0">
                <a:solidFill>
                  <a:schemeClr val="accent2">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50000"/>
                  </a:schemeClr>
                </a:solidFill>
                <a:latin typeface="Times New Roman" panose="02020603050405020304" pitchFamily="18" charset="0"/>
                <a:cs typeface="Times New Roman" panose="02020603050405020304" pitchFamily="18" charset="0"/>
              </a:rPr>
              <a:t>thái</a:t>
            </a:r>
            <a:r>
              <a:rPr lang="en-US" sz="3200" dirty="0">
                <a:solidFill>
                  <a:schemeClr val="accent2">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50000"/>
                  </a:schemeClr>
                </a:solidFill>
                <a:latin typeface="Times New Roman" panose="02020603050405020304" pitchFamily="18" charset="0"/>
                <a:cs typeface="Times New Roman" panose="02020603050405020304" pitchFamily="18" charset="0"/>
              </a:rPr>
              <a:t>tích</a:t>
            </a:r>
            <a:r>
              <a:rPr lang="en-US" sz="3200" dirty="0">
                <a:solidFill>
                  <a:schemeClr val="accent2">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50000"/>
                  </a:schemeClr>
                </a:solidFill>
                <a:latin typeface="Times New Roman" panose="02020603050405020304" pitchFamily="18" charset="0"/>
                <a:cs typeface="Times New Roman" panose="02020603050405020304" pitchFamily="18" charset="0"/>
              </a:rPr>
              <a:t>cực</a:t>
            </a:r>
            <a:r>
              <a:rPr lang="en-US" sz="3200" dirty="0">
                <a:solidFill>
                  <a:schemeClr val="accent2">
                    <a:lumMod val="50000"/>
                  </a:schemeClr>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DA880642-BE4A-6BD5-C90C-A0845B4A02D4}"/>
              </a:ext>
            </a:extLst>
          </p:cNvPr>
          <p:cNvSpPr txBox="1"/>
          <p:nvPr/>
        </p:nvSpPr>
        <p:spPr>
          <a:xfrm>
            <a:off x="4666075" y="3989764"/>
            <a:ext cx="3164649" cy="584775"/>
          </a:xfrm>
          <a:prstGeom prst="rect">
            <a:avLst/>
          </a:prstGeom>
          <a:noFill/>
        </p:spPr>
        <p:txBody>
          <a:bodyPr wrap="none" rtlCol="0">
            <a:spAutoFit/>
          </a:bodyPr>
          <a:lstStyle/>
          <a:p>
            <a:r>
              <a:rPr lang="en-US" sz="3200" dirty="0">
                <a:solidFill>
                  <a:schemeClr val="accent2">
                    <a:lumMod val="50000"/>
                  </a:schemeClr>
                </a:solidFill>
                <a:latin typeface="Times New Roman" panose="02020603050405020304" pitchFamily="18" charset="0"/>
                <a:cs typeface="Times New Roman" panose="02020603050405020304" pitchFamily="18" charset="0"/>
              </a:rPr>
              <a:t>(</a:t>
            </a:r>
            <a:r>
              <a:rPr lang="en-US" sz="3200" dirty="0" err="1">
                <a:solidFill>
                  <a:schemeClr val="accent2">
                    <a:lumMod val="50000"/>
                  </a:schemeClr>
                </a:solidFill>
                <a:latin typeface="Times New Roman" panose="02020603050405020304" pitchFamily="18" charset="0"/>
                <a:cs typeface="Times New Roman" panose="02020603050405020304" pitchFamily="18" charset="0"/>
              </a:rPr>
              <a:t>Sắc</a:t>
            </a:r>
            <a:r>
              <a:rPr lang="en-US" sz="3200" dirty="0">
                <a:solidFill>
                  <a:schemeClr val="accent2">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50000"/>
                  </a:schemeClr>
                </a:solidFill>
                <a:latin typeface="Times New Roman" panose="02020603050405020304" pitchFamily="18" charset="0"/>
                <a:cs typeface="Times New Roman" panose="02020603050405020304" pitchFamily="18" charset="0"/>
              </a:rPr>
              <a:t>thái</a:t>
            </a:r>
            <a:r>
              <a:rPr lang="en-US" sz="3200" dirty="0">
                <a:solidFill>
                  <a:schemeClr val="accent2">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50000"/>
                  </a:schemeClr>
                </a:solidFill>
                <a:latin typeface="Times New Roman" panose="02020603050405020304" pitchFamily="18" charset="0"/>
                <a:cs typeface="Times New Roman" panose="02020603050405020304" pitchFamily="18" charset="0"/>
              </a:rPr>
              <a:t>tiêu</a:t>
            </a:r>
            <a:r>
              <a:rPr lang="en-US" sz="3200" dirty="0">
                <a:solidFill>
                  <a:schemeClr val="accent2">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50000"/>
                  </a:schemeClr>
                </a:solidFill>
                <a:latin typeface="Times New Roman" panose="02020603050405020304" pitchFamily="18" charset="0"/>
                <a:cs typeface="Times New Roman" panose="02020603050405020304" pitchFamily="18" charset="0"/>
              </a:rPr>
              <a:t>cực</a:t>
            </a:r>
            <a:r>
              <a:rPr lang="en-US" sz="3200" dirty="0">
                <a:solidFill>
                  <a:schemeClr val="accent2">
                    <a:lumMod val="50000"/>
                  </a:schemeClr>
                </a:solidFill>
                <a:latin typeface="Times New Roman" panose="02020603050405020304" pitchFamily="18" charset="0"/>
                <a:cs typeface="Times New Roman" panose="02020603050405020304" pitchFamily="18" charset="0"/>
              </a:rPr>
              <a:t>)</a:t>
            </a:r>
          </a:p>
        </p:txBody>
      </p:sp>
      <p:sp>
        <p:nvSpPr>
          <p:cNvPr id="17" name="AutoShape 32">
            <a:extLst>
              <a:ext uri="{FF2B5EF4-FFF2-40B4-BE49-F238E27FC236}">
                <a16:creationId xmlns:a16="http://schemas.microsoft.com/office/drawing/2014/main" id="{2C8AA821-4C3B-B439-1EEA-7D0857B7C28B}"/>
              </a:ext>
            </a:extLst>
          </p:cNvPr>
          <p:cNvSpPr txBox="1">
            <a:spLocks noChangeArrowheads="1"/>
          </p:cNvSpPr>
          <p:nvPr/>
        </p:nvSpPr>
        <p:spPr bwMode="auto">
          <a:xfrm>
            <a:off x="8588415" y="1419117"/>
            <a:ext cx="3481239" cy="3710054"/>
          </a:xfrm>
          <a:prstGeom prst="cloudCallout">
            <a:avLst>
              <a:gd name="adj1" fmla="val -41759"/>
              <a:gd name="adj2" fmla="val 99514"/>
            </a:avLst>
          </a:prstGeom>
          <a:solidFill>
            <a:srgbClr val="EFE7FF"/>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indent="0" algn="just">
              <a:spcBef>
                <a:spcPts val="0"/>
              </a:spcBef>
              <a:spcAft>
                <a:spcPts val="0"/>
              </a:spcAft>
              <a:buNone/>
            </a:pP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Từ</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đó</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rút</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ra</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kết</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luận</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gì</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về</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cách</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sử</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dụng</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từ</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sắc</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thái</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nghĩa</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của</a:t>
            </a:r>
            <a:r>
              <a:rPr lang="en-US" i="1" kern="100" dirty="0">
                <a:latin typeface="Times New Roman" panose="02020603050405020304" pitchFamily="18" charset="0"/>
                <a:ea typeface="Arial" panose="020B0604020202020204" pitchFamily="34" charset="0"/>
                <a:cs typeface="Times New Roman" panose="02020603050405020304" pitchFamily="18" charset="0"/>
              </a:rPr>
              <a:t> </a:t>
            </a:r>
            <a:r>
              <a:rPr lang="en-US" i="1" kern="100" dirty="0" err="1">
                <a:latin typeface="Times New Roman" panose="02020603050405020304" pitchFamily="18" charset="0"/>
                <a:ea typeface="Arial" panose="020B0604020202020204" pitchFamily="34" charset="0"/>
                <a:cs typeface="Times New Roman" panose="02020603050405020304" pitchFamily="18" charset="0"/>
              </a:rPr>
              <a:t>từ</a:t>
            </a:r>
            <a:r>
              <a:rPr lang="en-US" kern="100" dirty="0">
                <a:latin typeface="Times New Roman" panose="02020603050405020304" pitchFamily="18" charset="0"/>
                <a:ea typeface="Arial" panose="020B0604020202020204" pitchFamily="34" charset="0"/>
                <a:cs typeface="Times New Roman" panose="02020603050405020304" pitchFamily="18" charset="0"/>
              </a:rPr>
              <a:t>.</a:t>
            </a:r>
            <a:endParaRPr lang="en-US" kern="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540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grpId="1" nodeType="clickEffect">
                                  <p:stCondLst>
                                    <p:cond delay="0"/>
                                  </p:stCondLst>
                                  <p:childTnLst>
                                    <p:animEffect transition="out" filter="circle(out)">
                                      <p:cBhvr>
                                        <p:cTn id="31" dur="2000"/>
                                        <p:tgtEl>
                                          <p:spTgt spid="3"/>
                                        </p:tgtEl>
                                      </p:cBhvr>
                                    </p:animEffect>
                                    <p:set>
                                      <p:cBhvr>
                                        <p:cTn id="32" dur="1" fill="hold">
                                          <p:stCondLst>
                                            <p:cond delay="1999"/>
                                          </p:stCondLst>
                                        </p:cTn>
                                        <p:tgtEl>
                                          <p:spTgt spid="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13" grpId="0"/>
      <p:bldP spid="14" grpId="0"/>
      <p:bldP spid="15" grpId="0"/>
      <p:bldP spid="16" grpId="0"/>
      <p:bldP spid="11" grpId="0"/>
      <p:bldP spid="12"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89754"/>
            <a:ext cx="12192000" cy="8047753"/>
          </a:xfrm>
          <a:prstGeom prst="rect">
            <a:avLst/>
          </a:prstGeom>
        </p:spPr>
      </p:pic>
      <p:sp>
        <p:nvSpPr>
          <p:cNvPr id="5" name="TextBox 4"/>
          <p:cNvSpPr txBox="1"/>
          <p:nvPr/>
        </p:nvSpPr>
        <p:spPr>
          <a:xfrm>
            <a:off x="3162300" y="142003"/>
            <a:ext cx="55626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C00000"/>
                </a:solidFill>
                <a:latin typeface="Times New Roman" pitchFamily="18" charset="0"/>
                <a:cs typeface="Times New Roman" pitchFamily="18" charset="0"/>
              </a:rPr>
              <a:t>I.TRI THỨC TIẾNG VIỆT</a:t>
            </a:r>
            <a:endPar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
        <p:nvSpPr>
          <p:cNvPr id="6" name="AutoShape 2" descr="Hình nền Powerpoint làm Slide chào hỏi 11 - Kinh nghiệm dạy học">
            <a:extLst>
              <a:ext uri="{FF2B5EF4-FFF2-40B4-BE49-F238E27FC236}">
                <a16:creationId xmlns:a16="http://schemas.microsoft.com/office/drawing/2014/main" id="{DFB052DA-85B4-AA7A-18E2-B09478A5B9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4DC3D8CE-65BF-0537-0F6C-54FA0BFC208F}"/>
              </a:ext>
            </a:extLst>
          </p:cNvPr>
          <p:cNvSpPr txBox="1"/>
          <p:nvPr/>
        </p:nvSpPr>
        <p:spPr>
          <a:xfrm>
            <a:off x="-125261" y="1327759"/>
            <a:ext cx="278077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C00000"/>
                </a:solidFill>
                <a:latin typeface="Times New Roman" pitchFamily="18" charset="0"/>
                <a:cs typeface="Times New Roman" pitchFamily="18" charset="0"/>
              </a:rPr>
              <a:t>2.Kết </a:t>
            </a:r>
            <a:r>
              <a:rPr lang="en-US" sz="3200" b="1" dirty="0" err="1">
                <a:solidFill>
                  <a:srgbClr val="C00000"/>
                </a:solidFill>
                <a:latin typeface="Times New Roman" pitchFamily="18" charset="0"/>
                <a:cs typeface="Times New Roman" pitchFamily="18" charset="0"/>
              </a:rPr>
              <a:t>luận</a:t>
            </a:r>
            <a:endPar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
        <p:nvSpPr>
          <p:cNvPr id="13" name="TextBox 12">
            <a:extLst>
              <a:ext uri="{FF2B5EF4-FFF2-40B4-BE49-F238E27FC236}">
                <a16:creationId xmlns:a16="http://schemas.microsoft.com/office/drawing/2014/main" id="{CEC9F931-DE58-83DE-0E5B-59077B0984B2}"/>
              </a:ext>
            </a:extLst>
          </p:cNvPr>
          <p:cNvSpPr txBox="1"/>
          <p:nvPr/>
        </p:nvSpPr>
        <p:spPr>
          <a:xfrm>
            <a:off x="197695" y="1912534"/>
            <a:ext cx="11994305" cy="1815882"/>
          </a:xfrm>
          <a:prstGeom prst="rect">
            <a:avLst/>
          </a:prstGeom>
          <a:noFill/>
        </p:spPr>
        <p:txBody>
          <a:bodyPr wrap="square" rtlCol="0">
            <a:spAutoFit/>
          </a:bodyPr>
          <a:lstStyle/>
          <a:p>
            <a:pPr algn="just"/>
            <a:r>
              <a:rPr lang="en-US" sz="2800" b="1" dirty="0">
                <a:solidFill>
                  <a:schemeClr val="tx2">
                    <a:lumMod val="75000"/>
                  </a:schemeClr>
                </a:solidFill>
                <a:latin typeface="Times New Roman" panose="02020603050405020304" pitchFamily="18" charset="0"/>
                <a:cs typeface="Times New Roman" panose="02020603050405020304" pitchFamily="18" charset="0"/>
              </a:rPr>
              <a:t>-</a:t>
            </a:r>
            <a:r>
              <a:rPr lang="en-US" sz="2800" b="1" dirty="0" err="1">
                <a:solidFill>
                  <a:schemeClr val="tx2">
                    <a:lumMod val="75000"/>
                  </a:schemeClr>
                </a:solidFill>
                <a:latin typeface="Times New Roman" panose="02020603050405020304" pitchFamily="18" charset="0"/>
                <a:cs typeface="Times New Roman" panose="02020603050405020304" pitchFamily="18" charset="0"/>
              </a:rPr>
              <a:t>Khái</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niệm</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i="1" dirty="0" err="1">
                <a:solidFill>
                  <a:schemeClr val="tx2">
                    <a:lumMod val="75000"/>
                  </a:schemeClr>
                </a:solidFill>
                <a:effectLst/>
                <a:latin typeface="Times New Roman" panose="02020603050405020304" pitchFamily="18" charset="0"/>
                <a:ea typeface="Microsoft Sans Serif" panose="020B0604020202020204" pitchFamily="34" charset="0"/>
                <a:cs typeface="Times New Roman" panose="02020603050405020304" pitchFamily="18" charset="0"/>
              </a:rPr>
              <a:t>Sắc</a:t>
            </a:r>
            <a:r>
              <a:rPr lang="en-US" sz="2800" i="1" dirty="0">
                <a:solidFill>
                  <a:schemeClr val="tx2">
                    <a:lumMod val="75000"/>
                  </a:schemeClr>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r>
              <a:rPr lang="vi-VN" sz="2800" i="1" dirty="0">
                <a:solidFill>
                  <a:schemeClr val="tx2">
                    <a:lumMod val="75000"/>
                  </a:schemeClr>
                </a:solidFill>
                <a:effectLst/>
                <a:latin typeface="Times New Roman" panose="02020603050405020304" pitchFamily="18" charset="0"/>
                <a:ea typeface="Microsoft Sans Serif" panose="020B0604020202020204" pitchFamily="34" charset="0"/>
                <a:cs typeface="Times New Roman" panose="02020603050405020304" pitchFamily="18" charset="0"/>
              </a:rPr>
              <a:t>thái nghĩa</a:t>
            </a:r>
            <a:r>
              <a:rPr lang="vi-VN" sz="2800" dirty="0">
                <a:solidFill>
                  <a:schemeClr val="tx2">
                    <a:lumMod val="75000"/>
                  </a:schemeClr>
                </a:solidFill>
                <a:effectLst/>
                <a:latin typeface="Times New Roman" panose="02020603050405020304" pitchFamily="18" charset="0"/>
                <a:ea typeface="Microsoft Sans Serif" panose="020B0604020202020204" pitchFamily="34" charset="0"/>
                <a:cs typeface="Times New Roman" panose="02020603050405020304" pitchFamily="18" charset="0"/>
              </a:rPr>
              <a:t> l</a:t>
            </a:r>
            <a:r>
              <a:rPr lang="en-US" sz="2800" dirty="0">
                <a:solidFill>
                  <a:schemeClr val="tx2">
                    <a:lumMod val="75000"/>
                  </a:schemeClr>
                </a:solidFill>
                <a:latin typeface="Times New Roman" panose="02020603050405020304" pitchFamily="18" charset="0"/>
                <a:ea typeface="Microsoft Sans Serif" panose="020B0604020202020204" pitchFamily="34" charset="0"/>
                <a:cs typeface="Times New Roman" panose="02020603050405020304" pitchFamily="18" charset="0"/>
              </a:rPr>
              <a:t>à</a:t>
            </a:r>
            <a:r>
              <a:rPr lang="vi-VN" sz="2800" dirty="0">
                <a:solidFill>
                  <a:schemeClr val="tx2">
                    <a:lumMod val="75000"/>
                  </a:schemeClr>
                </a:solidFill>
                <a:effectLst/>
                <a:latin typeface="Times New Roman" panose="02020603050405020304" pitchFamily="18" charset="0"/>
                <a:ea typeface="Microsoft Sans Serif" panose="020B0604020202020204" pitchFamily="34" charset="0"/>
                <a:cs typeface="Times New Roman" panose="02020603050405020304" pitchFamily="18" charset="0"/>
              </a:rPr>
              <a:t> ph</a:t>
            </a:r>
            <a:r>
              <a:rPr lang="en-US" sz="2800" dirty="0">
                <a:solidFill>
                  <a:schemeClr val="tx2">
                    <a:lumMod val="75000"/>
                  </a:schemeClr>
                </a:solidFill>
                <a:effectLst/>
                <a:latin typeface="Times New Roman" panose="02020603050405020304" pitchFamily="18" charset="0"/>
                <a:ea typeface="Microsoft Sans Serif" panose="020B0604020202020204" pitchFamily="34" charset="0"/>
                <a:cs typeface="Times New Roman" panose="02020603050405020304" pitchFamily="18" charset="0"/>
              </a:rPr>
              <a:t>ầ</a:t>
            </a:r>
            <a:r>
              <a:rPr lang="vi-VN" sz="2800" dirty="0">
                <a:solidFill>
                  <a:schemeClr val="tx2">
                    <a:lumMod val="75000"/>
                  </a:schemeClr>
                </a:solidFill>
                <a:effectLst/>
                <a:latin typeface="Times New Roman" panose="02020603050405020304" pitchFamily="18" charset="0"/>
                <a:ea typeface="Microsoft Sans Serif" panose="020B0604020202020204" pitchFamily="34" charset="0"/>
                <a:cs typeface="Times New Roman" panose="02020603050405020304" pitchFamily="18" charset="0"/>
              </a:rPr>
              <a:t>n ý nghĩa bổ sung (ý nghĩa biểu càm) b</a:t>
            </a:r>
            <a:r>
              <a:rPr lang="en-US" sz="2800" dirty="0">
                <a:solidFill>
                  <a:schemeClr val="tx2">
                    <a:lumMod val="75000"/>
                  </a:schemeClr>
                </a:solidFill>
                <a:latin typeface="Times New Roman" panose="02020603050405020304" pitchFamily="18" charset="0"/>
                <a:ea typeface="Microsoft Sans Serif" panose="020B0604020202020204" pitchFamily="34" charset="0"/>
                <a:cs typeface="Times New Roman" panose="02020603050405020304" pitchFamily="18" charset="0"/>
              </a:rPr>
              <a:t>ê</a:t>
            </a:r>
            <a:r>
              <a:rPr lang="vi-VN" sz="2800" dirty="0">
                <a:solidFill>
                  <a:schemeClr val="tx2">
                    <a:lumMod val="75000"/>
                  </a:schemeClr>
                </a:solidFill>
                <a:effectLst/>
                <a:latin typeface="Times New Roman" panose="02020603050405020304" pitchFamily="18" charset="0"/>
                <a:ea typeface="Microsoft Sans Serif" panose="020B0604020202020204" pitchFamily="34" charset="0"/>
                <a:cs typeface="Times New Roman" panose="02020603050405020304" pitchFamily="18" charset="0"/>
              </a:rPr>
              <a:t>n cạnh ph</a:t>
            </a:r>
            <a:r>
              <a:rPr lang="en-US" sz="2800" dirty="0">
                <a:solidFill>
                  <a:schemeClr val="tx2">
                    <a:lumMod val="75000"/>
                  </a:schemeClr>
                </a:solidFill>
                <a:effectLst/>
                <a:latin typeface="Times New Roman" panose="02020603050405020304" pitchFamily="18" charset="0"/>
                <a:ea typeface="Microsoft Sans Serif" panose="020B0604020202020204" pitchFamily="34" charset="0"/>
                <a:cs typeface="Times New Roman" panose="02020603050405020304" pitchFamily="18" charset="0"/>
              </a:rPr>
              <a:t>ầ</a:t>
            </a:r>
            <a:r>
              <a:rPr lang="vi-VN" sz="2800" dirty="0">
                <a:solidFill>
                  <a:schemeClr val="tx2">
                    <a:lumMod val="75000"/>
                  </a:schemeClr>
                </a:solidFill>
                <a:effectLst/>
                <a:latin typeface="Times New Roman" panose="02020603050405020304" pitchFamily="18" charset="0"/>
                <a:ea typeface="Microsoft Sans Serif" panose="020B0604020202020204" pitchFamily="34" charset="0"/>
                <a:cs typeface="Times New Roman" panose="02020603050405020304" pitchFamily="18" charset="0"/>
              </a:rPr>
              <a:t>n nghĩa</a:t>
            </a:r>
            <a:r>
              <a:rPr lang="en-US" sz="2800" dirty="0">
                <a:solidFill>
                  <a:schemeClr val="tx2">
                    <a:lumMod val="75000"/>
                  </a:schemeClr>
                </a:solidFill>
                <a:effectLst/>
                <a:latin typeface="Times New Roman" panose="02020603050405020304" pitchFamily="18" charset="0"/>
                <a:ea typeface="Microsoft Sans Serif" panose="020B0604020202020204" pitchFamily="34" charset="0"/>
                <a:cs typeface="Times New Roman" panose="02020603050405020304" pitchFamily="18" charset="0"/>
              </a:rPr>
              <a:t> </a:t>
            </a:r>
            <a:r>
              <a:rPr lang="vi-VN" sz="2800" dirty="0">
                <a:solidFill>
                  <a:schemeClr val="tx2">
                    <a:lumMod val="75000"/>
                  </a:schemeClr>
                </a:solidFill>
                <a:effectLst/>
                <a:latin typeface="Times New Roman" panose="02020603050405020304" pitchFamily="18" charset="0"/>
                <a:ea typeface="Microsoft Sans Serif" panose="020B0604020202020204" pitchFamily="34" charset="0"/>
                <a:cs typeface="Times New Roman" panose="02020603050405020304" pitchFamily="18" charset="0"/>
              </a:rPr>
              <a:t>cơ bản của từ ngữ. sắc thái nghĩa biểu </a:t>
            </a:r>
            <a:r>
              <a:rPr lang="en-US" sz="2800" dirty="0" err="1">
                <a:solidFill>
                  <a:schemeClr val="tx2">
                    <a:lumMod val="75000"/>
                  </a:schemeClr>
                </a:solidFill>
                <a:latin typeface="Times New Roman" panose="02020603050405020304" pitchFamily="18" charset="0"/>
                <a:ea typeface="Microsoft Sans Serif" panose="020B0604020202020204" pitchFamily="34" charset="0"/>
                <a:cs typeface="Times New Roman" panose="02020603050405020304" pitchFamily="18" charset="0"/>
              </a:rPr>
              <a:t>lộ</a:t>
            </a:r>
            <a:r>
              <a:rPr lang="vi-VN" sz="2800" dirty="0">
                <a:solidFill>
                  <a:schemeClr val="tx2">
                    <a:lumMod val="75000"/>
                  </a:schemeClr>
                </a:solidFill>
                <a:effectLst/>
                <a:latin typeface="Times New Roman" panose="02020603050405020304" pitchFamily="18" charset="0"/>
                <a:ea typeface="Microsoft Sans Serif" panose="020B0604020202020204" pitchFamily="34" charset="0"/>
                <a:cs typeface="Times New Roman" panose="02020603050405020304" pitchFamily="18" charset="0"/>
              </a:rPr>
              <a:t> tinh c</a:t>
            </a:r>
            <a:r>
              <a:rPr lang="en-US" sz="2800" dirty="0">
                <a:solidFill>
                  <a:schemeClr val="tx2">
                    <a:lumMod val="75000"/>
                  </a:schemeClr>
                </a:solidFill>
                <a:latin typeface="Times New Roman" panose="02020603050405020304" pitchFamily="18" charset="0"/>
                <a:ea typeface="Microsoft Sans Serif" panose="020B0604020202020204" pitchFamily="34" charset="0"/>
                <a:cs typeface="Times New Roman" panose="02020603050405020304" pitchFamily="18" charset="0"/>
              </a:rPr>
              <a:t>ả</a:t>
            </a:r>
            <a:r>
              <a:rPr lang="vi-VN" sz="2800" dirty="0">
                <a:solidFill>
                  <a:schemeClr val="tx2">
                    <a:lumMod val="75000"/>
                  </a:schemeClr>
                </a:solidFill>
                <a:effectLst/>
                <a:latin typeface="Times New Roman" panose="02020603050405020304" pitchFamily="18" charset="0"/>
                <a:ea typeface="Microsoft Sans Serif" panose="020B0604020202020204" pitchFamily="34" charset="0"/>
                <a:cs typeface="Times New Roman" panose="02020603050405020304" pitchFamily="18" charset="0"/>
              </a:rPr>
              <a:t>m, thài độ, đánh giá, nhận định,c</a:t>
            </a:r>
            <a:r>
              <a:rPr lang="en-US" sz="2800" dirty="0">
                <a:solidFill>
                  <a:schemeClr val="tx2">
                    <a:lumMod val="75000"/>
                  </a:schemeClr>
                </a:solidFill>
                <a:latin typeface="Times New Roman" panose="02020603050405020304" pitchFamily="18" charset="0"/>
                <a:ea typeface="Microsoft Sans Serif" panose="020B0604020202020204" pitchFamily="34" charset="0"/>
                <a:cs typeface="Times New Roman" panose="02020603050405020304" pitchFamily="18" charset="0"/>
              </a:rPr>
              <a:t>ủ</a:t>
            </a:r>
            <a:r>
              <a:rPr lang="vi-VN" sz="2800" dirty="0">
                <a:solidFill>
                  <a:schemeClr val="tx2">
                    <a:lumMod val="75000"/>
                  </a:schemeClr>
                </a:solidFill>
                <a:effectLst/>
                <a:latin typeface="Times New Roman" panose="02020603050405020304" pitchFamily="18" charset="0"/>
                <a:ea typeface="Microsoft Sans Serif" panose="020B0604020202020204" pitchFamily="34" charset="0"/>
                <a:cs typeface="Times New Roman" panose="02020603050405020304" pitchFamily="18" charset="0"/>
              </a:rPr>
              <a:t>a người nói, người viết, chẳng hạn như sắc thái trang trọng, thân mật, coi khinh</a:t>
            </a:r>
            <a:r>
              <a:rPr lang="en-US" sz="2800" dirty="0">
                <a:solidFill>
                  <a:schemeClr val="tx2">
                    <a:lumMod val="75000"/>
                  </a:schemeClr>
                </a:solidFill>
                <a:effectLst/>
                <a:latin typeface="Times New Roman" panose="02020603050405020304" pitchFamily="18" charset="0"/>
                <a:ea typeface="Microsoft Sans Serif" panose="020B0604020202020204" pitchFamily="34" charset="0"/>
                <a:cs typeface="Times New Roman" panose="02020603050405020304" pitchFamily="18" charset="0"/>
              </a:rPr>
              <a:t>.</a:t>
            </a:r>
            <a:r>
              <a:rPr lang="en-US" sz="2800" dirty="0">
                <a:solidFill>
                  <a:schemeClr val="tx2">
                    <a:lumMod val="75000"/>
                  </a:schemeClr>
                </a:solidFill>
                <a:latin typeface="Times New Roman" panose="02020603050405020304" pitchFamily="18" charset="0"/>
                <a:cs typeface="Times New Roman" panose="02020603050405020304" pitchFamily="18" charset="0"/>
              </a:rPr>
              <a:t>      </a:t>
            </a:r>
          </a:p>
        </p:txBody>
      </p:sp>
      <p:sp>
        <p:nvSpPr>
          <p:cNvPr id="19" name="TextBox 18">
            <a:extLst>
              <a:ext uri="{FF2B5EF4-FFF2-40B4-BE49-F238E27FC236}">
                <a16:creationId xmlns:a16="http://schemas.microsoft.com/office/drawing/2014/main" id="{07AE1EF2-DFCA-0C40-79C3-E7035782D44C}"/>
              </a:ext>
            </a:extLst>
          </p:cNvPr>
          <p:cNvSpPr txBox="1"/>
          <p:nvPr/>
        </p:nvSpPr>
        <p:spPr>
          <a:xfrm>
            <a:off x="197694" y="3730896"/>
            <a:ext cx="11827292" cy="3108543"/>
          </a:xfrm>
          <a:prstGeom prst="rect">
            <a:avLst/>
          </a:prstGeom>
          <a:noFill/>
        </p:spPr>
        <p:txBody>
          <a:bodyPr wrap="square" rtlCol="0">
            <a:spAutoFit/>
          </a:bodyPr>
          <a:lstStyle/>
          <a:p>
            <a:pPr algn="just"/>
            <a:r>
              <a:rPr lang="en-US" sz="2800" b="1" dirty="0">
                <a:solidFill>
                  <a:srgbClr val="000099"/>
                </a:solidFill>
                <a:latin typeface="Times New Roman" panose="02020603050405020304" pitchFamily="18" charset="0"/>
                <a:cs typeface="Times New Roman" panose="02020603050405020304" pitchFamily="18" charset="0"/>
              </a:rPr>
              <a:t>-</a:t>
            </a:r>
            <a:r>
              <a:rPr lang="en-US" sz="2800" b="1" dirty="0" err="1">
                <a:solidFill>
                  <a:srgbClr val="000099"/>
                </a:solidFill>
                <a:latin typeface="Times New Roman" panose="02020603050405020304" pitchFamily="18" charset="0"/>
                <a:cs typeface="Times New Roman" panose="02020603050405020304" pitchFamily="18" charset="0"/>
              </a:rPr>
              <a:t>Cách</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dùng</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từ</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ngữ</a:t>
            </a:r>
            <a:r>
              <a:rPr lang="en-US" sz="2800" dirty="0">
                <a:solidFill>
                  <a:srgbClr val="000099"/>
                </a:solidFill>
                <a:latin typeface="Times New Roman" panose="02020603050405020304" pitchFamily="18" charset="0"/>
                <a:cs typeface="Times New Roman" panose="02020603050405020304" pitchFamily="18" charset="0"/>
              </a:rPr>
              <a:t>: </a:t>
            </a:r>
            <a:r>
              <a:rPr lang="vi-VN" sz="2800" dirty="0">
                <a:solidFill>
                  <a:srgbClr val="000099"/>
                </a:solidFill>
                <a:latin typeface="Times New Roman" panose="02020603050405020304" pitchFamily="18" charset="0"/>
                <a:cs typeface="Times New Roman" panose="02020603050405020304" pitchFamily="18" charset="0"/>
              </a:rPr>
              <a:t>Khi lựa chọn t</a:t>
            </a:r>
            <a:r>
              <a:rPr lang="en-US" sz="2800" dirty="0">
                <a:solidFill>
                  <a:srgbClr val="000099"/>
                </a:solidFill>
                <a:latin typeface="Times New Roman" panose="02020603050405020304" pitchFamily="18" charset="0"/>
                <a:cs typeface="Times New Roman" panose="02020603050405020304" pitchFamily="18" charset="0"/>
              </a:rPr>
              <a:t>ừ</a:t>
            </a:r>
            <a:r>
              <a:rPr lang="vi-VN" sz="2800" dirty="0">
                <a:solidFill>
                  <a:srgbClr val="000099"/>
                </a:solidFill>
                <a:latin typeface="Times New Roman" panose="02020603050405020304" pitchFamily="18" charset="0"/>
                <a:cs typeface="Times New Roman" panose="02020603050405020304" pitchFamily="18" charset="0"/>
              </a:rPr>
              <a:t> ngữ, ngoài việc quan tàm đến phần ý nghĩa cơ b</a:t>
            </a:r>
            <a:r>
              <a:rPr lang="en-US" sz="2800" dirty="0">
                <a:solidFill>
                  <a:srgbClr val="000099"/>
                </a:solidFill>
                <a:latin typeface="Times New Roman" panose="02020603050405020304" pitchFamily="18" charset="0"/>
                <a:cs typeface="Times New Roman" panose="02020603050405020304" pitchFamily="18" charset="0"/>
              </a:rPr>
              <a:t>ả</a:t>
            </a:r>
            <a:r>
              <a:rPr lang="vi-VN" sz="2800" dirty="0">
                <a:solidFill>
                  <a:srgbClr val="000099"/>
                </a:solidFill>
                <a:latin typeface="Times New Roman" panose="02020603050405020304" pitchFamily="18" charset="0"/>
                <a:cs typeface="Times New Roman" panose="02020603050405020304" pitchFamily="18" charset="0"/>
              </a:rPr>
              <a:t>n, chúng ta cằn</a:t>
            </a:r>
            <a:r>
              <a:rPr lang="en-US" sz="2800" dirty="0">
                <a:solidFill>
                  <a:srgbClr val="000099"/>
                </a:solidFill>
                <a:latin typeface="Times New Roman" panose="02020603050405020304" pitchFamily="18" charset="0"/>
                <a:cs typeface="Times New Roman" panose="02020603050405020304" pitchFamily="18" charset="0"/>
              </a:rPr>
              <a:t> </a:t>
            </a:r>
            <a:r>
              <a:rPr lang="vi-VN" sz="2800" dirty="0">
                <a:solidFill>
                  <a:srgbClr val="000099"/>
                </a:solidFill>
                <a:latin typeface="Times New Roman" panose="02020603050405020304" pitchFamily="18" charset="0"/>
                <a:cs typeface="Times New Roman" panose="02020603050405020304" pitchFamily="18" charset="0"/>
              </a:rPr>
              <a:t>ph</a:t>
            </a:r>
            <a:r>
              <a:rPr lang="en-US" sz="2800" dirty="0">
                <a:solidFill>
                  <a:srgbClr val="000099"/>
                </a:solidFill>
                <a:latin typeface="Times New Roman" panose="02020603050405020304" pitchFamily="18" charset="0"/>
                <a:cs typeface="Times New Roman" panose="02020603050405020304" pitchFamily="18" charset="0"/>
              </a:rPr>
              <a:t>ả</a:t>
            </a:r>
            <a:r>
              <a:rPr lang="vi-VN" sz="2800" dirty="0">
                <a:solidFill>
                  <a:srgbClr val="000099"/>
                </a:solidFill>
                <a:latin typeface="Times New Roman" panose="02020603050405020304" pitchFamily="18" charset="0"/>
                <a:cs typeface="Times New Roman" panose="02020603050405020304" pitchFamily="18" charset="0"/>
              </a:rPr>
              <a:t>i quan tàm đến sắc thái nghĩa của tứ. Bời vi nếu không lựa chọn được từ ngữ với</a:t>
            </a:r>
            <a:r>
              <a:rPr lang="en-US" sz="2800" dirty="0">
                <a:solidFill>
                  <a:srgbClr val="000099"/>
                </a:solidFill>
                <a:latin typeface="Times New Roman" panose="02020603050405020304" pitchFamily="18" charset="0"/>
                <a:cs typeface="Times New Roman" panose="02020603050405020304" pitchFamily="18" charset="0"/>
              </a:rPr>
              <a:t> </a:t>
            </a:r>
            <a:r>
              <a:rPr lang="vi-VN" sz="2800" dirty="0">
                <a:solidFill>
                  <a:srgbClr val="000099"/>
                </a:solidFill>
                <a:latin typeface="Times New Roman" panose="02020603050405020304" pitchFamily="18" charset="0"/>
                <a:cs typeface="Times New Roman" panose="02020603050405020304" pitchFamily="18" charset="0"/>
              </a:rPr>
              <a:t>sắc thái nghĩa phù họp, chúng ta sẽ không the diễn tà chinh xác thái độ, tinh cảm,</a:t>
            </a:r>
            <a:r>
              <a:rPr lang="en-US" sz="2800" dirty="0">
                <a:solidFill>
                  <a:srgbClr val="000099"/>
                </a:solidFill>
                <a:latin typeface="Times New Roman" panose="02020603050405020304" pitchFamily="18" charset="0"/>
                <a:cs typeface="Times New Roman" panose="02020603050405020304" pitchFamily="18" charset="0"/>
              </a:rPr>
              <a:t> </a:t>
            </a:r>
            <a:r>
              <a:rPr lang="vi-VN" sz="2800" dirty="0">
                <a:solidFill>
                  <a:srgbClr val="000099"/>
                </a:solidFill>
                <a:latin typeface="Times New Roman" panose="02020603050405020304" pitchFamily="18" charset="0"/>
                <a:cs typeface="Times New Roman" panose="02020603050405020304" pitchFamily="18" charset="0"/>
              </a:rPr>
              <a:t>nhận định, của minh đòi với sự việc được đề cập trong càu hoặc đối </a:t>
            </a:r>
            <a:r>
              <a:rPr lang="en-US" sz="2800" dirty="0" err="1">
                <a:solidFill>
                  <a:srgbClr val="000099"/>
                </a:solidFill>
                <a:latin typeface="Times New Roman" panose="02020603050405020304" pitchFamily="18" charset="0"/>
                <a:cs typeface="Times New Roman" panose="02020603050405020304" pitchFamily="18" charset="0"/>
              </a:rPr>
              <a:t>với</a:t>
            </a:r>
            <a:r>
              <a:rPr lang="vi-VN" sz="2800" dirty="0">
                <a:solidFill>
                  <a:srgbClr val="000099"/>
                </a:solidFill>
                <a:latin typeface="Times New Roman" panose="02020603050405020304" pitchFamily="18" charset="0"/>
                <a:cs typeface="Times New Roman" panose="02020603050405020304" pitchFamily="18" charset="0"/>
              </a:rPr>
              <a:t> người nghe,</a:t>
            </a:r>
          </a:p>
          <a:p>
            <a:pPr algn="just"/>
            <a:r>
              <a:rPr lang="vi-VN" sz="2800" dirty="0">
                <a:solidFill>
                  <a:srgbClr val="000099"/>
                </a:solidFill>
                <a:latin typeface="Times New Roman" panose="02020603050405020304" pitchFamily="18" charset="0"/>
                <a:cs typeface="Times New Roman" panose="02020603050405020304" pitchFamily="18" charset="0"/>
              </a:rPr>
              <a:t>người đọc.</a:t>
            </a:r>
          </a:p>
          <a:p>
            <a:pPr algn="just"/>
            <a:endParaRPr lang="en-US" sz="28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342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87CCF5B8-B4C8-D55B-5E7E-067A9492C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12155487" cy="700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EED5360-E841-AD36-A4A1-FAAD64AC6640}"/>
              </a:ext>
            </a:extLst>
          </p:cNvPr>
          <p:cNvSpPr/>
          <p:nvPr/>
        </p:nvSpPr>
        <p:spPr>
          <a:xfrm>
            <a:off x="2581422" y="2967335"/>
            <a:ext cx="7029168"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HOẠT ĐỘNG LUYỆN TẬP</a:t>
            </a:r>
          </a:p>
        </p:txBody>
      </p:sp>
    </p:spTree>
    <p:extLst>
      <p:ext uri="{BB962C8B-B14F-4D97-AF65-F5344CB8AC3E}">
        <p14:creationId xmlns:p14="http://schemas.microsoft.com/office/powerpoint/2010/main" val="2057278004"/>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45" y="-1608881"/>
            <a:ext cx="12192000" cy="8466881"/>
          </a:xfrm>
          <a:prstGeom prst="rect">
            <a:avLst/>
          </a:prstGeom>
        </p:spPr>
      </p:pic>
      <p:sp>
        <p:nvSpPr>
          <p:cNvPr id="5" name="TextBox 4"/>
          <p:cNvSpPr txBox="1"/>
          <p:nvPr/>
        </p:nvSpPr>
        <p:spPr>
          <a:xfrm>
            <a:off x="3162300" y="21171"/>
            <a:ext cx="55626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C00000"/>
                </a:solidFill>
                <a:latin typeface="Times New Roman" pitchFamily="18" charset="0"/>
                <a:cs typeface="Times New Roman" pitchFamily="18" charset="0"/>
              </a:rPr>
              <a:t>II.THỰC HÀNH</a:t>
            </a:r>
            <a:endPar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
        <p:nvSpPr>
          <p:cNvPr id="6" name="AutoShape 2" descr="Hình nền Powerpoint làm Slide chào hỏi 11 - Kinh nghiệm dạy học">
            <a:extLst>
              <a:ext uri="{FF2B5EF4-FFF2-40B4-BE49-F238E27FC236}">
                <a16:creationId xmlns:a16="http://schemas.microsoft.com/office/drawing/2014/main" id="{DFB052DA-85B4-AA7A-18E2-B09478A5B9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4DC3D8CE-65BF-0537-0F6C-54FA0BFC208F}"/>
              </a:ext>
            </a:extLst>
          </p:cNvPr>
          <p:cNvSpPr txBox="1"/>
          <p:nvPr/>
        </p:nvSpPr>
        <p:spPr>
          <a:xfrm>
            <a:off x="-326161" y="1079207"/>
            <a:ext cx="795695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itchFamily="18" charset="0"/>
              </a:rPr>
              <a:t>B</a:t>
            </a:r>
            <a:r>
              <a:rPr lang="en-US" sz="2400" b="1" dirty="0" err="1">
                <a:solidFill>
                  <a:srgbClr val="C00000"/>
                </a:solidFill>
                <a:latin typeface="Times New Roman" panose="02020603050405020304" pitchFamily="18" charset="0"/>
                <a:cs typeface="Times New Roman" pitchFamily="18" charset="0"/>
              </a:rPr>
              <a:t>ài</a:t>
            </a:r>
            <a:r>
              <a:rPr lang="en-US" sz="2400" b="1" dirty="0">
                <a:solidFill>
                  <a:srgbClr val="C00000"/>
                </a:solidFill>
                <a:latin typeface="Times New Roman" panose="02020603050405020304" pitchFamily="18" charset="0"/>
                <a:cs typeface="Times New Roman" pitchFamily="18" charset="0"/>
              </a:rPr>
              <a:t> </a:t>
            </a:r>
            <a:r>
              <a:rPr lang="en-US" sz="2400" b="1" dirty="0" err="1">
                <a:solidFill>
                  <a:srgbClr val="C00000"/>
                </a:solidFill>
                <a:latin typeface="Times New Roman" panose="02020603050405020304" pitchFamily="18" charset="0"/>
                <a:cs typeface="Times New Roman" pitchFamily="18" charset="0"/>
              </a:rPr>
              <a:t>tập</a:t>
            </a:r>
            <a:r>
              <a:rPr lang="en-US" sz="2400" b="1" dirty="0">
                <a:solidFill>
                  <a:srgbClr val="C00000"/>
                </a:solidFill>
                <a:latin typeface="Times New Roman" panose="02020603050405020304" pitchFamily="18" charset="0"/>
                <a:cs typeface="Times New Roman" pitchFamily="18" charset="0"/>
              </a:rPr>
              <a:t> 1:</a:t>
            </a:r>
            <a:r>
              <a:rPr lang="vi-VN" sz="2400" b="1" dirty="0">
                <a:solidFill>
                  <a:srgbClr val="FF0000"/>
                </a:solidFill>
                <a:effectLst/>
                <a:latin typeface="Times New Roman" panose="02020603050405020304" pitchFamily="18" charset="0"/>
                <a:ea typeface="Microsoft Sans Serif" panose="020B0604020202020204" pitchFamily="34" charset="0"/>
                <a:cs typeface="Times New Roman" panose="02020603050405020304" pitchFamily="18" charset="0"/>
              </a:rPr>
              <a:t>Nhận xét về sắc thái nghĩa của từ ngữ in đậm</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itchFamily="18" charset="0"/>
            </a:endParaRPr>
          </a:p>
        </p:txBody>
      </p:sp>
      <p:sp>
        <p:nvSpPr>
          <p:cNvPr id="18" name="Rectangle 17">
            <a:extLst>
              <a:ext uri="{FF2B5EF4-FFF2-40B4-BE49-F238E27FC236}">
                <a16:creationId xmlns:a16="http://schemas.microsoft.com/office/drawing/2014/main" id="{CBD9766A-3F94-5259-65A5-C6682D7BF927}"/>
              </a:ext>
            </a:extLst>
          </p:cNvPr>
          <p:cNvSpPr/>
          <p:nvPr/>
        </p:nvSpPr>
        <p:spPr>
          <a:xfrm>
            <a:off x="7573603" y="1492859"/>
            <a:ext cx="114390" cy="502293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0" name="Picture 9" descr="A picture containing web, chain, plant, branchlet&#10;&#10;Description automatically generated">
            <a:extLst>
              <a:ext uri="{FF2B5EF4-FFF2-40B4-BE49-F238E27FC236}">
                <a16:creationId xmlns:a16="http://schemas.microsoft.com/office/drawing/2014/main" id="{17AE403F-ACE8-384F-8856-3B3B31294976}"/>
              </a:ext>
            </a:extLst>
          </p:cNvPr>
          <p:cNvPicPr>
            <a:picLocks noChangeAspect="1"/>
          </p:cNvPicPr>
          <p:nvPr/>
        </p:nvPicPr>
        <p:blipFill>
          <a:blip r:embed="rId4"/>
          <a:stretch>
            <a:fillRect/>
          </a:stretch>
        </p:blipFill>
        <p:spPr>
          <a:xfrm>
            <a:off x="7303624" y="1161343"/>
            <a:ext cx="5083876" cy="771833"/>
          </a:xfrm>
          <a:prstGeom prst="rect">
            <a:avLst/>
          </a:prstGeom>
        </p:spPr>
      </p:pic>
      <p:sp>
        <p:nvSpPr>
          <p:cNvPr id="11" name="TextBox 10">
            <a:extLst>
              <a:ext uri="{FF2B5EF4-FFF2-40B4-BE49-F238E27FC236}">
                <a16:creationId xmlns:a16="http://schemas.microsoft.com/office/drawing/2014/main" id="{0820ECBE-A31B-B48B-09C3-C490C25FECB3}"/>
              </a:ext>
            </a:extLst>
          </p:cNvPr>
          <p:cNvSpPr txBox="1"/>
          <p:nvPr/>
        </p:nvSpPr>
        <p:spPr>
          <a:xfrm>
            <a:off x="7970939" y="1335156"/>
            <a:ext cx="3881538"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THẢO LUẬN NHÓM ĐÔI</a:t>
            </a:r>
          </a:p>
        </p:txBody>
      </p:sp>
      <p:sp>
        <p:nvSpPr>
          <p:cNvPr id="17" name="Rectangle 1">
            <a:extLst>
              <a:ext uri="{FF2B5EF4-FFF2-40B4-BE49-F238E27FC236}">
                <a16:creationId xmlns:a16="http://schemas.microsoft.com/office/drawing/2014/main" id="{F656643E-AA76-5F17-A76B-18E235F0FAE8}"/>
              </a:ext>
            </a:extLst>
          </p:cNvPr>
          <p:cNvSpPr>
            <a:spLocks noChangeArrowheads="1"/>
          </p:cNvSpPr>
          <p:nvPr/>
        </p:nvSpPr>
        <p:spPr bwMode="auto">
          <a:xfrm>
            <a:off x="5153025" y="2339967"/>
            <a:ext cx="41505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4" name="Picture 23">
            <a:extLst>
              <a:ext uri="{FF2B5EF4-FFF2-40B4-BE49-F238E27FC236}">
                <a16:creationId xmlns:a16="http://schemas.microsoft.com/office/drawing/2014/main" id="{88BA0C37-C63A-54F6-93B3-EEA943152F60}"/>
              </a:ext>
            </a:extLst>
          </p:cNvPr>
          <p:cNvPicPr>
            <a:picLocks noChangeAspect="1"/>
          </p:cNvPicPr>
          <p:nvPr/>
        </p:nvPicPr>
        <p:blipFill>
          <a:blip r:embed="rId5"/>
          <a:stretch>
            <a:fillRect/>
          </a:stretch>
        </p:blipFill>
        <p:spPr>
          <a:xfrm>
            <a:off x="7721378" y="1872866"/>
            <a:ext cx="4248368" cy="4642930"/>
          </a:xfrm>
          <a:prstGeom prst="rect">
            <a:avLst/>
          </a:prstGeom>
        </p:spPr>
      </p:pic>
      <p:sp>
        <p:nvSpPr>
          <p:cNvPr id="27" name="TextBox 26">
            <a:extLst>
              <a:ext uri="{FF2B5EF4-FFF2-40B4-BE49-F238E27FC236}">
                <a16:creationId xmlns:a16="http://schemas.microsoft.com/office/drawing/2014/main" id="{6796F736-EE63-5FF7-071F-F294E6098F9E}"/>
              </a:ext>
            </a:extLst>
          </p:cNvPr>
          <p:cNvSpPr txBox="1"/>
          <p:nvPr/>
        </p:nvSpPr>
        <p:spPr>
          <a:xfrm>
            <a:off x="43530" y="1407349"/>
            <a:ext cx="7425770" cy="2606676"/>
          </a:xfrm>
          <a:prstGeom prst="rect">
            <a:avLst/>
          </a:prstGeom>
          <a:noFill/>
        </p:spPr>
        <p:txBody>
          <a:bodyPr wrap="square" rtlCol="0">
            <a:spAutoFit/>
          </a:bodyPr>
          <a:lstStyle/>
          <a:p>
            <a:pPr marL="0" marR="0">
              <a:lnSpc>
                <a:spcPct val="115000"/>
              </a:lnSpc>
              <a:spcBef>
                <a:spcPts val="0"/>
              </a:spcBef>
              <a:spcAft>
                <a:spcPts val="0"/>
              </a:spcAft>
            </a:pPr>
            <a:r>
              <a:rPr lang="en-US" sz="2400" dirty="0">
                <a:solidFill>
                  <a:schemeClr val="accent1">
                    <a:lumMod val="50000"/>
                  </a:schemeClr>
                </a:solidFill>
                <a:latin typeface="Times New Roman" panose="02020603050405020304" pitchFamily="18" charset="0"/>
                <a:cs typeface="Times New Roman" panose="02020603050405020304" pitchFamily="18" charset="0"/>
              </a:rPr>
              <a:t>a.</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Vểnh</a:t>
            </a:r>
            <a:r>
              <a:rPr lang="en-US" sz="2400" b="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râu</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vốn</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nhàn</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nhã</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bông</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đùa</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chê</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15000"/>
              </a:lnSpc>
              <a:spcBef>
                <a:spcPts val="0"/>
              </a:spcBef>
              <a:spcAft>
                <a:spcPts val="0"/>
              </a:spcAft>
            </a:pP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400" b="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2400" b="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vốn</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xấu</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tỏ</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kiêu</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căng</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coi</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400" kern="1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ngườikhác</a:t>
            </a:r>
            <a:r>
              <a:rPr lang="en-US" sz="2400"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lnSpc>
                <a:spcPct val="115000"/>
              </a:lnSpc>
              <a:spcBef>
                <a:spcPts val="0"/>
              </a:spcBef>
              <a:spcAft>
                <a:spcPts val="0"/>
              </a:spcAft>
            </a:pPr>
            <a:r>
              <a:rPr lang="en-US" sz="2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=&gt; </a:t>
            </a:r>
            <a:r>
              <a:rPr lang="en-US" sz="2400" i="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2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châm</a:t>
            </a:r>
            <a:r>
              <a:rPr lang="en-US" sz="2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biếm</a:t>
            </a:r>
            <a:r>
              <a:rPr lang="en-US" sz="2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giễu</a:t>
            </a:r>
            <a:r>
              <a:rPr lang="en-US" sz="2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Trần</a:t>
            </a:r>
            <a:r>
              <a:rPr lang="en-US" sz="2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Xương</a:t>
            </a:r>
            <a:endParaRPr lang="en-US" sz="2400" i="1" kern="1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4E46B1BB-4868-5101-4933-D90F09FDFF11}"/>
              </a:ext>
            </a:extLst>
          </p:cNvPr>
          <p:cNvSpPr txBox="1"/>
          <p:nvPr/>
        </p:nvSpPr>
        <p:spPr>
          <a:xfrm>
            <a:off x="1" y="4217206"/>
            <a:ext cx="7586568" cy="907749"/>
          </a:xfrm>
          <a:prstGeom prst="rect">
            <a:avLst/>
          </a:prstGeom>
          <a:noFill/>
        </p:spPr>
        <p:txBody>
          <a:bodyPr wrap="square" rtlCol="0">
            <a:spAutoFit/>
          </a:bodyPr>
          <a:lstStyle/>
          <a:p>
            <a:pPr marL="0" marR="0">
              <a:lnSpc>
                <a:spcPct val="115000"/>
              </a:lnSpc>
              <a:spcBef>
                <a:spcPts val="0"/>
              </a:spcBef>
              <a:spcAft>
                <a:spcPts val="0"/>
              </a:spcAft>
            </a:pPr>
            <a:r>
              <a:rPr lang="en-US" sz="2400" dirty="0">
                <a:latin typeface="Times New Roman" panose="02020603050405020304" pitchFamily="18" charset="0"/>
                <a:cs typeface="Times New Roman" panose="02020603050405020304" pitchFamily="18" charset="0"/>
              </a:rPr>
              <a:t>b.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Quệt</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mạnh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mẽ</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bông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đùa,giễu</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cợt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Hồ</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Xuân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mời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trầu</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3D8241D8-D644-B389-E2DA-D3F82BA28A0D}"/>
              </a:ext>
            </a:extLst>
          </p:cNvPr>
          <p:cNvSpPr txBox="1"/>
          <p:nvPr/>
        </p:nvSpPr>
        <p:spPr>
          <a:xfrm>
            <a:off x="-12965" y="5377413"/>
            <a:ext cx="7586568" cy="907749"/>
          </a:xfrm>
          <a:prstGeom prst="rect">
            <a:avLst/>
          </a:prstGeom>
          <a:noFill/>
        </p:spPr>
        <p:txBody>
          <a:bodyPr wrap="square" rtlCol="0">
            <a:spAutoFit/>
          </a:bodyPr>
          <a:lstStyle/>
          <a:p>
            <a:pPr>
              <a:lnSpc>
                <a:spcPct val="115000"/>
              </a:lnSpc>
            </a:pPr>
            <a:r>
              <a:rPr lang="en-US" sz="2400" dirty="0">
                <a:solidFill>
                  <a:srgbClr val="002060"/>
                </a:solidFill>
                <a:latin typeface="Times New Roman" panose="02020603050405020304" pitchFamily="18" charset="0"/>
                <a:cs typeface="Times New Roman" panose="02020603050405020304" pitchFamily="18" charset="0"/>
              </a:rPr>
              <a:t>c. </a:t>
            </a:r>
            <a:r>
              <a:rPr lang="en-US" sz="2400" b="1" dirty="0">
                <a:solidFill>
                  <a:srgbClr val="002060"/>
                </a:solidFill>
                <a:latin typeface="Times New Roman" panose="02020603050405020304" pitchFamily="18" charset="0"/>
                <a:ea typeface="Calibri" panose="020F0502020204030204" pitchFamily="34" charset="0"/>
              </a:rPr>
              <a:t>“</a:t>
            </a:r>
            <a:r>
              <a:rPr lang="en-US" sz="2400" b="1" dirty="0" err="1">
                <a:solidFill>
                  <a:srgbClr val="002060"/>
                </a:solidFill>
                <a:latin typeface="Times New Roman" panose="02020603050405020304" pitchFamily="18" charset="0"/>
                <a:ea typeface="Calibri" panose="020F0502020204030204" pitchFamily="34" charset="0"/>
              </a:rPr>
              <a:t>Bảnh</a:t>
            </a:r>
            <a:r>
              <a:rPr lang="en-US" sz="2400" b="1" dirty="0">
                <a:solidFill>
                  <a:srgbClr val="002060"/>
                </a:solidFill>
                <a:latin typeface="Times New Roman" panose="02020603050405020304" pitchFamily="18" charset="0"/>
                <a:ea typeface="Calibri" panose="020F0502020204030204" pitchFamily="34" charset="0"/>
              </a:rPr>
              <a:t> </a:t>
            </a:r>
            <a:r>
              <a:rPr lang="en-US" sz="2400" b="1" dirty="0" err="1">
                <a:solidFill>
                  <a:srgbClr val="002060"/>
                </a:solidFill>
                <a:latin typeface="Times New Roman" panose="02020603050405020304" pitchFamily="18" charset="0"/>
                <a:ea typeface="Calibri" panose="020F0502020204030204" pitchFamily="34" charset="0"/>
              </a:rPr>
              <a:t>choẹ</a:t>
            </a:r>
            <a:r>
              <a:rPr lang="en-US" sz="2400" b="1"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thể</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hiện</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thái</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độ</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giễu</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cợt</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coi</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khinh</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của</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Nguyễn</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Khuyến</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dành</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cho</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những</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tiến</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sĩ</a:t>
            </a:r>
            <a:r>
              <a:rPr lang="en-US" sz="2400" dirty="0">
                <a:solidFill>
                  <a:srgbClr val="002060"/>
                </a:solidFill>
                <a:latin typeface="Times New Roman" panose="02020603050405020304" pitchFamily="18" charset="0"/>
                <a:ea typeface="Calibri" panose="020F0502020204030204" pitchFamily="34" charset="0"/>
              </a:rPr>
              <a:t> </a:t>
            </a:r>
            <a:r>
              <a:rPr lang="en-US" sz="2400" dirty="0" err="1">
                <a:solidFill>
                  <a:srgbClr val="002060"/>
                </a:solidFill>
                <a:latin typeface="Times New Roman" panose="02020603050405020304" pitchFamily="18" charset="0"/>
                <a:ea typeface="Calibri" panose="020F0502020204030204" pitchFamily="34" charset="0"/>
              </a:rPr>
              <a:t>giấy</a:t>
            </a:r>
            <a:endParaRPr lang="en-US" sz="24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34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7">
                                            <p:txEl>
                                              <p:pRg st="0" end="0"/>
                                            </p:txEl>
                                          </p:spTgt>
                                        </p:tgtEl>
                                        <p:attrNameLst>
                                          <p:attrName>style.visibility</p:attrName>
                                        </p:attrNameLst>
                                      </p:cBhvr>
                                      <p:to>
                                        <p:strVal val="visible"/>
                                      </p:to>
                                    </p:set>
                                    <p:animEffect transition="in" filter="barn(inVertical)">
                                      <p:cBhvr>
                                        <p:cTn id="20" dur="500"/>
                                        <p:tgtEl>
                                          <p:spTgt spid="2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7">
                                            <p:txEl>
                                              <p:pRg st="1" end="1"/>
                                            </p:txEl>
                                          </p:spTgt>
                                        </p:tgtEl>
                                        <p:attrNameLst>
                                          <p:attrName>style.visibility</p:attrName>
                                        </p:attrNameLst>
                                      </p:cBhvr>
                                      <p:to>
                                        <p:strVal val="visible"/>
                                      </p:to>
                                    </p:set>
                                    <p:animEffect transition="in" filter="barn(inVertical)">
                                      <p:cBhvr>
                                        <p:cTn id="25" dur="500"/>
                                        <p:tgtEl>
                                          <p:spTgt spid="2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7">
                                            <p:txEl>
                                              <p:pRg st="2" end="2"/>
                                            </p:txEl>
                                          </p:spTgt>
                                        </p:tgtEl>
                                        <p:attrNameLst>
                                          <p:attrName>style.visibility</p:attrName>
                                        </p:attrNameLst>
                                      </p:cBhvr>
                                      <p:to>
                                        <p:strVal val="visible"/>
                                      </p:to>
                                    </p:set>
                                    <p:animEffect transition="in" filter="circle(in)">
                                      <p:cBhvr>
                                        <p:cTn id="30" dur="2000"/>
                                        <p:tgtEl>
                                          <p:spTgt spid="2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barn(inVertical)">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arn(inVertical)">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ring Season by Slidesgo">
  <a:themeElements>
    <a:clrScheme name="Simple Light">
      <a:dk1>
        <a:srgbClr val="FFECB4"/>
      </a:dk1>
      <a:lt1>
        <a:srgbClr val="F9B53D"/>
      </a:lt1>
      <a:dk2>
        <a:srgbClr val="FAD9D4"/>
      </a:dk2>
      <a:lt2>
        <a:srgbClr val="F4AF98"/>
      </a:lt2>
      <a:accent1>
        <a:srgbClr val="F9786B"/>
      </a:accent1>
      <a:accent2>
        <a:srgbClr val="F43B3B"/>
      </a:accent2>
      <a:accent3>
        <a:srgbClr val="83B2A9"/>
      </a:accent3>
      <a:accent4>
        <a:srgbClr val="055C49"/>
      </a:accent4>
      <a:accent5>
        <a:srgbClr val="043025"/>
      </a:accent5>
      <a:accent6>
        <a:srgbClr val="043025"/>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1216</Words>
  <PresentationFormat>Widescreen</PresentationFormat>
  <Paragraphs>113</Paragraphs>
  <Slides>20</Slides>
  <Notes>8</Notes>
  <HiddenSlides>0</HiddenSlides>
  <MMClips>2</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Amasis MT Pro Medium</vt:lpstr>
      <vt:lpstr>Arial</vt:lpstr>
      <vt:lpstr>Bahiana</vt:lpstr>
      <vt:lpstr>Barlow</vt:lpstr>
      <vt:lpstr>Calibri</vt:lpstr>
      <vt:lpstr>Fira Sans Extra Condensed Medium</vt:lpstr>
      <vt:lpstr>Muli Regular</vt:lpstr>
      <vt:lpstr>Times New Roman</vt:lpstr>
      <vt:lpstr>Tulpen One</vt:lpstr>
      <vt:lpstr>Office Theme</vt:lpstr>
      <vt:lpstr>Spring Season by Slidesgo</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2023-06-14T01:04:57Z</dcterms:created>
  <dcterms:modified xsi:type="dcterms:W3CDTF">2023-06-17T09:22:25Z</dcterms:modified>
</cp:coreProperties>
</file>