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345" r:id="rId3"/>
    <p:sldId id="278" r:id="rId4"/>
    <p:sldId id="279" r:id="rId5"/>
    <p:sldId id="346" r:id="rId6"/>
    <p:sldId id="338" r:id="rId7"/>
    <p:sldId id="350" r:id="rId8"/>
    <p:sldId id="285" r:id="rId9"/>
    <p:sldId id="342" r:id="rId10"/>
    <p:sldId id="343" r:id="rId11"/>
    <p:sldId id="351" r:id="rId12"/>
    <p:sldId id="280" r:id="rId13"/>
    <p:sldId id="344" r:id="rId14"/>
    <p:sldId id="352" r:id="rId15"/>
    <p:sldId id="292" r:id="rId16"/>
    <p:sldId id="29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0B8"/>
    <a:srgbClr val="F26532"/>
    <a:srgbClr val="006673"/>
    <a:srgbClr val="A3DBE1"/>
    <a:srgbClr val="E26714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150" autoAdjust="0"/>
  </p:normalViewPr>
  <p:slideViewPr>
    <p:cSldViewPr snapToGrid="0" showGuides="1">
      <p:cViewPr varScale="1">
        <p:scale>
          <a:sx n="87" d="100"/>
          <a:sy n="87" d="100"/>
        </p:scale>
        <p:origin x="107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2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4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021935" y="1106019"/>
            <a:ext cx="105155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/>
              <a:t>Read the text again and give short answers to the following questions.</a:t>
            </a:r>
            <a:endParaRPr lang="x-none" sz="2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DDE59C-D996-C043-9639-F82403587D9C}"/>
              </a:ext>
            </a:extLst>
          </p:cNvPr>
          <p:cNvSpPr/>
          <p:nvPr/>
        </p:nvSpPr>
        <p:spPr>
          <a:xfrm>
            <a:off x="654466" y="2093957"/>
            <a:ext cx="108830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What's important for meeting the growing need for water?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2. What's the traditional method of collecting rainwater?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3. What's the new method of creating water?</a:t>
            </a:r>
            <a:endParaRPr lang="en-US" sz="28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58D789-83CB-064A-8184-A46A6C6CD460}"/>
              </a:ext>
            </a:extLst>
          </p:cNvPr>
          <p:cNvSpPr/>
          <p:nvPr/>
        </p:nvSpPr>
        <p:spPr>
          <a:xfrm>
            <a:off x="1021935" y="2867434"/>
            <a:ext cx="5735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methods of collecting water (are).</a:t>
            </a:r>
            <a:endParaRPr lang="x-none" sz="28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8E7889-5862-F54E-A950-4696B0B0BEE6}"/>
              </a:ext>
            </a:extLst>
          </p:cNvPr>
          <p:cNvSpPr/>
          <p:nvPr/>
        </p:nvSpPr>
        <p:spPr>
          <a:xfrm>
            <a:off x="1021935" y="4142689"/>
            <a:ext cx="8673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Rainwater is collected from a roof and sent to a container.</a:t>
            </a:r>
            <a:r>
              <a:rPr lang="x-none" sz="28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413D94-9E63-A54A-9A78-F41F1B8FD98C}"/>
              </a:ext>
            </a:extLst>
          </p:cNvPr>
          <p:cNvSpPr/>
          <p:nvPr/>
        </p:nvSpPr>
        <p:spPr>
          <a:xfrm>
            <a:off x="1021935" y="5417944"/>
            <a:ext cx="8984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Tiny drops of water in the air are turned into drinking water.</a:t>
            </a:r>
            <a:r>
              <a:rPr lang="x-none" sz="28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6036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24548" y="136264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58274" y="240055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4548" y="363875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6319" y="1372811"/>
            <a:ext cx="562083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Talk about your </a:t>
            </a:r>
            <a:r>
              <a:rPr lang="en-US" dirty="0" err="1">
                <a:solidFill>
                  <a:srgbClr val="006673"/>
                </a:solidFill>
              </a:rPr>
              <a:t>favourite</a:t>
            </a:r>
            <a:r>
              <a:rPr lang="en-US" dirty="0">
                <a:solidFill>
                  <a:srgbClr val="006673"/>
                </a:solidFill>
              </a:rPr>
              <a:t> singer or musician.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2332891"/>
            <a:ext cx="5620831" cy="911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</a:t>
            </a:r>
            <a:r>
              <a:rPr lang="en-US" dirty="0">
                <a:solidFill>
                  <a:srgbClr val="006673"/>
                </a:solidFill>
              </a:rPr>
              <a:t> Complete the crossword.</a:t>
            </a:r>
            <a:endParaRPr lang="x-none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6318" y="3527944"/>
            <a:ext cx="5620831" cy="821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Complete the paragraph.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08315" y="1690348"/>
            <a:ext cx="625326" cy="7102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99916" y="2728253"/>
            <a:ext cx="558359" cy="91050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30341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33098" y="360980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</p:spTree>
    <p:extLst>
      <p:ext uri="{BB962C8B-B14F-4D97-AF65-F5344CB8AC3E}">
        <p14:creationId xmlns:p14="http://schemas.microsoft.com/office/powerpoint/2010/main" val="237180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270" y="1024502"/>
            <a:ext cx="11697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Think about ways of living a green lifestyle. Complete the paragraph. Use what you have learnt and the ideas below to help you. </a:t>
            </a:r>
            <a:endParaRPr lang="x-none" sz="3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4" name="Stored Data 3">
            <a:extLst>
              <a:ext uri="{FF2B5EF4-FFF2-40B4-BE49-F238E27FC236}">
                <a16:creationId xmlns:a16="http://schemas.microsoft.com/office/drawing/2014/main" id="{6F0A5A2F-A7B2-D443-BF4E-4A8D49B1BF9D}"/>
              </a:ext>
            </a:extLst>
          </p:cNvPr>
          <p:cNvSpPr/>
          <p:nvPr/>
        </p:nvSpPr>
        <p:spPr>
          <a:xfrm>
            <a:off x="326617" y="2207030"/>
            <a:ext cx="4992130" cy="3297931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Living green</a:t>
            </a:r>
          </a:p>
          <a:p>
            <a:r>
              <a:rPr lang="en-US" dirty="0"/>
              <a:t>- Planting more trees and plants</a:t>
            </a:r>
          </a:p>
          <a:p>
            <a:r>
              <a:rPr lang="en-US" dirty="0"/>
              <a:t>- </a:t>
            </a:r>
            <a:r>
              <a:rPr lang="en-US" dirty="0" err="1"/>
              <a:t>Organising</a:t>
            </a:r>
            <a:r>
              <a:rPr lang="en-US" dirty="0"/>
              <a:t> regular clean-up</a:t>
            </a:r>
          </a:p>
          <a:p>
            <a:r>
              <a:rPr lang="en-US" dirty="0"/>
              <a:t>activities</a:t>
            </a:r>
          </a:p>
          <a:p>
            <a:r>
              <a:rPr lang="en-US" dirty="0"/>
              <a:t>- Collecting litter, setting up</a:t>
            </a:r>
          </a:p>
          <a:p>
            <a:r>
              <a:rPr lang="en-US" dirty="0"/>
              <a:t>more recycling bins</a:t>
            </a:r>
          </a:p>
          <a:p>
            <a:r>
              <a:rPr lang="en-US" dirty="0"/>
              <a:t>- Turning off electrical devices</a:t>
            </a:r>
          </a:p>
          <a:p>
            <a:r>
              <a:rPr lang="en-US" dirty="0"/>
              <a:t>when not in use</a:t>
            </a:r>
          </a:p>
          <a:p>
            <a:r>
              <a:rPr lang="en-US" dirty="0"/>
              <a:t>- Using energy from the sun,</a:t>
            </a:r>
          </a:p>
          <a:p>
            <a:r>
              <a:rPr lang="en-US" dirty="0"/>
              <a:t>wind, and water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6332C50B-2B95-704C-B2F8-D9F37849F3A1}"/>
              </a:ext>
            </a:extLst>
          </p:cNvPr>
          <p:cNvSpPr/>
          <p:nvPr/>
        </p:nvSpPr>
        <p:spPr>
          <a:xfrm>
            <a:off x="4806779" y="2012480"/>
            <a:ext cx="5881816" cy="3855950"/>
          </a:xfrm>
          <a:prstGeom prst="wave">
            <a:avLst>
              <a:gd name="adj1" fmla="val 2876"/>
              <a:gd name="adj2" fmla="val 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There are many ways you can make your life greener.</a:t>
            </a:r>
          </a:p>
          <a:p>
            <a:r>
              <a:rPr lang="en-US" dirty="0"/>
              <a:t>________________________________________________________________________________________________</a:t>
            </a:r>
          </a:p>
          <a:p>
            <a:r>
              <a:rPr lang="en-US" dirty="0"/>
              <a:t>________________________________________________________________________________________________</a:t>
            </a:r>
          </a:p>
          <a:p>
            <a:r>
              <a:rPr lang="en-US" dirty="0"/>
              <a:t>Living a green lifestyle is not difficult, but these small</a:t>
            </a:r>
          </a:p>
          <a:p>
            <a:r>
              <a:rPr lang="en-US" dirty="0"/>
              <a:t>changes will make a big difference.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A57DB0-A373-954A-9388-289CEDDB3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659" y="5085303"/>
            <a:ext cx="6128951" cy="175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C8119A-C960-E44E-A166-C5698F73E7F6}"/>
              </a:ext>
            </a:extLst>
          </p:cNvPr>
          <p:cNvSpPr/>
          <p:nvPr/>
        </p:nvSpPr>
        <p:spPr>
          <a:xfrm>
            <a:off x="1072978" y="1937954"/>
            <a:ext cx="100460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Sample answer:</a:t>
            </a:r>
            <a:endParaRPr lang="x-none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There are many ways you can make your life greener. First, make your area green by planting more trees and plants. Second, make your area clean by </a:t>
            </a:r>
            <a:r>
              <a:rPr lang="en-US" sz="2800" i="1" dirty="0" err="1">
                <a:latin typeface="Calibri" panose="020F0502020204030204" pitchFamily="34" charset="0"/>
                <a:ea typeface="Calibri" panose="020F0502020204030204" pitchFamily="34" charset="0"/>
              </a:rPr>
              <a:t>organising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regular clean-up activities, collecting litter and setting up more recycling bins. Finally, turn off electrical devices when not in use and use energy from the sun, wind and water. Living a green lifestyle is not difficult, but these small changes will make a big difference.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24548" y="136264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58274" y="240055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4548" y="363875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6319" y="1372811"/>
            <a:ext cx="562083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Talk about your </a:t>
            </a:r>
            <a:r>
              <a:rPr lang="en-US" dirty="0" err="1">
                <a:solidFill>
                  <a:srgbClr val="006673"/>
                </a:solidFill>
              </a:rPr>
              <a:t>favourite</a:t>
            </a:r>
            <a:r>
              <a:rPr lang="en-US" dirty="0">
                <a:solidFill>
                  <a:srgbClr val="006673"/>
                </a:solidFill>
              </a:rPr>
              <a:t> singer or musician.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2332891"/>
            <a:ext cx="5620831" cy="911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</a:t>
            </a:r>
            <a:r>
              <a:rPr lang="en-US" dirty="0">
                <a:solidFill>
                  <a:srgbClr val="006673"/>
                </a:solidFill>
              </a:rPr>
              <a:t> Complete the crossword.</a:t>
            </a:r>
            <a:endParaRPr lang="x-none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6318" y="3527944"/>
            <a:ext cx="5620831" cy="821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Complete the paragraph.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08315" y="1690348"/>
            <a:ext cx="625326" cy="7102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99916" y="2728253"/>
            <a:ext cx="558359" cy="91050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075281" y="3993856"/>
            <a:ext cx="816233" cy="81459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00014" y="48084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30341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33098" y="360980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3B25A-E9B5-CA4B-8B70-2C2EAE3C0270}"/>
              </a:ext>
            </a:extLst>
          </p:cNvPr>
          <p:cNvSpPr/>
          <p:nvPr/>
        </p:nvSpPr>
        <p:spPr>
          <a:xfrm>
            <a:off x="5866319" y="4670583"/>
            <a:ext cx="5620830" cy="941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C0923-41CC-B54A-86B9-9D6C9FCE666A}"/>
              </a:ext>
            </a:extLst>
          </p:cNvPr>
          <p:cNvSpPr txBox="1"/>
          <p:nvPr/>
        </p:nvSpPr>
        <p:spPr>
          <a:xfrm>
            <a:off x="519402" y="2599516"/>
            <a:ext cx="1160689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Practice reading for general and specific information about how to live a green life;</a:t>
            </a:r>
            <a:endParaRPr lang="x-none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practice writing a short paragraph about ways of living green.</a:t>
            </a:r>
            <a:endParaRPr lang="x-none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2150621" y="2844225"/>
            <a:ext cx="93430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x-none" sz="3200" dirty="0"/>
              <a:t>Prepare for Unit 4</a:t>
            </a:r>
            <a:r>
              <a:rPr lang="en-US" sz="3200" dirty="0"/>
              <a:t> –</a:t>
            </a:r>
            <a:r>
              <a:rPr lang="x-none" sz="3200" dirty="0"/>
              <a:t> Getting started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1099148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-1" y="0"/>
            <a:ext cx="12192001" cy="21882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733305" y="627919"/>
            <a:ext cx="217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627838" y="2877861"/>
            <a:ext cx="4103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(Reading &amp; Writing)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45793" y="306456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16921" y="3119068"/>
            <a:ext cx="320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406546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819300" y="2675716"/>
            <a:ext cx="11007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By the end of this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practise</a:t>
            </a: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reading for general and specific information about how to live a green life;</a:t>
            </a:r>
            <a:endParaRPr lang="x-none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practise</a:t>
            </a: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writing a short paragraph about ways of living green.</a:t>
            </a:r>
            <a:endParaRPr lang="x-none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24548" y="136264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58274" y="240055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4548" y="363875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6319" y="1372811"/>
            <a:ext cx="562083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Talk about your </a:t>
            </a:r>
            <a:r>
              <a:rPr lang="en-US" dirty="0" err="1">
                <a:solidFill>
                  <a:srgbClr val="006673"/>
                </a:solidFill>
              </a:rPr>
              <a:t>favourite</a:t>
            </a:r>
            <a:r>
              <a:rPr lang="en-US" dirty="0">
                <a:solidFill>
                  <a:srgbClr val="006673"/>
                </a:solidFill>
              </a:rPr>
              <a:t> singer or musician.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2332891"/>
            <a:ext cx="5620831" cy="911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</a:t>
            </a:r>
            <a:r>
              <a:rPr lang="en-US" dirty="0">
                <a:solidFill>
                  <a:srgbClr val="006673"/>
                </a:solidFill>
              </a:rPr>
              <a:t> Complete the crossword.</a:t>
            </a:r>
            <a:endParaRPr lang="x-none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6318" y="3527944"/>
            <a:ext cx="5620831" cy="821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Complete the paragraph.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08315" y="1690348"/>
            <a:ext cx="625326" cy="7102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99916" y="2728253"/>
            <a:ext cx="558359" cy="91050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075281" y="3993856"/>
            <a:ext cx="816233" cy="81459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00014" y="48084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30341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33098" y="360980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3B25A-E9B5-CA4B-8B70-2C2EAE3C0270}"/>
              </a:ext>
            </a:extLst>
          </p:cNvPr>
          <p:cNvSpPr/>
          <p:nvPr/>
        </p:nvSpPr>
        <p:spPr>
          <a:xfrm>
            <a:off x="5866319" y="4670583"/>
            <a:ext cx="5620830" cy="941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24548" y="136264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6319" y="1372811"/>
            <a:ext cx="562083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Talk about your </a:t>
            </a:r>
            <a:r>
              <a:rPr lang="en-US" dirty="0" err="1">
                <a:solidFill>
                  <a:srgbClr val="006673"/>
                </a:solidFill>
              </a:rPr>
              <a:t>favourite</a:t>
            </a:r>
            <a:r>
              <a:rPr lang="en-US" dirty="0">
                <a:solidFill>
                  <a:srgbClr val="006673"/>
                </a:solidFill>
              </a:rPr>
              <a:t> singer or musician.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30341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33098" y="360980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</p:spTree>
    <p:extLst>
      <p:ext uri="{BB962C8B-B14F-4D97-AF65-F5344CB8AC3E}">
        <p14:creationId xmlns:p14="http://schemas.microsoft.com/office/powerpoint/2010/main" val="340504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5151018" y="345768"/>
            <a:ext cx="435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 1_ READING AND WRITING</a:t>
            </a:r>
          </a:p>
        </p:txBody>
      </p:sp>
      <p:pic>
        <p:nvPicPr>
          <p:cNvPr id="1026" name="Picture 2" descr="Who is your favorite singer? Let us know! #music #musiclife #heavymetal  #headbanger #metal #musiclife #singer #Regram via @2m… | Music is life,  Singer, Head banger">
            <a:extLst>
              <a:ext uri="{FF2B5EF4-FFF2-40B4-BE49-F238E27FC236}">
                <a16:creationId xmlns:a16="http://schemas.microsoft.com/office/drawing/2014/main" id="{85CE97C0-5747-6843-B7FA-42FE468E9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18" y="2264176"/>
            <a:ext cx="4948964" cy="419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CHECK-UP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9680" y="1157281"/>
            <a:ext cx="7752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73"/>
                </a:solidFill>
              </a:rPr>
              <a:t>Talk about your </a:t>
            </a:r>
            <a:r>
              <a:rPr lang="en-US" sz="3200" b="1" dirty="0" err="1">
                <a:solidFill>
                  <a:srgbClr val="006673"/>
                </a:solidFill>
              </a:rPr>
              <a:t>favourite</a:t>
            </a:r>
            <a:r>
              <a:rPr lang="en-US" sz="3200" b="1" dirty="0">
                <a:solidFill>
                  <a:srgbClr val="006673"/>
                </a:solidFill>
              </a:rPr>
              <a:t> singer or musician.</a:t>
            </a:r>
            <a:endParaRPr lang="x-none" sz="3200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5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24548" y="136264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58274" y="240055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6319" y="1372811"/>
            <a:ext cx="562083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Talk about your </a:t>
            </a:r>
            <a:r>
              <a:rPr lang="en-US" dirty="0" err="1">
                <a:solidFill>
                  <a:srgbClr val="006673"/>
                </a:solidFill>
              </a:rPr>
              <a:t>favourite</a:t>
            </a:r>
            <a:r>
              <a:rPr lang="en-US" dirty="0">
                <a:solidFill>
                  <a:srgbClr val="006673"/>
                </a:solidFill>
              </a:rPr>
              <a:t> singer or musician.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6319" y="2332891"/>
            <a:ext cx="5620831" cy="911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</a:t>
            </a:r>
            <a:r>
              <a:rPr lang="en-US" dirty="0">
                <a:solidFill>
                  <a:srgbClr val="006673"/>
                </a:solidFill>
              </a:rPr>
              <a:t> Complete the crossword.</a:t>
            </a:r>
            <a:endParaRPr lang="x-none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08315" y="1690348"/>
            <a:ext cx="625326" cy="71020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30341" cy="52239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33098" y="360980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</p:spTree>
    <p:extLst>
      <p:ext uri="{BB962C8B-B14F-4D97-AF65-F5344CB8AC3E}">
        <p14:creationId xmlns:p14="http://schemas.microsoft.com/office/powerpoint/2010/main" val="132369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226680" y="901910"/>
            <a:ext cx="10515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Read the text below. Then work in pairs to complete the crossword with five words</a:t>
            </a:r>
            <a:r>
              <a:rPr lang="x-none" sz="2800" b="1" dirty="0"/>
              <a:t> </a:t>
            </a:r>
            <a:r>
              <a:rPr lang="en-US" sz="2800" b="1" dirty="0"/>
              <a:t>from the text.</a:t>
            </a:r>
            <a:endParaRPr lang="x-none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65AA0-4132-1F4C-9094-CBF08E9A4E7E}"/>
              </a:ext>
            </a:extLst>
          </p:cNvPr>
          <p:cNvSpPr txBox="1"/>
          <p:nvPr/>
        </p:nvSpPr>
        <p:spPr>
          <a:xfrm>
            <a:off x="457675" y="2874968"/>
            <a:ext cx="11276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Water is essential for life. Therefore, the methods of collecting water are important for meeting its growing need.</a:t>
            </a:r>
          </a:p>
          <a:p>
            <a:pPr algn="just"/>
            <a:r>
              <a:rPr lang="en-US" sz="2400" dirty="0"/>
              <a:t>The traditional method involves collecting rainwater and storing it for later use. Rainwater is collected from a roof and sent to a container. Collected rainwater is an excellent source of water for people, animals, and plants.</a:t>
            </a:r>
          </a:p>
          <a:p>
            <a:pPr algn="just"/>
            <a:r>
              <a:rPr lang="en-US" sz="2400" dirty="0"/>
              <a:t>There is also a new method of collecting water. It can turn the tiny drops of water in the air into drinking water. Air-to-water technology creates water from air and releases it all the time. It uses the sun’s energy and works well even in dry conditions.</a:t>
            </a:r>
          </a:p>
          <a:p>
            <a:pPr algn="just"/>
            <a:r>
              <a:rPr lang="en-US" sz="2400" dirty="0"/>
              <a:t>In general, collecting rainwater or creating water from air will allow people to save natural resources, improve the environment, and live a green life.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6E290C-7BFA-BE4F-82F4-F418FF95FE2E}"/>
              </a:ext>
            </a:extLst>
          </p:cNvPr>
          <p:cNvSpPr/>
          <p:nvPr/>
        </p:nvSpPr>
        <p:spPr>
          <a:xfrm>
            <a:off x="2237845" y="1949994"/>
            <a:ext cx="80487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5A0B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Collect water to live a green life</a:t>
            </a:r>
            <a:endParaRPr lang="x-none" sz="4800" dirty="0">
              <a:ln w="0"/>
              <a:solidFill>
                <a:srgbClr val="05A0B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735EA-45A0-ED44-AA25-85BFAED9AA16}"/>
              </a:ext>
            </a:extLst>
          </p:cNvPr>
          <p:cNvSpPr txBox="1"/>
          <p:nvPr/>
        </p:nvSpPr>
        <p:spPr>
          <a:xfrm>
            <a:off x="1151663" y="924491"/>
            <a:ext cx="10515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Read the text below. Then work in pairs to complete the crossword with five words</a:t>
            </a:r>
            <a:r>
              <a:rPr lang="x-none" sz="2800" b="1" dirty="0"/>
              <a:t> </a:t>
            </a:r>
            <a:r>
              <a:rPr lang="en-US" sz="2800" b="1" dirty="0"/>
              <a:t>from the text. </a:t>
            </a:r>
            <a:endParaRPr lang="x-none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FA66E3-ACD8-7849-8719-A2EBBA7F3026}"/>
              </a:ext>
            </a:extLst>
          </p:cNvPr>
          <p:cNvSpPr/>
          <p:nvPr/>
        </p:nvSpPr>
        <p:spPr>
          <a:xfrm>
            <a:off x="388479" y="1908427"/>
            <a:ext cx="6741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ACROSS</a:t>
            </a:r>
          </a:p>
          <a:p>
            <a:r>
              <a:rPr lang="en-US" b="1" dirty="0">
                <a:solidFill>
                  <a:srgbClr val="009A80"/>
                </a:solidFill>
              </a:rPr>
              <a:t>3. </a:t>
            </a:r>
            <a:r>
              <a:rPr lang="en-US" dirty="0"/>
              <a:t>the mixture of gases surrounding the earth that we breathe</a:t>
            </a:r>
          </a:p>
          <a:p>
            <a:r>
              <a:rPr lang="en-US" b="1" dirty="0">
                <a:solidFill>
                  <a:srgbClr val="009A80"/>
                </a:solidFill>
              </a:rPr>
              <a:t>4. </a:t>
            </a:r>
            <a:r>
              <a:rPr lang="en-US" dirty="0"/>
              <a:t>a source of power that can be used to provide light and heat, or drive machines</a:t>
            </a:r>
          </a:p>
          <a:p>
            <a:r>
              <a:rPr lang="en-US" b="1" dirty="0">
                <a:solidFill>
                  <a:srgbClr val="009A80"/>
                </a:solidFill>
              </a:rPr>
              <a:t>5. </a:t>
            </a:r>
            <a:r>
              <a:rPr lang="en-US" dirty="0"/>
              <a:t>a way of living that is good for the environment</a:t>
            </a:r>
          </a:p>
          <a:p>
            <a:r>
              <a:rPr lang="en-US" b="1" dirty="0"/>
              <a:t>DOWN</a:t>
            </a:r>
          </a:p>
          <a:p>
            <a:r>
              <a:rPr lang="en-US" b="1" dirty="0">
                <a:solidFill>
                  <a:srgbClr val="009A80"/>
                </a:solidFill>
              </a:rPr>
              <a:t>1. </a:t>
            </a:r>
            <a:r>
              <a:rPr lang="en-US" dirty="0"/>
              <a:t>the natural world in which people, animals, and plants live</a:t>
            </a:r>
          </a:p>
          <a:p>
            <a:r>
              <a:rPr lang="en-US" b="1" dirty="0">
                <a:solidFill>
                  <a:srgbClr val="009A80"/>
                </a:solidFill>
              </a:rPr>
              <a:t>2. </a:t>
            </a:r>
            <a:r>
              <a:rPr lang="en-US" dirty="0"/>
              <a:t>a liquid without </a:t>
            </a:r>
            <a:r>
              <a:rPr lang="en-US" dirty="0" err="1"/>
              <a:t>colour</a:t>
            </a:r>
            <a:r>
              <a:rPr lang="en-US" dirty="0"/>
              <a:t> or smell that falls as rain and is used for drinking, washing, etc.</a:t>
            </a:r>
            <a:endParaRPr lang="en-US" dirty="0">
              <a:effectLst/>
            </a:endParaRPr>
          </a:p>
        </p:txBody>
      </p:sp>
      <p:pic>
        <p:nvPicPr>
          <p:cNvPr id="13" name="Picture 12" descr="Box and whisker chart&#10;&#10;Description automatically generated with medium confidence">
            <a:extLst>
              <a:ext uri="{FF2B5EF4-FFF2-40B4-BE49-F238E27FC236}">
                <a16:creationId xmlns:a16="http://schemas.microsoft.com/office/drawing/2014/main" id="{4BFADAB0-4071-0549-9612-E9751729B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70" y="1640574"/>
            <a:ext cx="4661054" cy="50930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168EE4-89EA-6A44-804F-B01866B58B5F}"/>
              </a:ext>
            </a:extLst>
          </p:cNvPr>
          <p:cNvSpPr/>
          <p:nvPr/>
        </p:nvSpPr>
        <p:spPr>
          <a:xfrm>
            <a:off x="388479" y="50540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Key:</a:t>
            </a:r>
            <a:endParaRPr 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FD9801-EE13-1147-BCC3-9117E740F3FC}"/>
              </a:ext>
            </a:extLst>
          </p:cNvPr>
          <p:cNvSpPr/>
          <p:nvPr/>
        </p:nvSpPr>
        <p:spPr>
          <a:xfrm>
            <a:off x="383839" y="5451874"/>
            <a:ext cx="1672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environment </a:t>
            </a:r>
            <a:endParaRPr lang="x-none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5E3AD8-C32D-0847-8A16-B5BD16E52E44}"/>
              </a:ext>
            </a:extLst>
          </p:cNvPr>
          <p:cNvSpPr/>
          <p:nvPr/>
        </p:nvSpPr>
        <p:spPr>
          <a:xfrm>
            <a:off x="383839" y="5849692"/>
            <a:ext cx="953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water</a:t>
            </a:r>
            <a:endParaRPr lang="x-none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50E08B-4DE2-7948-B5C2-6A713339A10A}"/>
              </a:ext>
            </a:extLst>
          </p:cNvPr>
          <p:cNvSpPr/>
          <p:nvPr/>
        </p:nvSpPr>
        <p:spPr>
          <a:xfrm>
            <a:off x="396572" y="6309057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air</a:t>
            </a:r>
            <a:endParaRPr lang="x-none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DC1832-9739-BE4E-BBBE-BB60A06E2108}"/>
              </a:ext>
            </a:extLst>
          </p:cNvPr>
          <p:cNvSpPr/>
          <p:nvPr/>
        </p:nvSpPr>
        <p:spPr>
          <a:xfrm>
            <a:off x="3689279" y="5451874"/>
            <a:ext cx="105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energy</a:t>
            </a:r>
            <a:endParaRPr lang="x-none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588186-20E9-5441-B3D5-3C9EFDF7CA82}"/>
              </a:ext>
            </a:extLst>
          </p:cNvPr>
          <p:cNvSpPr/>
          <p:nvPr/>
        </p:nvSpPr>
        <p:spPr>
          <a:xfrm>
            <a:off x="3689279" y="5851035"/>
            <a:ext cx="951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green</a:t>
            </a:r>
            <a:endParaRPr lang="x-none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8136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2129</TotalTime>
  <Words>873</Words>
  <Application>Microsoft Macintosh PowerPoint</Application>
  <PresentationFormat>Widescreen</PresentationFormat>
  <Paragraphs>142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NGO SY KHANG</cp:lastModifiedBy>
  <cp:revision>112</cp:revision>
  <dcterms:created xsi:type="dcterms:W3CDTF">2020-12-09T02:04:09Z</dcterms:created>
  <dcterms:modified xsi:type="dcterms:W3CDTF">2023-04-11T04:16:12Z</dcterms:modified>
</cp:coreProperties>
</file>