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handoutMasterIdLst>
    <p:handoutMasterId r:id="rId40"/>
  </p:handoutMasterIdLst>
  <p:sldIdLst>
    <p:sldId id="301" r:id="rId2"/>
    <p:sldId id="303" r:id="rId3"/>
    <p:sldId id="270" r:id="rId4"/>
    <p:sldId id="292" r:id="rId5"/>
    <p:sldId id="264" r:id="rId6"/>
    <p:sldId id="265" r:id="rId7"/>
    <p:sldId id="299" r:id="rId8"/>
    <p:sldId id="257" r:id="rId9"/>
    <p:sldId id="260" r:id="rId10"/>
    <p:sldId id="296" r:id="rId11"/>
    <p:sldId id="266" r:id="rId12"/>
    <p:sldId id="284" r:id="rId13"/>
    <p:sldId id="285" r:id="rId14"/>
    <p:sldId id="286" r:id="rId15"/>
    <p:sldId id="287" r:id="rId16"/>
    <p:sldId id="297" r:id="rId17"/>
    <p:sldId id="261" r:id="rId18"/>
    <p:sldId id="258" r:id="rId19"/>
    <p:sldId id="271" r:id="rId20"/>
    <p:sldId id="269" r:id="rId21"/>
    <p:sldId id="302" r:id="rId22"/>
    <p:sldId id="263" r:id="rId23"/>
    <p:sldId id="262" r:id="rId24"/>
    <p:sldId id="259" r:id="rId25"/>
    <p:sldId id="288" r:id="rId26"/>
    <p:sldId id="273" r:id="rId27"/>
    <p:sldId id="276" r:id="rId28"/>
    <p:sldId id="277" r:id="rId29"/>
    <p:sldId id="278" r:id="rId30"/>
    <p:sldId id="280" r:id="rId31"/>
    <p:sldId id="281" r:id="rId32"/>
    <p:sldId id="279" r:id="rId33"/>
    <p:sldId id="300" r:id="rId34"/>
    <p:sldId id="268" r:id="rId35"/>
    <p:sldId id="293" r:id="rId36"/>
    <p:sldId id="290" r:id="rId37"/>
    <p:sldId id="304" r:id="rId38"/>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FFFFFF"/>
    <a:srgbClr val="21221D"/>
    <a:srgbClr val="514D4A"/>
    <a:srgbClr val="ADADAD"/>
    <a:srgbClr val="6B7D8B"/>
    <a:srgbClr val="DEDEDE"/>
    <a:srgbClr val="9AA1A7"/>
    <a:srgbClr val="F8453C"/>
    <a:srgbClr val="F5405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77" autoAdjust="0"/>
    <p:restoredTop sz="94394" autoAdjust="0"/>
  </p:normalViewPr>
  <p:slideViewPr>
    <p:cSldViewPr snapToGrid="0">
      <p:cViewPr>
        <p:scale>
          <a:sx n="54" d="100"/>
          <a:sy n="54" d="100"/>
        </p:scale>
        <p:origin x="1232" y="388"/>
      </p:cViewPr>
      <p:guideLst/>
    </p:cSldViewPr>
  </p:slideViewPr>
  <p:notesTextViewPr>
    <p:cViewPr>
      <p:scale>
        <a:sx n="1" d="1"/>
        <a:sy n="1" d="1"/>
      </p:scale>
      <p:origin x="0" y="0"/>
    </p:cViewPr>
  </p:notesTextViewPr>
  <p:sorterViewPr>
    <p:cViewPr>
      <p:scale>
        <a:sx n="50" d="100"/>
        <a:sy n="50" d="100"/>
      </p:scale>
      <p:origin x="0" y="-1716"/>
    </p:cViewPr>
  </p:sorterViewPr>
  <p:notesViewPr>
    <p:cSldViewPr snapToGrid="0">
      <p:cViewPr varScale="1">
        <p:scale>
          <a:sx n="53" d="100"/>
          <a:sy n="53" d="100"/>
        </p:scale>
        <p:origin x="2922"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2019</c:v>
                </c:pt>
              </c:strCache>
            </c:strRef>
          </c:tx>
          <c:spPr>
            <a:ln w="28575" cap="rnd">
              <a:solidFill>
                <a:schemeClr val="accent1"/>
              </a:solidFill>
              <a:round/>
            </a:ln>
            <a:effectLst/>
          </c:spPr>
          <c:marker>
            <c:symbol val="none"/>
          </c:marker>
          <c:cat>
            <c:strRef>
              <c:f>Sheet1!$A$2:$A$8</c:f>
              <c:strCache>
                <c:ptCount val="7"/>
                <c:pt idx="0">
                  <c:v>Jan</c:v>
                </c:pt>
                <c:pt idx="1">
                  <c:v>Mar</c:v>
                </c:pt>
                <c:pt idx="2">
                  <c:v>Jun</c:v>
                </c:pt>
                <c:pt idx="3">
                  <c:v>Jul</c:v>
                </c:pt>
                <c:pt idx="4">
                  <c:v>Sep</c:v>
                </c:pt>
                <c:pt idx="5">
                  <c:v>Nov</c:v>
                </c:pt>
                <c:pt idx="6">
                  <c:v>Dec</c:v>
                </c:pt>
              </c:strCache>
            </c:strRef>
          </c:cat>
          <c:val>
            <c:numRef>
              <c:f>Sheet1!$B$2:$B$8</c:f>
              <c:numCache>
                <c:formatCode>General</c:formatCode>
                <c:ptCount val="7"/>
                <c:pt idx="0">
                  <c:v>50</c:v>
                </c:pt>
                <c:pt idx="1">
                  <c:v>40</c:v>
                </c:pt>
                <c:pt idx="2">
                  <c:v>60</c:v>
                </c:pt>
                <c:pt idx="3">
                  <c:v>80</c:v>
                </c:pt>
                <c:pt idx="4">
                  <c:v>50</c:v>
                </c:pt>
                <c:pt idx="5">
                  <c:v>70</c:v>
                </c:pt>
                <c:pt idx="6">
                  <c:v>90</c:v>
                </c:pt>
              </c:numCache>
            </c:numRef>
          </c:val>
          <c:smooth val="0"/>
          <c:extLst>
            <c:ext xmlns:c16="http://schemas.microsoft.com/office/drawing/2014/chart" uri="{C3380CC4-5D6E-409C-BE32-E72D297353CC}">
              <c16:uniqueId val="{00000000-2306-49A6-8609-294C2B835D24}"/>
            </c:ext>
          </c:extLst>
        </c:ser>
        <c:ser>
          <c:idx val="1"/>
          <c:order val="1"/>
          <c:tx>
            <c:strRef>
              <c:f>Sheet1!$C$1</c:f>
              <c:strCache>
                <c:ptCount val="1"/>
                <c:pt idx="0">
                  <c:v>2020</c:v>
                </c:pt>
              </c:strCache>
            </c:strRef>
          </c:tx>
          <c:spPr>
            <a:ln w="28575" cap="rnd">
              <a:solidFill>
                <a:schemeClr val="accent2"/>
              </a:solidFill>
              <a:round/>
            </a:ln>
            <a:effectLst/>
          </c:spPr>
          <c:marker>
            <c:symbol val="none"/>
          </c:marker>
          <c:cat>
            <c:strRef>
              <c:f>Sheet1!$A$2:$A$8</c:f>
              <c:strCache>
                <c:ptCount val="7"/>
                <c:pt idx="0">
                  <c:v>Jan</c:v>
                </c:pt>
                <c:pt idx="1">
                  <c:v>Mar</c:v>
                </c:pt>
                <c:pt idx="2">
                  <c:v>Jun</c:v>
                </c:pt>
                <c:pt idx="3">
                  <c:v>Jul</c:v>
                </c:pt>
                <c:pt idx="4">
                  <c:v>Sep</c:v>
                </c:pt>
                <c:pt idx="5">
                  <c:v>Nov</c:v>
                </c:pt>
                <c:pt idx="6">
                  <c:v>Dec</c:v>
                </c:pt>
              </c:strCache>
            </c:strRef>
          </c:cat>
          <c:val>
            <c:numRef>
              <c:f>Sheet1!$C$2:$C$8</c:f>
              <c:numCache>
                <c:formatCode>General</c:formatCode>
                <c:ptCount val="7"/>
                <c:pt idx="0">
                  <c:v>20</c:v>
                </c:pt>
                <c:pt idx="1">
                  <c:v>15</c:v>
                </c:pt>
                <c:pt idx="2">
                  <c:v>80</c:v>
                </c:pt>
                <c:pt idx="3">
                  <c:v>50</c:v>
                </c:pt>
                <c:pt idx="4">
                  <c:v>40</c:v>
                </c:pt>
                <c:pt idx="5">
                  <c:v>70</c:v>
                </c:pt>
                <c:pt idx="6">
                  <c:v>60</c:v>
                </c:pt>
              </c:numCache>
            </c:numRef>
          </c:val>
          <c:smooth val="0"/>
          <c:extLst>
            <c:ext xmlns:c16="http://schemas.microsoft.com/office/drawing/2014/chart" uri="{C3380CC4-5D6E-409C-BE32-E72D297353CC}">
              <c16:uniqueId val="{00000001-2306-49A6-8609-294C2B835D24}"/>
            </c:ext>
          </c:extLst>
        </c:ser>
        <c:ser>
          <c:idx val="2"/>
          <c:order val="2"/>
          <c:tx>
            <c:strRef>
              <c:f>Sheet1!$D$1</c:f>
              <c:strCache>
                <c:ptCount val="1"/>
                <c:pt idx="0">
                  <c:v>2021</c:v>
                </c:pt>
              </c:strCache>
            </c:strRef>
          </c:tx>
          <c:spPr>
            <a:ln w="28575" cap="rnd">
              <a:solidFill>
                <a:schemeClr val="accent3"/>
              </a:solidFill>
              <a:round/>
            </a:ln>
            <a:effectLst/>
          </c:spPr>
          <c:marker>
            <c:symbol val="none"/>
          </c:marker>
          <c:cat>
            <c:strRef>
              <c:f>Sheet1!$A$2:$A$8</c:f>
              <c:strCache>
                <c:ptCount val="7"/>
                <c:pt idx="0">
                  <c:v>Jan</c:v>
                </c:pt>
                <c:pt idx="1">
                  <c:v>Mar</c:v>
                </c:pt>
                <c:pt idx="2">
                  <c:v>Jun</c:v>
                </c:pt>
                <c:pt idx="3">
                  <c:v>Jul</c:v>
                </c:pt>
                <c:pt idx="4">
                  <c:v>Sep</c:v>
                </c:pt>
                <c:pt idx="5">
                  <c:v>Nov</c:v>
                </c:pt>
                <c:pt idx="6">
                  <c:v>Dec</c:v>
                </c:pt>
              </c:strCache>
            </c:strRef>
          </c:cat>
          <c:val>
            <c:numRef>
              <c:f>Sheet1!$D$2:$D$8</c:f>
              <c:numCache>
                <c:formatCode>General</c:formatCode>
                <c:ptCount val="7"/>
                <c:pt idx="0">
                  <c:v>10</c:v>
                </c:pt>
                <c:pt idx="1">
                  <c:v>20</c:v>
                </c:pt>
                <c:pt idx="2">
                  <c:v>40</c:v>
                </c:pt>
                <c:pt idx="3">
                  <c:v>40</c:v>
                </c:pt>
                <c:pt idx="4">
                  <c:v>50</c:v>
                </c:pt>
                <c:pt idx="5">
                  <c:v>40</c:v>
                </c:pt>
                <c:pt idx="6">
                  <c:v>80</c:v>
                </c:pt>
              </c:numCache>
            </c:numRef>
          </c:val>
          <c:smooth val="0"/>
          <c:extLst>
            <c:ext xmlns:c16="http://schemas.microsoft.com/office/drawing/2014/chart" uri="{C3380CC4-5D6E-409C-BE32-E72D297353CC}">
              <c16:uniqueId val="{00000002-2306-49A6-8609-294C2B835D24}"/>
            </c:ext>
          </c:extLst>
        </c:ser>
        <c:ser>
          <c:idx val="3"/>
          <c:order val="3"/>
          <c:tx>
            <c:strRef>
              <c:f>Sheet1!$E$1</c:f>
              <c:strCache>
                <c:ptCount val="1"/>
                <c:pt idx="0">
                  <c:v>2022</c:v>
                </c:pt>
              </c:strCache>
            </c:strRef>
          </c:tx>
          <c:spPr>
            <a:ln w="28575" cap="rnd">
              <a:solidFill>
                <a:schemeClr val="accent4"/>
              </a:solidFill>
              <a:round/>
            </a:ln>
            <a:effectLst/>
          </c:spPr>
          <c:marker>
            <c:symbol val="none"/>
          </c:marker>
          <c:cat>
            <c:strRef>
              <c:f>Sheet1!$A$2:$A$8</c:f>
              <c:strCache>
                <c:ptCount val="7"/>
                <c:pt idx="0">
                  <c:v>Jan</c:v>
                </c:pt>
                <c:pt idx="1">
                  <c:v>Mar</c:v>
                </c:pt>
                <c:pt idx="2">
                  <c:v>Jun</c:v>
                </c:pt>
                <c:pt idx="3">
                  <c:v>Jul</c:v>
                </c:pt>
                <c:pt idx="4">
                  <c:v>Sep</c:v>
                </c:pt>
                <c:pt idx="5">
                  <c:v>Nov</c:v>
                </c:pt>
                <c:pt idx="6">
                  <c:v>Dec</c:v>
                </c:pt>
              </c:strCache>
            </c:strRef>
          </c:cat>
          <c:val>
            <c:numRef>
              <c:f>Sheet1!$E$2:$E$8</c:f>
              <c:numCache>
                <c:formatCode>General</c:formatCode>
                <c:ptCount val="7"/>
                <c:pt idx="0">
                  <c:v>15</c:v>
                </c:pt>
                <c:pt idx="1">
                  <c:v>30</c:v>
                </c:pt>
                <c:pt idx="2">
                  <c:v>50</c:v>
                </c:pt>
                <c:pt idx="3">
                  <c:v>50</c:v>
                </c:pt>
                <c:pt idx="4">
                  <c:v>70</c:v>
                </c:pt>
                <c:pt idx="5">
                  <c:v>30</c:v>
                </c:pt>
                <c:pt idx="6">
                  <c:v>90</c:v>
                </c:pt>
              </c:numCache>
            </c:numRef>
          </c:val>
          <c:smooth val="0"/>
          <c:extLst>
            <c:ext xmlns:c16="http://schemas.microsoft.com/office/drawing/2014/chart" uri="{C3380CC4-5D6E-409C-BE32-E72D297353CC}">
              <c16:uniqueId val="{00000003-2306-49A6-8609-294C2B835D24}"/>
            </c:ext>
          </c:extLst>
        </c:ser>
        <c:dLbls>
          <c:showLegendKey val="0"/>
          <c:showVal val="0"/>
          <c:showCatName val="0"/>
          <c:showSerName val="0"/>
          <c:showPercent val="0"/>
          <c:showBubbleSize val="0"/>
        </c:dLbls>
        <c:smooth val="0"/>
        <c:axId val="667012096"/>
        <c:axId val="667007744"/>
      </c:lineChart>
      <c:catAx>
        <c:axId val="6670120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667007744"/>
        <c:crosses val="autoZero"/>
        <c:auto val="1"/>
        <c:lblAlgn val="ctr"/>
        <c:lblOffset val="100"/>
        <c:noMultiLvlLbl val="0"/>
      </c:catAx>
      <c:valAx>
        <c:axId val="667007744"/>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670120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A5A7EC8-6535-4DAC-BC06-79E1DAAE8E1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a:extLst>
              <a:ext uri="{FF2B5EF4-FFF2-40B4-BE49-F238E27FC236}">
                <a16:creationId xmlns:a16="http://schemas.microsoft.com/office/drawing/2014/main" id="{24254E00-3387-44FD-8B77-BFDCD4C64D9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79E331D-7E39-4723-84A8-F9CD1D4E5684}" type="datetimeFigureOut">
              <a:rPr lang="id-ID" smtClean="0"/>
              <a:t>08/09/2021</a:t>
            </a:fld>
            <a:endParaRPr lang="id-ID"/>
          </a:p>
        </p:txBody>
      </p:sp>
      <p:sp>
        <p:nvSpPr>
          <p:cNvPr id="4" name="Footer Placeholder 3">
            <a:extLst>
              <a:ext uri="{FF2B5EF4-FFF2-40B4-BE49-F238E27FC236}">
                <a16:creationId xmlns:a16="http://schemas.microsoft.com/office/drawing/2014/main" id="{6CD2D4CA-13B5-49D9-8710-3798E82835B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5" name="Slide Number Placeholder 4">
            <a:extLst>
              <a:ext uri="{FF2B5EF4-FFF2-40B4-BE49-F238E27FC236}">
                <a16:creationId xmlns:a16="http://schemas.microsoft.com/office/drawing/2014/main" id="{2E73C95F-E2DC-4EE3-A560-F6E9136ED79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032FD43-012F-40BF-830A-CA751DEE36E9}" type="slidenum">
              <a:rPr lang="id-ID" smtClean="0"/>
              <a:t>‹#›</a:t>
            </a:fld>
            <a:endParaRPr lang="id-ID"/>
          </a:p>
        </p:txBody>
      </p:sp>
    </p:spTree>
    <p:extLst>
      <p:ext uri="{BB962C8B-B14F-4D97-AF65-F5344CB8AC3E}">
        <p14:creationId xmlns:p14="http://schemas.microsoft.com/office/powerpoint/2010/main" val="9507506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3FE085-6A0A-4BF7-842B-D77BE482B66F}" type="datetimeFigureOut">
              <a:rPr lang="id-ID" smtClean="0"/>
              <a:t>08/09/2021</a:t>
            </a:fld>
            <a:endParaRPr lang="id-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709BAE-B9D2-4EC3-BA2E-E82EC3E562B6}" type="slidenum">
              <a:rPr lang="id-ID" smtClean="0"/>
              <a:t>‹#›</a:t>
            </a:fld>
            <a:endParaRPr lang="id-ID"/>
          </a:p>
        </p:txBody>
      </p:sp>
    </p:spTree>
    <p:extLst>
      <p:ext uri="{BB962C8B-B14F-4D97-AF65-F5344CB8AC3E}">
        <p14:creationId xmlns:p14="http://schemas.microsoft.com/office/powerpoint/2010/main" val="2017631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5"/>
          </p:nvPr>
        </p:nvSpPr>
        <p:spPr/>
        <p:txBody>
          <a:bodyPr/>
          <a:lstStyle/>
          <a:p>
            <a:fld id="{E7709BAE-B9D2-4EC3-BA2E-E82EC3E562B6}" type="slidenum">
              <a:rPr lang="id-ID" smtClean="0"/>
              <a:t>31</a:t>
            </a:fld>
            <a:endParaRPr lang="id-ID"/>
          </a:p>
        </p:txBody>
      </p:sp>
    </p:spTree>
    <p:extLst>
      <p:ext uri="{BB962C8B-B14F-4D97-AF65-F5344CB8AC3E}">
        <p14:creationId xmlns:p14="http://schemas.microsoft.com/office/powerpoint/2010/main" val="3492065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7474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4_Title Slide">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BBCEC7ED-5811-4649-ABEA-620E59591928}"/>
              </a:ext>
            </a:extLst>
          </p:cNvPr>
          <p:cNvGrpSpPr/>
          <p:nvPr userDrawn="1"/>
        </p:nvGrpSpPr>
        <p:grpSpPr>
          <a:xfrm>
            <a:off x="5312311" y="0"/>
            <a:ext cx="5756461" cy="6121682"/>
            <a:chOff x="5312311" y="0"/>
            <a:chExt cx="5756461" cy="6121682"/>
          </a:xfrm>
        </p:grpSpPr>
        <p:sp>
          <p:nvSpPr>
            <p:cNvPr id="3" name="Freeform: Shape 2">
              <a:extLst>
                <a:ext uri="{FF2B5EF4-FFF2-40B4-BE49-F238E27FC236}">
                  <a16:creationId xmlns:a16="http://schemas.microsoft.com/office/drawing/2014/main" id="{CBE17162-CD6F-41D3-88BF-0371BAB97A35}"/>
                </a:ext>
              </a:extLst>
            </p:cNvPr>
            <p:cNvSpPr/>
            <p:nvPr/>
          </p:nvSpPr>
          <p:spPr>
            <a:xfrm flipV="1">
              <a:off x="8745565" y="959132"/>
              <a:ext cx="2323207" cy="5162550"/>
            </a:xfrm>
            <a:custGeom>
              <a:avLst/>
              <a:gdLst>
                <a:gd name="connsiteX0" fmla="*/ 0 w 2323207"/>
                <a:gd name="connsiteY0" fmla="*/ 5162550 h 5162550"/>
                <a:gd name="connsiteX1" fmla="*/ 1276350 w 2323207"/>
                <a:gd name="connsiteY1" fmla="*/ 5162550 h 5162550"/>
                <a:gd name="connsiteX2" fmla="*/ 2323207 w 2323207"/>
                <a:gd name="connsiteY2" fmla="*/ 0 h 5162550"/>
                <a:gd name="connsiteX3" fmla="*/ 1046857 w 2323207"/>
                <a:gd name="connsiteY3" fmla="*/ 0 h 5162550"/>
              </a:gdLst>
              <a:ahLst/>
              <a:cxnLst>
                <a:cxn ang="0">
                  <a:pos x="connsiteX0" y="connsiteY0"/>
                </a:cxn>
                <a:cxn ang="0">
                  <a:pos x="connsiteX1" y="connsiteY1"/>
                </a:cxn>
                <a:cxn ang="0">
                  <a:pos x="connsiteX2" y="connsiteY2"/>
                </a:cxn>
                <a:cxn ang="0">
                  <a:pos x="connsiteX3" y="connsiteY3"/>
                </a:cxn>
              </a:cxnLst>
              <a:rect l="l" t="t" r="r" b="b"/>
              <a:pathLst>
                <a:path w="2323207" h="5162550">
                  <a:moveTo>
                    <a:pt x="0" y="5162550"/>
                  </a:moveTo>
                  <a:lnTo>
                    <a:pt x="1276350" y="5162550"/>
                  </a:lnTo>
                  <a:lnTo>
                    <a:pt x="2323207" y="0"/>
                  </a:lnTo>
                  <a:lnTo>
                    <a:pt x="1046857"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Freeform: Shape 3">
              <a:extLst>
                <a:ext uri="{FF2B5EF4-FFF2-40B4-BE49-F238E27FC236}">
                  <a16:creationId xmlns:a16="http://schemas.microsoft.com/office/drawing/2014/main" id="{DD7183E9-6B23-4C2F-9D5E-134C3D64D9D4}"/>
                </a:ext>
              </a:extLst>
            </p:cNvPr>
            <p:cNvSpPr/>
            <p:nvPr/>
          </p:nvSpPr>
          <p:spPr>
            <a:xfrm flipV="1">
              <a:off x="5312311" y="0"/>
              <a:ext cx="2323207" cy="5162550"/>
            </a:xfrm>
            <a:custGeom>
              <a:avLst/>
              <a:gdLst>
                <a:gd name="connsiteX0" fmla="*/ 0 w 2323207"/>
                <a:gd name="connsiteY0" fmla="*/ 5162550 h 5162550"/>
                <a:gd name="connsiteX1" fmla="*/ 1276350 w 2323207"/>
                <a:gd name="connsiteY1" fmla="*/ 5162550 h 5162550"/>
                <a:gd name="connsiteX2" fmla="*/ 2323207 w 2323207"/>
                <a:gd name="connsiteY2" fmla="*/ 0 h 5162550"/>
                <a:gd name="connsiteX3" fmla="*/ 1046857 w 2323207"/>
                <a:gd name="connsiteY3" fmla="*/ 0 h 5162550"/>
              </a:gdLst>
              <a:ahLst/>
              <a:cxnLst>
                <a:cxn ang="0">
                  <a:pos x="connsiteX0" y="connsiteY0"/>
                </a:cxn>
                <a:cxn ang="0">
                  <a:pos x="connsiteX1" y="connsiteY1"/>
                </a:cxn>
                <a:cxn ang="0">
                  <a:pos x="connsiteX2" y="connsiteY2"/>
                </a:cxn>
                <a:cxn ang="0">
                  <a:pos x="connsiteX3" y="connsiteY3"/>
                </a:cxn>
              </a:cxnLst>
              <a:rect l="l" t="t" r="r" b="b"/>
              <a:pathLst>
                <a:path w="2323207" h="5162550">
                  <a:moveTo>
                    <a:pt x="0" y="5162550"/>
                  </a:moveTo>
                  <a:lnTo>
                    <a:pt x="1276350" y="5162550"/>
                  </a:lnTo>
                  <a:lnTo>
                    <a:pt x="2323207" y="0"/>
                  </a:lnTo>
                  <a:lnTo>
                    <a:pt x="1046857" y="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8" name="Picture Placeholder 7">
            <a:extLst>
              <a:ext uri="{FF2B5EF4-FFF2-40B4-BE49-F238E27FC236}">
                <a16:creationId xmlns:a16="http://schemas.microsoft.com/office/drawing/2014/main" id="{C87D5338-958D-45AD-BEEA-B1327A562346}"/>
              </a:ext>
            </a:extLst>
          </p:cNvPr>
          <p:cNvSpPr>
            <a:spLocks noGrp="1"/>
          </p:cNvSpPr>
          <p:nvPr>
            <p:ph type="pic" sz="quarter" idx="10"/>
          </p:nvPr>
        </p:nvSpPr>
        <p:spPr>
          <a:xfrm>
            <a:off x="6133093" y="622266"/>
            <a:ext cx="6045727" cy="6235734"/>
          </a:xfrm>
          <a:custGeom>
            <a:avLst/>
            <a:gdLst>
              <a:gd name="connsiteX0" fmla="*/ 2008131 w 6045727"/>
              <a:gd name="connsiteY0" fmla="*/ 1804736 h 6235734"/>
              <a:gd name="connsiteX1" fmla="*/ 3502331 w 6045727"/>
              <a:gd name="connsiteY1" fmla="*/ 1804736 h 6235734"/>
              <a:gd name="connsiteX2" fmla="*/ 4370961 w 6045727"/>
              <a:gd name="connsiteY2" fmla="*/ 6235734 h 6235734"/>
              <a:gd name="connsiteX3" fmla="*/ 2876762 w 6045727"/>
              <a:gd name="connsiteY3" fmla="*/ 6235734 h 6235734"/>
              <a:gd name="connsiteX4" fmla="*/ 3509445 w 6045727"/>
              <a:gd name="connsiteY4" fmla="*/ 919933 h 6235734"/>
              <a:gd name="connsiteX5" fmla="*/ 5003644 w 6045727"/>
              <a:gd name="connsiteY5" fmla="*/ 919933 h 6235734"/>
              <a:gd name="connsiteX6" fmla="*/ 6045727 w 6045727"/>
              <a:gd name="connsiteY6" fmla="*/ 6235734 h 6235734"/>
              <a:gd name="connsiteX7" fmla="*/ 4551528 w 6045727"/>
              <a:gd name="connsiteY7" fmla="*/ 6235734 h 6235734"/>
              <a:gd name="connsiteX8" fmla="*/ 0 w 6045727"/>
              <a:gd name="connsiteY8" fmla="*/ 0 h 6235734"/>
              <a:gd name="connsiteX9" fmla="*/ 1494199 w 6045727"/>
              <a:gd name="connsiteY9" fmla="*/ 0 h 6235734"/>
              <a:gd name="connsiteX10" fmla="*/ 2716620 w 6045727"/>
              <a:gd name="connsiteY10" fmla="*/ 6235734 h 6235734"/>
              <a:gd name="connsiteX11" fmla="*/ 1222421 w 6045727"/>
              <a:gd name="connsiteY11" fmla="*/ 6235734 h 6235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045727" h="6235734">
                <a:moveTo>
                  <a:pt x="2008131" y="1804736"/>
                </a:moveTo>
                <a:lnTo>
                  <a:pt x="3502331" y="1804736"/>
                </a:lnTo>
                <a:lnTo>
                  <a:pt x="4370961" y="6235734"/>
                </a:lnTo>
                <a:lnTo>
                  <a:pt x="2876762" y="6235734"/>
                </a:lnTo>
                <a:close/>
                <a:moveTo>
                  <a:pt x="3509445" y="919933"/>
                </a:moveTo>
                <a:lnTo>
                  <a:pt x="5003644" y="919933"/>
                </a:lnTo>
                <a:lnTo>
                  <a:pt x="6045727" y="6235734"/>
                </a:lnTo>
                <a:lnTo>
                  <a:pt x="4551528" y="6235734"/>
                </a:lnTo>
                <a:close/>
                <a:moveTo>
                  <a:pt x="0" y="0"/>
                </a:moveTo>
                <a:lnTo>
                  <a:pt x="1494199" y="0"/>
                </a:lnTo>
                <a:lnTo>
                  <a:pt x="2716620" y="6235734"/>
                </a:lnTo>
                <a:lnTo>
                  <a:pt x="1222421" y="6235734"/>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4152750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3_Title Slide">
    <p:spTree>
      <p:nvGrpSpPr>
        <p:cNvPr id="1" name=""/>
        <p:cNvGrpSpPr/>
        <p:nvPr/>
      </p:nvGrpSpPr>
      <p:grpSpPr>
        <a:xfrm>
          <a:off x="0" y="0"/>
          <a:ext cx="0" cy="0"/>
          <a:chOff x="0" y="0"/>
          <a:chExt cx="0" cy="0"/>
        </a:xfrm>
      </p:grpSpPr>
      <p:sp>
        <p:nvSpPr>
          <p:cNvPr id="2" name="Freeform: Shape 1">
            <a:extLst>
              <a:ext uri="{FF2B5EF4-FFF2-40B4-BE49-F238E27FC236}">
                <a16:creationId xmlns:a16="http://schemas.microsoft.com/office/drawing/2014/main" id="{4EA80E27-1966-4292-90C7-C5E1C7CEB522}"/>
              </a:ext>
            </a:extLst>
          </p:cNvPr>
          <p:cNvSpPr/>
          <p:nvPr userDrawn="1"/>
        </p:nvSpPr>
        <p:spPr>
          <a:xfrm>
            <a:off x="2218488" y="-15389"/>
            <a:ext cx="2832471" cy="2014829"/>
          </a:xfrm>
          <a:custGeom>
            <a:avLst/>
            <a:gdLst>
              <a:gd name="connsiteX0" fmla="*/ 0 w 2832471"/>
              <a:gd name="connsiteY0" fmla="*/ 0 h 2014829"/>
              <a:gd name="connsiteX1" fmla="*/ 817642 w 2832471"/>
              <a:gd name="connsiteY1" fmla="*/ 0 h 2014829"/>
              <a:gd name="connsiteX2" fmla="*/ 2832471 w 2832471"/>
              <a:gd name="connsiteY2" fmla="*/ 2014829 h 2014829"/>
              <a:gd name="connsiteX3" fmla="*/ 2014829 w 2832471"/>
              <a:gd name="connsiteY3" fmla="*/ 2014829 h 2014829"/>
            </a:gdLst>
            <a:ahLst/>
            <a:cxnLst>
              <a:cxn ang="0">
                <a:pos x="connsiteX0" y="connsiteY0"/>
              </a:cxn>
              <a:cxn ang="0">
                <a:pos x="connsiteX1" y="connsiteY1"/>
              </a:cxn>
              <a:cxn ang="0">
                <a:pos x="connsiteX2" y="connsiteY2"/>
              </a:cxn>
              <a:cxn ang="0">
                <a:pos x="connsiteX3" y="connsiteY3"/>
              </a:cxn>
            </a:cxnLst>
            <a:rect l="l" t="t" r="r" b="b"/>
            <a:pathLst>
              <a:path w="2832471" h="2014829">
                <a:moveTo>
                  <a:pt x="0" y="0"/>
                </a:moveTo>
                <a:lnTo>
                  <a:pt x="817642" y="0"/>
                </a:lnTo>
                <a:lnTo>
                  <a:pt x="2832471" y="2014829"/>
                </a:lnTo>
                <a:lnTo>
                  <a:pt x="2014829" y="2014829"/>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6" name="Picture Placeholder 5">
            <a:extLst>
              <a:ext uri="{FF2B5EF4-FFF2-40B4-BE49-F238E27FC236}">
                <a16:creationId xmlns:a16="http://schemas.microsoft.com/office/drawing/2014/main" id="{826DE9BD-FCDB-4667-8E1E-8C81A1204328}"/>
              </a:ext>
            </a:extLst>
          </p:cNvPr>
          <p:cNvSpPr>
            <a:spLocks noGrp="1"/>
          </p:cNvSpPr>
          <p:nvPr>
            <p:ph type="pic" sz="quarter" idx="10"/>
          </p:nvPr>
        </p:nvSpPr>
        <p:spPr>
          <a:xfrm>
            <a:off x="0" y="-15389"/>
            <a:ext cx="5340997" cy="6873389"/>
          </a:xfrm>
          <a:custGeom>
            <a:avLst/>
            <a:gdLst>
              <a:gd name="connsiteX0" fmla="*/ 0 w 5340997"/>
              <a:gd name="connsiteY0" fmla="*/ 0 h 6873389"/>
              <a:gd name="connsiteX1" fmla="*/ 1138882 w 5340997"/>
              <a:gd name="connsiteY1" fmla="*/ 0 h 6873389"/>
              <a:gd name="connsiteX2" fmla="*/ 1138882 w 5340997"/>
              <a:gd name="connsiteY2" fmla="*/ 15389 h 6873389"/>
              <a:gd name="connsiteX3" fmla="*/ 2067927 w 5340997"/>
              <a:gd name="connsiteY3" fmla="*/ 15389 h 6873389"/>
              <a:gd name="connsiteX4" fmla="*/ 5340997 w 5340997"/>
              <a:gd name="connsiteY4" fmla="*/ 3288459 h 6873389"/>
              <a:gd name="connsiteX5" fmla="*/ 1756067 w 5340997"/>
              <a:gd name="connsiteY5" fmla="*/ 6873389 h 6873389"/>
              <a:gd name="connsiteX6" fmla="*/ 1138882 w 5340997"/>
              <a:gd name="connsiteY6" fmla="*/ 6873389 h 6873389"/>
              <a:gd name="connsiteX7" fmla="*/ 408087 w 5340997"/>
              <a:gd name="connsiteY7" fmla="*/ 6873389 h 6873389"/>
              <a:gd name="connsiteX8" fmla="*/ 0 w 5340997"/>
              <a:gd name="connsiteY8" fmla="*/ 6873389 h 68733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340997" h="6873389">
                <a:moveTo>
                  <a:pt x="0" y="0"/>
                </a:moveTo>
                <a:lnTo>
                  <a:pt x="1138882" y="0"/>
                </a:lnTo>
                <a:lnTo>
                  <a:pt x="1138882" y="15389"/>
                </a:lnTo>
                <a:lnTo>
                  <a:pt x="2067927" y="15389"/>
                </a:lnTo>
                <a:lnTo>
                  <a:pt x="5340997" y="3288459"/>
                </a:lnTo>
                <a:lnTo>
                  <a:pt x="1756067" y="6873389"/>
                </a:lnTo>
                <a:lnTo>
                  <a:pt x="1138882" y="6873389"/>
                </a:lnTo>
                <a:lnTo>
                  <a:pt x="408087" y="6873389"/>
                </a:lnTo>
                <a:lnTo>
                  <a:pt x="0" y="6873389"/>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36513366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2_Title Slide">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12FDA953-8319-4157-A822-258417D5239E}"/>
              </a:ext>
            </a:extLst>
          </p:cNvPr>
          <p:cNvGrpSpPr/>
          <p:nvPr userDrawn="1"/>
        </p:nvGrpSpPr>
        <p:grpSpPr>
          <a:xfrm>
            <a:off x="5659082" y="1562505"/>
            <a:ext cx="2654134" cy="4606620"/>
            <a:chOff x="5659082" y="1562505"/>
            <a:chExt cx="2654134" cy="4606620"/>
          </a:xfrm>
        </p:grpSpPr>
        <p:sp>
          <p:nvSpPr>
            <p:cNvPr id="3" name="Freeform: Shape 2">
              <a:extLst>
                <a:ext uri="{FF2B5EF4-FFF2-40B4-BE49-F238E27FC236}">
                  <a16:creationId xmlns:a16="http://schemas.microsoft.com/office/drawing/2014/main" id="{17EDDC91-F7BE-4784-8405-D8AEE8220188}"/>
                </a:ext>
              </a:extLst>
            </p:cNvPr>
            <p:cNvSpPr/>
            <p:nvPr/>
          </p:nvSpPr>
          <p:spPr>
            <a:xfrm>
              <a:off x="6360538" y="1796525"/>
              <a:ext cx="1952678" cy="1451315"/>
            </a:xfrm>
            <a:custGeom>
              <a:avLst/>
              <a:gdLst>
                <a:gd name="connsiteX0" fmla="*/ 3790392 w 3790392"/>
                <a:gd name="connsiteY0" fmla="*/ 2817182 h 2817182"/>
                <a:gd name="connsiteX1" fmla="*/ 1847293 w 3790392"/>
                <a:gd name="connsiteY1" fmla="*/ 2817182 h 2817182"/>
                <a:gd name="connsiteX2" fmla="*/ 0 w 3790392"/>
                <a:gd name="connsiteY2" fmla="*/ 0 h 2817182"/>
                <a:gd name="connsiteX3" fmla="*/ 1943100 w 3790392"/>
                <a:gd name="connsiteY3" fmla="*/ 0 h 2817182"/>
              </a:gdLst>
              <a:ahLst/>
              <a:cxnLst>
                <a:cxn ang="0">
                  <a:pos x="connsiteX0" y="connsiteY0"/>
                </a:cxn>
                <a:cxn ang="0">
                  <a:pos x="connsiteX1" y="connsiteY1"/>
                </a:cxn>
                <a:cxn ang="0">
                  <a:pos x="connsiteX2" y="connsiteY2"/>
                </a:cxn>
                <a:cxn ang="0">
                  <a:pos x="connsiteX3" y="connsiteY3"/>
                </a:cxn>
              </a:cxnLst>
              <a:rect l="l" t="t" r="r" b="b"/>
              <a:pathLst>
                <a:path w="3790392" h="2817182">
                  <a:moveTo>
                    <a:pt x="3790392" y="2817182"/>
                  </a:moveTo>
                  <a:lnTo>
                    <a:pt x="1847293" y="2817182"/>
                  </a:lnTo>
                  <a:lnTo>
                    <a:pt x="0" y="0"/>
                  </a:lnTo>
                  <a:lnTo>
                    <a:pt x="194310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4" name="Freeform: Shape 3">
              <a:extLst>
                <a:ext uri="{FF2B5EF4-FFF2-40B4-BE49-F238E27FC236}">
                  <a16:creationId xmlns:a16="http://schemas.microsoft.com/office/drawing/2014/main" id="{AB7892AE-0F09-42B3-95FE-472C5EDFEBF8}"/>
                </a:ext>
              </a:extLst>
            </p:cNvPr>
            <p:cNvSpPr/>
            <p:nvPr/>
          </p:nvSpPr>
          <p:spPr>
            <a:xfrm>
              <a:off x="5659082" y="1562505"/>
              <a:ext cx="1952678" cy="1451315"/>
            </a:xfrm>
            <a:custGeom>
              <a:avLst/>
              <a:gdLst>
                <a:gd name="connsiteX0" fmla="*/ 3790392 w 3790392"/>
                <a:gd name="connsiteY0" fmla="*/ 2817182 h 2817182"/>
                <a:gd name="connsiteX1" fmla="*/ 1847293 w 3790392"/>
                <a:gd name="connsiteY1" fmla="*/ 2817182 h 2817182"/>
                <a:gd name="connsiteX2" fmla="*/ 0 w 3790392"/>
                <a:gd name="connsiteY2" fmla="*/ 0 h 2817182"/>
                <a:gd name="connsiteX3" fmla="*/ 1943100 w 3790392"/>
                <a:gd name="connsiteY3" fmla="*/ 0 h 2817182"/>
              </a:gdLst>
              <a:ahLst/>
              <a:cxnLst>
                <a:cxn ang="0">
                  <a:pos x="connsiteX0" y="connsiteY0"/>
                </a:cxn>
                <a:cxn ang="0">
                  <a:pos x="connsiteX1" y="connsiteY1"/>
                </a:cxn>
                <a:cxn ang="0">
                  <a:pos x="connsiteX2" y="connsiteY2"/>
                </a:cxn>
                <a:cxn ang="0">
                  <a:pos x="connsiteX3" y="connsiteY3"/>
                </a:cxn>
              </a:cxnLst>
              <a:rect l="l" t="t" r="r" b="b"/>
              <a:pathLst>
                <a:path w="3790392" h="2817182">
                  <a:moveTo>
                    <a:pt x="3790392" y="2817182"/>
                  </a:moveTo>
                  <a:lnTo>
                    <a:pt x="1847293" y="2817182"/>
                  </a:lnTo>
                  <a:lnTo>
                    <a:pt x="0" y="0"/>
                  </a:lnTo>
                  <a:lnTo>
                    <a:pt x="1943100" y="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5" name="Freeform: Shape 4">
              <a:extLst>
                <a:ext uri="{FF2B5EF4-FFF2-40B4-BE49-F238E27FC236}">
                  <a16:creationId xmlns:a16="http://schemas.microsoft.com/office/drawing/2014/main" id="{42451765-6413-4037-807C-640B70B1D1DB}"/>
                </a:ext>
              </a:extLst>
            </p:cNvPr>
            <p:cNvSpPr/>
            <p:nvPr/>
          </p:nvSpPr>
          <p:spPr>
            <a:xfrm>
              <a:off x="6360538" y="4717810"/>
              <a:ext cx="1952678" cy="1451315"/>
            </a:xfrm>
            <a:custGeom>
              <a:avLst/>
              <a:gdLst>
                <a:gd name="connsiteX0" fmla="*/ 3790392 w 3790392"/>
                <a:gd name="connsiteY0" fmla="*/ 2817182 h 2817182"/>
                <a:gd name="connsiteX1" fmla="*/ 1847293 w 3790392"/>
                <a:gd name="connsiteY1" fmla="*/ 2817182 h 2817182"/>
                <a:gd name="connsiteX2" fmla="*/ 0 w 3790392"/>
                <a:gd name="connsiteY2" fmla="*/ 0 h 2817182"/>
                <a:gd name="connsiteX3" fmla="*/ 1943100 w 3790392"/>
                <a:gd name="connsiteY3" fmla="*/ 0 h 2817182"/>
              </a:gdLst>
              <a:ahLst/>
              <a:cxnLst>
                <a:cxn ang="0">
                  <a:pos x="connsiteX0" y="connsiteY0"/>
                </a:cxn>
                <a:cxn ang="0">
                  <a:pos x="connsiteX1" y="connsiteY1"/>
                </a:cxn>
                <a:cxn ang="0">
                  <a:pos x="connsiteX2" y="connsiteY2"/>
                </a:cxn>
                <a:cxn ang="0">
                  <a:pos x="connsiteX3" y="connsiteY3"/>
                </a:cxn>
              </a:cxnLst>
              <a:rect l="l" t="t" r="r" b="b"/>
              <a:pathLst>
                <a:path w="3790392" h="2817182">
                  <a:moveTo>
                    <a:pt x="3790392" y="2817182"/>
                  </a:moveTo>
                  <a:lnTo>
                    <a:pt x="1847293" y="2817182"/>
                  </a:lnTo>
                  <a:lnTo>
                    <a:pt x="0" y="0"/>
                  </a:lnTo>
                  <a:lnTo>
                    <a:pt x="194310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6" name="Freeform: Shape 5">
              <a:extLst>
                <a:ext uri="{FF2B5EF4-FFF2-40B4-BE49-F238E27FC236}">
                  <a16:creationId xmlns:a16="http://schemas.microsoft.com/office/drawing/2014/main" id="{191A2CB1-470F-43E8-8BB4-979195C99619}"/>
                </a:ext>
              </a:extLst>
            </p:cNvPr>
            <p:cNvSpPr/>
            <p:nvPr/>
          </p:nvSpPr>
          <p:spPr>
            <a:xfrm>
              <a:off x="5659082" y="4483790"/>
              <a:ext cx="1952678" cy="1451315"/>
            </a:xfrm>
            <a:custGeom>
              <a:avLst/>
              <a:gdLst>
                <a:gd name="connsiteX0" fmla="*/ 3790392 w 3790392"/>
                <a:gd name="connsiteY0" fmla="*/ 2817182 h 2817182"/>
                <a:gd name="connsiteX1" fmla="*/ 1847293 w 3790392"/>
                <a:gd name="connsiteY1" fmla="*/ 2817182 h 2817182"/>
                <a:gd name="connsiteX2" fmla="*/ 0 w 3790392"/>
                <a:gd name="connsiteY2" fmla="*/ 0 h 2817182"/>
                <a:gd name="connsiteX3" fmla="*/ 1943100 w 3790392"/>
                <a:gd name="connsiteY3" fmla="*/ 0 h 2817182"/>
              </a:gdLst>
              <a:ahLst/>
              <a:cxnLst>
                <a:cxn ang="0">
                  <a:pos x="connsiteX0" y="connsiteY0"/>
                </a:cxn>
                <a:cxn ang="0">
                  <a:pos x="connsiteX1" y="connsiteY1"/>
                </a:cxn>
                <a:cxn ang="0">
                  <a:pos x="connsiteX2" y="connsiteY2"/>
                </a:cxn>
                <a:cxn ang="0">
                  <a:pos x="connsiteX3" y="connsiteY3"/>
                </a:cxn>
              </a:cxnLst>
              <a:rect l="l" t="t" r="r" b="b"/>
              <a:pathLst>
                <a:path w="3790392" h="2817182">
                  <a:moveTo>
                    <a:pt x="3790392" y="2817182"/>
                  </a:moveTo>
                  <a:lnTo>
                    <a:pt x="1847293" y="2817182"/>
                  </a:lnTo>
                  <a:lnTo>
                    <a:pt x="0" y="0"/>
                  </a:lnTo>
                  <a:lnTo>
                    <a:pt x="1943100" y="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grpSp>
      <p:sp>
        <p:nvSpPr>
          <p:cNvPr id="11" name="Picture Placeholder 10">
            <a:extLst>
              <a:ext uri="{FF2B5EF4-FFF2-40B4-BE49-F238E27FC236}">
                <a16:creationId xmlns:a16="http://schemas.microsoft.com/office/drawing/2014/main" id="{E968BA89-E00A-4D2C-892B-78AA5AFE7FD7}"/>
              </a:ext>
            </a:extLst>
          </p:cNvPr>
          <p:cNvSpPr>
            <a:spLocks noGrp="1"/>
          </p:cNvSpPr>
          <p:nvPr>
            <p:ph type="pic" sz="quarter" idx="10"/>
          </p:nvPr>
        </p:nvSpPr>
        <p:spPr>
          <a:xfrm>
            <a:off x="5659083" y="666750"/>
            <a:ext cx="3111658" cy="1791510"/>
          </a:xfrm>
          <a:custGeom>
            <a:avLst/>
            <a:gdLst>
              <a:gd name="connsiteX0" fmla="*/ 0 w 3111658"/>
              <a:gd name="connsiteY0" fmla="*/ 0 h 1791510"/>
              <a:gd name="connsiteX1" fmla="*/ 1936924 w 3111658"/>
              <a:gd name="connsiteY1" fmla="*/ 0 h 1791510"/>
              <a:gd name="connsiteX2" fmla="*/ 3111658 w 3111658"/>
              <a:gd name="connsiteY2" fmla="*/ 1791510 h 1791510"/>
              <a:gd name="connsiteX3" fmla="*/ 1174735 w 3111658"/>
              <a:gd name="connsiteY3" fmla="*/ 1791510 h 1791510"/>
            </a:gdLst>
            <a:ahLst/>
            <a:cxnLst>
              <a:cxn ang="0">
                <a:pos x="connsiteX0" y="connsiteY0"/>
              </a:cxn>
              <a:cxn ang="0">
                <a:pos x="connsiteX1" y="connsiteY1"/>
              </a:cxn>
              <a:cxn ang="0">
                <a:pos x="connsiteX2" y="connsiteY2"/>
              </a:cxn>
              <a:cxn ang="0">
                <a:pos x="connsiteX3" y="connsiteY3"/>
              </a:cxn>
            </a:cxnLst>
            <a:rect l="l" t="t" r="r" b="b"/>
            <a:pathLst>
              <a:path w="3111658" h="1791510">
                <a:moveTo>
                  <a:pt x="0" y="0"/>
                </a:moveTo>
                <a:lnTo>
                  <a:pt x="1936924" y="0"/>
                </a:lnTo>
                <a:lnTo>
                  <a:pt x="3111658" y="1791510"/>
                </a:lnTo>
                <a:lnTo>
                  <a:pt x="1174735" y="1791510"/>
                </a:lnTo>
                <a:close/>
              </a:path>
            </a:pathLst>
          </a:custGeom>
          <a:pattFill prst="pct5">
            <a:fgClr>
              <a:schemeClr val="accent1"/>
            </a:fgClr>
            <a:bgClr>
              <a:schemeClr val="bg1"/>
            </a:bgClr>
          </a:pattFill>
        </p:spPr>
        <p:txBody>
          <a:bodyPr wrap="square">
            <a:noAutofit/>
          </a:bodyPr>
          <a:lstStyle/>
          <a:p>
            <a:endParaRPr lang="en-ID"/>
          </a:p>
        </p:txBody>
      </p:sp>
      <p:sp>
        <p:nvSpPr>
          <p:cNvPr id="14" name="Picture Placeholder 13">
            <a:extLst>
              <a:ext uri="{FF2B5EF4-FFF2-40B4-BE49-F238E27FC236}">
                <a16:creationId xmlns:a16="http://schemas.microsoft.com/office/drawing/2014/main" id="{E56B6B8E-2C29-407E-891A-BFED14E3F279}"/>
              </a:ext>
            </a:extLst>
          </p:cNvPr>
          <p:cNvSpPr>
            <a:spLocks noGrp="1"/>
          </p:cNvSpPr>
          <p:nvPr>
            <p:ph type="pic" sz="quarter" idx="11"/>
          </p:nvPr>
        </p:nvSpPr>
        <p:spPr>
          <a:xfrm>
            <a:off x="5659082" y="3588035"/>
            <a:ext cx="3111658" cy="1791510"/>
          </a:xfrm>
          <a:custGeom>
            <a:avLst/>
            <a:gdLst>
              <a:gd name="connsiteX0" fmla="*/ 0 w 3111658"/>
              <a:gd name="connsiteY0" fmla="*/ 0 h 1791510"/>
              <a:gd name="connsiteX1" fmla="*/ 1936924 w 3111658"/>
              <a:gd name="connsiteY1" fmla="*/ 0 h 1791510"/>
              <a:gd name="connsiteX2" fmla="*/ 3111658 w 3111658"/>
              <a:gd name="connsiteY2" fmla="*/ 1791510 h 1791510"/>
              <a:gd name="connsiteX3" fmla="*/ 1174735 w 3111658"/>
              <a:gd name="connsiteY3" fmla="*/ 1791510 h 1791510"/>
            </a:gdLst>
            <a:ahLst/>
            <a:cxnLst>
              <a:cxn ang="0">
                <a:pos x="connsiteX0" y="connsiteY0"/>
              </a:cxn>
              <a:cxn ang="0">
                <a:pos x="connsiteX1" y="connsiteY1"/>
              </a:cxn>
              <a:cxn ang="0">
                <a:pos x="connsiteX2" y="connsiteY2"/>
              </a:cxn>
              <a:cxn ang="0">
                <a:pos x="connsiteX3" y="connsiteY3"/>
              </a:cxn>
            </a:cxnLst>
            <a:rect l="l" t="t" r="r" b="b"/>
            <a:pathLst>
              <a:path w="3111658" h="1791510">
                <a:moveTo>
                  <a:pt x="0" y="0"/>
                </a:moveTo>
                <a:lnTo>
                  <a:pt x="1936924" y="0"/>
                </a:lnTo>
                <a:lnTo>
                  <a:pt x="3111658" y="1791510"/>
                </a:lnTo>
                <a:lnTo>
                  <a:pt x="1174735" y="1791510"/>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11834923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1_Title Slide">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13ACD5BA-510C-473C-8330-C493CA69C7CA}"/>
              </a:ext>
            </a:extLst>
          </p:cNvPr>
          <p:cNvGrpSpPr/>
          <p:nvPr userDrawn="1"/>
        </p:nvGrpSpPr>
        <p:grpSpPr>
          <a:xfrm>
            <a:off x="3124630" y="0"/>
            <a:ext cx="3716004" cy="6858000"/>
            <a:chOff x="3124630" y="0"/>
            <a:chExt cx="3716004" cy="6858000"/>
          </a:xfrm>
        </p:grpSpPr>
        <p:sp>
          <p:nvSpPr>
            <p:cNvPr id="3" name="Freeform: Shape 2">
              <a:extLst>
                <a:ext uri="{FF2B5EF4-FFF2-40B4-BE49-F238E27FC236}">
                  <a16:creationId xmlns:a16="http://schemas.microsoft.com/office/drawing/2014/main" id="{839A35CB-20DC-4A84-83D1-F2150A41895A}"/>
                </a:ext>
              </a:extLst>
            </p:cNvPr>
            <p:cNvSpPr/>
            <p:nvPr/>
          </p:nvSpPr>
          <p:spPr>
            <a:xfrm flipV="1">
              <a:off x="4953891" y="0"/>
              <a:ext cx="1886743" cy="1943100"/>
            </a:xfrm>
            <a:custGeom>
              <a:avLst/>
              <a:gdLst>
                <a:gd name="connsiteX0" fmla="*/ 3790392 w 3790392"/>
                <a:gd name="connsiteY0" fmla="*/ 2817182 h 2817182"/>
                <a:gd name="connsiteX1" fmla="*/ 1847293 w 3790392"/>
                <a:gd name="connsiteY1" fmla="*/ 2817182 h 2817182"/>
                <a:gd name="connsiteX2" fmla="*/ 0 w 3790392"/>
                <a:gd name="connsiteY2" fmla="*/ 0 h 2817182"/>
                <a:gd name="connsiteX3" fmla="*/ 1943100 w 3790392"/>
                <a:gd name="connsiteY3" fmla="*/ 0 h 2817182"/>
              </a:gdLst>
              <a:ahLst/>
              <a:cxnLst>
                <a:cxn ang="0">
                  <a:pos x="connsiteX0" y="connsiteY0"/>
                </a:cxn>
                <a:cxn ang="0">
                  <a:pos x="connsiteX1" y="connsiteY1"/>
                </a:cxn>
                <a:cxn ang="0">
                  <a:pos x="connsiteX2" y="connsiteY2"/>
                </a:cxn>
                <a:cxn ang="0">
                  <a:pos x="connsiteX3" y="connsiteY3"/>
                </a:cxn>
              </a:cxnLst>
              <a:rect l="l" t="t" r="r" b="b"/>
              <a:pathLst>
                <a:path w="3790392" h="2817182">
                  <a:moveTo>
                    <a:pt x="3790392" y="2817182"/>
                  </a:moveTo>
                  <a:lnTo>
                    <a:pt x="1847293" y="2817182"/>
                  </a:lnTo>
                  <a:lnTo>
                    <a:pt x="0" y="0"/>
                  </a:lnTo>
                  <a:lnTo>
                    <a:pt x="1943100" y="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4" name="Freeform: Shape 3">
              <a:extLst>
                <a:ext uri="{FF2B5EF4-FFF2-40B4-BE49-F238E27FC236}">
                  <a16:creationId xmlns:a16="http://schemas.microsoft.com/office/drawing/2014/main" id="{F4C42905-D2A4-4DF3-A69A-4DA642387C97}"/>
                </a:ext>
              </a:extLst>
            </p:cNvPr>
            <p:cNvSpPr/>
            <p:nvPr/>
          </p:nvSpPr>
          <p:spPr>
            <a:xfrm flipV="1">
              <a:off x="3124630" y="5237872"/>
              <a:ext cx="1573139" cy="1620128"/>
            </a:xfrm>
            <a:custGeom>
              <a:avLst/>
              <a:gdLst>
                <a:gd name="connsiteX0" fmla="*/ 3790392 w 3790392"/>
                <a:gd name="connsiteY0" fmla="*/ 2817182 h 2817182"/>
                <a:gd name="connsiteX1" fmla="*/ 1847293 w 3790392"/>
                <a:gd name="connsiteY1" fmla="*/ 2817182 h 2817182"/>
                <a:gd name="connsiteX2" fmla="*/ 0 w 3790392"/>
                <a:gd name="connsiteY2" fmla="*/ 0 h 2817182"/>
                <a:gd name="connsiteX3" fmla="*/ 1943100 w 3790392"/>
                <a:gd name="connsiteY3" fmla="*/ 0 h 2817182"/>
              </a:gdLst>
              <a:ahLst/>
              <a:cxnLst>
                <a:cxn ang="0">
                  <a:pos x="connsiteX0" y="connsiteY0"/>
                </a:cxn>
                <a:cxn ang="0">
                  <a:pos x="connsiteX1" y="connsiteY1"/>
                </a:cxn>
                <a:cxn ang="0">
                  <a:pos x="connsiteX2" y="connsiteY2"/>
                </a:cxn>
                <a:cxn ang="0">
                  <a:pos x="connsiteX3" y="connsiteY3"/>
                </a:cxn>
              </a:cxnLst>
              <a:rect l="l" t="t" r="r" b="b"/>
              <a:pathLst>
                <a:path w="3790392" h="2817182">
                  <a:moveTo>
                    <a:pt x="3790392" y="2817182"/>
                  </a:moveTo>
                  <a:lnTo>
                    <a:pt x="1847293" y="2817182"/>
                  </a:lnTo>
                  <a:lnTo>
                    <a:pt x="0" y="0"/>
                  </a:lnTo>
                  <a:lnTo>
                    <a:pt x="194310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grpSp>
      <p:sp>
        <p:nvSpPr>
          <p:cNvPr id="8" name="Picture Placeholder 7">
            <a:extLst>
              <a:ext uri="{FF2B5EF4-FFF2-40B4-BE49-F238E27FC236}">
                <a16:creationId xmlns:a16="http://schemas.microsoft.com/office/drawing/2014/main" id="{CE3203C8-8798-4532-B5C0-E1918519A99C}"/>
              </a:ext>
            </a:extLst>
          </p:cNvPr>
          <p:cNvSpPr>
            <a:spLocks noGrp="1"/>
          </p:cNvSpPr>
          <p:nvPr>
            <p:ph type="pic" sz="quarter" idx="10"/>
          </p:nvPr>
        </p:nvSpPr>
        <p:spPr>
          <a:xfrm>
            <a:off x="1" y="0"/>
            <a:ext cx="6334467" cy="6858000"/>
          </a:xfrm>
          <a:custGeom>
            <a:avLst/>
            <a:gdLst>
              <a:gd name="connsiteX0" fmla="*/ 0 w 6334467"/>
              <a:gd name="connsiteY0" fmla="*/ 0 h 6858000"/>
              <a:gd name="connsiteX1" fmla="*/ 406875 w 6334467"/>
              <a:gd name="connsiteY1" fmla="*/ 0 h 6858000"/>
              <a:gd name="connsiteX2" fmla="*/ 1356381 w 6334467"/>
              <a:gd name="connsiteY2" fmla="*/ 0 h 6858000"/>
              <a:gd name="connsiteX3" fmla="*/ 1533269 w 6334467"/>
              <a:gd name="connsiteY3" fmla="*/ 0 h 6858000"/>
              <a:gd name="connsiteX4" fmla="*/ 2155214 w 6334467"/>
              <a:gd name="connsiteY4" fmla="*/ 0 h 6858000"/>
              <a:gd name="connsiteX5" fmla="*/ 2621326 w 6334467"/>
              <a:gd name="connsiteY5" fmla="*/ 0 h 6858000"/>
              <a:gd name="connsiteX6" fmla="*/ 6334467 w 6334467"/>
              <a:gd name="connsiteY6" fmla="*/ 0 h 6858000"/>
              <a:gd name="connsiteX7" fmla="*/ 2924047 w 6334467"/>
              <a:gd name="connsiteY7" fmla="*/ 6858000 h 6858000"/>
              <a:gd name="connsiteX8" fmla="*/ 2621326 w 6334467"/>
              <a:gd name="connsiteY8" fmla="*/ 6858000 h 6858000"/>
              <a:gd name="connsiteX9" fmla="*/ 1533269 w 6334467"/>
              <a:gd name="connsiteY9" fmla="*/ 6858000 h 6858000"/>
              <a:gd name="connsiteX10" fmla="*/ 1356381 w 6334467"/>
              <a:gd name="connsiteY10" fmla="*/ 6858000 h 6858000"/>
              <a:gd name="connsiteX11" fmla="*/ 406875 w 6334467"/>
              <a:gd name="connsiteY11" fmla="*/ 6858000 h 6858000"/>
              <a:gd name="connsiteX12" fmla="*/ 0 w 6334467"/>
              <a:gd name="connsiteY12"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334467" h="6858000">
                <a:moveTo>
                  <a:pt x="0" y="0"/>
                </a:moveTo>
                <a:lnTo>
                  <a:pt x="406875" y="0"/>
                </a:lnTo>
                <a:lnTo>
                  <a:pt x="1356381" y="0"/>
                </a:lnTo>
                <a:lnTo>
                  <a:pt x="1533269" y="0"/>
                </a:lnTo>
                <a:lnTo>
                  <a:pt x="2155214" y="0"/>
                </a:lnTo>
                <a:lnTo>
                  <a:pt x="2621326" y="0"/>
                </a:lnTo>
                <a:lnTo>
                  <a:pt x="6334467" y="0"/>
                </a:lnTo>
                <a:lnTo>
                  <a:pt x="2924047" y="6858000"/>
                </a:lnTo>
                <a:lnTo>
                  <a:pt x="2621326" y="6858000"/>
                </a:lnTo>
                <a:lnTo>
                  <a:pt x="1533269" y="6858000"/>
                </a:lnTo>
                <a:lnTo>
                  <a:pt x="1356381" y="6858000"/>
                </a:lnTo>
                <a:lnTo>
                  <a:pt x="406875" y="6858000"/>
                </a:lnTo>
                <a:lnTo>
                  <a:pt x="0" y="6858000"/>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1301964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0_Title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52DCE21F-D549-44C6-8F96-92430AC0AC29}"/>
              </a:ext>
            </a:extLst>
          </p:cNvPr>
          <p:cNvSpPr>
            <a:spLocks noGrp="1"/>
          </p:cNvSpPr>
          <p:nvPr>
            <p:ph type="pic" sz="quarter" idx="10"/>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25040178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9_Title Slide">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ED7BE048-610F-43A3-9863-C769E1741E42}"/>
              </a:ext>
            </a:extLst>
          </p:cNvPr>
          <p:cNvGrpSpPr/>
          <p:nvPr userDrawn="1"/>
        </p:nvGrpSpPr>
        <p:grpSpPr>
          <a:xfrm>
            <a:off x="6513799" y="0"/>
            <a:ext cx="5678201" cy="6857999"/>
            <a:chOff x="6513799" y="0"/>
            <a:chExt cx="5678201" cy="6857999"/>
          </a:xfrm>
        </p:grpSpPr>
        <p:sp>
          <p:nvSpPr>
            <p:cNvPr id="3" name="Freeform: Shape 2">
              <a:extLst>
                <a:ext uri="{FF2B5EF4-FFF2-40B4-BE49-F238E27FC236}">
                  <a16:creationId xmlns:a16="http://schemas.microsoft.com/office/drawing/2014/main" id="{D0229ED1-B7E7-41A1-8721-321265922B74}"/>
                </a:ext>
              </a:extLst>
            </p:cNvPr>
            <p:cNvSpPr/>
            <p:nvPr/>
          </p:nvSpPr>
          <p:spPr>
            <a:xfrm flipH="1">
              <a:off x="8875922" y="3429000"/>
              <a:ext cx="3316078" cy="3428999"/>
            </a:xfrm>
            <a:custGeom>
              <a:avLst/>
              <a:gdLst>
                <a:gd name="connsiteX0" fmla="*/ 0 w 3316078"/>
                <a:gd name="connsiteY0" fmla="*/ 0 h 3428999"/>
                <a:gd name="connsiteX1" fmla="*/ 1067603 w 3316078"/>
                <a:gd name="connsiteY1" fmla="*/ 0 h 3428999"/>
                <a:gd name="connsiteX2" fmla="*/ 3316078 w 3316078"/>
                <a:gd name="connsiteY2" fmla="*/ 3428999 h 3428999"/>
                <a:gd name="connsiteX3" fmla="*/ 950989 w 3316078"/>
                <a:gd name="connsiteY3" fmla="*/ 3428999 h 3428999"/>
                <a:gd name="connsiteX4" fmla="*/ 0 w 3316078"/>
                <a:gd name="connsiteY4" fmla="*/ 1978710 h 3428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16078" h="3428999">
                  <a:moveTo>
                    <a:pt x="0" y="0"/>
                  </a:moveTo>
                  <a:lnTo>
                    <a:pt x="1067603" y="0"/>
                  </a:lnTo>
                  <a:lnTo>
                    <a:pt x="3316078" y="3428999"/>
                  </a:lnTo>
                  <a:lnTo>
                    <a:pt x="950989" y="3428999"/>
                  </a:lnTo>
                  <a:lnTo>
                    <a:pt x="0" y="197871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4" name="Freeform: Shape 3">
              <a:extLst>
                <a:ext uri="{FF2B5EF4-FFF2-40B4-BE49-F238E27FC236}">
                  <a16:creationId xmlns:a16="http://schemas.microsoft.com/office/drawing/2014/main" id="{C467A731-6B94-4320-8A3D-87C2F5B37432}"/>
                </a:ext>
              </a:extLst>
            </p:cNvPr>
            <p:cNvSpPr/>
            <p:nvPr/>
          </p:nvSpPr>
          <p:spPr>
            <a:xfrm flipH="1">
              <a:off x="6513799" y="0"/>
              <a:ext cx="2179810" cy="1620128"/>
            </a:xfrm>
            <a:custGeom>
              <a:avLst/>
              <a:gdLst>
                <a:gd name="connsiteX0" fmla="*/ 3790392 w 3790392"/>
                <a:gd name="connsiteY0" fmla="*/ 2817182 h 2817182"/>
                <a:gd name="connsiteX1" fmla="*/ 1847293 w 3790392"/>
                <a:gd name="connsiteY1" fmla="*/ 2817182 h 2817182"/>
                <a:gd name="connsiteX2" fmla="*/ 0 w 3790392"/>
                <a:gd name="connsiteY2" fmla="*/ 0 h 2817182"/>
                <a:gd name="connsiteX3" fmla="*/ 1943100 w 3790392"/>
                <a:gd name="connsiteY3" fmla="*/ 0 h 2817182"/>
              </a:gdLst>
              <a:ahLst/>
              <a:cxnLst>
                <a:cxn ang="0">
                  <a:pos x="connsiteX0" y="connsiteY0"/>
                </a:cxn>
                <a:cxn ang="0">
                  <a:pos x="connsiteX1" y="connsiteY1"/>
                </a:cxn>
                <a:cxn ang="0">
                  <a:pos x="connsiteX2" y="connsiteY2"/>
                </a:cxn>
                <a:cxn ang="0">
                  <a:pos x="connsiteX3" y="connsiteY3"/>
                </a:cxn>
              </a:cxnLst>
              <a:rect l="l" t="t" r="r" b="b"/>
              <a:pathLst>
                <a:path w="3790392" h="2817182">
                  <a:moveTo>
                    <a:pt x="3790392" y="2817182"/>
                  </a:moveTo>
                  <a:lnTo>
                    <a:pt x="1847293" y="2817182"/>
                  </a:lnTo>
                  <a:lnTo>
                    <a:pt x="0" y="0"/>
                  </a:lnTo>
                  <a:lnTo>
                    <a:pt x="194310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grpSp>
      <p:sp>
        <p:nvSpPr>
          <p:cNvPr id="8" name="Picture Placeholder 7">
            <a:extLst>
              <a:ext uri="{FF2B5EF4-FFF2-40B4-BE49-F238E27FC236}">
                <a16:creationId xmlns:a16="http://schemas.microsoft.com/office/drawing/2014/main" id="{8B7985BC-975A-4116-A365-B91DB5C9DFBC}"/>
              </a:ext>
            </a:extLst>
          </p:cNvPr>
          <p:cNvSpPr>
            <a:spLocks noGrp="1"/>
          </p:cNvSpPr>
          <p:nvPr>
            <p:ph type="pic" sz="quarter" idx="10"/>
          </p:nvPr>
        </p:nvSpPr>
        <p:spPr>
          <a:xfrm>
            <a:off x="4382875" y="-1"/>
            <a:ext cx="7809125" cy="6858000"/>
          </a:xfrm>
          <a:custGeom>
            <a:avLst/>
            <a:gdLst>
              <a:gd name="connsiteX0" fmla="*/ 4496950 w 7809125"/>
              <a:gd name="connsiteY0" fmla="*/ 0 h 6858000"/>
              <a:gd name="connsiteX1" fmla="*/ 6555957 w 7809125"/>
              <a:gd name="connsiteY1" fmla="*/ 0 h 6858000"/>
              <a:gd name="connsiteX2" fmla="*/ 6555957 w 7809125"/>
              <a:gd name="connsiteY2" fmla="*/ 1 h 6858000"/>
              <a:gd name="connsiteX3" fmla="*/ 7809125 w 7809125"/>
              <a:gd name="connsiteY3" fmla="*/ 1 h 6858000"/>
              <a:gd name="connsiteX4" fmla="*/ 7809125 w 7809125"/>
              <a:gd name="connsiteY4" fmla="*/ 4073740 h 6858000"/>
              <a:gd name="connsiteX5" fmla="*/ 5983420 w 7809125"/>
              <a:gd name="connsiteY5" fmla="*/ 6858000 h 6858000"/>
              <a:gd name="connsiteX6" fmla="*/ 1253168 w 7809125"/>
              <a:gd name="connsiteY6" fmla="*/ 6858000 h 6858000"/>
              <a:gd name="connsiteX7" fmla="*/ 1253169 w 7809125"/>
              <a:gd name="connsiteY7" fmla="*/ 6857999 h 6858000"/>
              <a:gd name="connsiteX8" fmla="*/ 0 w 7809125"/>
              <a:gd name="connsiteY8" fmla="*/ 6857999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809125" h="6858000">
                <a:moveTo>
                  <a:pt x="4496950" y="0"/>
                </a:moveTo>
                <a:lnTo>
                  <a:pt x="6555957" y="0"/>
                </a:lnTo>
                <a:lnTo>
                  <a:pt x="6555957" y="1"/>
                </a:lnTo>
                <a:lnTo>
                  <a:pt x="7809125" y="1"/>
                </a:lnTo>
                <a:lnTo>
                  <a:pt x="7809125" y="4073740"/>
                </a:lnTo>
                <a:lnTo>
                  <a:pt x="5983420" y="6858000"/>
                </a:lnTo>
                <a:lnTo>
                  <a:pt x="1253168" y="6858000"/>
                </a:lnTo>
                <a:lnTo>
                  <a:pt x="1253169" y="6857999"/>
                </a:lnTo>
                <a:lnTo>
                  <a:pt x="0" y="6857999"/>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26001620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8_Title Slide">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0845B74C-F3B4-4609-80D8-1192B47EC72E}"/>
              </a:ext>
            </a:extLst>
          </p:cNvPr>
          <p:cNvGrpSpPr/>
          <p:nvPr userDrawn="1"/>
        </p:nvGrpSpPr>
        <p:grpSpPr>
          <a:xfrm>
            <a:off x="0" y="3409950"/>
            <a:ext cx="12192000" cy="3448050"/>
            <a:chOff x="0" y="2495550"/>
            <a:chExt cx="12192000" cy="4362450"/>
          </a:xfrm>
        </p:grpSpPr>
        <p:sp>
          <p:nvSpPr>
            <p:cNvPr id="3" name="Freeform: Shape 2">
              <a:extLst>
                <a:ext uri="{FF2B5EF4-FFF2-40B4-BE49-F238E27FC236}">
                  <a16:creationId xmlns:a16="http://schemas.microsoft.com/office/drawing/2014/main" id="{478E540C-5CF4-455F-8975-1CE493CA1EE7}"/>
                </a:ext>
              </a:extLst>
            </p:cNvPr>
            <p:cNvSpPr/>
            <p:nvPr/>
          </p:nvSpPr>
          <p:spPr>
            <a:xfrm>
              <a:off x="2743200" y="2495550"/>
              <a:ext cx="9448800" cy="4362450"/>
            </a:xfrm>
            <a:custGeom>
              <a:avLst/>
              <a:gdLst>
                <a:gd name="connsiteX0" fmla="*/ 0 w 9448800"/>
                <a:gd name="connsiteY0" fmla="*/ 0 h 4362450"/>
                <a:gd name="connsiteX1" fmla="*/ 9448800 w 9448800"/>
                <a:gd name="connsiteY1" fmla="*/ 0 h 4362450"/>
                <a:gd name="connsiteX2" fmla="*/ 9448800 w 9448800"/>
                <a:gd name="connsiteY2" fmla="*/ 4362450 h 4362450"/>
                <a:gd name="connsiteX3" fmla="*/ 0 w 9448800"/>
                <a:gd name="connsiteY3" fmla="*/ 4362450 h 4362450"/>
              </a:gdLst>
              <a:ahLst/>
              <a:cxnLst>
                <a:cxn ang="0">
                  <a:pos x="connsiteX0" y="connsiteY0"/>
                </a:cxn>
                <a:cxn ang="0">
                  <a:pos x="connsiteX1" y="connsiteY1"/>
                </a:cxn>
                <a:cxn ang="0">
                  <a:pos x="connsiteX2" y="connsiteY2"/>
                </a:cxn>
                <a:cxn ang="0">
                  <a:pos x="connsiteX3" y="connsiteY3"/>
                </a:cxn>
              </a:cxnLst>
              <a:rect l="l" t="t" r="r" b="b"/>
              <a:pathLst>
                <a:path w="9448800" h="4362450">
                  <a:moveTo>
                    <a:pt x="0" y="0"/>
                  </a:moveTo>
                  <a:lnTo>
                    <a:pt x="9448800" y="0"/>
                  </a:lnTo>
                  <a:lnTo>
                    <a:pt x="9448800" y="4362450"/>
                  </a:lnTo>
                  <a:lnTo>
                    <a:pt x="0" y="436245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Freeform: Shape 3">
              <a:extLst>
                <a:ext uri="{FF2B5EF4-FFF2-40B4-BE49-F238E27FC236}">
                  <a16:creationId xmlns:a16="http://schemas.microsoft.com/office/drawing/2014/main" id="{E424CF9D-6AC6-4541-A6CD-F0AF26A4A34D}"/>
                </a:ext>
              </a:extLst>
            </p:cNvPr>
            <p:cNvSpPr/>
            <p:nvPr/>
          </p:nvSpPr>
          <p:spPr>
            <a:xfrm>
              <a:off x="0" y="2495550"/>
              <a:ext cx="6618212" cy="4362450"/>
            </a:xfrm>
            <a:custGeom>
              <a:avLst/>
              <a:gdLst>
                <a:gd name="connsiteX0" fmla="*/ 0 w 6618212"/>
                <a:gd name="connsiteY0" fmla="*/ 0 h 4362450"/>
                <a:gd name="connsiteX1" fmla="*/ 1371600 w 6618212"/>
                <a:gd name="connsiteY1" fmla="*/ 0 h 4362450"/>
                <a:gd name="connsiteX2" fmla="*/ 3676650 w 6618212"/>
                <a:gd name="connsiteY2" fmla="*/ 0 h 4362450"/>
                <a:gd name="connsiteX3" fmla="*/ 6618212 w 6618212"/>
                <a:gd name="connsiteY3" fmla="*/ 0 h 4362450"/>
                <a:gd name="connsiteX4" fmla="*/ 5527600 w 6618212"/>
                <a:gd name="connsiteY4" fmla="*/ 4362450 h 4362450"/>
                <a:gd name="connsiteX5" fmla="*/ 0 w 6618212"/>
                <a:gd name="connsiteY5" fmla="*/ 4362450 h 4362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18212" h="4362450">
                  <a:moveTo>
                    <a:pt x="0" y="0"/>
                  </a:moveTo>
                  <a:lnTo>
                    <a:pt x="1371600" y="0"/>
                  </a:lnTo>
                  <a:lnTo>
                    <a:pt x="3676650" y="0"/>
                  </a:lnTo>
                  <a:lnTo>
                    <a:pt x="6618212" y="0"/>
                  </a:lnTo>
                  <a:lnTo>
                    <a:pt x="5527600" y="4362450"/>
                  </a:lnTo>
                  <a:lnTo>
                    <a:pt x="0" y="436245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11" name="Picture Placeholder 10">
            <a:extLst>
              <a:ext uri="{FF2B5EF4-FFF2-40B4-BE49-F238E27FC236}">
                <a16:creationId xmlns:a16="http://schemas.microsoft.com/office/drawing/2014/main" id="{FBA010F4-A1B2-4841-A584-C190E8586178}"/>
              </a:ext>
            </a:extLst>
          </p:cNvPr>
          <p:cNvSpPr>
            <a:spLocks noGrp="1"/>
          </p:cNvSpPr>
          <p:nvPr>
            <p:ph type="pic" sz="quarter" idx="10"/>
          </p:nvPr>
        </p:nvSpPr>
        <p:spPr>
          <a:xfrm>
            <a:off x="1485900" y="2014477"/>
            <a:ext cx="2305050" cy="4138673"/>
          </a:xfrm>
          <a:custGeom>
            <a:avLst/>
            <a:gdLst>
              <a:gd name="connsiteX0" fmla="*/ 0 w 2305050"/>
              <a:gd name="connsiteY0" fmla="*/ 0 h 4138673"/>
              <a:gd name="connsiteX1" fmla="*/ 2305050 w 2305050"/>
              <a:gd name="connsiteY1" fmla="*/ 0 h 4138673"/>
              <a:gd name="connsiteX2" fmla="*/ 2305050 w 2305050"/>
              <a:gd name="connsiteY2" fmla="*/ 4138673 h 4138673"/>
              <a:gd name="connsiteX3" fmla="*/ 0 w 2305050"/>
              <a:gd name="connsiteY3" fmla="*/ 4138673 h 4138673"/>
            </a:gdLst>
            <a:ahLst/>
            <a:cxnLst>
              <a:cxn ang="0">
                <a:pos x="connsiteX0" y="connsiteY0"/>
              </a:cxn>
              <a:cxn ang="0">
                <a:pos x="connsiteX1" y="connsiteY1"/>
              </a:cxn>
              <a:cxn ang="0">
                <a:pos x="connsiteX2" y="connsiteY2"/>
              </a:cxn>
              <a:cxn ang="0">
                <a:pos x="connsiteX3" y="connsiteY3"/>
              </a:cxn>
            </a:cxnLst>
            <a:rect l="l" t="t" r="r" b="b"/>
            <a:pathLst>
              <a:path w="2305050" h="4138673">
                <a:moveTo>
                  <a:pt x="0" y="0"/>
                </a:moveTo>
                <a:lnTo>
                  <a:pt x="2305050" y="0"/>
                </a:lnTo>
                <a:lnTo>
                  <a:pt x="2305050" y="4138673"/>
                </a:lnTo>
                <a:lnTo>
                  <a:pt x="0" y="4138673"/>
                </a:lnTo>
                <a:close/>
              </a:path>
            </a:pathLst>
          </a:custGeom>
          <a:pattFill prst="pct5">
            <a:fgClr>
              <a:schemeClr val="accent1"/>
            </a:fgClr>
            <a:bgClr>
              <a:schemeClr val="bg1"/>
            </a:bgClr>
          </a:pattFill>
        </p:spPr>
        <p:txBody>
          <a:bodyPr wrap="square">
            <a:noAutofit/>
          </a:bodyPr>
          <a:lstStyle>
            <a:lvl1pPr>
              <a:defRPr sz="1400"/>
            </a:lvl1pPr>
          </a:lstStyle>
          <a:p>
            <a:endParaRPr lang="en-ID"/>
          </a:p>
        </p:txBody>
      </p:sp>
      <p:sp>
        <p:nvSpPr>
          <p:cNvPr id="14" name="Picture Placeholder 13">
            <a:extLst>
              <a:ext uri="{FF2B5EF4-FFF2-40B4-BE49-F238E27FC236}">
                <a16:creationId xmlns:a16="http://schemas.microsoft.com/office/drawing/2014/main" id="{C0C7AF31-3D05-4A31-9980-012BC3F750FA}"/>
              </a:ext>
            </a:extLst>
          </p:cNvPr>
          <p:cNvSpPr>
            <a:spLocks noGrp="1"/>
          </p:cNvSpPr>
          <p:nvPr>
            <p:ph type="pic" sz="quarter" idx="11"/>
          </p:nvPr>
        </p:nvSpPr>
        <p:spPr>
          <a:xfrm>
            <a:off x="3790950" y="2014477"/>
            <a:ext cx="2305050" cy="4138673"/>
          </a:xfrm>
          <a:custGeom>
            <a:avLst/>
            <a:gdLst>
              <a:gd name="connsiteX0" fmla="*/ 0 w 2305050"/>
              <a:gd name="connsiteY0" fmla="*/ 0 h 4138673"/>
              <a:gd name="connsiteX1" fmla="*/ 2305050 w 2305050"/>
              <a:gd name="connsiteY1" fmla="*/ 0 h 4138673"/>
              <a:gd name="connsiteX2" fmla="*/ 2305050 w 2305050"/>
              <a:gd name="connsiteY2" fmla="*/ 4138673 h 4138673"/>
              <a:gd name="connsiteX3" fmla="*/ 0 w 2305050"/>
              <a:gd name="connsiteY3" fmla="*/ 4138673 h 4138673"/>
            </a:gdLst>
            <a:ahLst/>
            <a:cxnLst>
              <a:cxn ang="0">
                <a:pos x="connsiteX0" y="connsiteY0"/>
              </a:cxn>
              <a:cxn ang="0">
                <a:pos x="connsiteX1" y="connsiteY1"/>
              </a:cxn>
              <a:cxn ang="0">
                <a:pos x="connsiteX2" y="connsiteY2"/>
              </a:cxn>
              <a:cxn ang="0">
                <a:pos x="connsiteX3" y="connsiteY3"/>
              </a:cxn>
            </a:cxnLst>
            <a:rect l="l" t="t" r="r" b="b"/>
            <a:pathLst>
              <a:path w="2305050" h="4138673">
                <a:moveTo>
                  <a:pt x="0" y="0"/>
                </a:moveTo>
                <a:lnTo>
                  <a:pt x="2305050" y="0"/>
                </a:lnTo>
                <a:lnTo>
                  <a:pt x="2305050" y="4138673"/>
                </a:lnTo>
                <a:lnTo>
                  <a:pt x="0" y="4138673"/>
                </a:lnTo>
                <a:close/>
              </a:path>
            </a:pathLst>
          </a:custGeom>
          <a:pattFill prst="pct5">
            <a:fgClr>
              <a:schemeClr val="accent1"/>
            </a:fgClr>
            <a:bgClr>
              <a:schemeClr val="bg1"/>
            </a:bgClr>
          </a:pattFill>
        </p:spPr>
        <p:txBody>
          <a:bodyPr wrap="square">
            <a:noAutofit/>
          </a:bodyPr>
          <a:lstStyle>
            <a:lvl1pPr>
              <a:defRPr sz="1400"/>
            </a:lvl1pPr>
          </a:lstStyle>
          <a:p>
            <a:endParaRPr lang="en-ID"/>
          </a:p>
        </p:txBody>
      </p:sp>
      <p:sp>
        <p:nvSpPr>
          <p:cNvPr id="17" name="Picture Placeholder 16">
            <a:extLst>
              <a:ext uri="{FF2B5EF4-FFF2-40B4-BE49-F238E27FC236}">
                <a16:creationId xmlns:a16="http://schemas.microsoft.com/office/drawing/2014/main" id="{7773247C-9D7B-4E7D-8356-F55A10379210}"/>
              </a:ext>
            </a:extLst>
          </p:cNvPr>
          <p:cNvSpPr>
            <a:spLocks noGrp="1"/>
          </p:cNvSpPr>
          <p:nvPr>
            <p:ph type="pic" sz="quarter" idx="12"/>
          </p:nvPr>
        </p:nvSpPr>
        <p:spPr>
          <a:xfrm>
            <a:off x="6095999" y="2014477"/>
            <a:ext cx="2305050" cy="4138673"/>
          </a:xfrm>
          <a:custGeom>
            <a:avLst/>
            <a:gdLst>
              <a:gd name="connsiteX0" fmla="*/ 0 w 2305050"/>
              <a:gd name="connsiteY0" fmla="*/ 0 h 4138673"/>
              <a:gd name="connsiteX1" fmla="*/ 2305050 w 2305050"/>
              <a:gd name="connsiteY1" fmla="*/ 0 h 4138673"/>
              <a:gd name="connsiteX2" fmla="*/ 2305050 w 2305050"/>
              <a:gd name="connsiteY2" fmla="*/ 4138673 h 4138673"/>
              <a:gd name="connsiteX3" fmla="*/ 0 w 2305050"/>
              <a:gd name="connsiteY3" fmla="*/ 4138673 h 4138673"/>
            </a:gdLst>
            <a:ahLst/>
            <a:cxnLst>
              <a:cxn ang="0">
                <a:pos x="connsiteX0" y="connsiteY0"/>
              </a:cxn>
              <a:cxn ang="0">
                <a:pos x="connsiteX1" y="connsiteY1"/>
              </a:cxn>
              <a:cxn ang="0">
                <a:pos x="connsiteX2" y="connsiteY2"/>
              </a:cxn>
              <a:cxn ang="0">
                <a:pos x="connsiteX3" y="connsiteY3"/>
              </a:cxn>
            </a:cxnLst>
            <a:rect l="l" t="t" r="r" b="b"/>
            <a:pathLst>
              <a:path w="2305050" h="4138673">
                <a:moveTo>
                  <a:pt x="0" y="0"/>
                </a:moveTo>
                <a:lnTo>
                  <a:pt x="2305050" y="0"/>
                </a:lnTo>
                <a:lnTo>
                  <a:pt x="2305050" y="4138673"/>
                </a:lnTo>
                <a:lnTo>
                  <a:pt x="0" y="4138673"/>
                </a:lnTo>
                <a:close/>
              </a:path>
            </a:pathLst>
          </a:custGeom>
          <a:pattFill prst="pct5">
            <a:fgClr>
              <a:schemeClr val="accent1"/>
            </a:fgClr>
            <a:bgClr>
              <a:schemeClr val="bg1"/>
            </a:bgClr>
          </a:pattFill>
        </p:spPr>
        <p:txBody>
          <a:bodyPr wrap="square">
            <a:noAutofit/>
          </a:bodyPr>
          <a:lstStyle>
            <a:lvl1pPr>
              <a:defRPr sz="1400"/>
            </a:lvl1pPr>
          </a:lstStyle>
          <a:p>
            <a:endParaRPr lang="en-ID"/>
          </a:p>
        </p:txBody>
      </p:sp>
      <p:sp>
        <p:nvSpPr>
          <p:cNvPr id="20" name="Picture Placeholder 19">
            <a:extLst>
              <a:ext uri="{FF2B5EF4-FFF2-40B4-BE49-F238E27FC236}">
                <a16:creationId xmlns:a16="http://schemas.microsoft.com/office/drawing/2014/main" id="{8957D474-7C46-4EF2-91C2-2935F93B9753}"/>
              </a:ext>
            </a:extLst>
          </p:cNvPr>
          <p:cNvSpPr>
            <a:spLocks noGrp="1"/>
          </p:cNvSpPr>
          <p:nvPr>
            <p:ph type="pic" sz="quarter" idx="13"/>
          </p:nvPr>
        </p:nvSpPr>
        <p:spPr>
          <a:xfrm>
            <a:off x="8401049" y="2014477"/>
            <a:ext cx="2305050" cy="4138673"/>
          </a:xfrm>
          <a:custGeom>
            <a:avLst/>
            <a:gdLst>
              <a:gd name="connsiteX0" fmla="*/ 0 w 2305050"/>
              <a:gd name="connsiteY0" fmla="*/ 0 h 4138673"/>
              <a:gd name="connsiteX1" fmla="*/ 2305050 w 2305050"/>
              <a:gd name="connsiteY1" fmla="*/ 0 h 4138673"/>
              <a:gd name="connsiteX2" fmla="*/ 2305050 w 2305050"/>
              <a:gd name="connsiteY2" fmla="*/ 4138673 h 4138673"/>
              <a:gd name="connsiteX3" fmla="*/ 0 w 2305050"/>
              <a:gd name="connsiteY3" fmla="*/ 4138673 h 4138673"/>
            </a:gdLst>
            <a:ahLst/>
            <a:cxnLst>
              <a:cxn ang="0">
                <a:pos x="connsiteX0" y="connsiteY0"/>
              </a:cxn>
              <a:cxn ang="0">
                <a:pos x="connsiteX1" y="connsiteY1"/>
              </a:cxn>
              <a:cxn ang="0">
                <a:pos x="connsiteX2" y="connsiteY2"/>
              </a:cxn>
              <a:cxn ang="0">
                <a:pos x="connsiteX3" y="connsiteY3"/>
              </a:cxn>
            </a:cxnLst>
            <a:rect l="l" t="t" r="r" b="b"/>
            <a:pathLst>
              <a:path w="2305050" h="4138673">
                <a:moveTo>
                  <a:pt x="0" y="0"/>
                </a:moveTo>
                <a:lnTo>
                  <a:pt x="2305050" y="0"/>
                </a:lnTo>
                <a:lnTo>
                  <a:pt x="2305050" y="4138673"/>
                </a:lnTo>
                <a:lnTo>
                  <a:pt x="0" y="4138673"/>
                </a:lnTo>
                <a:close/>
              </a:path>
            </a:pathLst>
          </a:custGeom>
          <a:pattFill prst="pct5">
            <a:fgClr>
              <a:schemeClr val="accent1"/>
            </a:fgClr>
            <a:bgClr>
              <a:schemeClr val="bg1"/>
            </a:bgClr>
          </a:pattFill>
        </p:spPr>
        <p:txBody>
          <a:bodyPr wrap="square">
            <a:noAutofit/>
          </a:bodyPr>
          <a:lstStyle>
            <a:lvl1pPr>
              <a:defRPr sz="1400"/>
            </a:lvl1pPr>
          </a:lstStyle>
          <a:p>
            <a:endParaRPr lang="en-ID"/>
          </a:p>
        </p:txBody>
      </p:sp>
    </p:spTree>
    <p:extLst>
      <p:ext uri="{BB962C8B-B14F-4D97-AF65-F5344CB8AC3E}">
        <p14:creationId xmlns:p14="http://schemas.microsoft.com/office/powerpoint/2010/main" val="9898671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7_Title Slide">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8D0E81E3-DD2D-4E48-AECA-0E7C1586FC1B}"/>
              </a:ext>
            </a:extLst>
          </p:cNvPr>
          <p:cNvGrpSpPr/>
          <p:nvPr userDrawn="1"/>
        </p:nvGrpSpPr>
        <p:grpSpPr>
          <a:xfrm>
            <a:off x="0" y="0"/>
            <a:ext cx="5211806" cy="6858000"/>
            <a:chOff x="0" y="0"/>
            <a:chExt cx="5211806" cy="6858000"/>
          </a:xfrm>
        </p:grpSpPr>
        <p:sp>
          <p:nvSpPr>
            <p:cNvPr id="3" name="Freeform: Shape 10">
              <a:extLst>
                <a:ext uri="{FF2B5EF4-FFF2-40B4-BE49-F238E27FC236}">
                  <a16:creationId xmlns:a16="http://schemas.microsoft.com/office/drawing/2014/main" id="{88B96E91-A802-4359-94EA-F8978FD90693}"/>
                </a:ext>
              </a:extLst>
            </p:cNvPr>
            <p:cNvSpPr/>
            <p:nvPr/>
          </p:nvSpPr>
          <p:spPr>
            <a:xfrm flipH="1" flipV="1">
              <a:off x="2517449" y="745128"/>
              <a:ext cx="2694357" cy="3014308"/>
            </a:xfrm>
            <a:custGeom>
              <a:avLst/>
              <a:gdLst>
                <a:gd name="connsiteX0" fmla="*/ 0 w 2694357"/>
                <a:gd name="connsiteY0" fmla="*/ 0 h 3014308"/>
                <a:gd name="connsiteX1" fmla="*/ 1543050 w 2694357"/>
                <a:gd name="connsiteY1" fmla="*/ 0 h 3014308"/>
                <a:gd name="connsiteX2" fmla="*/ 2694357 w 2694357"/>
                <a:gd name="connsiteY2" fmla="*/ 3014308 h 3014308"/>
                <a:gd name="connsiteX3" fmla="*/ 1151307 w 2694357"/>
                <a:gd name="connsiteY3" fmla="*/ 3014308 h 3014308"/>
              </a:gdLst>
              <a:ahLst/>
              <a:cxnLst>
                <a:cxn ang="0">
                  <a:pos x="connsiteX0" y="connsiteY0"/>
                </a:cxn>
                <a:cxn ang="0">
                  <a:pos x="connsiteX1" y="connsiteY1"/>
                </a:cxn>
                <a:cxn ang="0">
                  <a:pos x="connsiteX2" y="connsiteY2"/>
                </a:cxn>
                <a:cxn ang="0">
                  <a:pos x="connsiteX3" y="connsiteY3"/>
                </a:cxn>
              </a:cxnLst>
              <a:rect l="l" t="t" r="r" b="b"/>
              <a:pathLst>
                <a:path w="2694357" h="3014308">
                  <a:moveTo>
                    <a:pt x="0" y="0"/>
                  </a:moveTo>
                  <a:lnTo>
                    <a:pt x="1543050" y="0"/>
                  </a:lnTo>
                  <a:lnTo>
                    <a:pt x="2694357" y="3014308"/>
                  </a:lnTo>
                  <a:lnTo>
                    <a:pt x="1151307" y="3014308"/>
                  </a:ln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4" name="Freeform: Shape 3">
              <a:extLst>
                <a:ext uri="{FF2B5EF4-FFF2-40B4-BE49-F238E27FC236}">
                  <a16:creationId xmlns:a16="http://schemas.microsoft.com/office/drawing/2014/main" id="{B66D800A-00BA-4023-926E-42DEAF65973B}"/>
                </a:ext>
              </a:extLst>
            </p:cNvPr>
            <p:cNvSpPr/>
            <p:nvPr/>
          </p:nvSpPr>
          <p:spPr>
            <a:xfrm>
              <a:off x="0" y="0"/>
              <a:ext cx="4552727" cy="6858000"/>
            </a:xfrm>
            <a:custGeom>
              <a:avLst/>
              <a:gdLst>
                <a:gd name="connsiteX0" fmla="*/ 1933331 w 4552727"/>
                <a:gd name="connsiteY0" fmla="*/ 0 h 6858000"/>
                <a:gd name="connsiteX1" fmla="*/ 1700824 w 4552727"/>
                <a:gd name="connsiteY1" fmla="*/ 0 h 6858000"/>
                <a:gd name="connsiteX2" fmla="*/ 729274 w 4552727"/>
                <a:gd name="connsiteY2" fmla="*/ 0 h 6858000"/>
                <a:gd name="connsiteX3" fmla="*/ 0 w 4552727"/>
                <a:gd name="connsiteY3" fmla="*/ 0 h 6858000"/>
                <a:gd name="connsiteX4" fmla="*/ 0 w 4552727"/>
                <a:gd name="connsiteY4" fmla="*/ 6858000 h 6858000"/>
                <a:gd name="connsiteX5" fmla="*/ 729274 w 4552727"/>
                <a:gd name="connsiteY5" fmla="*/ 6858000 h 6858000"/>
                <a:gd name="connsiteX6" fmla="*/ 1342823 w 4552727"/>
                <a:gd name="connsiteY6" fmla="*/ 6858000 h 6858000"/>
                <a:gd name="connsiteX7" fmla="*/ 1700824 w 4552727"/>
                <a:gd name="connsiteY7" fmla="*/ 6858000 h 6858000"/>
                <a:gd name="connsiteX8" fmla="*/ 4552727 w 4552727"/>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552727" h="6858000">
                  <a:moveTo>
                    <a:pt x="1933331" y="0"/>
                  </a:moveTo>
                  <a:lnTo>
                    <a:pt x="1700824" y="0"/>
                  </a:lnTo>
                  <a:lnTo>
                    <a:pt x="729274" y="0"/>
                  </a:lnTo>
                  <a:lnTo>
                    <a:pt x="0" y="0"/>
                  </a:lnTo>
                  <a:lnTo>
                    <a:pt x="0" y="6858000"/>
                  </a:lnTo>
                  <a:lnTo>
                    <a:pt x="729274" y="6858000"/>
                  </a:lnTo>
                  <a:lnTo>
                    <a:pt x="1342823" y="6858000"/>
                  </a:lnTo>
                  <a:lnTo>
                    <a:pt x="1700824" y="6858000"/>
                  </a:lnTo>
                  <a:lnTo>
                    <a:pt x="4552727" y="685800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grpSp>
      <p:sp>
        <p:nvSpPr>
          <p:cNvPr id="8" name="Picture Placeholder 7">
            <a:extLst>
              <a:ext uri="{FF2B5EF4-FFF2-40B4-BE49-F238E27FC236}">
                <a16:creationId xmlns:a16="http://schemas.microsoft.com/office/drawing/2014/main" id="{928A5914-AC00-470F-A0BF-8767598FE7F2}"/>
              </a:ext>
            </a:extLst>
          </p:cNvPr>
          <p:cNvSpPr>
            <a:spLocks noGrp="1"/>
          </p:cNvSpPr>
          <p:nvPr>
            <p:ph type="pic" sz="quarter" idx="10"/>
          </p:nvPr>
        </p:nvSpPr>
        <p:spPr>
          <a:xfrm>
            <a:off x="0" y="1619734"/>
            <a:ext cx="5046551" cy="3750635"/>
          </a:xfrm>
          <a:custGeom>
            <a:avLst/>
            <a:gdLst>
              <a:gd name="connsiteX0" fmla="*/ 0 w 5046551"/>
              <a:gd name="connsiteY0" fmla="*/ 0 h 3750635"/>
              <a:gd name="connsiteX1" fmla="*/ 3614005 w 5046551"/>
              <a:gd name="connsiteY1" fmla="*/ 0 h 3750635"/>
              <a:gd name="connsiteX2" fmla="*/ 5046551 w 5046551"/>
              <a:gd name="connsiteY2" fmla="*/ 3750635 h 3750635"/>
              <a:gd name="connsiteX3" fmla="*/ 0 w 5046551"/>
              <a:gd name="connsiteY3" fmla="*/ 3750635 h 3750635"/>
            </a:gdLst>
            <a:ahLst/>
            <a:cxnLst>
              <a:cxn ang="0">
                <a:pos x="connsiteX0" y="connsiteY0"/>
              </a:cxn>
              <a:cxn ang="0">
                <a:pos x="connsiteX1" y="connsiteY1"/>
              </a:cxn>
              <a:cxn ang="0">
                <a:pos x="connsiteX2" y="connsiteY2"/>
              </a:cxn>
              <a:cxn ang="0">
                <a:pos x="connsiteX3" y="connsiteY3"/>
              </a:cxn>
            </a:cxnLst>
            <a:rect l="l" t="t" r="r" b="b"/>
            <a:pathLst>
              <a:path w="5046551" h="3750635">
                <a:moveTo>
                  <a:pt x="0" y="0"/>
                </a:moveTo>
                <a:lnTo>
                  <a:pt x="3614005" y="0"/>
                </a:lnTo>
                <a:lnTo>
                  <a:pt x="5046551" y="3750635"/>
                </a:lnTo>
                <a:lnTo>
                  <a:pt x="0" y="3750635"/>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25194336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6_Title Slide">
    <p:spTree>
      <p:nvGrpSpPr>
        <p:cNvPr id="1" name=""/>
        <p:cNvGrpSpPr/>
        <p:nvPr/>
      </p:nvGrpSpPr>
      <p:grpSpPr>
        <a:xfrm>
          <a:off x="0" y="0"/>
          <a:ext cx="0" cy="0"/>
          <a:chOff x="0" y="0"/>
          <a:chExt cx="0" cy="0"/>
        </a:xfrm>
      </p:grpSpPr>
      <p:sp>
        <p:nvSpPr>
          <p:cNvPr id="2" name="Freeform: Shape 1">
            <a:extLst>
              <a:ext uri="{FF2B5EF4-FFF2-40B4-BE49-F238E27FC236}">
                <a16:creationId xmlns:a16="http://schemas.microsoft.com/office/drawing/2014/main" id="{338D1F8D-CC6E-4CA3-96A3-9406611F8EC8}"/>
              </a:ext>
            </a:extLst>
          </p:cNvPr>
          <p:cNvSpPr/>
          <p:nvPr userDrawn="1"/>
        </p:nvSpPr>
        <p:spPr>
          <a:xfrm>
            <a:off x="6812933" y="0"/>
            <a:ext cx="5379067" cy="6858000"/>
          </a:xfrm>
          <a:custGeom>
            <a:avLst/>
            <a:gdLst>
              <a:gd name="connsiteX0" fmla="*/ 1714500 w 5379067"/>
              <a:gd name="connsiteY0" fmla="*/ 0 h 6858000"/>
              <a:gd name="connsiteX1" fmla="*/ 5379067 w 5379067"/>
              <a:gd name="connsiteY1" fmla="*/ 0 h 6858000"/>
              <a:gd name="connsiteX2" fmla="*/ 5379067 w 5379067"/>
              <a:gd name="connsiteY2" fmla="*/ 6858000 h 6858000"/>
              <a:gd name="connsiteX3" fmla="*/ 0 w 5379067"/>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5379067" h="6858000">
                <a:moveTo>
                  <a:pt x="1714500" y="0"/>
                </a:moveTo>
                <a:lnTo>
                  <a:pt x="5379067" y="0"/>
                </a:lnTo>
                <a:lnTo>
                  <a:pt x="5379067" y="6858000"/>
                </a:lnTo>
                <a:lnTo>
                  <a:pt x="0" y="685800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7" name="Picture Placeholder 6">
            <a:extLst>
              <a:ext uri="{FF2B5EF4-FFF2-40B4-BE49-F238E27FC236}">
                <a16:creationId xmlns:a16="http://schemas.microsoft.com/office/drawing/2014/main" id="{D7049732-A118-49B2-9C83-3404FBF8BDD6}"/>
              </a:ext>
            </a:extLst>
          </p:cNvPr>
          <p:cNvSpPr>
            <a:spLocks noGrp="1"/>
          </p:cNvSpPr>
          <p:nvPr>
            <p:ph type="pic" sz="quarter" idx="10"/>
          </p:nvPr>
        </p:nvSpPr>
        <p:spPr>
          <a:xfrm>
            <a:off x="5231783" y="1306996"/>
            <a:ext cx="4546036" cy="4544834"/>
          </a:xfrm>
          <a:custGeom>
            <a:avLst/>
            <a:gdLst>
              <a:gd name="connsiteX0" fmla="*/ 1114426 w 4546036"/>
              <a:gd name="connsiteY0" fmla="*/ 0 h 4544834"/>
              <a:gd name="connsiteX1" fmla="*/ 3162300 w 4546036"/>
              <a:gd name="connsiteY1" fmla="*/ 0 h 4544834"/>
              <a:gd name="connsiteX2" fmla="*/ 4026517 w 4546036"/>
              <a:gd name="connsiteY2" fmla="*/ 0 h 4544834"/>
              <a:gd name="connsiteX3" fmla="*/ 4546036 w 4546036"/>
              <a:gd name="connsiteY3" fmla="*/ 0 h 4544834"/>
              <a:gd name="connsiteX4" fmla="*/ 3431610 w 4546036"/>
              <a:gd name="connsiteY4" fmla="*/ 4544834 h 4544834"/>
              <a:gd name="connsiteX5" fmla="*/ 2912091 w 4546036"/>
              <a:gd name="connsiteY5" fmla="*/ 4544834 h 4544834"/>
              <a:gd name="connsiteX6" fmla="*/ 2047874 w 4546036"/>
              <a:gd name="connsiteY6" fmla="*/ 4544834 h 4544834"/>
              <a:gd name="connsiteX7" fmla="*/ 1383736 w 4546036"/>
              <a:gd name="connsiteY7" fmla="*/ 4544834 h 4544834"/>
              <a:gd name="connsiteX8" fmla="*/ 864217 w 4546036"/>
              <a:gd name="connsiteY8" fmla="*/ 4544834 h 4544834"/>
              <a:gd name="connsiteX9" fmla="*/ 0 w 4546036"/>
              <a:gd name="connsiteY9" fmla="*/ 4544834 h 45448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46036" h="4544834">
                <a:moveTo>
                  <a:pt x="1114426" y="0"/>
                </a:moveTo>
                <a:lnTo>
                  <a:pt x="3162300" y="0"/>
                </a:lnTo>
                <a:lnTo>
                  <a:pt x="4026517" y="0"/>
                </a:lnTo>
                <a:lnTo>
                  <a:pt x="4546036" y="0"/>
                </a:lnTo>
                <a:lnTo>
                  <a:pt x="3431610" y="4544834"/>
                </a:lnTo>
                <a:lnTo>
                  <a:pt x="2912091" y="4544834"/>
                </a:lnTo>
                <a:lnTo>
                  <a:pt x="2047874" y="4544834"/>
                </a:lnTo>
                <a:lnTo>
                  <a:pt x="1383736" y="4544834"/>
                </a:lnTo>
                <a:lnTo>
                  <a:pt x="864217" y="4544834"/>
                </a:lnTo>
                <a:lnTo>
                  <a:pt x="0" y="4544834"/>
                </a:lnTo>
                <a:close/>
              </a:path>
            </a:pathLst>
          </a:custGeom>
          <a:pattFill prst="pct5">
            <a:fgClr>
              <a:schemeClr val="accent1"/>
            </a:fgClr>
            <a:bgClr>
              <a:schemeClr val="bg1"/>
            </a:bgClr>
          </a:pattFill>
        </p:spPr>
        <p:txBody>
          <a:bodyPr wrap="square">
            <a:noAutofit/>
          </a:bodyPr>
          <a:lstStyle/>
          <a:p>
            <a:endParaRPr lang="en-ID"/>
          </a:p>
        </p:txBody>
      </p:sp>
      <p:sp>
        <p:nvSpPr>
          <p:cNvPr id="10" name="Picture Placeholder 9">
            <a:extLst>
              <a:ext uri="{FF2B5EF4-FFF2-40B4-BE49-F238E27FC236}">
                <a16:creationId xmlns:a16="http://schemas.microsoft.com/office/drawing/2014/main" id="{CFED161A-E695-4696-AE30-967DAF071A58}"/>
              </a:ext>
            </a:extLst>
          </p:cNvPr>
          <p:cNvSpPr>
            <a:spLocks noGrp="1"/>
          </p:cNvSpPr>
          <p:nvPr>
            <p:ph type="pic" sz="quarter" idx="11"/>
          </p:nvPr>
        </p:nvSpPr>
        <p:spPr>
          <a:xfrm>
            <a:off x="8486389" y="3994858"/>
            <a:ext cx="994550" cy="994550"/>
          </a:xfrm>
          <a:custGeom>
            <a:avLst/>
            <a:gdLst>
              <a:gd name="connsiteX0" fmla="*/ 497275 w 994550"/>
              <a:gd name="connsiteY0" fmla="*/ 0 h 994550"/>
              <a:gd name="connsiteX1" fmla="*/ 994550 w 994550"/>
              <a:gd name="connsiteY1" fmla="*/ 497275 h 994550"/>
              <a:gd name="connsiteX2" fmla="*/ 497275 w 994550"/>
              <a:gd name="connsiteY2" fmla="*/ 994550 h 994550"/>
              <a:gd name="connsiteX3" fmla="*/ 0 w 994550"/>
              <a:gd name="connsiteY3" fmla="*/ 497275 h 994550"/>
              <a:gd name="connsiteX4" fmla="*/ 497275 w 994550"/>
              <a:gd name="connsiteY4" fmla="*/ 0 h 994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4550" h="994550">
                <a:moveTo>
                  <a:pt x="497275" y="0"/>
                </a:moveTo>
                <a:cubicBezTo>
                  <a:pt x="771912" y="0"/>
                  <a:pt x="994550" y="222638"/>
                  <a:pt x="994550" y="497275"/>
                </a:cubicBezTo>
                <a:cubicBezTo>
                  <a:pt x="994550" y="771912"/>
                  <a:pt x="771912" y="994550"/>
                  <a:pt x="497275" y="994550"/>
                </a:cubicBezTo>
                <a:cubicBezTo>
                  <a:pt x="222638" y="994550"/>
                  <a:pt x="0" y="771912"/>
                  <a:pt x="0" y="497275"/>
                </a:cubicBezTo>
                <a:cubicBezTo>
                  <a:pt x="0" y="222638"/>
                  <a:pt x="222638" y="0"/>
                  <a:pt x="497275" y="0"/>
                </a:cubicBez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4278885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5_Title Slide">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082B296F-B7CA-4EF1-8824-D1BF33856FC3}"/>
              </a:ext>
            </a:extLst>
          </p:cNvPr>
          <p:cNvGrpSpPr/>
          <p:nvPr userDrawn="1"/>
        </p:nvGrpSpPr>
        <p:grpSpPr>
          <a:xfrm>
            <a:off x="-1" y="0"/>
            <a:ext cx="7481602" cy="6858000"/>
            <a:chOff x="-1" y="0"/>
            <a:chExt cx="7481602" cy="6858000"/>
          </a:xfrm>
        </p:grpSpPr>
        <p:sp>
          <p:nvSpPr>
            <p:cNvPr id="4" name="Freeform: Shape 3">
              <a:extLst>
                <a:ext uri="{FF2B5EF4-FFF2-40B4-BE49-F238E27FC236}">
                  <a16:creationId xmlns:a16="http://schemas.microsoft.com/office/drawing/2014/main" id="{7B394D09-024D-407F-8556-5EC460D69365}"/>
                </a:ext>
              </a:extLst>
            </p:cNvPr>
            <p:cNvSpPr/>
            <p:nvPr/>
          </p:nvSpPr>
          <p:spPr>
            <a:xfrm>
              <a:off x="-1" y="0"/>
              <a:ext cx="7481602" cy="6858000"/>
            </a:xfrm>
            <a:custGeom>
              <a:avLst/>
              <a:gdLst>
                <a:gd name="connsiteX0" fmla="*/ 0 w 7481602"/>
                <a:gd name="connsiteY0" fmla="*/ 0 h 6858000"/>
                <a:gd name="connsiteX1" fmla="*/ 961831 w 7481602"/>
                <a:gd name="connsiteY1" fmla="*/ 0 h 6858000"/>
                <a:gd name="connsiteX2" fmla="*/ 2022820 w 7481602"/>
                <a:gd name="connsiteY2" fmla="*/ 0 h 6858000"/>
                <a:gd name="connsiteX3" fmla="*/ 2984651 w 7481602"/>
                <a:gd name="connsiteY3" fmla="*/ 0 h 6858000"/>
                <a:gd name="connsiteX4" fmla="*/ 7481602 w 7481602"/>
                <a:gd name="connsiteY4" fmla="*/ 6858000 h 6858000"/>
                <a:gd name="connsiteX5" fmla="*/ 6519771 w 7481602"/>
                <a:gd name="connsiteY5" fmla="*/ 6858000 h 6858000"/>
                <a:gd name="connsiteX6" fmla="*/ 2751423 w 7481602"/>
                <a:gd name="connsiteY6" fmla="*/ 6858000 h 6858000"/>
                <a:gd name="connsiteX7" fmla="*/ 1789592 w 7481602"/>
                <a:gd name="connsiteY7" fmla="*/ 6858000 h 6858000"/>
                <a:gd name="connsiteX8" fmla="*/ 0 w 7481602"/>
                <a:gd name="connsiteY8" fmla="*/ 41288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481602" h="6858000">
                  <a:moveTo>
                    <a:pt x="0" y="0"/>
                  </a:moveTo>
                  <a:lnTo>
                    <a:pt x="961831" y="0"/>
                  </a:lnTo>
                  <a:lnTo>
                    <a:pt x="2022820" y="0"/>
                  </a:lnTo>
                  <a:lnTo>
                    <a:pt x="2984651" y="0"/>
                  </a:lnTo>
                  <a:lnTo>
                    <a:pt x="7481602" y="6858000"/>
                  </a:lnTo>
                  <a:lnTo>
                    <a:pt x="6519771" y="6858000"/>
                  </a:lnTo>
                  <a:lnTo>
                    <a:pt x="2751423" y="6858000"/>
                  </a:lnTo>
                  <a:lnTo>
                    <a:pt x="1789592" y="6858000"/>
                  </a:lnTo>
                  <a:lnTo>
                    <a:pt x="0" y="4128815"/>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sp>
          <p:nvSpPr>
            <p:cNvPr id="5" name="Freeform: Shape 4">
              <a:extLst>
                <a:ext uri="{FF2B5EF4-FFF2-40B4-BE49-F238E27FC236}">
                  <a16:creationId xmlns:a16="http://schemas.microsoft.com/office/drawing/2014/main" id="{1B37AF4C-0F88-4C25-B2CA-927E6133B7E7}"/>
                </a:ext>
              </a:extLst>
            </p:cNvPr>
            <p:cNvSpPr/>
            <p:nvPr/>
          </p:nvSpPr>
          <p:spPr>
            <a:xfrm>
              <a:off x="3935240" y="0"/>
              <a:ext cx="2179810" cy="1620128"/>
            </a:xfrm>
            <a:custGeom>
              <a:avLst/>
              <a:gdLst>
                <a:gd name="connsiteX0" fmla="*/ 3790392 w 3790392"/>
                <a:gd name="connsiteY0" fmla="*/ 2817182 h 2817182"/>
                <a:gd name="connsiteX1" fmla="*/ 1847293 w 3790392"/>
                <a:gd name="connsiteY1" fmla="*/ 2817182 h 2817182"/>
                <a:gd name="connsiteX2" fmla="*/ 0 w 3790392"/>
                <a:gd name="connsiteY2" fmla="*/ 0 h 2817182"/>
                <a:gd name="connsiteX3" fmla="*/ 1943100 w 3790392"/>
                <a:gd name="connsiteY3" fmla="*/ 0 h 2817182"/>
              </a:gdLst>
              <a:ahLst/>
              <a:cxnLst>
                <a:cxn ang="0">
                  <a:pos x="connsiteX0" y="connsiteY0"/>
                </a:cxn>
                <a:cxn ang="0">
                  <a:pos x="connsiteX1" y="connsiteY1"/>
                </a:cxn>
                <a:cxn ang="0">
                  <a:pos x="connsiteX2" y="connsiteY2"/>
                </a:cxn>
                <a:cxn ang="0">
                  <a:pos x="connsiteX3" y="connsiteY3"/>
                </a:cxn>
              </a:cxnLst>
              <a:rect l="l" t="t" r="r" b="b"/>
              <a:pathLst>
                <a:path w="3790392" h="2817182">
                  <a:moveTo>
                    <a:pt x="3790392" y="2817182"/>
                  </a:moveTo>
                  <a:lnTo>
                    <a:pt x="1847293" y="2817182"/>
                  </a:lnTo>
                  <a:lnTo>
                    <a:pt x="0" y="0"/>
                  </a:lnTo>
                  <a:lnTo>
                    <a:pt x="194310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grpSp>
      <p:sp>
        <p:nvSpPr>
          <p:cNvPr id="8" name="Picture Placeholder 7">
            <a:extLst>
              <a:ext uri="{FF2B5EF4-FFF2-40B4-BE49-F238E27FC236}">
                <a16:creationId xmlns:a16="http://schemas.microsoft.com/office/drawing/2014/main" id="{D6218832-8E96-405C-B176-34516977ED41}"/>
              </a:ext>
            </a:extLst>
          </p:cNvPr>
          <p:cNvSpPr>
            <a:spLocks noGrp="1"/>
          </p:cNvSpPr>
          <p:nvPr>
            <p:ph type="pic" sz="quarter" idx="10"/>
          </p:nvPr>
        </p:nvSpPr>
        <p:spPr>
          <a:xfrm>
            <a:off x="-1" y="0"/>
            <a:ext cx="6096000" cy="6858000"/>
          </a:xfrm>
          <a:custGeom>
            <a:avLst/>
            <a:gdLst>
              <a:gd name="connsiteX0" fmla="*/ 0 w 6096000"/>
              <a:gd name="connsiteY0" fmla="*/ 0 h 6858000"/>
              <a:gd name="connsiteX1" fmla="*/ 723916 w 6096000"/>
              <a:gd name="connsiteY1" fmla="*/ 0 h 6858000"/>
              <a:gd name="connsiteX2" fmla="*/ 1031590 w 6096000"/>
              <a:gd name="connsiteY2" fmla="*/ 0 h 6858000"/>
              <a:gd name="connsiteX3" fmla="*/ 1755506 w 6096000"/>
              <a:gd name="connsiteY3" fmla="*/ 0 h 6858000"/>
              <a:gd name="connsiteX4" fmla="*/ 2022820 w 6096000"/>
              <a:gd name="connsiteY4" fmla="*/ 0 h 6858000"/>
              <a:gd name="connsiteX5" fmla="*/ 2746736 w 6096000"/>
              <a:gd name="connsiteY5" fmla="*/ 0 h 6858000"/>
              <a:gd name="connsiteX6" fmla="*/ 3054410 w 6096000"/>
              <a:gd name="connsiteY6" fmla="*/ 0 h 6858000"/>
              <a:gd name="connsiteX7" fmla="*/ 3778326 w 6096000"/>
              <a:gd name="connsiteY7" fmla="*/ 0 h 6858000"/>
              <a:gd name="connsiteX8" fmla="*/ 6096000 w 6096000"/>
              <a:gd name="connsiteY8" fmla="*/ 3534530 h 6858000"/>
              <a:gd name="connsiteX9" fmla="*/ 6096000 w 6096000"/>
              <a:gd name="connsiteY9" fmla="*/ 6858000 h 6858000"/>
              <a:gd name="connsiteX10" fmla="*/ 3545098 w 6096000"/>
              <a:gd name="connsiteY10" fmla="*/ 6858000 h 6858000"/>
              <a:gd name="connsiteX11" fmla="*/ 2821182 w 6096000"/>
              <a:gd name="connsiteY11" fmla="*/ 6858000 h 6858000"/>
              <a:gd name="connsiteX12" fmla="*/ 2577242 w 6096000"/>
              <a:gd name="connsiteY12" fmla="*/ 6858000 h 6858000"/>
              <a:gd name="connsiteX13" fmla="*/ 0 w 6096000"/>
              <a:gd name="connsiteY13" fmla="*/ 292762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096000" h="6858000">
                <a:moveTo>
                  <a:pt x="0" y="0"/>
                </a:moveTo>
                <a:lnTo>
                  <a:pt x="723916" y="0"/>
                </a:lnTo>
                <a:lnTo>
                  <a:pt x="1031590" y="0"/>
                </a:lnTo>
                <a:lnTo>
                  <a:pt x="1755506" y="0"/>
                </a:lnTo>
                <a:lnTo>
                  <a:pt x="2022820" y="0"/>
                </a:lnTo>
                <a:lnTo>
                  <a:pt x="2746736" y="0"/>
                </a:lnTo>
                <a:lnTo>
                  <a:pt x="3054410" y="0"/>
                </a:lnTo>
                <a:lnTo>
                  <a:pt x="3778326" y="0"/>
                </a:lnTo>
                <a:lnTo>
                  <a:pt x="6096000" y="3534530"/>
                </a:lnTo>
                <a:lnTo>
                  <a:pt x="6096000" y="6858000"/>
                </a:lnTo>
                <a:lnTo>
                  <a:pt x="3545098" y="6858000"/>
                </a:lnTo>
                <a:lnTo>
                  <a:pt x="2821182" y="6858000"/>
                </a:lnTo>
                <a:lnTo>
                  <a:pt x="2577242" y="6858000"/>
                </a:lnTo>
                <a:lnTo>
                  <a:pt x="0" y="2927620"/>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2664545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2_Title Slide">
    <p:spTree>
      <p:nvGrpSpPr>
        <p:cNvPr id="1" name=""/>
        <p:cNvGrpSpPr/>
        <p:nvPr/>
      </p:nvGrpSpPr>
      <p:grpSpPr>
        <a:xfrm>
          <a:off x="0" y="0"/>
          <a:ext cx="0" cy="0"/>
          <a:chOff x="0" y="0"/>
          <a:chExt cx="0" cy="0"/>
        </a:xfrm>
      </p:grpSpPr>
      <p:sp>
        <p:nvSpPr>
          <p:cNvPr id="2" name="Freeform: Shape 1">
            <a:extLst>
              <a:ext uri="{FF2B5EF4-FFF2-40B4-BE49-F238E27FC236}">
                <a16:creationId xmlns:a16="http://schemas.microsoft.com/office/drawing/2014/main" id="{E2194C62-ED88-4A2B-AB68-DBD0548D8003}"/>
              </a:ext>
            </a:extLst>
          </p:cNvPr>
          <p:cNvSpPr/>
          <p:nvPr userDrawn="1"/>
        </p:nvSpPr>
        <p:spPr>
          <a:xfrm flipV="1">
            <a:off x="4184346" y="0"/>
            <a:ext cx="1240001" cy="1943100"/>
          </a:xfrm>
          <a:custGeom>
            <a:avLst/>
            <a:gdLst>
              <a:gd name="connsiteX0" fmla="*/ 0 w 1240001"/>
              <a:gd name="connsiteY0" fmla="*/ 1943100 h 1943100"/>
              <a:gd name="connsiteX1" fmla="*/ 569621 w 1240001"/>
              <a:gd name="connsiteY1" fmla="*/ 1943100 h 1943100"/>
              <a:gd name="connsiteX2" fmla="*/ 1240001 w 1240001"/>
              <a:gd name="connsiteY2" fmla="*/ 0 h 1943100"/>
              <a:gd name="connsiteX3" fmla="*/ 670380 w 1240001"/>
              <a:gd name="connsiteY3" fmla="*/ 0 h 1943100"/>
            </a:gdLst>
            <a:ahLst/>
            <a:cxnLst>
              <a:cxn ang="0">
                <a:pos x="connsiteX0" y="connsiteY0"/>
              </a:cxn>
              <a:cxn ang="0">
                <a:pos x="connsiteX1" y="connsiteY1"/>
              </a:cxn>
              <a:cxn ang="0">
                <a:pos x="connsiteX2" y="connsiteY2"/>
              </a:cxn>
              <a:cxn ang="0">
                <a:pos x="connsiteX3" y="connsiteY3"/>
              </a:cxn>
            </a:cxnLst>
            <a:rect l="l" t="t" r="r" b="b"/>
            <a:pathLst>
              <a:path w="1240001" h="1943100">
                <a:moveTo>
                  <a:pt x="0" y="1943100"/>
                </a:moveTo>
                <a:lnTo>
                  <a:pt x="569621" y="1943100"/>
                </a:lnTo>
                <a:lnTo>
                  <a:pt x="1240001" y="0"/>
                </a:lnTo>
                <a:lnTo>
                  <a:pt x="67038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3" name="Freeform: Shape 2">
            <a:extLst>
              <a:ext uri="{FF2B5EF4-FFF2-40B4-BE49-F238E27FC236}">
                <a16:creationId xmlns:a16="http://schemas.microsoft.com/office/drawing/2014/main" id="{64C4B999-5C41-44D4-95D8-BFF6F656A965}"/>
              </a:ext>
            </a:extLst>
          </p:cNvPr>
          <p:cNvSpPr/>
          <p:nvPr userDrawn="1"/>
        </p:nvSpPr>
        <p:spPr>
          <a:xfrm flipV="1">
            <a:off x="400044" y="0"/>
            <a:ext cx="5274644" cy="6858000"/>
          </a:xfrm>
          <a:custGeom>
            <a:avLst/>
            <a:gdLst>
              <a:gd name="connsiteX0" fmla="*/ 0 w 5274644"/>
              <a:gd name="connsiteY0" fmla="*/ 0 h 6858000"/>
              <a:gd name="connsiteX1" fmla="*/ 4608498 w 5274644"/>
              <a:gd name="connsiteY1" fmla="*/ 0 h 6858000"/>
              <a:gd name="connsiteX2" fmla="*/ 5274644 w 5274644"/>
              <a:gd name="connsiteY2" fmla="*/ 1930831 h 6858000"/>
              <a:gd name="connsiteX3" fmla="*/ 3574745 w 5274644"/>
              <a:gd name="connsiteY3" fmla="*/ 6858000 h 6858000"/>
              <a:gd name="connsiteX4" fmla="*/ 0 w 5274644"/>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74644" h="6858000">
                <a:moveTo>
                  <a:pt x="0" y="0"/>
                </a:moveTo>
                <a:lnTo>
                  <a:pt x="4608498" y="0"/>
                </a:lnTo>
                <a:lnTo>
                  <a:pt x="5274644" y="1930831"/>
                </a:lnTo>
                <a:lnTo>
                  <a:pt x="3574745" y="6858000"/>
                </a:lnTo>
                <a:lnTo>
                  <a:pt x="0" y="685800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7" name="Picture Placeholder 6">
            <a:extLst>
              <a:ext uri="{FF2B5EF4-FFF2-40B4-BE49-F238E27FC236}">
                <a16:creationId xmlns:a16="http://schemas.microsoft.com/office/drawing/2014/main" id="{D0EBCBB2-DFFC-40D0-A003-73707D008DB5}"/>
              </a:ext>
            </a:extLst>
          </p:cNvPr>
          <p:cNvSpPr>
            <a:spLocks noGrp="1"/>
          </p:cNvSpPr>
          <p:nvPr>
            <p:ph type="pic" sz="quarter" idx="10"/>
          </p:nvPr>
        </p:nvSpPr>
        <p:spPr>
          <a:xfrm>
            <a:off x="0" y="1"/>
            <a:ext cx="5274644" cy="6858000"/>
          </a:xfrm>
          <a:custGeom>
            <a:avLst/>
            <a:gdLst>
              <a:gd name="connsiteX0" fmla="*/ 0 w 5274644"/>
              <a:gd name="connsiteY0" fmla="*/ 0 h 6858000"/>
              <a:gd name="connsiteX1" fmla="*/ 3574745 w 5274644"/>
              <a:gd name="connsiteY1" fmla="*/ 0 h 6858000"/>
              <a:gd name="connsiteX2" fmla="*/ 5274644 w 5274644"/>
              <a:gd name="connsiteY2" fmla="*/ 4927169 h 6858000"/>
              <a:gd name="connsiteX3" fmla="*/ 4608498 w 5274644"/>
              <a:gd name="connsiteY3" fmla="*/ 6858000 h 6858000"/>
              <a:gd name="connsiteX4" fmla="*/ 0 w 5274644"/>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74644" h="6858000">
                <a:moveTo>
                  <a:pt x="0" y="0"/>
                </a:moveTo>
                <a:lnTo>
                  <a:pt x="3574745" y="0"/>
                </a:lnTo>
                <a:lnTo>
                  <a:pt x="5274644" y="4927169"/>
                </a:lnTo>
                <a:lnTo>
                  <a:pt x="4608498" y="6858000"/>
                </a:lnTo>
                <a:lnTo>
                  <a:pt x="0" y="6858000"/>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13210672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4_Title Slide">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0B502DFB-9514-4FF3-AF89-27275B69D508}"/>
              </a:ext>
            </a:extLst>
          </p:cNvPr>
          <p:cNvGrpSpPr/>
          <p:nvPr userDrawn="1"/>
        </p:nvGrpSpPr>
        <p:grpSpPr>
          <a:xfrm>
            <a:off x="5592407" y="1103706"/>
            <a:ext cx="5679483" cy="4734654"/>
            <a:chOff x="5592407" y="1103706"/>
            <a:chExt cx="5679483" cy="4734654"/>
          </a:xfrm>
        </p:grpSpPr>
        <p:sp>
          <p:nvSpPr>
            <p:cNvPr id="4" name="Freeform: Shape 3">
              <a:extLst>
                <a:ext uri="{FF2B5EF4-FFF2-40B4-BE49-F238E27FC236}">
                  <a16:creationId xmlns:a16="http://schemas.microsoft.com/office/drawing/2014/main" id="{367CA261-C772-424F-8A8E-55920822B0CC}"/>
                </a:ext>
              </a:extLst>
            </p:cNvPr>
            <p:cNvSpPr/>
            <p:nvPr/>
          </p:nvSpPr>
          <p:spPr>
            <a:xfrm>
              <a:off x="5592407" y="1103706"/>
              <a:ext cx="2576644" cy="4555873"/>
            </a:xfrm>
            <a:custGeom>
              <a:avLst/>
              <a:gdLst>
                <a:gd name="connsiteX0" fmla="*/ 2451765 w 2451765"/>
                <a:gd name="connsiteY0" fmla="*/ 0 h 4285660"/>
                <a:gd name="connsiteX1" fmla="*/ 2444157 w 2451765"/>
                <a:gd name="connsiteY1" fmla="*/ 3728925 h 4285660"/>
                <a:gd name="connsiteX2" fmla="*/ 0 w 2451765"/>
                <a:gd name="connsiteY2" fmla="*/ 4285660 h 4285660"/>
                <a:gd name="connsiteX3" fmla="*/ 7608 w 2451765"/>
                <a:gd name="connsiteY3" fmla="*/ 556736 h 4285660"/>
              </a:gdLst>
              <a:ahLst/>
              <a:cxnLst>
                <a:cxn ang="0">
                  <a:pos x="connsiteX0" y="connsiteY0"/>
                </a:cxn>
                <a:cxn ang="0">
                  <a:pos x="connsiteX1" y="connsiteY1"/>
                </a:cxn>
                <a:cxn ang="0">
                  <a:pos x="connsiteX2" y="connsiteY2"/>
                </a:cxn>
                <a:cxn ang="0">
                  <a:pos x="connsiteX3" y="connsiteY3"/>
                </a:cxn>
              </a:cxnLst>
              <a:rect l="l" t="t" r="r" b="b"/>
              <a:pathLst>
                <a:path w="2451765" h="4285660">
                  <a:moveTo>
                    <a:pt x="2451765" y="0"/>
                  </a:moveTo>
                  <a:lnTo>
                    <a:pt x="2444157" y="3728925"/>
                  </a:lnTo>
                  <a:lnTo>
                    <a:pt x="0" y="4285660"/>
                  </a:lnTo>
                  <a:lnTo>
                    <a:pt x="7608" y="556736"/>
                  </a:lnTo>
                  <a:close/>
                </a:path>
              </a:pathLst>
            </a:custGeom>
            <a:noFill/>
            <a:ln w="19050">
              <a:solidFill>
                <a:schemeClr val="accent1">
                  <a:alpha val="5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nvGrpSpPr>
            <p:cNvPr id="5" name="Group 4">
              <a:extLst>
                <a:ext uri="{FF2B5EF4-FFF2-40B4-BE49-F238E27FC236}">
                  <a16:creationId xmlns:a16="http://schemas.microsoft.com/office/drawing/2014/main" id="{50064205-EC1E-4B86-BDA0-215B32B35F31}"/>
                </a:ext>
              </a:extLst>
            </p:cNvPr>
            <p:cNvGrpSpPr/>
            <p:nvPr/>
          </p:nvGrpSpPr>
          <p:grpSpPr>
            <a:xfrm>
              <a:off x="5890941" y="4617821"/>
              <a:ext cx="2075514" cy="1220539"/>
              <a:chOff x="6029152" y="4357894"/>
              <a:chExt cx="2301094" cy="1337770"/>
            </a:xfrm>
          </p:grpSpPr>
          <p:sp>
            <p:nvSpPr>
              <p:cNvPr id="10" name="Freeform: Shape 9">
                <a:extLst>
                  <a:ext uri="{FF2B5EF4-FFF2-40B4-BE49-F238E27FC236}">
                    <a16:creationId xmlns:a16="http://schemas.microsoft.com/office/drawing/2014/main" id="{8539FE94-5591-4175-B38C-B5FEA832E5BE}"/>
                  </a:ext>
                </a:extLst>
              </p:cNvPr>
              <p:cNvSpPr/>
              <p:nvPr/>
            </p:nvSpPr>
            <p:spPr>
              <a:xfrm>
                <a:off x="6029152" y="4392037"/>
                <a:ext cx="2148694" cy="1303627"/>
              </a:xfrm>
              <a:custGeom>
                <a:avLst/>
                <a:gdLst>
                  <a:gd name="connsiteX0" fmla="*/ 2148694 w 2148694"/>
                  <a:gd name="connsiteY0" fmla="*/ 0 h 1303628"/>
                  <a:gd name="connsiteX1" fmla="*/ 2147033 w 2148694"/>
                  <a:gd name="connsiteY1" fmla="*/ 814572 h 1303628"/>
                  <a:gd name="connsiteX2" fmla="*/ 0 w 2148694"/>
                  <a:gd name="connsiteY2" fmla="*/ 1303628 h 1303628"/>
                  <a:gd name="connsiteX3" fmla="*/ 1662 w 2148694"/>
                  <a:gd name="connsiteY3" fmla="*/ 489056 h 1303628"/>
                </a:gdLst>
                <a:ahLst/>
                <a:cxnLst>
                  <a:cxn ang="0">
                    <a:pos x="connsiteX0" y="connsiteY0"/>
                  </a:cxn>
                  <a:cxn ang="0">
                    <a:pos x="connsiteX1" y="connsiteY1"/>
                  </a:cxn>
                  <a:cxn ang="0">
                    <a:pos x="connsiteX2" y="connsiteY2"/>
                  </a:cxn>
                  <a:cxn ang="0">
                    <a:pos x="connsiteX3" y="connsiteY3"/>
                  </a:cxn>
                </a:cxnLst>
                <a:rect l="l" t="t" r="r" b="b"/>
                <a:pathLst>
                  <a:path w="2148694" h="1303628">
                    <a:moveTo>
                      <a:pt x="2148694" y="0"/>
                    </a:moveTo>
                    <a:lnTo>
                      <a:pt x="2147033" y="814572"/>
                    </a:lnTo>
                    <a:lnTo>
                      <a:pt x="0" y="1303628"/>
                    </a:lnTo>
                    <a:lnTo>
                      <a:pt x="1662" y="489056"/>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1" name="Freeform: Shape 10">
                <a:extLst>
                  <a:ext uri="{FF2B5EF4-FFF2-40B4-BE49-F238E27FC236}">
                    <a16:creationId xmlns:a16="http://schemas.microsoft.com/office/drawing/2014/main" id="{1E2D885D-B3E2-4DD0-812D-FC719B967DB1}"/>
                  </a:ext>
                </a:extLst>
              </p:cNvPr>
              <p:cNvSpPr/>
              <p:nvPr/>
            </p:nvSpPr>
            <p:spPr>
              <a:xfrm>
                <a:off x="6181552" y="4357894"/>
                <a:ext cx="2148694" cy="1303628"/>
              </a:xfrm>
              <a:custGeom>
                <a:avLst/>
                <a:gdLst>
                  <a:gd name="connsiteX0" fmla="*/ 2148694 w 2148694"/>
                  <a:gd name="connsiteY0" fmla="*/ 0 h 1303628"/>
                  <a:gd name="connsiteX1" fmla="*/ 2147033 w 2148694"/>
                  <a:gd name="connsiteY1" fmla="*/ 814572 h 1303628"/>
                  <a:gd name="connsiteX2" fmla="*/ 0 w 2148694"/>
                  <a:gd name="connsiteY2" fmla="*/ 1303628 h 1303628"/>
                  <a:gd name="connsiteX3" fmla="*/ 1662 w 2148694"/>
                  <a:gd name="connsiteY3" fmla="*/ 489056 h 1303628"/>
                </a:gdLst>
                <a:ahLst/>
                <a:cxnLst>
                  <a:cxn ang="0">
                    <a:pos x="connsiteX0" y="connsiteY0"/>
                  </a:cxn>
                  <a:cxn ang="0">
                    <a:pos x="connsiteX1" y="connsiteY1"/>
                  </a:cxn>
                  <a:cxn ang="0">
                    <a:pos x="connsiteX2" y="connsiteY2"/>
                  </a:cxn>
                  <a:cxn ang="0">
                    <a:pos x="connsiteX3" y="connsiteY3"/>
                  </a:cxn>
                </a:cxnLst>
                <a:rect l="l" t="t" r="r" b="b"/>
                <a:pathLst>
                  <a:path w="2148694" h="1303628">
                    <a:moveTo>
                      <a:pt x="2148694" y="0"/>
                    </a:moveTo>
                    <a:lnTo>
                      <a:pt x="2147033" y="814572"/>
                    </a:lnTo>
                    <a:lnTo>
                      <a:pt x="0" y="1303628"/>
                    </a:lnTo>
                    <a:lnTo>
                      <a:pt x="1662" y="489056"/>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6" name="Freeform: Shape 5">
              <a:extLst>
                <a:ext uri="{FF2B5EF4-FFF2-40B4-BE49-F238E27FC236}">
                  <a16:creationId xmlns:a16="http://schemas.microsoft.com/office/drawing/2014/main" id="{537FD481-7D23-4E50-8784-F1D739D1BE9D}"/>
                </a:ext>
              </a:extLst>
            </p:cNvPr>
            <p:cNvSpPr/>
            <p:nvPr/>
          </p:nvSpPr>
          <p:spPr>
            <a:xfrm>
              <a:off x="8695246" y="1103706"/>
              <a:ext cx="2576644" cy="4555873"/>
            </a:xfrm>
            <a:custGeom>
              <a:avLst/>
              <a:gdLst>
                <a:gd name="connsiteX0" fmla="*/ 2451765 w 2451765"/>
                <a:gd name="connsiteY0" fmla="*/ 0 h 4285660"/>
                <a:gd name="connsiteX1" fmla="*/ 2444157 w 2451765"/>
                <a:gd name="connsiteY1" fmla="*/ 3728925 h 4285660"/>
                <a:gd name="connsiteX2" fmla="*/ 0 w 2451765"/>
                <a:gd name="connsiteY2" fmla="*/ 4285660 h 4285660"/>
                <a:gd name="connsiteX3" fmla="*/ 7608 w 2451765"/>
                <a:gd name="connsiteY3" fmla="*/ 556736 h 4285660"/>
              </a:gdLst>
              <a:ahLst/>
              <a:cxnLst>
                <a:cxn ang="0">
                  <a:pos x="connsiteX0" y="connsiteY0"/>
                </a:cxn>
                <a:cxn ang="0">
                  <a:pos x="connsiteX1" y="connsiteY1"/>
                </a:cxn>
                <a:cxn ang="0">
                  <a:pos x="connsiteX2" y="connsiteY2"/>
                </a:cxn>
                <a:cxn ang="0">
                  <a:pos x="connsiteX3" y="connsiteY3"/>
                </a:cxn>
              </a:cxnLst>
              <a:rect l="l" t="t" r="r" b="b"/>
              <a:pathLst>
                <a:path w="2451765" h="4285660">
                  <a:moveTo>
                    <a:pt x="2451765" y="0"/>
                  </a:moveTo>
                  <a:lnTo>
                    <a:pt x="2444157" y="3728925"/>
                  </a:lnTo>
                  <a:lnTo>
                    <a:pt x="0" y="4285660"/>
                  </a:lnTo>
                  <a:lnTo>
                    <a:pt x="7608" y="556736"/>
                  </a:lnTo>
                  <a:close/>
                </a:path>
              </a:pathLst>
            </a:custGeom>
            <a:noFill/>
            <a:ln w="19050">
              <a:solidFill>
                <a:schemeClr val="accent1">
                  <a:alpha val="5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nvGrpSpPr>
            <p:cNvPr id="7" name="Group 6">
              <a:extLst>
                <a:ext uri="{FF2B5EF4-FFF2-40B4-BE49-F238E27FC236}">
                  <a16:creationId xmlns:a16="http://schemas.microsoft.com/office/drawing/2014/main" id="{EDD2E9A1-81DD-4B35-81FD-085EF78A8C82}"/>
                </a:ext>
              </a:extLst>
            </p:cNvPr>
            <p:cNvGrpSpPr/>
            <p:nvPr/>
          </p:nvGrpSpPr>
          <p:grpSpPr>
            <a:xfrm>
              <a:off x="8993780" y="4617821"/>
              <a:ext cx="2075514" cy="1220539"/>
              <a:chOff x="6029152" y="4357894"/>
              <a:chExt cx="2301094" cy="1337770"/>
            </a:xfrm>
          </p:grpSpPr>
          <p:sp>
            <p:nvSpPr>
              <p:cNvPr id="8" name="Freeform: Shape 7">
                <a:extLst>
                  <a:ext uri="{FF2B5EF4-FFF2-40B4-BE49-F238E27FC236}">
                    <a16:creationId xmlns:a16="http://schemas.microsoft.com/office/drawing/2014/main" id="{F5EBA802-1F07-42AB-89F3-D61628FDC50E}"/>
                  </a:ext>
                </a:extLst>
              </p:cNvPr>
              <p:cNvSpPr/>
              <p:nvPr/>
            </p:nvSpPr>
            <p:spPr>
              <a:xfrm>
                <a:off x="6029152" y="4392037"/>
                <a:ext cx="2148694" cy="1303627"/>
              </a:xfrm>
              <a:custGeom>
                <a:avLst/>
                <a:gdLst>
                  <a:gd name="connsiteX0" fmla="*/ 2148694 w 2148694"/>
                  <a:gd name="connsiteY0" fmla="*/ 0 h 1303628"/>
                  <a:gd name="connsiteX1" fmla="*/ 2147033 w 2148694"/>
                  <a:gd name="connsiteY1" fmla="*/ 814572 h 1303628"/>
                  <a:gd name="connsiteX2" fmla="*/ 0 w 2148694"/>
                  <a:gd name="connsiteY2" fmla="*/ 1303628 h 1303628"/>
                  <a:gd name="connsiteX3" fmla="*/ 1662 w 2148694"/>
                  <a:gd name="connsiteY3" fmla="*/ 489056 h 1303628"/>
                </a:gdLst>
                <a:ahLst/>
                <a:cxnLst>
                  <a:cxn ang="0">
                    <a:pos x="connsiteX0" y="connsiteY0"/>
                  </a:cxn>
                  <a:cxn ang="0">
                    <a:pos x="connsiteX1" y="connsiteY1"/>
                  </a:cxn>
                  <a:cxn ang="0">
                    <a:pos x="connsiteX2" y="connsiteY2"/>
                  </a:cxn>
                  <a:cxn ang="0">
                    <a:pos x="connsiteX3" y="connsiteY3"/>
                  </a:cxn>
                </a:cxnLst>
                <a:rect l="l" t="t" r="r" b="b"/>
                <a:pathLst>
                  <a:path w="2148694" h="1303628">
                    <a:moveTo>
                      <a:pt x="2148694" y="0"/>
                    </a:moveTo>
                    <a:lnTo>
                      <a:pt x="2147033" y="814572"/>
                    </a:lnTo>
                    <a:lnTo>
                      <a:pt x="0" y="1303628"/>
                    </a:lnTo>
                    <a:lnTo>
                      <a:pt x="1662" y="489056"/>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9" name="Freeform: Shape 8">
                <a:extLst>
                  <a:ext uri="{FF2B5EF4-FFF2-40B4-BE49-F238E27FC236}">
                    <a16:creationId xmlns:a16="http://schemas.microsoft.com/office/drawing/2014/main" id="{7B80F582-D7E2-46A0-BFF5-14343A598628}"/>
                  </a:ext>
                </a:extLst>
              </p:cNvPr>
              <p:cNvSpPr/>
              <p:nvPr/>
            </p:nvSpPr>
            <p:spPr>
              <a:xfrm>
                <a:off x="6181552" y="4357894"/>
                <a:ext cx="2148694" cy="1303628"/>
              </a:xfrm>
              <a:custGeom>
                <a:avLst/>
                <a:gdLst>
                  <a:gd name="connsiteX0" fmla="*/ 2148694 w 2148694"/>
                  <a:gd name="connsiteY0" fmla="*/ 0 h 1303628"/>
                  <a:gd name="connsiteX1" fmla="*/ 2147033 w 2148694"/>
                  <a:gd name="connsiteY1" fmla="*/ 814572 h 1303628"/>
                  <a:gd name="connsiteX2" fmla="*/ 0 w 2148694"/>
                  <a:gd name="connsiteY2" fmla="*/ 1303628 h 1303628"/>
                  <a:gd name="connsiteX3" fmla="*/ 1662 w 2148694"/>
                  <a:gd name="connsiteY3" fmla="*/ 489056 h 1303628"/>
                </a:gdLst>
                <a:ahLst/>
                <a:cxnLst>
                  <a:cxn ang="0">
                    <a:pos x="connsiteX0" y="connsiteY0"/>
                  </a:cxn>
                  <a:cxn ang="0">
                    <a:pos x="connsiteX1" y="connsiteY1"/>
                  </a:cxn>
                  <a:cxn ang="0">
                    <a:pos x="connsiteX2" y="connsiteY2"/>
                  </a:cxn>
                  <a:cxn ang="0">
                    <a:pos x="connsiteX3" y="connsiteY3"/>
                  </a:cxn>
                </a:cxnLst>
                <a:rect l="l" t="t" r="r" b="b"/>
                <a:pathLst>
                  <a:path w="2148694" h="1303628">
                    <a:moveTo>
                      <a:pt x="2148694" y="0"/>
                    </a:moveTo>
                    <a:lnTo>
                      <a:pt x="2147033" y="814572"/>
                    </a:lnTo>
                    <a:lnTo>
                      <a:pt x="0" y="1303628"/>
                    </a:lnTo>
                    <a:lnTo>
                      <a:pt x="1662" y="489056"/>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grpSp>
      <p:sp>
        <p:nvSpPr>
          <p:cNvPr id="15" name="Picture Placeholder 14">
            <a:extLst>
              <a:ext uri="{FF2B5EF4-FFF2-40B4-BE49-F238E27FC236}">
                <a16:creationId xmlns:a16="http://schemas.microsoft.com/office/drawing/2014/main" id="{79DA5A50-C5D9-4B22-B3B6-C0F8A2A701BF}"/>
              </a:ext>
            </a:extLst>
          </p:cNvPr>
          <p:cNvSpPr>
            <a:spLocks noGrp="1"/>
          </p:cNvSpPr>
          <p:nvPr>
            <p:ph type="pic" sz="quarter" idx="10"/>
          </p:nvPr>
        </p:nvSpPr>
        <p:spPr>
          <a:xfrm>
            <a:off x="5903342" y="714841"/>
            <a:ext cx="2423820" cy="4285660"/>
          </a:xfrm>
          <a:custGeom>
            <a:avLst/>
            <a:gdLst>
              <a:gd name="connsiteX0" fmla="*/ 2423820 w 2423820"/>
              <a:gd name="connsiteY0" fmla="*/ 0 h 4285660"/>
              <a:gd name="connsiteX1" fmla="*/ 2416299 w 2423820"/>
              <a:gd name="connsiteY1" fmla="*/ 3728925 h 4285660"/>
              <a:gd name="connsiteX2" fmla="*/ 0 w 2423820"/>
              <a:gd name="connsiteY2" fmla="*/ 4285660 h 4285660"/>
              <a:gd name="connsiteX3" fmla="*/ 7521 w 2423820"/>
              <a:gd name="connsiteY3" fmla="*/ 556736 h 4285660"/>
            </a:gdLst>
            <a:ahLst/>
            <a:cxnLst>
              <a:cxn ang="0">
                <a:pos x="connsiteX0" y="connsiteY0"/>
              </a:cxn>
              <a:cxn ang="0">
                <a:pos x="connsiteX1" y="connsiteY1"/>
              </a:cxn>
              <a:cxn ang="0">
                <a:pos x="connsiteX2" y="connsiteY2"/>
              </a:cxn>
              <a:cxn ang="0">
                <a:pos x="connsiteX3" y="connsiteY3"/>
              </a:cxn>
            </a:cxnLst>
            <a:rect l="l" t="t" r="r" b="b"/>
            <a:pathLst>
              <a:path w="2423820" h="4285660">
                <a:moveTo>
                  <a:pt x="2423820" y="0"/>
                </a:moveTo>
                <a:lnTo>
                  <a:pt x="2416299" y="3728925"/>
                </a:lnTo>
                <a:lnTo>
                  <a:pt x="0" y="4285660"/>
                </a:lnTo>
                <a:lnTo>
                  <a:pt x="7521" y="556736"/>
                </a:lnTo>
                <a:close/>
              </a:path>
            </a:pathLst>
          </a:custGeom>
          <a:pattFill prst="pct5">
            <a:fgClr>
              <a:schemeClr val="accent1"/>
            </a:fgClr>
            <a:bgClr>
              <a:schemeClr val="bg1"/>
            </a:bgClr>
          </a:pattFill>
        </p:spPr>
        <p:txBody>
          <a:bodyPr wrap="square">
            <a:noAutofit/>
          </a:bodyPr>
          <a:lstStyle/>
          <a:p>
            <a:endParaRPr lang="en-ID"/>
          </a:p>
        </p:txBody>
      </p:sp>
      <p:sp>
        <p:nvSpPr>
          <p:cNvPr id="18" name="Picture Placeholder 17">
            <a:extLst>
              <a:ext uri="{FF2B5EF4-FFF2-40B4-BE49-F238E27FC236}">
                <a16:creationId xmlns:a16="http://schemas.microsoft.com/office/drawing/2014/main" id="{8A847DF3-19AF-415B-B7A2-62A9F08221E5}"/>
              </a:ext>
            </a:extLst>
          </p:cNvPr>
          <p:cNvSpPr>
            <a:spLocks noGrp="1"/>
          </p:cNvSpPr>
          <p:nvPr>
            <p:ph type="pic" sz="quarter" idx="11"/>
          </p:nvPr>
        </p:nvSpPr>
        <p:spPr>
          <a:xfrm>
            <a:off x="9006181" y="714841"/>
            <a:ext cx="2423820" cy="4285660"/>
          </a:xfrm>
          <a:custGeom>
            <a:avLst/>
            <a:gdLst>
              <a:gd name="connsiteX0" fmla="*/ 2423820 w 2423820"/>
              <a:gd name="connsiteY0" fmla="*/ 0 h 4285660"/>
              <a:gd name="connsiteX1" fmla="*/ 2416299 w 2423820"/>
              <a:gd name="connsiteY1" fmla="*/ 3728925 h 4285660"/>
              <a:gd name="connsiteX2" fmla="*/ 0 w 2423820"/>
              <a:gd name="connsiteY2" fmla="*/ 4285660 h 4285660"/>
              <a:gd name="connsiteX3" fmla="*/ 7521 w 2423820"/>
              <a:gd name="connsiteY3" fmla="*/ 556736 h 4285660"/>
            </a:gdLst>
            <a:ahLst/>
            <a:cxnLst>
              <a:cxn ang="0">
                <a:pos x="connsiteX0" y="connsiteY0"/>
              </a:cxn>
              <a:cxn ang="0">
                <a:pos x="connsiteX1" y="connsiteY1"/>
              </a:cxn>
              <a:cxn ang="0">
                <a:pos x="connsiteX2" y="connsiteY2"/>
              </a:cxn>
              <a:cxn ang="0">
                <a:pos x="connsiteX3" y="connsiteY3"/>
              </a:cxn>
            </a:cxnLst>
            <a:rect l="l" t="t" r="r" b="b"/>
            <a:pathLst>
              <a:path w="2423820" h="4285660">
                <a:moveTo>
                  <a:pt x="2423820" y="0"/>
                </a:moveTo>
                <a:lnTo>
                  <a:pt x="2416299" y="3728925"/>
                </a:lnTo>
                <a:lnTo>
                  <a:pt x="0" y="4285660"/>
                </a:lnTo>
                <a:lnTo>
                  <a:pt x="7521" y="556736"/>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15229680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3_Title Slide">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FC1611DF-F2FF-4C62-A76B-B8F0A13F4725}"/>
              </a:ext>
            </a:extLst>
          </p:cNvPr>
          <p:cNvGrpSpPr/>
          <p:nvPr userDrawn="1"/>
        </p:nvGrpSpPr>
        <p:grpSpPr>
          <a:xfrm>
            <a:off x="0" y="0"/>
            <a:ext cx="11563350" cy="6858000"/>
            <a:chOff x="0" y="0"/>
            <a:chExt cx="11563350" cy="6858000"/>
          </a:xfrm>
        </p:grpSpPr>
        <p:sp>
          <p:nvSpPr>
            <p:cNvPr id="3" name="Freeform: Shape 2">
              <a:extLst>
                <a:ext uri="{FF2B5EF4-FFF2-40B4-BE49-F238E27FC236}">
                  <a16:creationId xmlns:a16="http://schemas.microsoft.com/office/drawing/2014/main" id="{9109AE00-A7CF-4C59-80D6-5F8E0555CEAA}"/>
                </a:ext>
              </a:extLst>
            </p:cNvPr>
            <p:cNvSpPr/>
            <p:nvPr/>
          </p:nvSpPr>
          <p:spPr>
            <a:xfrm>
              <a:off x="0" y="0"/>
              <a:ext cx="5246612" cy="6858000"/>
            </a:xfrm>
            <a:custGeom>
              <a:avLst/>
              <a:gdLst>
                <a:gd name="connsiteX0" fmla="*/ 0 w 5246612"/>
                <a:gd name="connsiteY0" fmla="*/ 0 h 6858000"/>
                <a:gd name="connsiteX1" fmla="*/ 5246612 w 5246612"/>
                <a:gd name="connsiteY1" fmla="*/ 0 h 6858000"/>
                <a:gd name="connsiteX2" fmla="*/ 3532112 w 5246612"/>
                <a:gd name="connsiteY2" fmla="*/ 6858000 h 6858000"/>
                <a:gd name="connsiteX3" fmla="*/ 0 w 524661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5246612" h="6858000">
                  <a:moveTo>
                    <a:pt x="0" y="0"/>
                  </a:moveTo>
                  <a:lnTo>
                    <a:pt x="5246612" y="0"/>
                  </a:lnTo>
                  <a:lnTo>
                    <a:pt x="3532112" y="6858000"/>
                  </a:lnTo>
                  <a:lnTo>
                    <a:pt x="0" y="685800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Rectangle 3">
              <a:extLst>
                <a:ext uri="{FF2B5EF4-FFF2-40B4-BE49-F238E27FC236}">
                  <a16:creationId xmlns:a16="http://schemas.microsoft.com/office/drawing/2014/main" id="{BFB991E3-3468-47D0-93DB-FE04717FDA73}"/>
                </a:ext>
              </a:extLst>
            </p:cNvPr>
            <p:cNvSpPr/>
            <p:nvPr/>
          </p:nvSpPr>
          <p:spPr>
            <a:xfrm>
              <a:off x="628650" y="657225"/>
              <a:ext cx="7296152" cy="554355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 name="Rectangle 4">
              <a:extLst>
                <a:ext uri="{FF2B5EF4-FFF2-40B4-BE49-F238E27FC236}">
                  <a16:creationId xmlns:a16="http://schemas.microsoft.com/office/drawing/2014/main" id="{43EB4063-854E-4E5B-94D5-949287B07E4A}"/>
                </a:ext>
              </a:extLst>
            </p:cNvPr>
            <p:cNvSpPr/>
            <p:nvPr/>
          </p:nvSpPr>
          <p:spPr>
            <a:xfrm>
              <a:off x="6096000" y="657225"/>
              <a:ext cx="5467350" cy="1202416"/>
            </a:xfrm>
            <a:prstGeom prst="rect">
              <a:avLst/>
            </a:prstGeom>
            <a:solidFill>
              <a:schemeClr val="accent5"/>
            </a:solidFill>
            <a:ln>
              <a:noFill/>
            </a:ln>
            <a:effectLst>
              <a:outerShdw blurRad="317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 name="Rectangle 5">
              <a:extLst>
                <a:ext uri="{FF2B5EF4-FFF2-40B4-BE49-F238E27FC236}">
                  <a16:creationId xmlns:a16="http://schemas.microsoft.com/office/drawing/2014/main" id="{AF978999-339E-430F-A934-43CF14445D02}"/>
                </a:ext>
              </a:extLst>
            </p:cNvPr>
            <p:cNvSpPr/>
            <p:nvPr/>
          </p:nvSpPr>
          <p:spPr>
            <a:xfrm>
              <a:off x="6096000" y="2104270"/>
              <a:ext cx="5467350" cy="1202416"/>
            </a:xfrm>
            <a:prstGeom prst="rect">
              <a:avLst/>
            </a:prstGeom>
            <a:solidFill>
              <a:schemeClr val="accent5"/>
            </a:solidFill>
            <a:ln>
              <a:noFill/>
            </a:ln>
            <a:effectLst>
              <a:outerShdw blurRad="317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7" name="Rectangle 6">
              <a:extLst>
                <a:ext uri="{FF2B5EF4-FFF2-40B4-BE49-F238E27FC236}">
                  <a16:creationId xmlns:a16="http://schemas.microsoft.com/office/drawing/2014/main" id="{685516C1-BE51-4F0C-AD46-8AA0AB9140F8}"/>
                </a:ext>
              </a:extLst>
            </p:cNvPr>
            <p:cNvSpPr/>
            <p:nvPr/>
          </p:nvSpPr>
          <p:spPr>
            <a:xfrm>
              <a:off x="6096000" y="3551314"/>
              <a:ext cx="5467350" cy="1202416"/>
            </a:xfrm>
            <a:prstGeom prst="rect">
              <a:avLst/>
            </a:prstGeom>
            <a:solidFill>
              <a:schemeClr val="accent5"/>
            </a:solidFill>
            <a:ln>
              <a:noFill/>
            </a:ln>
            <a:effectLst>
              <a:outerShdw blurRad="317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Rectangle 7">
              <a:extLst>
                <a:ext uri="{FF2B5EF4-FFF2-40B4-BE49-F238E27FC236}">
                  <a16:creationId xmlns:a16="http://schemas.microsoft.com/office/drawing/2014/main" id="{B00AF97A-4D2B-4A8D-9465-6A804BF4AA5F}"/>
                </a:ext>
              </a:extLst>
            </p:cNvPr>
            <p:cNvSpPr/>
            <p:nvPr/>
          </p:nvSpPr>
          <p:spPr>
            <a:xfrm>
              <a:off x="6096000" y="4998359"/>
              <a:ext cx="5467350" cy="1202416"/>
            </a:xfrm>
            <a:prstGeom prst="rect">
              <a:avLst/>
            </a:prstGeom>
            <a:solidFill>
              <a:schemeClr val="accent5"/>
            </a:solidFill>
            <a:ln>
              <a:noFill/>
            </a:ln>
            <a:effectLst>
              <a:outerShdw blurRad="317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9" name="Rectangle 8">
              <a:extLst>
                <a:ext uri="{FF2B5EF4-FFF2-40B4-BE49-F238E27FC236}">
                  <a16:creationId xmlns:a16="http://schemas.microsoft.com/office/drawing/2014/main" id="{D944B30E-8FC0-4F0E-88C1-43995A57576F}"/>
                </a:ext>
              </a:extLst>
            </p:cNvPr>
            <p:cNvSpPr/>
            <p:nvPr/>
          </p:nvSpPr>
          <p:spPr>
            <a:xfrm>
              <a:off x="11430000" y="657225"/>
              <a:ext cx="133350" cy="1202416"/>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0" name="Rectangle 9">
              <a:extLst>
                <a:ext uri="{FF2B5EF4-FFF2-40B4-BE49-F238E27FC236}">
                  <a16:creationId xmlns:a16="http://schemas.microsoft.com/office/drawing/2014/main" id="{511609C1-9280-4F5F-98F0-9EA28415F6DB}"/>
                </a:ext>
              </a:extLst>
            </p:cNvPr>
            <p:cNvSpPr/>
            <p:nvPr/>
          </p:nvSpPr>
          <p:spPr>
            <a:xfrm>
              <a:off x="11430000" y="3551315"/>
              <a:ext cx="133350" cy="1202416"/>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1" name="Rectangle 10">
              <a:extLst>
                <a:ext uri="{FF2B5EF4-FFF2-40B4-BE49-F238E27FC236}">
                  <a16:creationId xmlns:a16="http://schemas.microsoft.com/office/drawing/2014/main" id="{52F98BB1-AFB3-42ED-A39C-09A89BEB732B}"/>
                </a:ext>
              </a:extLst>
            </p:cNvPr>
            <p:cNvSpPr/>
            <p:nvPr/>
          </p:nvSpPr>
          <p:spPr>
            <a:xfrm>
              <a:off x="11430000" y="2104270"/>
              <a:ext cx="133350" cy="120241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2" name="Rectangle 11">
              <a:extLst>
                <a:ext uri="{FF2B5EF4-FFF2-40B4-BE49-F238E27FC236}">
                  <a16:creationId xmlns:a16="http://schemas.microsoft.com/office/drawing/2014/main" id="{CFA3E4F7-B902-48F7-9E52-D766683E60BB}"/>
                </a:ext>
              </a:extLst>
            </p:cNvPr>
            <p:cNvSpPr/>
            <p:nvPr/>
          </p:nvSpPr>
          <p:spPr>
            <a:xfrm>
              <a:off x="11430000" y="4998359"/>
              <a:ext cx="133350" cy="120241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19" name="Picture Placeholder 18">
            <a:extLst>
              <a:ext uri="{FF2B5EF4-FFF2-40B4-BE49-F238E27FC236}">
                <a16:creationId xmlns:a16="http://schemas.microsoft.com/office/drawing/2014/main" id="{77F9647C-DC31-4DB0-8C6E-022153C486F5}"/>
              </a:ext>
            </a:extLst>
          </p:cNvPr>
          <p:cNvSpPr>
            <a:spLocks noGrp="1"/>
          </p:cNvSpPr>
          <p:nvPr>
            <p:ph type="pic" sz="quarter" idx="10"/>
          </p:nvPr>
        </p:nvSpPr>
        <p:spPr>
          <a:xfrm>
            <a:off x="6096000" y="657225"/>
            <a:ext cx="1828802" cy="1202416"/>
          </a:xfrm>
          <a:custGeom>
            <a:avLst/>
            <a:gdLst>
              <a:gd name="connsiteX0" fmla="*/ 0 w 1828802"/>
              <a:gd name="connsiteY0" fmla="*/ 0 h 1202416"/>
              <a:gd name="connsiteX1" fmla="*/ 1828802 w 1828802"/>
              <a:gd name="connsiteY1" fmla="*/ 0 h 1202416"/>
              <a:gd name="connsiteX2" fmla="*/ 1828802 w 1828802"/>
              <a:gd name="connsiteY2" fmla="*/ 1202416 h 1202416"/>
              <a:gd name="connsiteX3" fmla="*/ 0 w 1828802"/>
              <a:gd name="connsiteY3" fmla="*/ 1202416 h 1202416"/>
            </a:gdLst>
            <a:ahLst/>
            <a:cxnLst>
              <a:cxn ang="0">
                <a:pos x="connsiteX0" y="connsiteY0"/>
              </a:cxn>
              <a:cxn ang="0">
                <a:pos x="connsiteX1" y="connsiteY1"/>
              </a:cxn>
              <a:cxn ang="0">
                <a:pos x="connsiteX2" y="connsiteY2"/>
              </a:cxn>
              <a:cxn ang="0">
                <a:pos x="connsiteX3" y="connsiteY3"/>
              </a:cxn>
            </a:cxnLst>
            <a:rect l="l" t="t" r="r" b="b"/>
            <a:pathLst>
              <a:path w="1828802" h="1202416">
                <a:moveTo>
                  <a:pt x="0" y="0"/>
                </a:moveTo>
                <a:lnTo>
                  <a:pt x="1828802" y="0"/>
                </a:lnTo>
                <a:lnTo>
                  <a:pt x="1828802" y="1202416"/>
                </a:lnTo>
                <a:lnTo>
                  <a:pt x="0" y="1202416"/>
                </a:lnTo>
                <a:close/>
              </a:path>
            </a:pathLst>
          </a:custGeom>
          <a:pattFill prst="pct5">
            <a:fgClr>
              <a:schemeClr val="accent1"/>
            </a:fgClr>
            <a:bgClr>
              <a:schemeClr val="bg1"/>
            </a:bgClr>
          </a:pattFill>
        </p:spPr>
        <p:txBody>
          <a:bodyPr wrap="square">
            <a:noAutofit/>
          </a:bodyPr>
          <a:lstStyle/>
          <a:p>
            <a:endParaRPr lang="en-ID"/>
          </a:p>
        </p:txBody>
      </p:sp>
      <p:sp>
        <p:nvSpPr>
          <p:cNvPr id="22" name="Picture Placeholder 21">
            <a:extLst>
              <a:ext uri="{FF2B5EF4-FFF2-40B4-BE49-F238E27FC236}">
                <a16:creationId xmlns:a16="http://schemas.microsoft.com/office/drawing/2014/main" id="{9078B986-AE51-4A9B-B8E7-5EF9F3D76593}"/>
              </a:ext>
            </a:extLst>
          </p:cNvPr>
          <p:cNvSpPr>
            <a:spLocks noGrp="1"/>
          </p:cNvSpPr>
          <p:nvPr>
            <p:ph type="pic" sz="quarter" idx="11"/>
          </p:nvPr>
        </p:nvSpPr>
        <p:spPr>
          <a:xfrm>
            <a:off x="6096000" y="2104270"/>
            <a:ext cx="1828802" cy="1202416"/>
          </a:xfrm>
          <a:custGeom>
            <a:avLst/>
            <a:gdLst>
              <a:gd name="connsiteX0" fmla="*/ 0 w 1828802"/>
              <a:gd name="connsiteY0" fmla="*/ 0 h 1202416"/>
              <a:gd name="connsiteX1" fmla="*/ 1828802 w 1828802"/>
              <a:gd name="connsiteY1" fmla="*/ 0 h 1202416"/>
              <a:gd name="connsiteX2" fmla="*/ 1828802 w 1828802"/>
              <a:gd name="connsiteY2" fmla="*/ 1202416 h 1202416"/>
              <a:gd name="connsiteX3" fmla="*/ 0 w 1828802"/>
              <a:gd name="connsiteY3" fmla="*/ 1202416 h 1202416"/>
            </a:gdLst>
            <a:ahLst/>
            <a:cxnLst>
              <a:cxn ang="0">
                <a:pos x="connsiteX0" y="connsiteY0"/>
              </a:cxn>
              <a:cxn ang="0">
                <a:pos x="connsiteX1" y="connsiteY1"/>
              </a:cxn>
              <a:cxn ang="0">
                <a:pos x="connsiteX2" y="connsiteY2"/>
              </a:cxn>
              <a:cxn ang="0">
                <a:pos x="connsiteX3" y="connsiteY3"/>
              </a:cxn>
            </a:cxnLst>
            <a:rect l="l" t="t" r="r" b="b"/>
            <a:pathLst>
              <a:path w="1828802" h="1202416">
                <a:moveTo>
                  <a:pt x="0" y="0"/>
                </a:moveTo>
                <a:lnTo>
                  <a:pt x="1828802" y="0"/>
                </a:lnTo>
                <a:lnTo>
                  <a:pt x="1828802" y="1202416"/>
                </a:lnTo>
                <a:lnTo>
                  <a:pt x="0" y="1202416"/>
                </a:lnTo>
                <a:close/>
              </a:path>
            </a:pathLst>
          </a:custGeom>
          <a:pattFill prst="pct5">
            <a:fgClr>
              <a:schemeClr val="accent1"/>
            </a:fgClr>
            <a:bgClr>
              <a:schemeClr val="bg1"/>
            </a:bgClr>
          </a:pattFill>
        </p:spPr>
        <p:txBody>
          <a:bodyPr wrap="square">
            <a:noAutofit/>
          </a:bodyPr>
          <a:lstStyle/>
          <a:p>
            <a:endParaRPr lang="en-ID"/>
          </a:p>
        </p:txBody>
      </p:sp>
      <p:sp>
        <p:nvSpPr>
          <p:cNvPr id="25" name="Picture Placeholder 24">
            <a:extLst>
              <a:ext uri="{FF2B5EF4-FFF2-40B4-BE49-F238E27FC236}">
                <a16:creationId xmlns:a16="http://schemas.microsoft.com/office/drawing/2014/main" id="{FFE9255E-9BA4-43C4-AFB8-7514FFA0F69B}"/>
              </a:ext>
            </a:extLst>
          </p:cNvPr>
          <p:cNvSpPr>
            <a:spLocks noGrp="1"/>
          </p:cNvSpPr>
          <p:nvPr>
            <p:ph type="pic" sz="quarter" idx="12"/>
          </p:nvPr>
        </p:nvSpPr>
        <p:spPr>
          <a:xfrm>
            <a:off x="6096000" y="3551314"/>
            <a:ext cx="1828802" cy="1202416"/>
          </a:xfrm>
          <a:custGeom>
            <a:avLst/>
            <a:gdLst>
              <a:gd name="connsiteX0" fmla="*/ 0 w 1828802"/>
              <a:gd name="connsiteY0" fmla="*/ 0 h 1202416"/>
              <a:gd name="connsiteX1" fmla="*/ 1828802 w 1828802"/>
              <a:gd name="connsiteY1" fmla="*/ 0 h 1202416"/>
              <a:gd name="connsiteX2" fmla="*/ 1828802 w 1828802"/>
              <a:gd name="connsiteY2" fmla="*/ 1202416 h 1202416"/>
              <a:gd name="connsiteX3" fmla="*/ 0 w 1828802"/>
              <a:gd name="connsiteY3" fmla="*/ 1202416 h 1202416"/>
            </a:gdLst>
            <a:ahLst/>
            <a:cxnLst>
              <a:cxn ang="0">
                <a:pos x="connsiteX0" y="connsiteY0"/>
              </a:cxn>
              <a:cxn ang="0">
                <a:pos x="connsiteX1" y="connsiteY1"/>
              </a:cxn>
              <a:cxn ang="0">
                <a:pos x="connsiteX2" y="connsiteY2"/>
              </a:cxn>
              <a:cxn ang="0">
                <a:pos x="connsiteX3" y="connsiteY3"/>
              </a:cxn>
            </a:cxnLst>
            <a:rect l="l" t="t" r="r" b="b"/>
            <a:pathLst>
              <a:path w="1828802" h="1202416">
                <a:moveTo>
                  <a:pt x="0" y="0"/>
                </a:moveTo>
                <a:lnTo>
                  <a:pt x="1828802" y="0"/>
                </a:lnTo>
                <a:lnTo>
                  <a:pt x="1828802" y="1202416"/>
                </a:lnTo>
                <a:lnTo>
                  <a:pt x="0" y="1202416"/>
                </a:lnTo>
                <a:close/>
              </a:path>
            </a:pathLst>
          </a:custGeom>
          <a:pattFill prst="pct5">
            <a:fgClr>
              <a:schemeClr val="accent1"/>
            </a:fgClr>
            <a:bgClr>
              <a:schemeClr val="bg1"/>
            </a:bgClr>
          </a:pattFill>
        </p:spPr>
        <p:txBody>
          <a:bodyPr wrap="square">
            <a:noAutofit/>
          </a:bodyPr>
          <a:lstStyle/>
          <a:p>
            <a:endParaRPr lang="en-ID"/>
          </a:p>
        </p:txBody>
      </p:sp>
      <p:sp>
        <p:nvSpPr>
          <p:cNvPr id="28" name="Picture Placeholder 27">
            <a:extLst>
              <a:ext uri="{FF2B5EF4-FFF2-40B4-BE49-F238E27FC236}">
                <a16:creationId xmlns:a16="http://schemas.microsoft.com/office/drawing/2014/main" id="{189F2852-FE21-4739-B554-3B586B287D3C}"/>
              </a:ext>
            </a:extLst>
          </p:cNvPr>
          <p:cNvSpPr>
            <a:spLocks noGrp="1"/>
          </p:cNvSpPr>
          <p:nvPr>
            <p:ph type="pic" sz="quarter" idx="13"/>
          </p:nvPr>
        </p:nvSpPr>
        <p:spPr>
          <a:xfrm>
            <a:off x="6096000" y="4998359"/>
            <a:ext cx="1828802" cy="1202416"/>
          </a:xfrm>
          <a:custGeom>
            <a:avLst/>
            <a:gdLst>
              <a:gd name="connsiteX0" fmla="*/ 0 w 1828802"/>
              <a:gd name="connsiteY0" fmla="*/ 0 h 1202416"/>
              <a:gd name="connsiteX1" fmla="*/ 1828802 w 1828802"/>
              <a:gd name="connsiteY1" fmla="*/ 0 h 1202416"/>
              <a:gd name="connsiteX2" fmla="*/ 1828802 w 1828802"/>
              <a:gd name="connsiteY2" fmla="*/ 1202416 h 1202416"/>
              <a:gd name="connsiteX3" fmla="*/ 0 w 1828802"/>
              <a:gd name="connsiteY3" fmla="*/ 1202416 h 1202416"/>
            </a:gdLst>
            <a:ahLst/>
            <a:cxnLst>
              <a:cxn ang="0">
                <a:pos x="connsiteX0" y="connsiteY0"/>
              </a:cxn>
              <a:cxn ang="0">
                <a:pos x="connsiteX1" y="connsiteY1"/>
              </a:cxn>
              <a:cxn ang="0">
                <a:pos x="connsiteX2" y="connsiteY2"/>
              </a:cxn>
              <a:cxn ang="0">
                <a:pos x="connsiteX3" y="connsiteY3"/>
              </a:cxn>
            </a:cxnLst>
            <a:rect l="l" t="t" r="r" b="b"/>
            <a:pathLst>
              <a:path w="1828802" h="1202416">
                <a:moveTo>
                  <a:pt x="0" y="0"/>
                </a:moveTo>
                <a:lnTo>
                  <a:pt x="1828802" y="0"/>
                </a:lnTo>
                <a:lnTo>
                  <a:pt x="1828802" y="1202416"/>
                </a:lnTo>
                <a:lnTo>
                  <a:pt x="0" y="1202416"/>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13403192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2_Title Slide">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3C32F23D-51C3-4013-BFC3-6242ECFD1A4A}"/>
              </a:ext>
            </a:extLst>
          </p:cNvPr>
          <p:cNvGrpSpPr/>
          <p:nvPr userDrawn="1"/>
        </p:nvGrpSpPr>
        <p:grpSpPr>
          <a:xfrm>
            <a:off x="6073466" y="0"/>
            <a:ext cx="6118534" cy="6858000"/>
            <a:chOff x="6073466" y="0"/>
            <a:chExt cx="6118534" cy="6858000"/>
          </a:xfrm>
        </p:grpSpPr>
        <p:sp>
          <p:nvSpPr>
            <p:cNvPr id="3" name="Freeform: Shape 2">
              <a:extLst>
                <a:ext uri="{FF2B5EF4-FFF2-40B4-BE49-F238E27FC236}">
                  <a16:creationId xmlns:a16="http://schemas.microsoft.com/office/drawing/2014/main" id="{9D27689E-A806-4BDA-89AE-B34B185F8FD4}"/>
                </a:ext>
              </a:extLst>
            </p:cNvPr>
            <p:cNvSpPr/>
            <p:nvPr/>
          </p:nvSpPr>
          <p:spPr>
            <a:xfrm>
              <a:off x="6073466" y="0"/>
              <a:ext cx="6118534" cy="6858000"/>
            </a:xfrm>
            <a:custGeom>
              <a:avLst/>
              <a:gdLst>
                <a:gd name="connsiteX0" fmla="*/ 1714500 w 6118534"/>
                <a:gd name="connsiteY0" fmla="*/ 0 h 6858000"/>
                <a:gd name="connsiteX1" fmla="*/ 6118534 w 6118534"/>
                <a:gd name="connsiteY1" fmla="*/ 0 h 6858000"/>
                <a:gd name="connsiteX2" fmla="*/ 6118534 w 6118534"/>
                <a:gd name="connsiteY2" fmla="*/ 6858000 h 6858000"/>
                <a:gd name="connsiteX3" fmla="*/ 0 w 611853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118534" h="6858000">
                  <a:moveTo>
                    <a:pt x="1714500" y="0"/>
                  </a:moveTo>
                  <a:lnTo>
                    <a:pt x="6118534" y="0"/>
                  </a:lnTo>
                  <a:lnTo>
                    <a:pt x="6118534" y="6858000"/>
                  </a:lnTo>
                  <a:lnTo>
                    <a:pt x="0" y="685800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Freeform: Shape 3">
              <a:extLst>
                <a:ext uri="{FF2B5EF4-FFF2-40B4-BE49-F238E27FC236}">
                  <a16:creationId xmlns:a16="http://schemas.microsoft.com/office/drawing/2014/main" id="{0E13C05A-D19B-4BA6-A35A-01A8EE76E4C4}"/>
                </a:ext>
              </a:extLst>
            </p:cNvPr>
            <p:cNvSpPr/>
            <p:nvPr/>
          </p:nvSpPr>
          <p:spPr>
            <a:xfrm>
              <a:off x="6360708" y="0"/>
              <a:ext cx="5831292" cy="6858000"/>
            </a:xfrm>
            <a:custGeom>
              <a:avLst/>
              <a:gdLst>
                <a:gd name="connsiteX0" fmla="*/ 1714500 w 5831292"/>
                <a:gd name="connsiteY0" fmla="*/ 0 h 6858000"/>
                <a:gd name="connsiteX1" fmla="*/ 5831292 w 5831292"/>
                <a:gd name="connsiteY1" fmla="*/ 0 h 6858000"/>
                <a:gd name="connsiteX2" fmla="*/ 5831292 w 5831292"/>
                <a:gd name="connsiteY2" fmla="*/ 6858000 h 6858000"/>
                <a:gd name="connsiteX3" fmla="*/ 0 w 583129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5831292" h="6858000">
                  <a:moveTo>
                    <a:pt x="1714500" y="0"/>
                  </a:moveTo>
                  <a:lnTo>
                    <a:pt x="5831292" y="0"/>
                  </a:lnTo>
                  <a:lnTo>
                    <a:pt x="5831292" y="6858000"/>
                  </a:lnTo>
                  <a:lnTo>
                    <a:pt x="0" y="685800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9" name="Picture Placeholder 8">
            <a:extLst>
              <a:ext uri="{FF2B5EF4-FFF2-40B4-BE49-F238E27FC236}">
                <a16:creationId xmlns:a16="http://schemas.microsoft.com/office/drawing/2014/main" id="{B30A8485-0B07-4EB9-B6B5-03E53BD0F9B6}"/>
              </a:ext>
            </a:extLst>
          </p:cNvPr>
          <p:cNvSpPr>
            <a:spLocks noGrp="1"/>
          </p:cNvSpPr>
          <p:nvPr>
            <p:ph type="pic" sz="quarter" idx="10"/>
          </p:nvPr>
        </p:nvSpPr>
        <p:spPr>
          <a:xfrm>
            <a:off x="6038984" y="915035"/>
            <a:ext cx="3100033" cy="2208954"/>
          </a:xfrm>
          <a:custGeom>
            <a:avLst/>
            <a:gdLst>
              <a:gd name="connsiteX0" fmla="*/ 552239 w 3100033"/>
              <a:gd name="connsiteY0" fmla="*/ 0 h 2208954"/>
              <a:gd name="connsiteX1" fmla="*/ 3100033 w 3100033"/>
              <a:gd name="connsiteY1" fmla="*/ 0 h 2208954"/>
              <a:gd name="connsiteX2" fmla="*/ 2547795 w 3100033"/>
              <a:gd name="connsiteY2" fmla="*/ 2208954 h 2208954"/>
              <a:gd name="connsiteX3" fmla="*/ 0 w 3100033"/>
              <a:gd name="connsiteY3" fmla="*/ 2208954 h 2208954"/>
            </a:gdLst>
            <a:ahLst/>
            <a:cxnLst>
              <a:cxn ang="0">
                <a:pos x="connsiteX0" y="connsiteY0"/>
              </a:cxn>
              <a:cxn ang="0">
                <a:pos x="connsiteX1" y="connsiteY1"/>
              </a:cxn>
              <a:cxn ang="0">
                <a:pos x="connsiteX2" y="connsiteY2"/>
              </a:cxn>
              <a:cxn ang="0">
                <a:pos x="connsiteX3" y="connsiteY3"/>
              </a:cxn>
            </a:cxnLst>
            <a:rect l="l" t="t" r="r" b="b"/>
            <a:pathLst>
              <a:path w="3100033" h="2208954">
                <a:moveTo>
                  <a:pt x="552239" y="0"/>
                </a:moveTo>
                <a:lnTo>
                  <a:pt x="3100033" y="0"/>
                </a:lnTo>
                <a:lnTo>
                  <a:pt x="2547795" y="2208954"/>
                </a:lnTo>
                <a:lnTo>
                  <a:pt x="0" y="2208954"/>
                </a:lnTo>
                <a:close/>
              </a:path>
            </a:pathLst>
          </a:custGeom>
          <a:pattFill prst="pct5">
            <a:fgClr>
              <a:schemeClr val="accent1"/>
            </a:fgClr>
            <a:bgClr>
              <a:schemeClr val="bg1"/>
            </a:bgClr>
          </a:pattFill>
        </p:spPr>
        <p:txBody>
          <a:bodyPr wrap="square">
            <a:noAutofit/>
          </a:bodyPr>
          <a:lstStyle/>
          <a:p>
            <a:endParaRPr lang="en-ID"/>
          </a:p>
        </p:txBody>
      </p:sp>
      <p:sp>
        <p:nvSpPr>
          <p:cNvPr id="12" name="Picture Placeholder 11">
            <a:extLst>
              <a:ext uri="{FF2B5EF4-FFF2-40B4-BE49-F238E27FC236}">
                <a16:creationId xmlns:a16="http://schemas.microsoft.com/office/drawing/2014/main" id="{09E984F6-7D54-43DD-9504-BA842D05E4F9}"/>
              </a:ext>
            </a:extLst>
          </p:cNvPr>
          <p:cNvSpPr>
            <a:spLocks noGrp="1"/>
          </p:cNvSpPr>
          <p:nvPr>
            <p:ph type="pic" sz="quarter" idx="11"/>
          </p:nvPr>
        </p:nvSpPr>
        <p:spPr>
          <a:xfrm>
            <a:off x="5318894" y="3734012"/>
            <a:ext cx="3100033" cy="2208954"/>
          </a:xfrm>
          <a:custGeom>
            <a:avLst/>
            <a:gdLst>
              <a:gd name="connsiteX0" fmla="*/ 552239 w 3100033"/>
              <a:gd name="connsiteY0" fmla="*/ 0 h 2208954"/>
              <a:gd name="connsiteX1" fmla="*/ 3100033 w 3100033"/>
              <a:gd name="connsiteY1" fmla="*/ 0 h 2208954"/>
              <a:gd name="connsiteX2" fmla="*/ 2547795 w 3100033"/>
              <a:gd name="connsiteY2" fmla="*/ 2208954 h 2208954"/>
              <a:gd name="connsiteX3" fmla="*/ 0 w 3100033"/>
              <a:gd name="connsiteY3" fmla="*/ 2208954 h 2208954"/>
            </a:gdLst>
            <a:ahLst/>
            <a:cxnLst>
              <a:cxn ang="0">
                <a:pos x="connsiteX0" y="connsiteY0"/>
              </a:cxn>
              <a:cxn ang="0">
                <a:pos x="connsiteX1" y="connsiteY1"/>
              </a:cxn>
              <a:cxn ang="0">
                <a:pos x="connsiteX2" y="connsiteY2"/>
              </a:cxn>
              <a:cxn ang="0">
                <a:pos x="connsiteX3" y="connsiteY3"/>
              </a:cxn>
            </a:cxnLst>
            <a:rect l="l" t="t" r="r" b="b"/>
            <a:pathLst>
              <a:path w="3100033" h="2208954">
                <a:moveTo>
                  <a:pt x="552239" y="0"/>
                </a:moveTo>
                <a:lnTo>
                  <a:pt x="3100033" y="0"/>
                </a:lnTo>
                <a:lnTo>
                  <a:pt x="2547795" y="2208954"/>
                </a:lnTo>
                <a:lnTo>
                  <a:pt x="0" y="2208954"/>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39171930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1_Title Slide">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A6DB6529-90A0-442D-B5B0-0CB0F960F091}"/>
              </a:ext>
            </a:extLst>
          </p:cNvPr>
          <p:cNvGrpSpPr/>
          <p:nvPr userDrawn="1"/>
        </p:nvGrpSpPr>
        <p:grpSpPr>
          <a:xfrm>
            <a:off x="0" y="0"/>
            <a:ext cx="4425033" cy="6857999"/>
            <a:chOff x="0" y="0"/>
            <a:chExt cx="4425033" cy="6857999"/>
          </a:xfrm>
        </p:grpSpPr>
        <p:sp>
          <p:nvSpPr>
            <p:cNvPr id="2" name="Freeform: Shape 1">
              <a:extLst>
                <a:ext uri="{FF2B5EF4-FFF2-40B4-BE49-F238E27FC236}">
                  <a16:creationId xmlns:a16="http://schemas.microsoft.com/office/drawing/2014/main" id="{085E4C68-D35D-4817-9293-E5A6941660B2}"/>
                </a:ext>
              </a:extLst>
            </p:cNvPr>
            <p:cNvSpPr/>
            <p:nvPr userDrawn="1"/>
          </p:nvSpPr>
          <p:spPr>
            <a:xfrm>
              <a:off x="0" y="3429000"/>
              <a:ext cx="3316078" cy="3428999"/>
            </a:xfrm>
            <a:custGeom>
              <a:avLst/>
              <a:gdLst>
                <a:gd name="connsiteX0" fmla="*/ 0 w 3316078"/>
                <a:gd name="connsiteY0" fmla="*/ 0 h 3428999"/>
                <a:gd name="connsiteX1" fmla="*/ 1067603 w 3316078"/>
                <a:gd name="connsiteY1" fmla="*/ 0 h 3428999"/>
                <a:gd name="connsiteX2" fmla="*/ 3316078 w 3316078"/>
                <a:gd name="connsiteY2" fmla="*/ 3428999 h 3428999"/>
                <a:gd name="connsiteX3" fmla="*/ 950989 w 3316078"/>
                <a:gd name="connsiteY3" fmla="*/ 3428999 h 3428999"/>
                <a:gd name="connsiteX4" fmla="*/ 0 w 3316078"/>
                <a:gd name="connsiteY4" fmla="*/ 1978710 h 3428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16078" h="3428999">
                  <a:moveTo>
                    <a:pt x="0" y="0"/>
                  </a:moveTo>
                  <a:lnTo>
                    <a:pt x="1067603" y="0"/>
                  </a:lnTo>
                  <a:lnTo>
                    <a:pt x="3316078" y="3428999"/>
                  </a:lnTo>
                  <a:lnTo>
                    <a:pt x="950989" y="3428999"/>
                  </a:lnTo>
                  <a:lnTo>
                    <a:pt x="0" y="197871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4" name="Freeform: Shape 3">
              <a:extLst>
                <a:ext uri="{FF2B5EF4-FFF2-40B4-BE49-F238E27FC236}">
                  <a16:creationId xmlns:a16="http://schemas.microsoft.com/office/drawing/2014/main" id="{91478850-F093-47DE-8EB3-496B5E9BE432}"/>
                </a:ext>
              </a:extLst>
            </p:cNvPr>
            <p:cNvSpPr/>
            <p:nvPr userDrawn="1"/>
          </p:nvSpPr>
          <p:spPr>
            <a:xfrm>
              <a:off x="2245223" y="0"/>
              <a:ext cx="2179810" cy="1620128"/>
            </a:xfrm>
            <a:custGeom>
              <a:avLst/>
              <a:gdLst>
                <a:gd name="connsiteX0" fmla="*/ 3790392 w 3790392"/>
                <a:gd name="connsiteY0" fmla="*/ 2817182 h 2817182"/>
                <a:gd name="connsiteX1" fmla="*/ 1847293 w 3790392"/>
                <a:gd name="connsiteY1" fmla="*/ 2817182 h 2817182"/>
                <a:gd name="connsiteX2" fmla="*/ 0 w 3790392"/>
                <a:gd name="connsiteY2" fmla="*/ 0 h 2817182"/>
                <a:gd name="connsiteX3" fmla="*/ 1943100 w 3790392"/>
                <a:gd name="connsiteY3" fmla="*/ 0 h 2817182"/>
              </a:gdLst>
              <a:ahLst/>
              <a:cxnLst>
                <a:cxn ang="0">
                  <a:pos x="connsiteX0" y="connsiteY0"/>
                </a:cxn>
                <a:cxn ang="0">
                  <a:pos x="connsiteX1" y="connsiteY1"/>
                </a:cxn>
                <a:cxn ang="0">
                  <a:pos x="connsiteX2" y="connsiteY2"/>
                </a:cxn>
                <a:cxn ang="0">
                  <a:pos x="connsiteX3" y="connsiteY3"/>
                </a:cxn>
              </a:cxnLst>
              <a:rect l="l" t="t" r="r" b="b"/>
              <a:pathLst>
                <a:path w="3790392" h="2817182">
                  <a:moveTo>
                    <a:pt x="3790392" y="2817182"/>
                  </a:moveTo>
                  <a:lnTo>
                    <a:pt x="1847293" y="2817182"/>
                  </a:lnTo>
                  <a:lnTo>
                    <a:pt x="0" y="0"/>
                  </a:lnTo>
                  <a:lnTo>
                    <a:pt x="194310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grpSp>
      <p:sp>
        <p:nvSpPr>
          <p:cNvPr id="8" name="Picture Placeholder 7">
            <a:extLst>
              <a:ext uri="{FF2B5EF4-FFF2-40B4-BE49-F238E27FC236}">
                <a16:creationId xmlns:a16="http://schemas.microsoft.com/office/drawing/2014/main" id="{E172448B-5862-42CE-8C64-EA3B9DE1675A}"/>
              </a:ext>
            </a:extLst>
          </p:cNvPr>
          <p:cNvSpPr>
            <a:spLocks noGrp="1"/>
          </p:cNvSpPr>
          <p:nvPr>
            <p:ph type="pic" sz="quarter" idx="10"/>
          </p:nvPr>
        </p:nvSpPr>
        <p:spPr>
          <a:xfrm>
            <a:off x="0" y="1"/>
            <a:ext cx="6555957" cy="6857999"/>
          </a:xfrm>
          <a:custGeom>
            <a:avLst/>
            <a:gdLst>
              <a:gd name="connsiteX0" fmla="*/ 0 w 6555957"/>
              <a:gd name="connsiteY0" fmla="*/ 0 h 6857999"/>
              <a:gd name="connsiteX1" fmla="*/ 2059007 w 6555957"/>
              <a:gd name="connsiteY1" fmla="*/ 0 h 6857999"/>
              <a:gd name="connsiteX2" fmla="*/ 6555957 w 6555957"/>
              <a:gd name="connsiteY2" fmla="*/ 6857999 h 6857999"/>
              <a:gd name="connsiteX3" fmla="*/ 1825705 w 6555957"/>
              <a:gd name="connsiteY3" fmla="*/ 6857999 h 6857999"/>
              <a:gd name="connsiteX4" fmla="*/ 0 w 6555957"/>
              <a:gd name="connsiteY4" fmla="*/ 4073739 h 685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55957" h="6857999">
                <a:moveTo>
                  <a:pt x="0" y="0"/>
                </a:moveTo>
                <a:lnTo>
                  <a:pt x="2059007" y="0"/>
                </a:lnTo>
                <a:lnTo>
                  <a:pt x="6555957" y="6857999"/>
                </a:lnTo>
                <a:lnTo>
                  <a:pt x="1825705" y="6857999"/>
                </a:lnTo>
                <a:lnTo>
                  <a:pt x="0" y="4073739"/>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109881102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0_Title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87C175AB-5CEB-45C4-A125-E8176A648CAD}"/>
              </a:ext>
            </a:extLst>
          </p:cNvPr>
          <p:cNvSpPr>
            <a:spLocks noGrp="1"/>
          </p:cNvSpPr>
          <p:nvPr>
            <p:ph type="pic" sz="quarter" idx="10"/>
          </p:nvPr>
        </p:nvSpPr>
        <p:spPr>
          <a:xfrm>
            <a:off x="3114977" y="0"/>
            <a:ext cx="9077023" cy="6858000"/>
          </a:xfrm>
          <a:custGeom>
            <a:avLst/>
            <a:gdLst>
              <a:gd name="connsiteX0" fmla="*/ 4496952 w 9077023"/>
              <a:gd name="connsiteY0" fmla="*/ 0 h 6858000"/>
              <a:gd name="connsiteX1" fmla="*/ 5087917 w 9077023"/>
              <a:gd name="connsiteY1" fmla="*/ 0 h 6858000"/>
              <a:gd name="connsiteX2" fmla="*/ 5157402 w 9077023"/>
              <a:gd name="connsiteY2" fmla="*/ 0 h 6858000"/>
              <a:gd name="connsiteX3" fmla="*/ 5748367 w 9077023"/>
              <a:gd name="connsiteY3" fmla="*/ 0 h 6858000"/>
              <a:gd name="connsiteX4" fmla="*/ 5963802 w 9077023"/>
              <a:gd name="connsiteY4" fmla="*/ 0 h 6858000"/>
              <a:gd name="connsiteX5" fmla="*/ 5964378 w 9077023"/>
              <a:gd name="connsiteY5" fmla="*/ 0 h 6858000"/>
              <a:gd name="connsiteX6" fmla="*/ 6290370 w 9077023"/>
              <a:gd name="connsiteY6" fmla="*/ 0 h 6858000"/>
              <a:gd name="connsiteX7" fmla="*/ 6554767 w 9077023"/>
              <a:gd name="connsiteY7" fmla="*/ 0 h 6858000"/>
              <a:gd name="connsiteX8" fmla="*/ 6555343 w 9077023"/>
              <a:gd name="connsiteY8" fmla="*/ 0 h 6858000"/>
              <a:gd name="connsiteX9" fmla="*/ 6624252 w 9077023"/>
              <a:gd name="connsiteY9" fmla="*/ 0 h 6858000"/>
              <a:gd name="connsiteX10" fmla="*/ 6881335 w 9077023"/>
              <a:gd name="connsiteY10" fmla="*/ 0 h 6858000"/>
              <a:gd name="connsiteX11" fmla="*/ 7019208 w 9077023"/>
              <a:gd name="connsiteY11" fmla="*/ 0 h 6858000"/>
              <a:gd name="connsiteX12" fmla="*/ 7215217 w 9077023"/>
              <a:gd name="connsiteY12" fmla="*/ 0 h 6858000"/>
              <a:gd name="connsiteX13" fmla="*/ 7431228 w 9077023"/>
              <a:gd name="connsiteY13" fmla="*/ 0 h 6858000"/>
              <a:gd name="connsiteX14" fmla="*/ 7610173 w 9077023"/>
              <a:gd name="connsiteY14" fmla="*/ 0 h 6858000"/>
              <a:gd name="connsiteX15" fmla="*/ 7757220 w 9077023"/>
              <a:gd name="connsiteY15" fmla="*/ 0 h 6858000"/>
              <a:gd name="connsiteX16" fmla="*/ 8022193 w 9077023"/>
              <a:gd name="connsiteY16" fmla="*/ 0 h 6858000"/>
              <a:gd name="connsiteX17" fmla="*/ 8348185 w 9077023"/>
              <a:gd name="connsiteY17" fmla="*/ 0 h 6858000"/>
              <a:gd name="connsiteX18" fmla="*/ 8486058 w 9077023"/>
              <a:gd name="connsiteY18" fmla="*/ 0 h 6858000"/>
              <a:gd name="connsiteX19" fmla="*/ 9077023 w 9077023"/>
              <a:gd name="connsiteY19" fmla="*/ 0 h 6858000"/>
              <a:gd name="connsiteX20" fmla="*/ 4580071 w 9077023"/>
              <a:gd name="connsiteY20" fmla="*/ 6858000 h 6858000"/>
              <a:gd name="connsiteX21" fmla="*/ 3989106 w 9077023"/>
              <a:gd name="connsiteY21" fmla="*/ 6858000 h 6858000"/>
              <a:gd name="connsiteX22" fmla="*/ 3851233 w 9077023"/>
              <a:gd name="connsiteY22" fmla="*/ 6858000 h 6858000"/>
              <a:gd name="connsiteX23" fmla="*/ 3525241 w 9077023"/>
              <a:gd name="connsiteY23" fmla="*/ 6858000 h 6858000"/>
              <a:gd name="connsiteX24" fmla="*/ 3260268 w 9077023"/>
              <a:gd name="connsiteY24" fmla="*/ 6858000 h 6858000"/>
              <a:gd name="connsiteX25" fmla="*/ 3113221 w 9077023"/>
              <a:gd name="connsiteY25" fmla="*/ 6858000 h 6858000"/>
              <a:gd name="connsiteX26" fmla="*/ 2934276 w 9077023"/>
              <a:gd name="connsiteY26" fmla="*/ 6858000 h 6858000"/>
              <a:gd name="connsiteX27" fmla="*/ 2718265 w 9077023"/>
              <a:gd name="connsiteY27" fmla="*/ 6858000 h 6858000"/>
              <a:gd name="connsiteX28" fmla="*/ 2522256 w 9077023"/>
              <a:gd name="connsiteY28" fmla="*/ 6858000 h 6858000"/>
              <a:gd name="connsiteX29" fmla="*/ 2384383 w 9077023"/>
              <a:gd name="connsiteY29" fmla="*/ 6858000 h 6858000"/>
              <a:gd name="connsiteX30" fmla="*/ 2127300 w 9077023"/>
              <a:gd name="connsiteY30" fmla="*/ 6858000 h 6858000"/>
              <a:gd name="connsiteX31" fmla="*/ 2058391 w 9077023"/>
              <a:gd name="connsiteY31" fmla="*/ 6858000 h 6858000"/>
              <a:gd name="connsiteX32" fmla="*/ 2057815 w 9077023"/>
              <a:gd name="connsiteY32" fmla="*/ 6858000 h 6858000"/>
              <a:gd name="connsiteX33" fmla="*/ 1793418 w 9077023"/>
              <a:gd name="connsiteY33" fmla="*/ 6858000 h 6858000"/>
              <a:gd name="connsiteX34" fmla="*/ 1467426 w 9077023"/>
              <a:gd name="connsiteY34" fmla="*/ 6858000 h 6858000"/>
              <a:gd name="connsiteX35" fmla="*/ 1466850 w 9077023"/>
              <a:gd name="connsiteY35" fmla="*/ 6858000 h 6858000"/>
              <a:gd name="connsiteX36" fmla="*/ 1251415 w 9077023"/>
              <a:gd name="connsiteY36" fmla="*/ 6858000 h 6858000"/>
              <a:gd name="connsiteX37" fmla="*/ 660450 w 9077023"/>
              <a:gd name="connsiteY37" fmla="*/ 6858000 h 6858000"/>
              <a:gd name="connsiteX38" fmla="*/ 590965 w 9077023"/>
              <a:gd name="connsiteY38" fmla="*/ 6858000 h 6858000"/>
              <a:gd name="connsiteX39" fmla="*/ 0 w 9077023"/>
              <a:gd name="connsiteY39"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9077023" h="6858000">
                <a:moveTo>
                  <a:pt x="4496952" y="0"/>
                </a:moveTo>
                <a:lnTo>
                  <a:pt x="5087917" y="0"/>
                </a:lnTo>
                <a:lnTo>
                  <a:pt x="5157402" y="0"/>
                </a:lnTo>
                <a:lnTo>
                  <a:pt x="5748367" y="0"/>
                </a:lnTo>
                <a:lnTo>
                  <a:pt x="5963802" y="0"/>
                </a:lnTo>
                <a:lnTo>
                  <a:pt x="5964378" y="0"/>
                </a:lnTo>
                <a:lnTo>
                  <a:pt x="6290370" y="0"/>
                </a:lnTo>
                <a:lnTo>
                  <a:pt x="6554767" y="0"/>
                </a:lnTo>
                <a:lnTo>
                  <a:pt x="6555343" y="0"/>
                </a:lnTo>
                <a:lnTo>
                  <a:pt x="6624252" y="0"/>
                </a:lnTo>
                <a:lnTo>
                  <a:pt x="6881335" y="0"/>
                </a:lnTo>
                <a:lnTo>
                  <a:pt x="7019208" y="0"/>
                </a:lnTo>
                <a:lnTo>
                  <a:pt x="7215217" y="0"/>
                </a:lnTo>
                <a:lnTo>
                  <a:pt x="7431228" y="0"/>
                </a:lnTo>
                <a:lnTo>
                  <a:pt x="7610173" y="0"/>
                </a:lnTo>
                <a:lnTo>
                  <a:pt x="7757220" y="0"/>
                </a:lnTo>
                <a:lnTo>
                  <a:pt x="8022193" y="0"/>
                </a:lnTo>
                <a:lnTo>
                  <a:pt x="8348185" y="0"/>
                </a:lnTo>
                <a:lnTo>
                  <a:pt x="8486058" y="0"/>
                </a:lnTo>
                <a:lnTo>
                  <a:pt x="9077023" y="0"/>
                </a:lnTo>
                <a:lnTo>
                  <a:pt x="4580071" y="6858000"/>
                </a:lnTo>
                <a:lnTo>
                  <a:pt x="3989106" y="6858000"/>
                </a:lnTo>
                <a:lnTo>
                  <a:pt x="3851233" y="6858000"/>
                </a:lnTo>
                <a:lnTo>
                  <a:pt x="3525241" y="6858000"/>
                </a:lnTo>
                <a:lnTo>
                  <a:pt x="3260268" y="6858000"/>
                </a:lnTo>
                <a:lnTo>
                  <a:pt x="3113221" y="6858000"/>
                </a:lnTo>
                <a:lnTo>
                  <a:pt x="2934276" y="6858000"/>
                </a:lnTo>
                <a:lnTo>
                  <a:pt x="2718265" y="6858000"/>
                </a:lnTo>
                <a:lnTo>
                  <a:pt x="2522256" y="6858000"/>
                </a:lnTo>
                <a:lnTo>
                  <a:pt x="2384383" y="6858000"/>
                </a:lnTo>
                <a:lnTo>
                  <a:pt x="2127300" y="6858000"/>
                </a:lnTo>
                <a:lnTo>
                  <a:pt x="2058391" y="6858000"/>
                </a:lnTo>
                <a:lnTo>
                  <a:pt x="2057815" y="6858000"/>
                </a:lnTo>
                <a:lnTo>
                  <a:pt x="1793418" y="6858000"/>
                </a:lnTo>
                <a:lnTo>
                  <a:pt x="1467426" y="6858000"/>
                </a:lnTo>
                <a:lnTo>
                  <a:pt x="1466850" y="6858000"/>
                </a:lnTo>
                <a:lnTo>
                  <a:pt x="1251415" y="6858000"/>
                </a:lnTo>
                <a:lnTo>
                  <a:pt x="660450" y="6858000"/>
                </a:lnTo>
                <a:lnTo>
                  <a:pt x="590965" y="6858000"/>
                </a:lnTo>
                <a:lnTo>
                  <a:pt x="0" y="6858000"/>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179780537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9_Title Slide">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6A761A99-0326-49D2-91C7-35D25888E1A3}"/>
              </a:ext>
            </a:extLst>
          </p:cNvPr>
          <p:cNvSpPr>
            <a:spLocks noGrp="1"/>
          </p:cNvSpPr>
          <p:nvPr>
            <p:ph type="pic" sz="quarter" idx="10"/>
          </p:nvPr>
        </p:nvSpPr>
        <p:spPr>
          <a:xfrm>
            <a:off x="1487656" y="1967349"/>
            <a:ext cx="3100033" cy="2208954"/>
          </a:xfrm>
          <a:custGeom>
            <a:avLst/>
            <a:gdLst>
              <a:gd name="connsiteX0" fmla="*/ 552239 w 3100033"/>
              <a:gd name="connsiteY0" fmla="*/ 0 h 2208954"/>
              <a:gd name="connsiteX1" fmla="*/ 3100033 w 3100033"/>
              <a:gd name="connsiteY1" fmla="*/ 0 h 2208954"/>
              <a:gd name="connsiteX2" fmla="*/ 2547795 w 3100033"/>
              <a:gd name="connsiteY2" fmla="*/ 2208954 h 2208954"/>
              <a:gd name="connsiteX3" fmla="*/ 0 w 3100033"/>
              <a:gd name="connsiteY3" fmla="*/ 2208954 h 2208954"/>
            </a:gdLst>
            <a:ahLst/>
            <a:cxnLst>
              <a:cxn ang="0">
                <a:pos x="connsiteX0" y="connsiteY0"/>
              </a:cxn>
              <a:cxn ang="0">
                <a:pos x="connsiteX1" y="connsiteY1"/>
              </a:cxn>
              <a:cxn ang="0">
                <a:pos x="connsiteX2" y="connsiteY2"/>
              </a:cxn>
              <a:cxn ang="0">
                <a:pos x="connsiteX3" y="connsiteY3"/>
              </a:cxn>
            </a:cxnLst>
            <a:rect l="l" t="t" r="r" b="b"/>
            <a:pathLst>
              <a:path w="3100033" h="2208954">
                <a:moveTo>
                  <a:pt x="552239" y="0"/>
                </a:moveTo>
                <a:lnTo>
                  <a:pt x="3100033" y="0"/>
                </a:lnTo>
                <a:lnTo>
                  <a:pt x="2547795" y="2208954"/>
                </a:lnTo>
                <a:lnTo>
                  <a:pt x="0" y="2208954"/>
                </a:lnTo>
                <a:close/>
              </a:path>
            </a:pathLst>
          </a:custGeom>
          <a:pattFill prst="pct5">
            <a:fgClr>
              <a:schemeClr val="accent1"/>
            </a:fgClr>
            <a:bgClr>
              <a:schemeClr val="bg1"/>
            </a:bgClr>
          </a:pattFill>
        </p:spPr>
        <p:txBody>
          <a:bodyPr wrap="square">
            <a:noAutofit/>
          </a:bodyPr>
          <a:lstStyle/>
          <a:p>
            <a:endParaRPr lang="en-ID"/>
          </a:p>
        </p:txBody>
      </p:sp>
      <p:sp>
        <p:nvSpPr>
          <p:cNvPr id="10" name="Picture Placeholder 9">
            <a:extLst>
              <a:ext uri="{FF2B5EF4-FFF2-40B4-BE49-F238E27FC236}">
                <a16:creationId xmlns:a16="http://schemas.microsoft.com/office/drawing/2014/main" id="{D035A680-5AE4-4FF7-9607-40FD88A87018}"/>
              </a:ext>
            </a:extLst>
          </p:cNvPr>
          <p:cNvSpPr>
            <a:spLocks noGrp="1"/>
          </p:cNvSpPr>
          <p:nvPr>
            <p:ph type="pic" sz="quarter" idx="11"/>
          </p:nvPr>
        </p:nvSpPr>
        <p:spPr>
          <a:xfrm>
            <a:off x="4545984" y="1967349"/>
            <a:ext cx="3100033" cy="2208954"/>
          </a:xfrm>
          <a:custGeom>
            <a:avLst/>
            <a:gdLst>
              <a:gd name="connsiteX0" fmla="*/ 552239 w 3100033"/>
              <a:gd name="connsiteY0" fmla="*/ 0 h 2208954"/>
              <a:gd name="connsiteX1" fmla="*/ 3100033 w 3100033"/>
              <a:gd name="connsiteY1" fmla="*/ 0 h 2208954"/>
              <a:gd name="connsiteX2" fmla="*/ 2547795 w 3100033"/>
              <a:gd name="connsiteY2" fmla="*/ 2208954 h 2208954"/>
              <a:gd name="connsiteX3" fmla="*/ 0 w 3100033"/>
              <a:gd name="connsiteY3" fmla="*/ 2208954 h 2208954"/>
            </a:gdLst>
            <a:ahLst/>
            <a:cxnLst>
              <a:cxn ang="0">
                <a:pos x="connsiteX0" y="connsiteY0"/>
              </a:cxn>
              <a:cxn ang="0">
                <a:pos x="connsiteX1" y="connsiteY1"/>
              </a:cxn>
              <a:cxn ang="0">
                <a:pos x="connsiteX2" y="connsiteY2"/>
              </a:cxn>
              <a:cxn ang="0">
                <a:pos x="connsiteX3" y="connsiteY3"/>
              </a:cxn>
            </a:cxnLst>
            <a:rect l="l" t="t" r="r" b="b"/>
            <a:pathLst>
              <a:path w="3100033" h="2208954">
                <a:moveTo>
                  <a:pt x="552239" y="0"/>
                </a:moveTo>
                <a:lnTo>
                  <a:pt x="3100033" y="0"/>
                </a:lnTo>
                <a:lnTo>
                  <a:pt x="2547795" y="2208954"/>
                </a:lnTo>
                <a:lnTo>
                  <a:pt x="0" y="2208954"/>
                </a:lnTo>
                <a:close/>
              </a:path>
            </a:pathLst>
          </a:custGeom>
          <a:pattFill prst="pct5">
            <a:fgClr>
              <a:schemeClr val="accent1"/>
            </a:fgClr>
            <a:bgClr>
              <a:schemeClr val="bg1"/>
            </a:bgClr>
          </a:pattFill>
        </p:spPr>
        <p:txBody>
          <a:bodyPr wrap="square">
            <a:noAutofit/>
          </a:bodyPr>
          <a:lstStyle/>
          <a:p>
            <a:endParaRPr lang="en-ID"/>
          </a:p>
        </p:txBody>
      </p:sp>
      <p:sp>
        <p:nvSpPr>
          <p:cNvPr id="13" name="Picture Placeholder 12">
            <a:extLst>
              <a:ext uri="{FF2B5EF4-FFF2-40B4-BE49-F238E27FC236}">
                <a16:creationId xmlns:a16="http://schemas.microsoft.com/office/drawing/2014/main" id="{4A8704F2-D419-40CD-AD34-E19CA9A79BEF}"/>
              </a:ext>
            </a:extLst>
          </p:cNvPr>
          <p:cNvSpPr>
            <a:spLocks noGrp="1"/>
          </p:cNvSpPr>
          <p:nvPr>
            <p:ph type="pic" sz="quarter" idx="12"/>
          </p:nvPr>
        </p:nvSpPr>
        <p:spPr>
          <a:xfrm>
            <a:off x="7604311" y="1967349"/>
            <a:ext cx="3100033" cy="2208954"/>
          </a:xfrm>
          <a:custGeom>
            <a:avLst/>
            <a:gdLst>
              <a:gd name="connsiteX0" fmla="*/ 552239 w 3100033"/>
              <a:gd name="connsiteY0" fmla="*/ 0 h 2208954"/>
              <a:gd name="connsiteX1" fmla="*/ 3100033 w 3100033"/>
              <a:gd name="connsiteY1" fmla="*/ 0 h 2208954"/>
              <a:gd name="connsiteX2" fmla="*/ 2547795 w 3100033"/>
              <a:gd name="connsiteY2" fmla="*/ 2208954 h 2208954"/>
              <a:gd name="connsiteX3" fmla="*/ 0 w 3100033"/>
              <a:gd name="connsiteY3" fmla="*/ 2208954 h 2208954"/>
            </a:gdLst>
            <a:ahLst/>
            <a:cxnLst>
              <a:cxn ang="0">
                <a:pos x="connsiteX0" y="connsiteY0"/>
              </a:cxn>
              <a:cxn ang="0">
                <a:pos x="connsiteX1" y="connsiteY1"/>
              </a:cxn>
              <a:cxn ang="0">
                <a:pos x="connsiteX2" y="connsiteY2"/>
              </a:cxn>
              <a:cxn ang="0">
                <a:pos x="connsiteX3" y="connsiteY3"/>
              </a:cxn>
            </a:cxnLst>
            <a:rect l="l" t="t" r="r" b="b"/>
            <a:pathLst>
              <a:path w="3100033" h="2208954">
                <a:moveTo>
                  <a:pt x="552239" y="0"/>
                </a:moveTo>
                <a:lnTo>
                  <a:pt x="3100033" y="0"/>
                </a:lnTo>
                <a:lnTo>
                  <a:pt x="2547795" y="2208954"/>
                </a:lnTo>
                <a:lnTo>
                  <a:pt x="0" y="2208954"/>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40227596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F338117C-0A76-4D61-A74D-3216B2510C4A}"/>
              </a:ext>
            </a:extLst>
          </p:cNvPr>
          <p:cNvGrpSpPr/>
          <p:nvPr userDrawn="1"/>
        </p:nvGrpSpPr>
        <p:grpSpPr>
          <a:xfrm>
            <a:off x="-1" y="0"/>
            <a:ext cx="12192000" cy="6857998"/>
            <a:chOff x="-1" y="0"/>
            <a:chExt cx="12192000" cy="6857998"/>
          </a:xfrm>
        </p:grpSpPr>
        <p:sp>
          <p:nvSpPr>
            <p:cNvPr id="3" name="Freeform: Shape 2">
              <a:extLst>
                <a:ext uri="{FF2B5EF4-FFF2-40B4-BE49-F238E27FC236}">
                  <a16:creationId xmlns:a16="http://schemas.microsoft.com/office/drawing/2014/main" id="{0F265D78-9983-47EB-B411-5ED7B6325EDA}"/>
                </a:ext>
              </a:extLst>
            </p:cNvPr>
            <p:cNvSpPr/>
            <p:nvPr/>
          </p:nvSpPr>
          <p:spPr>
            <a:xfrm flipV="1">
              <a:off x="259617" y="0"/>
              <a:ext cx="7000437" cy="4262442"/>
            </a:xfrm>
            <a:custGeom>
              <a:avLst/>
              <a:gdLst>
                <a:gd name="connsiteX0" fmla="*/ 2794984 w 7000437"/>
                <a:gd name="connsiteY0" fmla="*/ 4262442 h 4262442"/>
                <a:gd name="connsiteX1" fmla="*/ 7000437 w 7000437"/>
                <a:gd name="connsiteY1" fmla="*/ 4262442 h 4262442"/>
                <a:gd name="connsiteX2" fmla="*/ 4205453 w 7000437"/>
                <a:gd name="connsiteY2" fmla="*/ 0 h 4262442"/>
                <a:gd name="connsiteX3" fmla="*/ 4034368 w 7000437"/>
                <a:gd name="connsiteY3" fmla="*/ 0 h 4262442"/>
                <a:gd name="connsiteX4" fmla="*/ 3709280 w 7000437"/>
                <a:gd name="connsiteY4" fmla="*/ 0 h 4262442"/>
                <a:gd name="connsiteX5" fmla="*/ 2904546 w 7000437"/>
                <a:gd name="connsiteY5" fmla="*/ 0 h 4262442"/>
                <a:gd name="connsiteX6" fmla="*/ 2232750 w 7000437"/>
                <a:gd name="connsiteY6" fmla="*/ 0 h 4262442"/>
                <a:gd name="connsiteX7" fmla="*/ 2221414 w 7000437"/>
                <a:gd name="connsiteY7" fmla="*/ 0 h 4262442"/>
                <a:gd name="connsiteX8" fmla="*/ 2061665 w 7000437"/>
                <a:gd name="connsiteY8" fmla="*/ 0 h 4262442"/>
                <a:gd name="connsiteX9" fmla="*/ 1972703 w 7000437"/>
                <a:gd name="connsiteY9" fmla="*/ 0 h 4262442"/>
                <a:gd name="connsiteX10" fmla="*/ 1736577 w 7000437"/>
                <a:gd name="connsiteY10" fmla="*/ 0 h 4262442"/>
                <a:gd name="connsiteX11" fmla="*/ 931843 w 7000437"/>
                <a:gd name="connsiteY11" fmla="*/ 0 h 4262442"/>
                <a:gd name="connsiteX12" fmla="*/ 248711 w 7000437"/>
                <a:gd name="connsiteY12" fmla="*/ 0 h 4262442"/>
                <a:gd name="connsiteX13" fmla="*/ 0 w 7000437"/>
                <a:gd name="connsiteY13" fmla="*/ 0 h 426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00437" h="4262442">
                  <a:moveTo>
                    <a:pt x="2794984" y="4262442"/>
                  </a:moveTo>
                  <a:lnTo>
                    <a:pt x="7000437" y="4262442"/>
                  </a:lnTo>
                  <a:lnTo>
                    <a:pt x="4205453" y="0"/>
                  </a:lnTo>
                  <a:lnTo>
                    <a:pt x="4034368" y="0"/>
                  </a:lnTo>
                  <a:lnTo>
                    <a:pt x="3709280" y="0"/>
                  </a:lnTo>
                  <a:lnTo>
                    <a:pt x="2904546" y="0"/>
                  </a:lnTo>
                  <a:lnTo>
                    <a:pt x="2232750" y="0"/>
                  </a:lnTo>
                  <a:lnTo>
                    <a:pt x="2221414" y="0"/>
                  </a:lnTo>
                  <a:lnTo>
                    <a:pt x="2061665" y="0"/>
                  </a:lnTo>
                  <a:lnTo>
                    <a:pt x="1972703" y="0"/>
                  </a:lnTo>
                  <a:lnTo>
                    <a:pt x="1736577" y="0"/>
                  </a:lnTo>
                  <a:lnTo>
                    <a:pt x="931843" y="0"/>
                  </a:lnTo>
                  <a:lnTo>
                    <a:pt x="248711" y="0"/>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sp>
          <p:nvSpPr>
            <p:cNvPr id="4" name="Freeform: Shape 3">
              <a:extLst>
                <a:ext uri="{FF2B5EF4-FFF2-40B4-BE49-F238E27FC236}">
                  <a16:creationId xmlns:a16="http://schemas.microsoft.com/office/drawing/2014/main" id="{BD8577D7-3EF1-4FB6-8818-0D775CC709FE}"/>
                </a:ext>
              </a:extLst>
            </p:cNvPr>
            <p:cNvSpPr/>
            <p:nvPr/>
          </p:nvSpPr>
          <p:spPr>
            <a:xfrm>
              <a:off x="5124450" y="2540832"/>
              <a:ext cx="6137163" cy="3109908"/>
            </a:xfrm>
            <a:custGeom>
              <a:avLst/>
              <a:gdLst>
                <a:gd name="connsiteX0" fmla="*/ 0 w 10225488"/>
                <a:gd name="connsiteY0" fmla="*/ 0 h 5181600"/>
                <a:gd name="connsiteX1" fmla="*/ 10225488 w 10225488"/>
                <a:gd name="connsiteY1" fmla="*/ 0 h 5181600"/>
                <a:gd name="connsiteX2" fmla="*/ 6827791 w 10225488"/>
                <a:gd name="connsiteY2" fmla="*/ 5181600 h 5181600"/>
                <a:gd name="connsiteX3" fmla="*/ 0 w 10225488"/>
                <a:gd name="connsiteY3" fmla="*/ 5181600 h 5181600"/>
              </a:gdLst>
              <a:ahLst/>
              <a:cxnLst>
                <a:cxn ang="0">
                  <a:pos x="connsiteX0" y="connsiteY0"/>
                </a:cxn>
                <a:cxn ang="0">
                  <a:pos x="connsiteX1" y="connsiteY1"/>
                </a:cxn>
                <a:cxn ang="0">
                  <a:pos x="connsiteX2" y="connsiteY2"/>
                </a:cxn>
                <a:cxn ang="0">
                  <a:pos x="connsiteX3" y="connsiteY3"/>
                </a:cxn>
              </a:cxnLst>
              <a:rect l="l" t="t" r="r" b="b"/>
              <a:pathLst>
                <a:path w="10225488" h="5181600">
                  <a:moveTo>
                    <a:pt x="0" y="0"/>
                  </a:moveTo>
                  <a:lnTo>
                    <a:pt x="10225488" y="0"/>
                  </a:lnTo>
                  <a:lnTo>
                    <a:pt x="6827791" y="5181600"/>
                  </a:lnTo>
                  <a:lnTo>
                    <a:pt x="0" y="518160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5" name="Freeform: Shape 4">
              <a:extLst>
                <a:ext uri="{FF2B5EF4-FFF2-40B4-BE49-F238E27FC236}">
                  <a16:creationId xmlns:a16="http://schemas.microsoft.com/office/drawing/2014/main" id="{58BA7664-5595-486C-9B97-21EEC7A9BC83}"/>
                </a:ext>
              </a:extLst>
            </p:cNvPr>
            <p:cNvSpPr/>
            <p:nvPr/>
          </p:nvSpPr>
          <p:spPr>
            <a:xfrm>
              <a:off x="-1" y="971550"/>
              <a:ext cx="10225488" cy="5181600"/>
            </a:xfrm>
            <a:custGeom>
              <a:avLst/>
              <a:gdLst>
                <a:gd name="connsiteX0" fmla="*/ 0 w 10225488"/>
                <a:gd name="connsiteY0" fmla="*/ 0 h 5181600"/>
                <a:gd name="connsiteX1" fmla="*/ 10225488 w 10225488"/>
                <a:gd name="connsiteY1" fmla="*/ 0 h 5181600"/>
                <a:gd name="connsiteX2" fmla="*/ 6827791 w 10225488"/>
                <a:gd name="connsiteY2" fmla="*/ 5181600 h 5181600"/>
                <a:gd name="connsiteX3" fmla="*/ 0 w 10225488"/>
                <a:gd name="connsiteY3" fmla="*/ 5181600 h 5181600"/>
              </a:gdLst>
              <a:ahLst/>
              <a:cxnLst>
                <a:cxn ang="0">
                  <a:pos x="connsiteX0" y="connsiteY0"/>
                </a:cxn>
                <a:cxn ang="0">
                  <a:pos x="connsiteX1" y="connsiteY1"/>
                </a:cxn>
                <a:cxn ang="0">
                  <a:pos x="connsiteX2" y="connsiteY2"/>
                </a:cxn>
                <a:cxn ang="0">
                  <a:pos x="connsiteX3" y="connsiteY3"/>
                </a:cxn>
              </a:cxnLst>
              <a:rect l="l" t="t" r="r" b="b"/>
              <a:pathLst>
                <a:path w="10225488" h="5181600">
                  <a:moveTo>
                    <a:pt x="0" y="0"/>
                  </a:moveTo>
                  <a:lnTo>
                    <a:pt x="10225488" y="0"/>
                  </a:lnTo>
                  <a:lnTo>
                    <a:pt x="6827791" y="5181600"/>
                  </a:lnTo>
                  <a:lnTo>
                    <a:pt x="0" y="518160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6" name="Freeform: Shape 5">
              <a:extLst>
                <a:ext uri="{FF2B5EF4-FFF2-40B4-BE49-F238E27FC236}">
                  <a16:creationId xmlns:a16="http://schemas.microsoft.com/office/drawing/2014/main" id="{3D3329D9-3262-4CAF-9A3C-30830C656879}"/>
                </a:ext>
              </a:extLst>
            </p:cNvPr>
            <p:cNvSpPr/>
            <p:nvPr/>
          </p:nvSpPr>
          <p:spPr>
            <a:xfrm flipV="1">
              <a:off x="9481337" y="2724149"/>
              <a:ext cx="2710662" cy="4133849"/>
            </a:xfrm>
            <a:custGeom>
              <a:avLst/>
              <a:gdLst>
                <a:gd name="connsiteX0" fmla="*/ 2715000 w 2715000"/>
                <a:gd name="connsiteY0" fmla="*/ 4140465 h 4140465"/>
                <a:gd name="connsiteX1" fmla="*/ 2715000 w 2715000"/>
                <a:gd name="connsiteY1" fmla="*/ 0 h 4140465"/>
                <a:gd name="connsiteX2" fmla="*/ 2694668 w 2715000"/>
                <a:gd name="connsiteY2" fmla="*/ 0 h 4140465"/>
                <a:gd name="connsiteX3" fmla="*/ 0 w 2715000"/>
                <a:gd name="connsiteY3" fmla="*/ 0 h 4140465"/>
              </a:gdLst>
              <a:ahLst/>
              <a:cxnLst>
                <a:cxn ang="0">
                  <a:pos x="connsiteX0" y="connsiteY0"/>
                </a:cxn>
                <a:cxn ang="0">
                  <a:pos x="connsiteX1" y="connsiteY1"/>
                </a:cxn>
                <a:cxn ang="0">
                  <a:pos x="connsiteX2" y="connsiteY2"/>
                </a:cxn>
                <a:cxn ang="0">
                  <a:pos x="connsiteX3" y="connsiteY3"/>
                </a:cxn>
              </a:cxnLst>
              <a:rect l="l" t="t" r="r" b="b"/>
              <a:pathLst>
                <a:path w="2715000" h="4140465">
                  <a:moveTo>
                    <a:pt x="2715000" y="4140465"/>
                  </a:moveTo>
                  <a:lnTo>
                    <a:pt x="2715000" y="0"/>
                  </a:lnTo>
                  <a:lnTo>
                    <a:pt x="2694668" y="0"/>
                  </a:lnTo>
                  <a:lnTo>
                    <a:pt x="0" y="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grpSp>
      <p:sp>
        <p:nvSpPr>
          <p:cNvPr id="10" name="Picture Placeholder 9">
            <a:extLst>
              <a:ext uri="{FF2B5EF4-FFF2-40B4-BE49-F238E27FC236}">
                <a16:creationId xmlns:a16="http://schemas.microsoft.com/office/drawing/2014/main" id="{CF48A84C-1ABC-48E6-BDD7-318FEBC2F24B}"/>
              </a:ext>
            </a:extLst>
          </p:cNvPr>
          <p:cNvSpPr>
            <a:spLocks noGrp="1"/>
          </p:cNvSpPr>
          <p:nvPr>
            <p:ph type="pic" sz="quarter" idx="10"/>
          </p:nvPr>
        </p:nvSpPr>
        <p:spPr>
          <a:xfrm>
            <a:off x="5638800" y="1628898"/>
            <a:ext cx="5390539" cy="3600204"/>
          </a:xfrm>
          <a:custGeom>
            <a:avLst/>
            <a:gdLst>
              <a:gd name="connsiteX0" fmla="*/ 2360739 w 5390539"/>
              <a:gd name="connsiteY0" fmla="*/ 0 h 3600204"/>
              <a:gd name="connsiteX1" fmla="*/ 2796060 w 5390539"/>
              <a:gd name="connsiteY1" fmla="*/ 0 h 3600204"/>
              <a:gd name="connsiteX2" fmla="*/ 4955218 w 5390539"/>
              <a:gd name="connsiteY2" fmla="*/ 0 h 3600204"/>
              <a:gd name="connsiteX3" fmla="*/ 5390539 w 5390539"/>
              <a:gd name="connsiteY3" fmla="*/ 0 h 3600204"/>
              <a:gd name="connsiteX4" fmla="*/ 3029800 w 5390539"/>
              <a:gd name="connsiteY4" fmla="*/ 3600204 h 3600204"/>
              <a:gd name="connsiteX5" fmla="*/ 2594479 w 5390539"/>
              <a:gd name="connsiteY5" fmla="*/ 3600204 h 3600204"/>
              <a:gd name="connsiteX6" fmla="*/ 435320 w 5390539"/>
              <a:gd name="connsiteY6" fmla="*/ 3600204 h 3600204"/>
              <a:gd name="connsiteX7" fmla="*/ 0 w 5390539"/>
              <a:gd name="connsiteY7" fmla="*/ 3600204 h 3600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90539" h="3600204">
                <a:moveTo>
                  <a:pt x="2360739" y="0"/>
                </a:moveTo>
                <a:lnTo>
                  <a:pt x="2796060" y="0"/>
                </a:lnTo>
                <a:lnTo>
                  <a:pt x="4955218" y="0"/>
                </a:lnTo>
                <a:lnTo>
                  <a:pt x="5390539" y="0"/>
                </a:lnTo>
                <a:lnTo>
                  <a:pt x="3029800" y="3600204"/>
                </a:lnTo>
                <a:lnTo>
                  <a:pt x="2594479" y="3600204"/>
                </a:lnTo>
                <a:lnTo>
                  <a:pt x="435320" y="3600204"/>
                </a:lnTo>
                <a:lnTo>
                  <a:pt x="0" y="3600204"/>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202618822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D5E12AB8-6631-45DB-906F-25FCD4D59C12}"/>
              </a:ext>
            </a:extLst>
          </p:cNvPr>
          <p:cNvSpPr>
            <a:spLocks noGrp="1"/>
          </p:cNvSpPr>
          <p:nvPr>
            <p:ph type="pic" sz="quarter" idx="10"/>
          </p:nvPr>
        </p:nvSpPr>
        <p:spPr>
          <a:xfrm>
            <a:off x="1" y="1"/>
            <a:ext cx="6298795" cy="6054951"/>
          </a:xfrm>
          <a:custGeom>
            <a:avLst/>
            <a:gdLst>
              <a:gd name="connsiteX0" fmla="*/ 0 w 6298795"/>
              <a:gd name="connsiteY0" fmla="*/ 1478573 h 6054951"/>
              <a:gd name="connsiteX1" fmla="*/ 764308 w 6298795"/>
              <a:gd name="connsiteY1" fmla="*/ 1478573 h 6054951"/>
              <a:gd name="connsiteX2" fmla="*/ 3765147 w 6298795"/>
              <a:gd name="connsiteY2" fmla="*/ 6054951 h 6054951"/>
              <a:gd name="connsiteX3" fmla="*/ 467190 w 6298795"/>
              <a:gd name="connsiteY3" fmla="*/ 6054951 h 6054951"/>
              <a:gd name="connsiteX4" fmla="*/ 0 w 6298795"/>
              <a:gd name="connsiteY4" fmla="*/ 5342471 h 6054951"/>
              <a:gd name="connsiteX5" fmla="*/ 0 w 6298795"/>
              <a:gd name="connsiteY5" fmla="*/ 0 h 6054951"/>
              <a:gd name="connsiteX6" fmla="*/ 3297956 w 6298795"/>
              <a:gd name="connsiteY6" fmla="*/ 0 h 6054951"/>
              <a:gd name="connsiteX7" fmla="*/ 6298795 w 6298795"/>
              <a:gd name="connsiteY7" fmla="*/ 4576378 h 6054951"/>
              <a:gd name="connsiteX8" fmla="*/ 3000838 w 6298795"/>
              <a:gd name="connsiteY8" fmla="*/ 4576378 h 6054951"/>
              <a:gd name="connsiteX9" fmla="*/ 0 w 6298795"/>
              <a:gd name="connsiteY9" fmla="*/ 2 h 6054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298795" h="6054951">
                <a:moveTo>
                  <a:pt x="0" y="1478573"/>
                </a:moveTo>
                <a:lnTo>
                  <a:pt x="764308" y="1478573"/>
                </a:lnTo>
                <a:lnTo>
                  <a:pt x="3765147" y="6054951"/>
                </a:lnTo>
                <a:lnTo>
                  <a:pt x="467190" y="6054951"/>
                </a:lnTo>
                <a:lnTo>
                  <a:pt x="0" y="5342471"/>
                </a:lnTo>
                <a:close/>
                <a:moveTo>
                  <a:pt x="0" y="0"/>
                </a:moveTo>
                <a:lnTo>
                  <a:pt x="3297956" y="0"/>
                </a:lnTo>
                <a:lnTo>
                  <a:pt x="6298795" y="4576378"/>
                </a:lnTo>
                <a:lnTo>
                  <a:pt x="3000838" y="4576378"/>
                </a:lnTo>
                <a:lnTo>
                  <a:pt x="0" y="2"/>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28414252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6F6C4E0B-F35C-42C3-B8F8-DEAEA1F0550C}"/>
              </a:ext>
            </a:extLst>
          </p:cNvPr>
          <p:cNvSpPr>
            <a:spLocks noGrp="1"/>
          </p:cNvSpPr>
          <p:nvPr>
            <p:ph type="pic" sz="quarter" idx="10"/>
          </p:nvPr>
        </p:nvSpPr>
        <p:spPr>
          <a:xfrm>
            <a:off x="5907199" y="1066006"/>
            <a:ext cx="6284801" cy="5199229"/>
          </a:xfrm>
          <a:custGeom>
            <a:avLst/>
            <a:gdLst>
              <a:gd name="connsiteX0" fmla="*/ 1985833 w 6284801"/>
              <a:gd name="connsiteY0" fmla="*/ 0 h 5199229"/>
              <a:gd name="connsiteX1" fmla="*/ 6284801 w 6284801"/>
              <a:gd name="connsiteY1" fmla="*/ 0 h 5199229"/>
              <a:gd name="connsiteX2" fmla="*/ 6284801 w 6284801"/>
              <a:gd name="connsiteY2" fmla="*/ 5199229 h 5199229"/>
              <a:gd name="connsiteX3" fmla="*/ 0 w 6284801"/>
              <a:gd name="connsiteY3" fmla="*/ 5199229 h 5199229"/>
            </a:gdLst>
            <a:ahLst/>
            <a:cxnLst>
              <a:cxn ang="0">
                <a:pos x="connsiteX0" y="connsiteY0"/>
              </a:cxn>
              <a:cxn ang="0">
                <a:pos x="connsiteX1" y="connsiteY1"/>
              </a:cxn>
              <a:cxn ang="0">
                <a:pos x="connsiteX2" y="connsiteY2"/>
              </a:cxn>
              <a:cxn ang="0">
                <a:pos x="connsiteX3" y="connsiteY3"/>
              </a:cxn>
            </a:cxnLst>
            <a:rect l="l" t="t" r="r" b="b"/>
            <a:pathLst>
              <a:path w="6284801" h="5199229">
                <a:moveTo>
                  <a:pt x="1985833" y="0"/>
                </a:moveTo>
                <a:lnTo>
                  <a:pt x="6284801" y="0"/>
                </a:lnTo>
                <a:lnTo>
                  <a:pt x="6284801" y="5199229"/>
                </a:lnTo>
                <a:lnTo>
                  <a:pt x="0" y="5199229"/>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280191862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57DA7415-CBCE-45CB-BBED-4A971A8FA0F5}"/>
              </a:ext>
            </a:extLst>
          </p:cNvPr>
          <p:cNvSpPr>
            <a:spLocks noGrp="1"/>
          </p:cNvSpPr>
          <p:nvPr>
            <p:ph type="pic" sz="quarter" idx="10"/>
          </p:nvPr>
        </p:nvSpPr>
        <p:spPr>
          <a:xfrm>
            <a:off x="0" y="0"/>
            <a:ext cx="7016778" cy="6858000"/>
          </a:xfrm>
          <a:custGeom>
            <a:avLst/>
            <a:gdLst>
              <a:gd name="connsiteX0" fmla="*/ 0 w 7016778"/>
              <a:gd name="connsiteY0" fmla="*/ 0 h 6858000"/>
              <a:gd name="connsiteX1" fmla="*/ 2519826 w 7016778"/>
              <a:gd name="connsiteY1" fmla="*/ 0 h 6858000"/>
              <a:gd name="connsiteX2" fmla="*/ 7016778 w 7016778"/>
              <a:gd name="connsiteY2" fmla="*/ 6858000 h 6858000"/>
              <a:gd name="connsiteX3" fmla="*/ 0 w 7016778"/>
              <a:gd name="connsiteY3" fmla="*/ 6858000 h 6858000"/>
              <a:gd name="connsiteX4" fmla="*/ 0 w 7016778"/>
              <a:gd name="connsiteY4" fmla="*/ 3012080 h 6858000"/>
              <a:gd name="connsiteX5" fmla="*/ 2521860 w 7016778"/>
              <a:gd name="connsiteY5" fmla="*/ 6857998 h 6858000"/>
              <a:gd name="connsiteX6" fmla="*/ 2692251 w 7016778"/>
              <a:gd name="connsiteY6" fmla="*/ 6857998 h 6858000"/>
              <a:gd name="connsiteX7" fmla="*/ 0 w 7016778"/>
              <a:gd name="connsiteY7" fmla="*/ 275222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16778" h="6858000">
                <a:moveTo>
                  <a:pt x="0" y="0"/>
                </a:moveTo>
                <a:lnTo>
                  <a:pt x="2519826" y="0"/>
                </a:lnTo>
                <a:lnTo>
                  <a:pt x="7016778" y="6858000"/>
                </a:lnTo>
                <a:lnTo>
                  <a:pt x="0" y="6858000"/>
                </a:lnTo>
                <a:lnTo>
                  <a:pt x="0" y="3012080"/>
                </a:lnTo>
                <a:lnTo>
                  <a:pt x="2521860" y="6857998"/>
                </a:lnTo>
                <a:lnTo>
                  <a:pt x="2692251" y="6857998"/>
                </a:lnTo>
                <a:lnTo>
                  <a:pt x="0" y="2752227"/>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4205175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1_Title Slide">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6BC2F1A-DD98-4623-AB25-AE56968A3AD4}"/>
              </a:ext>
            </a:extLst>
          </p:cNvPr>
          <p:cNvGrpSpPr/>
          <p:nvPr userDrawn="1"/>
        </p:nvGrpSpPr>
        <p:grpSpPr>
          <a:xfrm>
            <a:off x="4710398" y="0"/>
            <a:ext cx="7481602" cy="6858000"/>
            <a:chOff x="4710398" y="0"/>
            <a:chExt cx="7481602" cy="6858000"/>
          </a:xfrm>
        </p:grpSpPr>
        <p:sp>
          <p:nvSpPr>
            <p:cNvPr id="3" name="Freeform: Shape 2">
              <a:extLst>
                <a:ext uri="{FF2B5EF4-FFF2-40B4-BE49-F238E27FC236}">
                  <a16:creationId xmlns:a16="http://schemas.microsoft.com/office/drawing/2014/main" id="{83D18CBA-0CEE-459E-B8FE-C8AA744751A9}"/>
                </a:ext>
              </a:extLst>
            </p:cNvPr>
            <p:cNvSpPr/>
            <p:nvPr/>
          </p:nvSpPr>
          <p:spPr>
            <a:xfrm flipH="1">
              <a:off x="4710398" y="0"/>
              <a:ext cx="7481602" cy="6858000"/>
            </a:xfrm>
            <a:custGeom>
              <a:avLst/>
              <a:gdLst>
                <a:gd name="connsiteX0" fmla="*/ 0 w 7481602"/>
                <a:gd name="connsiteY0" fmla="*/ 0 h 6858000"/>
                <a:gd name="connsiteX1" fmla="*/ 961831 w 7481602"/>
                <a:gd name="connsiteY1" fmla="*/ 0 h 6858000"/>
                <a:gd name="connsiteX2" fmla="*/ 2022820 w 7481602"/>
                <a:gd name="connsiteY2" fmla="*/ 0 h 6858000"/>
                <a:gd name="connsiteX3" fmla="*/ 2984651 w 7481602"/>
                <a:gd name="connsiteY3" fmla="*/ 0 h 6858000"/>
                <a:gd name="connsiteX4" fmla="*/ 7481602 w 7481602"/>
                <a:gd name="connsiteY4" fmla="*/ 6858000 h 6858000"/>
                <a:gd name="connsiteX5" fmla="*/ 6519771 w 7481602"/>
                <a:gd name="connsiteY5" fmla="*/ 6858000 h 6858000"/>
                <a:gd name="connsiteX6" fmla="*/ 2751423 w 7481602"/>
                <a:gd name="connsiteY6" fmla="*/ 6858000 h 6858000"/>
                <a:gd name="connsiteX7" fmla="*/ 1789592 w 7481602"/>
                <a:gd name="connsiteY7" fmla="*/ 6858000 h 6858000"/>
                <a:gd name="connsiteX8" fmla="*/ 0 w 7481602"/>
                <a:gd name="connsiteY8" fmla="*/ 41288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481602" h="6858000">
                  <a:moveTo>
                    <a:pt x="0" y="0"/>
                  </a:moveTo>
                  <a:lnTo>
                    <a:pt x="961831" y="0"/>
                  </a:lnTo>
                  <a:lnTo>
                    <a:pt x="2022820" y="0"/>
                  </a:lnTo>
                  <a:lnTo>
                    <a:pt x="2984651" y="0"/>
                  </a:lnTo>
                  <a:lnTo>
                    <a:pt x="7481602" y="6858000"/>
                  </a:lnTo>
                  <a:lnTo>
                    <a:pt x="6519771" y="6858000"/>
                  </a:lnTo>
                  <a:lnTo>
                    <a:pt x="2751423" y="6858000"/>
                  </a:lnTo>
                  <a:lnTo>
                    <a:pt x="1789592" y="6858000"/>
                  </a:lnTo>
                  <a:lnTo>
                    <a:pt x="0" y="4128815"/>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sp>
          <p:nvSpPr>
            <p:cNvPr id="4" name="Freeform: Shape 3">
              <a:extLst>
                <a:ext uri="{FF2B5EF4-FFF2-40B4-BE49-F238E27FC236}">
                  <a16:creationId xmlns:a16="http://schemas.microsoft.com/office/drawing/2014/main" id="{64A19FB3-017E-4895-A78B-83945AFB00B7}"/>
                </a:ext>
              </a:extLst>
            </p:cNvPr>
            <p:cNvSpPr/>
            <p:nvPr/>
          </p:nvSpPr>
          <p:spPr>
            <a:xfrm flipH="1">
              <a:off x="6654297" y="0"/>
              <a:ext cx="2179810" cy="1620128"/>
            </a:xfrm>
            <a:custGeom>
              <a:avLst/>
              <a:gdLst>
                <a:gd name="connsiteX0" fmla="*/ 3790392 w 3790392"/>
                <a:gd name="connsiteY0" fmla="*/ 2817182 h 2817182"/>
                <a:gd name="connsiteX1" fmla="*/ 1847293 w 3790392"/>
                <a:gd name="connsiteY1" fmla="*/ 2817182 h 2817182"/>
                <a:gd name="connsiteX2" fmla="*/ 0 w 3790392"/>
                <a:gd name="connsiteY2" fmla="*/ 0 h 2817182"/>
                <a:gd name="connsiteX3" fmla="*/ 1943100 w 3790392"/>
                <a:gd name="connsiteY3" fmla="*/ 0 h 2817182"/>
              </a:gdLst>
              <a:ahLst/>
              <a:cxnLst>
                <a:cxn ang="0">
                  <a:pos x="connsiteX0" y="connsiteY0"/>
                </a:cxn>
                <a:cxn ang="0">
                  <a:pos x="connsiteX1" y="connsiteY1"/>
                </a:cxn>
                <a:cxn ang="0">
                  <a:pos x="connsiteX2" y="connsiteY2"/>
                </a:cxn>
                <a:cxn ang="0">
                  <a:pos x="connsiteX3" y="connsiteY3"/>
                </a:cxn>
              </a:cxnLst>
              <a:rect l="l" t="t" r="r" b="b"/>
              <a:pathLst>
                <a:path w="3790392" h="2817182">
                  <a:moveTo>
                    <a:pt x="3790392" y="2817182"/>
                  </a:moveTo>
                  <a:lnTo>
                    <a:pt x="1847293" y="2817182"/>
                  </a:lnTo>
                  <a:lnTo>
                    <a:pt x="0" y="0"/>
                  </a:lnTo>
                  <a:lnTo>
                    <a:pt x="194310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grpSp>
      <p:sp>
        <p:nvSpPr>
          <p:cNvPr id="8" name="Picture Placeholder 7">
            <a:extLst>
              <a:ext uri="{FF2B5EF4-FFF2-40B4-BE49-F238E27FC236}">
                <a16:creationId xmlns:a16="http://schemas.microsoft.com/office/drawing/2014/main" id="{DCC4F8A1-05D4-4765-A6CB-C66747D52BD5}"/>
              </a:ext>
            </a:extLst>
          </p:cNvPr>
          <p:cNvSpPr>
            <a:spLocks noGrp="1"/>
          </p:cNvSpPr>
          <p:nvPr>
            <p:ph type="pic" sz="quarter" idx="10"/>
          </p:nvPr>
        </p:nvSpPr>
        <p:spPr>
          <a:xfrm>
            <a:off x="5476214" y="0"/>
            <a:ext cx="6715786" cy="6858000"/>
          </a:xfrm>
          <a:custGeom>
            <a:avLst/>
            <a:gdLst>
              <a:gd name="connsiteX0" fmla="*/ 4510044 w 6715786"/>
              <a:gd name="connsiteY0" fmla="*/ 0 h 6858000"/>
              <a:gd name="connsiteX1" fmla="*/ 4720551 w 6715786"/>
              <a:gd name="connsiteY1" fmla="*/ 0 h 6858000"/>
              <a:gd name="connsiteX2" fmla="*/ 5119644 w 6715786"/>
              <a:gd name="connsiteY2" fmla="*/ 0 h 6858000"/>
              <a:gd name="connsiteX3" fmla="*/ 5330151 w 6715786"/>
              <a:gd name="connsiteY3" fmla="*/ 0 h 6858000"/>
              <a:gd name="connsiteX4" fmla="*/ 5466507 w 6715786"/>
              <a:gd name="connsiteY4" fmla="*/ 0 h 6858000"/>
              <a:gd name="connsiteX5" fmla="*/ 5668036 w 6715786"/>
              <a:gd name="connsiteY5" fmla="*/ 0 h 6858000"/>
              <a:gd name="connsiteX6" fmla="*/ 5707139 w 6715786"/>
              <a:gd name="connsiteY6" fmla="*/ 0 h 6858000"/>
              <a:gd name="connsiteX7" fmla="*/ 6076107 w 6715786"/>
              <a:gd name="connsiteY7" fmla="*/ 0 h 6858000"/>
              <a:gd name="connsiteX8" fmla="*/ 6277636 w 6715786"/>
              <a:gd name="connsiteY8" fmla="*/ 0 h 6858000"/>
              <a:gd name="connsiteX9" fmla="*/ 6316739 w 6715786"/>
              <a:gd name="connsiteY9" fmla="*/ 0 h 6858000"/>
              <a:gd name="connsiteX10" fmla="*/ 6404972 w 6715786"/>
              <a:gd name="connsiteY10" fmla="*/ 0 h 6858000"/>
              <a:gd name="connsiteX11" fmla="*/ 6715786 w 6715786"/>
              <a:gd name="connsiteY11" fmla="*/ 0 h 6858000"/>
              <a:gd name="connsiteX12" fmla="*/ 6715786 w 6715786"/>
              <a:gd name="connsiteY12" fmla="*/ 4401860 h 6858000"/>
              <a:gd name="connsiteX13" fmla="*/ 5105237 w 6715786"/>
              <a:gd name="connsiteY13" fmla="*/ 6858000 h 6858000"/>
              <a:gd name="connsiteX14" fmla="*/ 4720551 w 6715786"/>
              <a:gd name="connsiteY14" fmla="*/ 6858000 h 6858000"/>
              <a:gd name="connsiteX15" fmla="*/ 609600 w 6715786"/>
              <a:gd name="connsiteY15" fmla="*/ 6858000 h 6858000"/>
              <a:gd name="connsiteX16" fmla="*/ 0 w 6715786"/>
              <a:gd name="connsiteY16" fmla="*/ 6858000 h 6858000"/>
              <a:gd name="connsiteX17" fmla="*/ 3358897 w 6715786"/>
              <a:gd name="connsiteY17" fmla="*/ 1735571 h 6858000"/>
              <a:gd name="connsiteX18" fmla="*/ 3371989 w 6715786"/>
              <a:gd name="connsiteY18" fmla="*/ 173557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715786" h="6858000">
                <a:moveTo>
                  <a:pt x="4510044" y="0"/>
                </a:moveTo>
                <a:lnTo>
                  <a:pt x="4720551" y="0"/>
                </a:lnTo>
                <a:lnTo>
                  <a:pt x="5119644" y="0"/>
                </a:lnTo>
                <a:lnTo>
                  <a:pt x="5330151" y="0"/>
                </a:lnTo>
                <a:lnTo>
                  <a:pt x="5466507" y="0"/>
                </a:lnTo>
                <a:lnTo>
                  <a:pt x="5668036" y="0"/>
                </a:lnTo>
                <a:lnTo>
                  <a:pt x="5707139" y="0"/>
                </a:lnTo>
                <a:lnTo>
                  <a:pt x="6076107" y="0"/>
                </a:lnTo>
                <a:lnTo>
                  <a:pt x="6277636" y="0"/>
                </a:lnTo>
                <a:lnTo>
                  <a:pt x="6316739" y="0"/>
                </a:lnTo>
                <a:lnTo>
                  <a:pt x="6404972" y="0"/>
                </a:lnTo>
                <a:lnTo>
                  <a:pt x="6715786" y="0"/>
                </a:lnTo>
                <a:lnTo>
                  <a:pt x="6715786" y="4401860"/>
                </a:lnTo>
                <a:lnTo>
                  <a:pt x="5105237" y="6858000"/>
                </a:lnTo>
                <a:lnTo>
                  <a:pt x="4720551" y="6858000"/>
                </a:lnTo>
                <a:lnTo>
                  <a:pt x="609600" y="6858000"/>
                </a:lnTo>
                <a:lnTo>
                  <a:pt x="0" y="6858000"/>
                </a:lnTo>
                <a:lnTo>
                  <a:pt x="3358897" y="1735571"/>
                </a:lnTo>
                <a:lnTo>
                  <a:pt x="3371989" y="1735571"/>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21389813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E203C1BB-D381-44CA-8D02-F65FA2F48ED3}"/>
              </a:ext>
            </a:extLst>
          </p:cNvPr>
          <p:cNvSpPr>
            <a:spLocks noGrp="1"/>
          </p:cNvSpPr>
          <p:nvPr>
            <p:ph type="pic" sz="quarter" idx="10"/>
          </p:nvPr>
        </p:nvSpPr>
        <p:spPr>
          <a:xfrm>
            <a:off x="4762499" y="0"/>
            <a:ext cx="3371850" cy="6858000"/>
          </a:xfrm>
          <a:custGeom>
            <a:avLst/>
            <a:gdLst>
              <a:gd name="connsiteX0" fmla="*/ 0 w 3371850"/>
              <a:gd name="connsiteY0" fmla="*/ 0 h 6858000"/>
              <a:gd name="connsiteX1" fmla="*/ 3371850 w 3371850"/>
              <a:gd name="connsiteY1" fmla="*/ 0 h 6858000"/>
              <a:gd name="connsiteX2" fmla="*/ 3371850 w 3371850"/>
              <a:gd name="connsiteY2" fmla="*/ 6858000 h 6858000"/>
              <a:gd name="connsiteX3" fmla="*/ 0 w 337185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371850" h="6858000">
                <a:moveTo>
                  <a:pt x="0" y="0"/>
                </a:moveTo>
                <a:lnTo>
                  <a:pt x="3371850" y="0"/>
                </a:lnTo>
                <a:lnTo>
                  <a:pt x="3371850" y="6858000"/>
                </a:lnTo>
                <a:lnTo>
                  <a:pt x="0" y="6858000"/>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71851018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1303047F-8C04-4EC0-8E9F-778FD7F2338B}"/>
              </a:ext>
            </a:extLst>
          </p:cNvPr>
          <p:cNvSpPr>
            <a:spLocks noGrp="1"/>
          </p:cNvSpPr>
          <p:nvPr>
            <p:ph type="pic" sz="quarter" idx="10"/>
          </p:nvPr>
        </p:nvSpPr>
        <p:spPr>
          <a:xfrm>
            <a:off x="0" y="2742"/>
            <a:ext cx="5618610" cy="5762850"/>
          </a:xfrm>
          <a:custGeom>
            <a:avLst/>
            <a:gdLst>
              <a:gd name="connsiteX0" fmla="*/ 0 w 5618610"/>
              <a:gd name="connsiteY0" fmla="*/ 0 h 5762850"/>
              <a:gd name="connsiteX1" fmla="*/ 3892175 w 5618610"/>
              <a:gd name="connsiteY1" fmla="*/ 0 h 5762850"/>
              <a:gd name="connsiteX2" fmla="*/ 5618610 w 5618610"/>
              <a:gd name="connsiteY2" fmla="*/ 5762850 h 5762850"/>
              <a:gd name="connsiteX3" fmla="*/ 1115697 w 5618610"/>
              <a:gd name="connsiteY3" fmla="*/ 5762850 h 5762850"/>
              <a:gd name="connsiteX4" fmla="*/ 0 w 5618610"/>
              <a:gd name="connsiteY4" fmla="*/ 2038647 h 57628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18610" h="5762850">
                <a:moveTo>
                  <a:pt x="0" y="0"/>
                </a:moveTo>
                <a:lnTo>
                  <a:pt x="3892175" y="0"/>
                </a:lnTo>
                <a:lnTo>
                  <a:pt x="5618610" y="5762850"/>
                </a:lnTo>
                <a:lnTo>
                  <a:pt x="1115697" y="5762850"/>
                </a:lnTo>
                <a:lnTo>
                  <a:pt x="0" y="2038647"/>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29275142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67CFA75A-E037-4388-8637-8882EC432F5C}"/>
              </a:ext>
            </a:extLst>
          </p:cNvPr>
          <p:cNvSpPr>
            <a:spLocks noGrp="1"/>
          </p:cNvSpPr>
          <p:nvPr>
            <p:ph type="pic" sz="quarter" idx="10"/>
          </p:nvPr>
        </p:nvSpPr>
        <p:spPr>
          <a:xfrm>
            <a:off x="5240545" y="2546097"/>
            <a:ext cx="6456155" cy="4311902"/>
          </a:xfrm>
          <a:custGeom>
            <a:avLst/>
            <a:gdLst>
              <a:gd name="connsiteX0" fmla="*/ 2827416 w 6456155"/>
              <a:gd name="connsiteY0" fmla="*/ 0 h 4311902"/>
              <a:gd name="connsiteX1" fmla="*/ 3348792 w 6456155"/>
              <a:gd name="connsiteY1" fmla="*/ 0 h 4311902"/>
              <a:gd name="connsiteX2" fmla="*/ 5934779 w 6456155"/>
              <a:gd name="connsiteY2" fmla="*/ 0 h 4311902"/>
              <a:gd name="connsiteX3" fmla="*/ 6456155 w 6456155"/>
              <a:gd name="connsiteY3" fmla="*/ 0 h 4311902"/>
              <a:gd name="connsiteX4" fmla="*/ 3628739 w 6456155"/>
              <a:gd name="connsiteY4" fmla="*/ 4311902 h 4311902"/>
              <a:gd name="connsiteX5" fmla="*/ 3107363 w 6456155"/>
              <a:gd name="connsiteY5" fmla="*/ 4311902 h 4311902"/>
              <a:gd name="connsiteX6" fmla="*/ 521376 w 6456155"/>
              <a:gd name="connsiteY6" fmla="*/ 4311902 h 4311902"/>
              <a:gd name="connsiteX7" fmla="*/ 0 w 6456155"/>
              <a:gd name="connsiteY7" fmla="*/ 4311902 h 4311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56155" h="4311902">
                <a:moveTo>
                  <a:pt x="2827416" y="0"/>
                </a:moveTo>
                <a:lnTo>
                  <a:pt x="3348792" y="0"/>
                </a:lnTo>
                <a:lnTo>
                  <a:pt x="5934779" y="0"/>
                </a:lnTo>
                <a:lnTo>
                  <a:pt x="6456155" y="0"/>
                </a:lnTo>
                <a:lnTo>
                  <a:pt x="3628739" y="4311902"/>
                </a:lnTo>
                <a:lnTo>
                  <a:pt x="3107363" y="4311902"/>
                </a:lnTo>
                <a:lnTo>
                  <a:pt x="521376" y="4311902"/>
                </a:lnTo>
                <a:lnTo>
                  <a:pt x="0" y="4311902"/>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39825565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FE8BAB71-5B8B-4DD9-8F2B-083417E98CBF}"/>
              </a:ext>
            </a:extLst>
          </p:cNvPr>
          <p:cNvSpPr>
            <a:spLocks noGrp="1"/>
          </p:cNvSpPr>
          <p:nvPr>
            <p:ph type="pic" sz="quarter" idx="10"/>
          </p:nvPr>
        </p:nvSpPr>
        <p:spPr>
          <a:xfrm>
            <a:off x="0" y="0"/>
            <a:ext cx="6715786" cy="6858000"/>
          </a:xfrm>
          <a:custGeom>
            <a:avLst/>
            <a:gdLst>
              <a:gd name="connsiteX0" fmla="*/ 0 w 6715786"/>
              <a:gd name="connsiteY0" fmla="*/ 0 h 6858000"/>
              <a:gd name="connsiteX1" fmla="*/ 310814 w 6715786"/>
              <a:gd name="connsiteY1" fmla="*/ 0 h 6858000"/>
              <a:gd name="connsiteX2" fmla="*/ 399047 w 6715786"/>
              <a:gd name="connsiteY2" fmla="*/ 0 h 6858000"/>
              <a:gd name="connsiteX3" fmla="*/ 438150 w 6715786"/>
              <a:gd name="connsiteY3" fmla="*/ 0 h 6858000"/>
              <a:gd name="connsiteX4" fmla="*/ 639679 w 6715786"/>
              <a:gd name="connsiteY4" fmla="*/ 0 h 6858000"/>
              <a:gd name="connsiteX5" fmla="*/ 1008647 w 6715786"/>
              <a:gd name="connsiteY5" fmla="*/ 0 h 6858000"/>
              <a:gd name="connsiteX6" fmla="*/ 1047750 w 6715786"/>
              <a:gd name="connsiteY6" fmla="*/ 0 h 6858000"/>
              <a:gd name="connsiteX7" fmla="*/ 1249279 w 6715786"/>
              <a:gd name="connsiteY7" fmla="*/ 0 h 6858000"/>
              <a:gd name="connsiteX8" fmla="*/ 1385635 w 6715786"/>
              <a:gd name="connsiteY8" fmla="*/ 0 h 6858000"/>
              <a:gd name="connsiteX9" fmla="*/ 1596142 w 6715786"/>
              <a:gd name="connsiteY9" fmla="*/ 0 h 6858000"/>
              <a:gd name="connsiteX10" fmla="*/ 1995235 w 6715786"/>
              <a:gd name="connsiteY10" fmla="*/ 0 h 6858000"/>
              <a:gd name="connsiteX11" fmla="*/ 2205742 w 6715786"/>
              <a:gd name="connsiteY11" fmla="*/ 0 h 6858000"/>
              <a:gd name="connsiteX12" fmla="*/ 3343797 w 6715786"/>
              <a:gd name="connsiteY12" fmla="*/ 1735571 h 6858000"/>
              <a:gd name="connsiteX13" fmla="*/ 3356889 w 6715786"/>
              <a:gd name="connsiteY13" fmla="*/ 1735571 h 6858000"/>
              <a:gd name="connsiteX14" fmla="*/ 6715786 w 6715786"/>
              <a:gd name="connsiteY14" fmla="*/ 6858000 h 6858000"/>
              <a:gd name="connsiteX15" fmla="*/ 6106186 w 6715786"/>
              <a:gd name="connsiteY15" fmla="*/ 6858000 h 6858000"/>
              <a:gd name="connsiteX16" fmla="*/ 1995235 w 6715786"/>
              <a:gd name="connsiteY16" fmla="*/ 6858000 h 6858000"/>
              <a:gd name="connsiteX17" fmla="*/ 1610549 w 6715786"/>
              <a:gd name="connsiteY17" fmla="*/ 6858000 h 6858000"/>
              <a:gd name="connsiteX18" fmla="*/ 0 w 6715786"/>
              <a:gd name="connsiteY18" fmla="*/ 440186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715786" h="6858000">
                <a:moveTo>
                  <a:pt x="0" y="0"/>
                </a:moveTo>
                <a:lnTo>
                  <a:pt x="310814" y="0"/>
                </a:lnTo>
                <a:lnTo>
                  <a:pt x="399047" y="0"/>
                </a:lnTo>
                <a:lnTo>
                  <a:pt x="438150" y="0"/>
                </a:lnTo>
                <a:lnTo>
                  <a:pt x="639679" y="0"/>
                </a:lnTo>
                <a:lnTo>
                  <a:pt x="1008647" y="0"/>
                </a:lnTo>
                <a:lnTo>
                  <a:pt x="1047750" y="0"/>
                </a:lnTo>
                <a:lnTo>
                  <a:pt x="1249279" y="0"/>
                </a:lnTo>
                <a:lnTo>
                  <a:pt x="1385635" y="0"/>
                </a:lnTo>
                <a:lnTo>
                  <a:pt x="1596142" y="0"/>
                </a:lnTo>
                <a:lnTo>
                  <a:pt x="1995235" y="0"/>
                </a:lnTo>
                <a:lnTo>
                  <a:pt x="2205742" y="0"/>
                </a:lnTo>
                <a:lnTo>
                  <a:pt x="3343797" y="1735571"/>
                </a:lnTo>
                <a:lnTo>
                  <a:pt x="3356889" y="1735571"/>
                </a:lnTo>
                <a:lnTo>
                  <a:pt x="6715786" y="6858000"/>
                </a:lnTo>
                <a:lnTo>
                  <a:pt x="6106186" y="6858000"/>
                </a:lnTo>
                <a:lnTo>
                  <a:pt x="1995235" y="6858000"/>
                </a:lnTo>
                <a:lnTo>
                  <a:pt x="1610549" y="6858000"/>
                </a:lnTo>
                <a:lnTo>
                  <a:pt x="0" y="4401860"/>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1486072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0_Title Slide">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8D64B1A0-77C4-49F6-A5E7-1E2AAEDD7667}"/>
              </a:ext>
            </a:extLst>
          </p:cNvPr>
          <p:cNvSpPr/>
          <p:nvPr/>
        </p:nvSpPr>
        <p:spPr>
          <a:xfrm flipH="1" flipV="1">
            <a:off x="8037935" y="0"/>
            <a:ext cx="3801614" cy="2247900"/>
          </a:xfrm>
          <a:custGeom>
            <a:avLst/>
            <a:gdLst>
              <a:gd name="connsiteX0" fmla="*/ 3801614 w 3801614"/>
              <a:gd name="connsiteY0" fmla="*/ 2247900 h 2247900"/>
              <a:gd name="connsiteX1" fmla="*/ 1474001 w 3801614"/>
              <a:gd name="connsiteY1" fmla="*/ 2247900 h 2247900"/>
              <a:gd name="connsiteX2" fmla="*/ 0 w 3801614"/>
              <a:gd name="connsiteY2" fmla="*/ 0 h 2247900"/>
              <a:gd name="connsiteX3" fmla="*/ 2327613 w 3801614"/>
              <a:gd name="connsiteY3" fmla="*/ 0 h 2247900"/>
            </a:gdLst>
            <a:ahLst/>
            <a:cxnLst>
              <a:cxn ang="0">
                <a:pos x="connsiteX0" y="connsiteY0"/>
              </a:cxn>
              <a:cxn ang="0">
                <a:pos x="connsiteX1" y="connsiteY1"/>
              </a:cxn>
              <a:cxn ang="0">
                <a:pos x="connsiteX2" y="connsiteY2"/>
              </a:cxn>
              <a:cxn ang="0">
                <a:pos x="connsiteX3" y="connsiteY3"/>
              </a:cxn>
            </a:cxnLst>
            <a:rect l="l" t="t" r="r" b="b"/>
            <a:pathLst>
              <a:path w="3801614" h="2247900">
                <a:moveTo>
                  <a:pt x="3801614" y="2247900"/>
                </a:moveTo>
                <a:lnTo>
                  <a:pt x="1474001" y="2247900"/>
                </a:lnTo>
                <a:lnTo>
                  <a:pt x="0" y="0"/>
                </a:lnTo>
                <a:lnTo>
                  <a:pt x="2327613"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sp>
        <p:nvSpPr>
          <p:cNvPr id="12" name="Freeform: Shape 11">
            <a:extLst>
              <a:ext uri="{FF2B5EF4-FFF2-40B4-BE49-F238E27FC236}">
                <a16:creationId xmlns:a16="http://schemas.microsoft.com/office/drawing/2014/main" id="{085E0F69-D7D1-40A2-AE51-DBDE83F2985E}"/>
              </a:ext>
            </a:extLst>
          </p:cNvPr>
          <p:cNvSpPr/>
          <p:nvPr/>
        </p:nvSpPr>
        <p:spPr>
          <a:xfrm flipH="1">
            <a:off x="1034095" y="631323"/>
            <a:ext cx="11157905" cy="6226677"/>
          </a:xfrm>
          <a:custGeom>
            <a:avLst/>
            <a:gdLst>
              <a:gd name="connsiteX0" fmla="*/ 11157905 w 11157905"/>
              <a:gd name="connsiteY0" fmla="*/ 0 h 6226677"/>
              <a:gd name="connsiteX1" fmla="*/ 10683156 w 11157905"/>
              <a:gd name="connsiteY1" fmla="*/ 0 h 6226677"/>
              <a:gd name="connsiteX2" fmla="*/ 2405471 w 11157905"/>
              <a:gd name="connsiteY2" fmla="*/ 0 h 6226677"/>
              <a:gd name="connsiteX3" fmla="*/ 1930722 w 11157905"/>
              <a:gd name="connsiteY3" fmla="*/ 0 h 6226677"/>
              <a:gd name="connsiteX4" fmla="*/ 0 w 11157905"/>
              <a:gd name="connsiteY4" fmla="*/ 2944415 h 6226677"/>
              <a:gd name="connsiteX5" fmla="*/ 0 w 11157905"/>
              <a:gd name="connsiteY5" fmla="*/ 6226677 h 6226677"/>
              <a:gd name="connsiteX6" fmla="*/ 341399 w 11157905"/>
              <a:gd name="connsiteY6" fmla="*/ 6226677 h 6226677"/>
              <a:gd name="connsiteX7" fmla="*/ 6600177 w 11157905"/>
              <a:gd name="connsiteY7" fmla="*/ 6226677 h 6226677"/>
              <a:gd name="connsiteX8" fmla="*/ 7074926 w 11157905"/>
              <a:gd name="connsiteY8" fmla="*/ 6226677 h 6226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157905" h="6226677">
                <a:moveTo>
                  <a:pt x="11157905" y="0"/>
                </a:moveTo>
                <a:lnTo>
                  <a:pt x="10683156" y="0"/>
                </a:lnTo>
                <a:lnTo>
                  <a:pt x="2405471" y="0"/>
                </a:lnTo>
                <a:lnTo>
                  <a:pt x="1930722" y="0"/>
                </a:lnTo>
                <a:lnTo>
                  <a:pt x="0" y="2944415"/>
                </a:lnTo>
                <a:lnTo>
                  <a:pt x="0" y="6226677"/>
                </a:lnTo>
                <a:lnTo>
                  <a:pt x="341399" y="6226677"/>
                </a:lnTo>
                <a:lnTo>
                  <a:pt x="6600177" y="6226677"/>
                </a:lnTo>
                <a:lnTo>
                  <a:pt x="7074926" y="6226677"/>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5" name="Freeform: Shape 4">
            <a:extLst>
              <a:ext uri="{FF2B5EF4-FFF2-40B4-BE49-F238E27FC236}">
                <a16:creationId xmlns:a16="http://schemas.microsoft.com/office/drawing/2014/main" id="{9C34BA58-5099-4820-86E6-F76565D2E3B7}"/>
              </a:ext>
            </a:extLst>
          </p:cNvPr>
          <p:cNvSpPr/>
          <p:nvPr/>
        </p:nvSpPr>
        <p:spPr>
          <a:xfrm flipH="1" flipV="1">
            <a:off x="-1" y="704850"/>
            <a:ext cx="4034765" cy="6153150"/>
          </a:xfrm>
          <a:custGeom>
            <a:avLst/>
            <a:gdLst>
              <a:gd name="connsiteX0" fmla="*/ 2715000 w 2715000"/>
              <a:gd name="connsiteY0" fmla="*/ 4140465 h 4140465"/>
              <a:gd name="connsiteX1" fmla="*/ 2715000 w 2715000"/>
              <a:gd name="connsiteY1" fmla="*/ 0 h 4140465"/>
              <a:gd name="connsiteX2" fmla="*/ 2694668 w 2715000"/>
              <a:gd name="connsiteY2" fmla="*/ 0 h 4140465"/>
              <a:gd name="connsiteX3" fmla="*/ 0 w 2715000"/>
              <a:gd name="connsiteY3" fmla="*/ 0 h 4140465"/>
            </a:gdLst>
            <a:ahLst/>
            <a:cxnLst>
              <a:cxn ang="0">
                <a:pos x="connsiteX0" y="connsiteY0"/>
              </a:cxn>
              <a:cxn ang="0">
                <a:pos x="connsiteX1" y="connsiteY1"/>
              </a:cxn>
              <a:cxn ang="0">
                <a:pos x="connsiteX2" y="connsiteY2"/>
              </a:cxn>
              <a:cxn ang="0">
                <a:pos x="connsiteX3" y="connsiteY3"/>
              </a:cxn>
            </a:cxnLst>
            <a:rect l="l" t="t" r="r" b="b"/>
            <a:pathLst>
              <a:path w="2715000" h="4140465">
                <a:moveTo>
                  <a:pt x="2715000" y="4140465"/>
                </a:moveTo>
                <a:lnTo>
                  <a:pt x="2715000" y="0"/>
                </a:lnTo>
                <a:lnTo>
                  <a:pt x="2694668" y="0"/>
                </a:lnTo>
                <a:lnTo>
                  <a:pt x="0" y="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6" name="Freeform: Shape 5">
            <a:extLst>
              <a:ext uri="{FF2B5EF4-FFF2-40B4-BE49-F238E27FC236}">
                <a16:creationId xmlns:a16="http://schemas.microsoft.com/office/drawing/2014/main" id="{121043A4-A6A2-4199-A86E-4BAA6D4DEE22}"/>
              </a:ext>
            </a:extLst>
          </p:cNvPr>
          <p:cNvSpPr/>
          <p:nvPr/>
        </p:nvSpPr>
        <p:spPr>
          <a:xfrm flipH="1">
            <a:off x="2090626" y="995116"/>
            <a:ext cx="2296297" cy="1630881"/>
          </a:xfrm>
          <a:custGeom>
            <a:avLst/>
            <a:gdLst>
              <a:gd name="connsiteX0" fmla="*/ 4378783 w 4378783"/>
              <a:gd name="connsiteY0" fmla="*/ 0 h 3109908"/>
              <a:gd name="connsiteX1" fmla="*/ 2039239 w 4378783"/>
              <a:gd name="connsiteY1" fmla="*/ 0 h 3109908"/>
              <a:gd name="connsiteX2" fmla="*/ 0 w 4378783"/>
              <a:gd name="connsiteY2" fmla="*/ 3109908 h 3109908"/>
              <a:gd name="connsiteX3" fmla="*/ 2339544 w 4378783"/>
              <a:gd name="connsiteY3" fmla="*/ 3109908 h 3109908"/>
            </a:gdLst>
            <a:ahLst/>
            <a:cxnLst>
              <a:cxn ang="0">
                <a:pos x="connsiteX0" y="connsiteY0"/>
              </a:cxn>
              <a:cxn ang="0">
                <a:pos x="connsiteX1" y="connsiteY1"/>
              </a:cxn>
              <a:cxn ang="0">
                <a:pos x="connsiteX2" y="connsiteY2"/>
              </a:cxn>
              <a:cxn ang="0">
                <a:pos x="connsiteX3" y="connsiteY3"/>
              </a:cxn>
            </a:cxnLst>
            <a:rect l="l" t="t" r="r" b="b"/>
            <a:pathLst>
              <a:path w="4378783" h="3109908">
                <a:moveTo>
                  <a:pt x="4378783" y="0"/>
                </a:moveTo>
                <a:lnTo>
                  <a:pt x="2039239" y="0"/>
                </a:lnTo>
                <a:lnTo>
                  <a:pt x="0" y="3109908"/>
                </a:lnTo>
                <a:lnTo>
                  <a:pt x="2339544" y="3109908"/>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dirty="0"/>
          </a:p>
        </p:txBody>
      </p:sp>
      <p:sp>
        <p:nvSpPr>
          <p:cNvPr id="10" name="Picture Placeholder 9">
            <a:extLst>
              <a:ext uri="{FF2B5EF4-FFF2-40B4-BE49-F238E27FC236}">
                <a16:creationId xmlns:a16="http://schemas.microsoft.com/office/drawing/2014/main" id="{BC75CD2D-A6CE-4CCF-9128-AED5FF23FBD7}"/>
              </a:ext>
            </a:extLst>
          </p:cNvPr>
          <p:cNvSpPr>
            <a:spLocks noGrp="1"/>
          </p:cNvSpPr>
          <p:nvPr userDrawn="1">
            <p:ph type="pic" sz="quarter" idx="10"/>
          </p:nvPr>
        </p:nvSpPr>
        <p:spPr>
          <a:xfrm>
            <a:off x="1" y="1489850"/>
            <a:ext cx="5572393" cy="3786192"/>
          </a:xfrm>
          <a:custGeom>
            <a:avLst/>
            <a:gdLst>
              <a:gd name="connsiteX0" fmla="*/ 0 w 5572393"/>
              <a:gd name="connsiteY0" fmla="*/ 0 h 3786192"/>
              <a:gd name="connsiteX1" fmla="*/ 3089698 w 5572393"/>
              <a:gd name="connsiteY1" fmla="*/ 0 h 3786192"/>
              <a:gd name="connsiteX2" fmla="*/ 5572393 w 5572393"/>
              <a:gd name="connsiteY2" fmla="*/ 3786192 h 3786192"/>
              <a:gd name="connsiteX3" fmla="*/ 0 w 5572393"/>
              <a:gd name="connsiteY3" fmla="*/ 3786192 h 3786192"/>
            </a:gdLst>
            <a:ahLst/>
            <a:cxnLst>
              <a:cxn ang="0">
                <a:pos x="connsiteX0" y="connsiteY0"/>
              </a:cxn>
              <a:cxn ang="0">
                <a:pos x="connsiteX1" y="connsiteY1"/>
              </a:cxn>
              <a:cxn ang="0">
                <a:pos x="connsiteX2" y="connsiteY2"/>
              </a:cxn>
              <a:cxn ang="0">
                <a:pos x="connsiteX3" y="connsiteY3"/>
              </a:cxn>
            </a:cxnLst>
            <a:rect l="l" t="t" r="r" b="b"/>
            <a:pathLst>
              <a:path w="5572393" h="3786192">
                <a:moveTo>
                  <a:pt x="0" y="0"/>
                </a:moveTo>
                <a:lnTo>
                  <a:pt x="3089698" y="0"/>
                </a:lnTo>
                <a:lnTo>
                  <a:pt x="5572393" y="3786192"/>
                </a:lnTo>
                <a:lnTo>
                  <a:pt x="0" y="3786192"/>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834070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9_Title Slid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26A4936E-BC58-4D25-B0B3-7E509EDB27C8}"/>
              </a:ext>
            </a:extLst>
          </p:cNvPr>
          <p:cNvGrpSpPr/>
          <p:nvPr userDrawn="1"/>
        </p:nvGrpSpPr>
        <p:grpSpPr>
          <a:xfrm>
            <a:off x="6538540" y="-1"/>
            <a:ext cx="5653460" cy="6858001"/>
            <a:chOff x="6538540" y="-1"/>
            <a:chExt cx="5653460" cy="6858001"/>
          </a:xfrm>
        </p:grpSpPr>
        <p:sp>
          <p:nvSpPr>
            <p:cNvPr id="4" name="Freeform: Shape 3">
              <a:extLst>
                <a:ext uri="{FF2B5EF4-FFF2-40B4-BE49-F238E27FC236}">
                  <a16:creationId xmlns:a16="http://schemas.microsoft.com/office/drawing/2014/main" id="{CA4A66A7-5886-44AB-AA61-C4AA1C7076AE}"/>
                </a:ext>
              </a:extLst>
            </p:cNvPr>
            <p:cNvSpPr/>
            <p:nvPr/>
          </p:nvSpPr>
          <p:spPr>
            <a:xfrm>
              <a:off x="7524284" y="-1"/>
              <a:ext cx="4667716" cy="6858001"/>
            </a:xfrm>
            <a:custGeom>
              <a:avLst/>
              <a:gdLst>
                <a:gd name="connsiteX0" fmla="*/ 4496953 w 4667716"/>
                <a:gd name="connsiteY0" fmla="*/ 0 h 6858001"/>
                <a:gd name="connsiteX1" fmla="*/ 4667716 w 4667716"/>
                <a:gd name="connsiteY1" fmla="*/ 0 h 6858001"/>
                <a:gd name="connsiteX2" fmla="*/ 4667716 w 4667716"/>
                <a:gd name="connsiteY2" fmla="*/ 3154082 h 6858001"/>
                <a:gd name="connsiteX3" fmla="*/ 4667716 w 4667716"/>
                <a:gd name="connsiteY3" fmla="*/ 5178903 h 6858001"/>
                <a:gd name="connsiteX4" fmla="*/ 4667716 w 4667716"/>
                <a:gd name="connsiteY4" fmla="*/ 6858001 h 6858001"/>
                <a:gd name="connsiteX5" fmla="*/ 3870324 w 4667716"/>
                <a:gd name="connsiteY5" fmla="*/ 6858001 h 6858001"/>
                <a:gd name="connsiteX6" fmla="*/ 3127004 w 4667716"/>
                <a:gd name="connsiteY6" fmla="*/ 6858001 h 6858001"/>
                <a:gd name="connsiteX7" fmla="*/ 2238969 w 4667716"/>
                <a:gd name="connsiteY7" fmla="*/ 6858001 h 6858001"/>
                <a:gd name="connsiteX8" fmla="*/ 2115016 w 4667716"/>
                <a:gd name="connsiteY8" fmla="*/ 6858001 h 6858001"/>
                <a:gd name="connsiteX9" fmla="*/ 2067407 w 4667716"/>
                <a:gd name="connsiteY9" fmla="*/ 6858001 h 6858001"/>
                <a:gd name="connsiteX10" fmla="*/ 1741415 w 4667716"/>
                <a:gd name="connsiteY10" fmla="*/ 6858001 h 6858001"/>
                <a:gd name="connsiteX11" fmla="*/ 934438 w 4667716"/>
                <a:gd name="connsiteY11" fmla="*/ 6858001 h 6858001"/>
                <a:gd name="connsiteX12" fmla="*/ 249403 w 4667716"/>
                <a:gd name="connsiteY12" fmla="*/ 6858001 h 6858001"/>
                <a:gd name="connsiteX13" fmla="*/ 0 w 4667716"/>
                <a:gd name="connsiteY13" fmla="*/ 685800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67716" h="6858001">
                  <a:moveTo>
                    <a:pt x="4496953" y="0"/>
                  </a:moveTo>
                  <a:lnTo>
                    <a:pt x="4667716" y="0"/>
                  </a:lnTo>
                  <a:lnTo>
                    <a:pt x="4667716" y="3154082"/>
                  </a:lnTo>
                  <a:lnTo>
                    <a:pt x="4667716" y="5178903"/>
                  </a:lnTo>
                  <a:lnTo>
                    <a:pt x="4667716" y="6858001"/>
                  </a:lnTo>
                  <a:lnTo>
                    <a:pt x="3870324" y="6858001"/>
                  </a:lnTo>
                  <a:lnTo>
                    <a:pt x="3127004" y="6858001"/>
                  </a:lnTo>
                  <a:lnTo>
                    <a:pt x="2238969" y="6858001"/>
                  </a:lnTo>
                  <a:lnTo>
                    <a:pt x="2115016" y="6858001"/>
                  </a:lnTo>
                  <a:lnTo>
                    <a:pt x="2067407" y="6858001"/>
                  </a:lnTo>
                  <a:lnTo>
                    <a:pt x="1741415" y="6858001"/>
                  </a:lnTo>
                  <a:lnTo>
                    <a:pt x="934438" y="6858001"/>
                  </a:lnTo>
                  <a:lnTo>
                    <a:pt x="249403" y="6858001"/>
                  </a:lnTo>
                  <a:lnTo>
                    <a:pt x="0" y="685800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5" name="Freeform: Shape 4">
              <a:extLst>
                <a:ext uri="{FF2B5EF4-FFF2-40B4-BE49-F238E27FC236}">
                  <a16:creationId xmlns:a16="http://schemas.microsoft.com/office/drawing/2014/main" id="{0B816DCF-7B73-45D0-9854-6BAB3E77BD23}"/>
                </a:ext>
              </a:extLst>
            </p:cNvPr>
            <p:cNvSpPr/>
            <p:nvPr/>
          </p:nvSpPr>
          <p:spPr>
            <a:xfrm flipV="1">
              <a:off x="9212870" y="4065789"/>
              <a:ext cx="2450612" cy="2019301"/>
            </a:xfrm>
            <a:custGeom>
              <a:avLst/>
              <a:gdLst>
                <a:gd name="connsiteX0" fmla="*/ 1324103 w 2450612"/>
                <a:gd name="connsiteY0" fmla="*/ 2019301 h 2019301"/>
                <a:gd name="connsiteX1" fmla="*/ 1449587 w 2450612"/>
                <a:gd name="connsiteY1" fmla="*/ 2019301 h 2019301"/>
                <a:gd name="connsiteX2" fmla="*/ 1794254 w 2450612"/>
                <a:gd name="connsiteY2" fmla="*/ 2019301 h 2019301"/>
                <a:gd name="connsiteX3" fmla="*/ 2200274 w 2450612"/>
                <a:gd name="connsiteY3" fmla="*/ 2019301 h 2019301"/>
                <a:gd name="connsiteX4" fmla="*/ 2364292 w 2450612"/>
                <a:gd name="connsiteY4" fmla="*/ 2019301 h 2019301"/>
                <a:gd name="connsiteX5" fmla="*/ 2450612 w 2450612"/>
                <a:gd name="connsiteY5" fmla="*/ 2019301 h 2019301"/>
                <a:gd name="connsiteX6" fmla="*/ 1126509 w 2450612"/>
                <a:gd name="connsiteY6" fmla="*/ 0 h 2019301"/>
                <a:gd name="connsiteX7" fmla="*/ 0 w 2450612"/>
                <a:gd name="connsiteY7" fmla="*/ 0 h 2019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50612" h="2019301">
                  <a:moveTo>
                    <a:pt x="1324103" y="2019301"/>
                  </a:moveTo>
                  <a:lnTo>
                    <a:pt x="1449587" y="2019301"/>
                  </a:lnTo>
                  <a:lnTo>
                    <a:pt x="1794254" y="2019301"/>
                  </a:lnTo>
                  <a:lnTo>
                    <a:pt x="2200274" y="2019301"/>
                  </a:lnTo>
                  <a:lnTo>
                    <a:pt x="2364292" y="2019301"/>
                  </a:lnTo>
                  <a:lnTo>
                    <a:pt x="2450612" y="2019301"/>
                  </a:lnTo>
                  <a:lnTo>
                    <a:pt x="1126509" y="0"/>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sp>
          <p:nvSpPr>
            <p:cNvPr id="6" name="Freeform: Shape 5">
              <a:extLst>
                <a:ext uri="{FF2B5EF4-FFF2-40B4-BE49-F238E27FC236}">
                  <a16:creationId xmlns:a16="http://schemas.microsoft.com/office/drawing/2014/main" id="{98CED644-66B3-4A28-B7E3-A42444690784}"/>
                </a:ext>
              </a:extLst>
            </p:cNvPr>
            <p:cNvSpPr/>
            <p:nvPr/>
          </p:nvSpPr>
          <p:spPr>
            <a:xfrm flipV="1">
              <a:off x="6538540" y="0"/>
              <a:ext cx="2450612" cy="2019301"/>
            </a:xfrm>
            <a:custGeom>
              <a:avLst/>
              <a:gdLst>
                <a:gd name="connsiteX0" fmla="*/ 1324103 w 2450612"/>
                <a:gd name="connsiteY0" fmla="*/ 2019301 h 2019301"/>
                <a:gd name="connsiteX1" fmla="*/ 1449587 w 2450612"/>
                <a:gd name="connsiteY1" fmla="*/ 2019301 h 2019301"/>
                <a:gd name="connsiteX2" fmla="*/ 1794254 w 2450612"/>
                <a:gd name="connsiteY2" fmla="*/ 2019301 h 2019301"/>
                <a:gd name="connsiteX3" fmla="*/ 2200274 w 2450612"/>
                <a:gd name="connsiteY3" fmla="*/ 2019301 h 2019301"/>
                <a:gd name="connsiteX4" fmla="*/ 2364292 w 2450612"/>
                <a:gd name="connsiteY4" fmla="*/ 2019301 h 2019301"/>
                <a:gd name="connsiteX5" fmla="*/ 2450612 w 2450612"/>
                <a:gd name="connsiteY5" fmla="*/ 2019301 h 2019301"/>
                <a:gd name="connsiteX6" fmla="*/ 1126509 w 2450612"/>
                <a:gd name="connsiteY6" fmla="*/ 0 h 2019301"/>
                <a:gd name="connsiteX7" fmla="*/ 0 w 2450612"/>
                <a:gd name="connsiteY7" fmla="*/ 0 h 2019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50612" h="2019301">
                  <a:moveTo>
                    <a:pt x="1324103" y="2019301"/>
                  </a:moveTo>
                  <a:lnTo>
                    <a:pt x="1449587" y="2019301"/>
                  </a:lnTo>
                  <a:lnTo>
                    <a:pt x="1794254" y="2019301"/>
                  </a:lnTo>
                  <a:lnTo>
                    <a:pt x="2200274" y="2019301"/>
                  </a:lnTo>
                  <a:lnTo>
                    <a:pt x="2364292" y="2019301"/>
                  </a:lnTo>
                  <a:lnTo>
                    <a:pt x="2450612" y="2019301"/>
                  </a:lnTo>
                  <a:lnTo>
                    <a:pt x="1126509" y="0"/>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grpSp>
      <p:sp>
        <p:nvSpPr>
          <p:cNvPr id="10" name="Picture Placeholder 9">
            <a:extLst>
              <a:ext uri="{FF2B5EF4-FFF2-40B4-BE49-F238E27FC236}">
                <a16:creationId xmlns:a16="http://schemas.microsoft.com/office/drawing/2014/main" id="{090F321B-5C29-4FB8-A5CB-193CE3F1B828}"/>
              </a:ext>
            </a:extLst>
          </p:cNvPr>
          <p:cNvSpPr>
            <a:spLocks noGrp="1"/>
          </p:cNvSpPr>
          <p:nvPr>
            <p:ph type="pic" sz="quarter" idx="10"/>
          </p:nvPr>
        </p:nvSpPr>
        <p:spPr>
          <a:xfrm>
            <a:off x="5637612" y="-2"/>
            <a:ext cx="6554389" cy="5374870"/>
          </a:xfrm>
          <a:custGeom>
            <a:avLst/>
            <a:gdLst>
              <a:gd name="connsiteX0" fmla="*/ 3524427 w 6554389"/>
              <a:gd name="connsiteY0" fmla="*/ 0 h 5374870"/>
              <a:gd name="connsiteX1" fmla="*/ 5407997 w 6554389"/>
              <a:gd name="connsiteY1" fmla="*/ 0 h 5374870"/>
              <a:gd name="connsiteX2" fmla="*/ 5407997 w 6554389"/>
              <a:gd name="connsiteY2" fmla="*/ 1 h 5374870"/>
              <a:gd name="connsiteX3" fmla="*/ 6554389 w 6554389"/>
              <a:gd name="connsiteY3" fmla="*/ 1 h 5374870"/>
              <a:gd name="connsiteX4" fmla="*/ 6554389 w 6554389"/>
              <a:gd name="connsiteY4" fmla="*/ 2425659 h 5374870"/>
              <a:gd name="connsiteX5" fmla="*/ 4620523 w 6554389"/>
              <a:gd name="connsiteY5" fmla="*/ 5374870 h 5374870"/>
              <a:gd name="connsiteX6" fmla="*/ 0 w 6554389"/>
              <a:gd name="connsiteY6" fmla="*/ 5374870 h 53748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54389" h="5374870">
                <a:moveTo>
                  <a:pt x="3524427" y="0"/>
                </a:moveTo>
                <a:lnTo>
                  <a:pt x="5407997" y="0"/>
                </a:lnTo>
                <a:lnTo>
                  <a:pt x="5407997" y="1"/>
                </a:lnTo>
                <a:lnTo>
                  <a:pt x="6554389" y="1"/>
                </a:lnTo>
                <a:lnTo>
                  <a:pt x="6554389" y="2425659"/>
                </a:lnTo>
                <a:lnTo>
                  <a:pt x="4620523" y="5374870"/>
                </a:lnTo>
                <a:lnTo>
                  <a:pt x="0" y="5374870"/>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1995842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8_Title Slide">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2F16A403-81EE-4348-B43F-E5092C96908D}"/>
              </a:ext>
            </a:extLst>
          </p:cNvPr>
          <p:cNvSpPr>
            <a:spLocks noGrp="1"/>
          </p:cNvSpPr>
          <p:nvPr>
            <p:ph type="pic" sz="quarter" idx="10"/>
          </p:nvPr>
        </p:nvSpPr>
        <p:spPr>
          <a:xfrm>
            <a:off x="3639322" y="2434984"/>
            <a:ext cx="1955546" cy="961697"/>
          </a:xfrm>
          <a:custGeom>
            <a:avLst/>
            <a:gdLst>
              <a:gd name="connsiteX0" fmla="*/ 0 w 1955546"/>
              <a:gd name="connsiteY0" fmla="*/ 0 h 961697"/>
              <a:gd name="connsiteX1" fmla="*/ 1955546 w 1955546"/>
              <a:gd name="connsiteY1" fmla="*/ 0 h 961697"/>
              <a:gd name="connsiteX2" fmla="*/ 1955546 w 1955546"/>
              <a:gd name="connsiteY2" fmla="*/ 961697 h 961697"/>
              <a:gd name="connsiteX3" fmla="*/ 0 w 1955546"/>
              <a:gd name="connsiteY3" fmla="*/ 961697 h 961697"/>
            </a:gdLst>
            <a:ahLst/>
            <a:cxnLst>
              <a:cxn ang="0">
                <a:pos x="connsiteX0" y="connsiteY0"/>
              </a:cxn>
              <a:cxn ang="0">
                <a:pos x="connsiteX1" y="connsiteY1"/>
              </a:cxn>
              <a:cxn ang="0">
                <a:pos x="connsiteX2" y="connsiteY2"/>
              </a:cxn>
              <a:cxn ang="0">
                <a:pos x="connsiteX3" y="connsiteY3"/>
              </a:cxn>
            </a:cxnLst>
            <a:rect l="l" t="t" r="r" b="b"/>
            <a:pathLst>
              <a:path w="1955546" h="961697">
                <a:moveTo>
                  <a:pt x="0" y="0"/>
                </a:moveTo>
                <a:lnTo>
                  <a:pt x="1955546" y="0"/>
                </a:lnTo>
                <a:lnTo>
                  <a:pt x="1955546" y="961697"/>
                </a:lnTo>
                <a:lnTo>
                  <a:pt x="0" y="961697"/>
                </a:lnTo>
                <a:close/>
              </a:path>
            </a:pathLst>
          </a:custGeom>
          <a:pattFill prst="pct5">
            <a:fgClr>
              <a:schemeClr val="accent1"/>
            </a:fgClr>
            <a:bgClr>
              <a:schemeClr val="bg1"/>
            </a:bgClr>
          </a:pattFill>
        </p:spPr>
        <p:txBody>
          <a:bodyPr wrap="square">
            <a:noAutofit/>
          </a:bodyPr>
          <a:lstStyle/>
          <a:p>
            <a:endParaRPr lang="en-ID"/>
          </a:p>
        </p:txBody>
      </p:sp>
      <p:sp>
        <p:nvSpPr>
          <p:cNvPr id="9" name="Picture Placeholder 8">
            <a:extLst>
              <a:ext uri="{FF2B5EF4-FFF2-40B4-BE49-F238E27FC236}">
                <a16:creationId xmlns:a16="http://schemas.microsoft.com/office/drawing/2014/main" id="{B1AD058C-1AF5-442B-A533-548AD0C7A443}"/>
              </a:ext>
            </a:extLst>
          </p:cNvPr>
          <p:cNvSpPr>
            <a:spLocks noGrp="1"/>
          </p:cNvSpPr>
          <p:nvPr>
            <p:ph type="pic" sz="quarter" idx="11"/>
          </p:nvPr>
        </p:nvSpPr>
        <p:spPr>
          <a:xfrm>
            <a:off x="6601226" y="4742373"/>
            <a:ext cx="1955546" cy="961697"/>
          </a:xfrm>
          <a:custGeom>
            <a:avLst/>
            <a:gdLst>
              <a:gd name="connsiteX0" fmla="*/ 0 w 1955546"/>
              <a:gd name="connsiteY0" fmla="*/ 0 h 961697"/>
              <a:gd name="connsiteX1" fmla="*/ 1955546 w 1955546"/>
              <a:gd name="connsiteY1" fmla="*/ 0 h 961697"/>
              <a:gd name="connsiteX2" fmla="*/ 1955546 w 1955546"/>
              <a:gd name="connsiteY2" fmla="*/ 961697 h 961697"/>
              <a:gd name="connsiteX3" fmla="*/ 0 w 1955546"/>
              <a:gd name="connsiteY3" fmla="*/ 961697 h 961697"/>
            </a:gdLst>
            <a:ahLst/>
            <a:cxnLst>
              <a:cxn ang="0">
                <a:pos x="connsiteX0" y="connsiteY0"/>
              </a:cxn>
              <a:cxn ang="0">
                <a:pos x="connsiteX1" y="connsiteY1"/>
              </a:cxn>
              <a:cxn ang="0">
                <a:pos x="connsiteX2" y="connsiteY2"/>
              </a:cxn>
              <a:cxn ang="0">
                <a:pos x="connsiteX3" y="connsiteY3"/>
              </a:cxn>
            </a:cxnLst>
            <a:rect l="l" t="t" r="r" b="b"/>
            <a:pathLst>
              <a:path w="1955546" h="961697">
                <a:moveTo>
                  <a:pt x="0" y="0"/>
                </a:moveTo>
                <a:lnTo>
                  <a:pt x="1955546" y="0"/>
                </a:lnTo>
                <a:lnTo>
                  <a:pt x="1955546" y="961697"/>
                </a:lnTo>
                <a:lnTo>
                  <a:pt x="0" y="961697"/>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426973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7_Title Slide">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D73935F5-988C-4A3B-B313-B8BEA6984885}"/>
              </a:ext>
            </a:extLst>
          </p:cNvPr>
          <p:cNvSpPr>
            <a:spLocks noGrp="1"/>
          </p:cNvSpPr>
          <p:nvPr>
            <p:ph type="pic" sz="quarter" idx="10"/>
          </p:nvPr>
        </p:nvSpPr>
        <p:spPr>
          <a:xfrm>
            <a:off x="3639322" y="688236"/>
            <a:ext cx="1955546" cy="961697"/>
          </a:xfrm>
          <a:custGeom>
            <a:avLst/>
            <a:gdLst>
              <a:gd name="connsiteX0" fmla="*/ 0 w 1955546"/>
              <a:gd name="connsiteY0" fmla="*/ 0 h 961697"/>
              <a:gd name="connsiteX1" fmla="*/ 1955546 w 1955546"/>
              <a:gd name="connsiteY1" fmla="*/ 0 h 961697"/>
              <a:gd name="connsiteX2" fmla="*/ 1955546 w 1955546"/>
              <a:gd name="connsiteY2" fmla="*/ 961697 h 961697"/>
              <a:gd name="connsiteX3" fmla="*/ 0 w 1955546"/>
              <a:gd name="connsiteY3" fmla="*/ 961697 h 961697"/>
            </a:gdLst>
            <a:ahLst/>
            <a:cxnLst>
              <a:cxn ang="0">
                <a:pos x="connsiteX0" y="connsiteY0"/>
              </a:cxn>
              <a:cxn ang="0">
                <a:pos x="connsiteX1" y="connsiteY1"/>
              </a:cxn>
              <a:cxn ang="0">
                <a:pos x="connsiteX2" y="connsiteY2"/>
              </a:cxn>
              <a:cxn ang="0">
                <a:pos x="connsiteX3" y="connsiteY3"/>
              </a:cxn>
            </a:cxnLst>
            <a:rect l="l" t="t" r="r" b="b"/>
            <a:pathLst>
              <a:path w="1955546" h="961697">
                <a:moveTo>
                  <a:pt x="0" y="0"/>
                </a:moveTo>
                <a:lnTo>
                  <a:pt x="1955546" y="0"/>
                </a:lnTo>
                <a:lnTo>
                  <a:pt x="1955546" y="961697"/>
                </a:lnTo>
                <a:lnTo>
                  <a:pt x="0" y="961697"/>
                </a:lnTo>
                <a:close/>
              </a:path>
            </a:pathLst>
          </a:custGeom>
          <a:pattFill prst="pct5">
            <a:fgClr>
              <a:schemeClr val="accent1"/>
            </a:fgClr>
            <a:bgClr>
              <a:schemeClr val="bg1"/>
            </a:bgClr>
          </a:pattFill>
        </p:spPr>
        <p:txBody>
          <a:bodyPr wrap="square">
            <a:noAutofit/>
          </a:bodyPr>
          <a:lstStyle/>
          <a:p>
            <a:endParaRPr lang="en-ID"/>
          </a:p>
        </p:txBody>
      </p:sp>
      <p:sp>
        <p:nvSpPr>
          <p:cNvPr id="10" name="Picture Placeholder 9">
            <a:extLst>
              <a:ext uri="{FF2B5EF4-FFF2-40B4-BE49-F238E27FC236}">
                <a16:creationId xmlns:a16="http://schemas.microsoft.com/office/drawing/2014/main" id="{2D2CFD84-01CC-4C49-BCE2-7F976F4221D0}"/>
              </a:ext>
            </a:extLst>
          </p:cNvPr>
          <p:cNvSpPr>
            <a:spLocks noGrp="1"/>
          </p:cNvSpPr>
          <p:nvPr>
            <p:ph type="pic" sz="quarter" idx="11"/>
          </p:nvPr>
        </p:nvSpPr>
        <p:spPr>
          <a:xfrm>
            <a:off x="6601226" y="2995625"/>
            <a:ext cx="1955546" cy="961697"/>
          </a:xfrm>
          <a:custGeom>
            <a:avLst/>
            <a:gdLst>
              <a:gd name="connsiteX0" fmla="*/ 0 w 1955546"/>
              <a:gd name="connsiteY0" fmla="*/ 0 h 961697"/>
              <a:gd name="connsiteX1" fmla="*/ 1955546 w 1955546"/>
              <a:gd name="connsiteY1" fmla="*/ 0 h 961697"/>
              <a:gd name="connsiteX2" fmla="*/ 1955546 w 1955546"/>
              <a:gd name="connsiteY2" fmla="*/ 961697 h 961697"/>
              <a:gd name="connsiteX3" fmla="*/ 0 w 1955546"/>
              <a:gd name="connsiteY3" fmla="*/ 961697 h 961697"/>
            </a:gdLst>
            <a:ahLst/>
            <a:cxnLst>
              <a:cxn ang="0">
                <a:pos x="connsiteX0" y="connsiteY0"/>
              </a:cxn>
              <a:cxn ang="0">
                <a:pos x="connsiteX1" y="connsiteY1"/>
              </a:cxn>
              <a:cxn ang="0">
                <a:pos x="connsiteX2" y="connsiteY2"/>
              </a:cxn>
              <a:cxn ang="0">
                <a:pos x="connsiteX3" y="connsiteY3"/>
              </a:cxn>
            </a:cxnLst>
            <a:rect l="l" t="t" r="r" b="b"/>
            <a:pathLst>
              <a:path w="1955546" h="961697">
                <a:moveTo>
                  <a:pt x="0" y="0"/>
                </a:moveTo>
                <a:lnTo>
                  <a:pt x="1955546" y="0"/>
                </a:lnTo>
                <a:lnTo>
                  <a:pt x="1955546" y="961697"/>
                </a:lnTo>
                <a:lnTo>
                  <a:pt x="0" y="961697"/>
                </a:lnTo>
                <a:close/>
              </a:path>
            </a:pathLst>
          </a:custGeom>
          <a:pattFill prst="pct5">
            <a:fgClr>
              <a:schemeClr val="accent1"/>
            </a:fgClr>
            <a:bgClr>
              <a:schemeClr val="bg1"/>
            </a:bgClr>
          </a:pattFill>
        </p:spPr>
        <p:txBody>
          <a:bodyPr wrap="square">
            <a:noAutofit/>
          </a:bodyPr>
          <a:lstStyle/>
          <a:p>
            <a:endParaRPr lang="en-ID"/>
          </a:p>
        </p:txBody>
      </p:sp>
      <p:sp>
        <p:nvSpPr>
          <p:cNvPr id="13" name="Picture Placeholder 12">
            <a:extLst>
              <a:ext uri="{FF2B5EF4-FFF2-40B4-BE49-F238E27FC236}">
                <a16:creationId xmlns:a16="http://schemas.microsoft.com/office/drawing/2014/main" id="{07D10AC5-1DF5-42D2-B6B8-9CF0B594066A}"/>
              </a:ext>
            </a:extLst>
          </p:cNvPr>
          <p:cNvSpPr>
            <a:spLocks noGrp="1"/>
          </p:cNvSpPr>
          <p:nvPr>
            <p:ph type="pic" sz="quarter" idx="12"/>
          </p:nvPr>
        </p:nvSpPr>
        <p:spPr>
          <a:xfrm>
            <a:off x="3655332" y="5209652"/>
            <a:ext cx="1955546" cy="961697"/>
          </a:xfrm>
          <a:custGeom>
            <a:avLst/>
            <a:gdLst>
              <a:gd name="connsiteX0" fmla="*/ 0 w 1955546"/>
              <a:gd name="connsiteY0" fmla="*/ 0 h 961697"/>
              <a:gd name="connsiteX1" fmla="*/ 1955546 w 1955546"/>
              <a:gd name="connsiteY1" fmla="*/ 0 h 961697"/>
              <a:gd name="connsiteX2" fmla="*/ 1955546 w 1955546"/>
              <a:gd name="connsiteY2" fmla="*/ 961697 h 961697"/>
              <a:gd name="connsiteX3" fmla="*/ 0 w 1955546"/>
              <a:gd name="connsiteY3" fmla="*/ 961697 h 961697"/>
            </a:gdLst>
            <a:ahLst/>
            <a:cxnLst>
              <a:cxn ang="0">
                <a:pos x="connsiteX0" y="connsiteY0"/>
              </a:cxn>
              <a:cxn ang="0">
                <a:pos x="connsiteX1" y="connsiteY1"/>
              </a:cxn>
              <a:cxn ang="0">
                <a:pos x="connsiteX2" y="connsiteY2"/>
              </a:cxn>
              <a:cxn ang="0">
                <a:pos x="connsiteX3" y="connsiteY3"/>
              </a:cxn>
            </a:cxnLst>
            <a:rect l="l" t="t" r="r" b="b"/>
            <a:pathLst>
              <a:path w="1955546" h="961697">
                <a:moveTo>
                  <a:pt x="0" y="0"/>
                </a:moveTo>
                <a:lnTo>
                  <a:pt x="1955546" y="0"/>
                </a:lnTo>
                <a:lnTo>
                  <a:pt x="1955546" y="961697"/>
                </a:lnTo>
                <a:lnTo>
                  <a:pt x="0" y="961697"/>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411319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6_Title Slide">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478FFF34-428E-4519-A0B2-63B14D9F2632}"/>
              </a:ext>
            </a:extLst>
          </p:cNvPr>
          <p:cNvSpPr>
            <a:spLocks noGrp="1"/>
          </p:cNvSpPr>
          <p:nvPr>
            <p:ph type="pic" sz="quarter" idx="10"/>
          </p:nvPr>
        </p:nvSpPr>
        <p:spPr>
          <a:xfrm>
            <a:off x="3639321" y="1277807"/>
            <a:ext cx="1955546" cy="961697"/>
          </a:xfrm>
          <a:custGeom>
            <a:avLst/>
            <a:gdLst>
              <a:gd name="connsiteX0" fmla="*/ 0 w 1955546"/>
              <a:gd name="connsiteY0" fmla="*/ 0 h 961697"/>
              <a:gd name="connsiteX1" fmla="*/ 1955546 w 1955546"/>
              <a:gd name="connsiteY1" fmla="*/ 0 h 961697"/>
              <a:gd name="connsiteX2" fmla="*/ 1955546 w 1955546"/>
              <a:gd name="connsiteY2" fmla="*/ 961697 h 961697"/>
              <a:gd name="connsiteX3" fmla="*/ 0 w 1955546"/>
              <a:gd name="connsiteY3" fmla="*/ 961697 h 961697"/>
            </a:gdLst>
            <a:ahLst/>
            <a:cxnLst>
              <a:cxn ang="0">
                <a:pos x="connsiteX0" y="connsiteY0"/>
              </a:cxn>
              <a:cxn ang="0">
                <a:pos x="connsiteX1" y="connsiteY1"/>
              </a:cxn>
              <a:cxn ang="0">
                <a:pos x="connsiteX2" y="connsiteY2"/>
              </a:cxn>
              <a:cxn ang="0">
                <a:pos x="connsiteX3" y="connsiteY3"/>
              </a:cxn>
            </a:cxnLst>
            <a:rect l="l" t="t" r="r" b="b"/>
            <a:pathLst>
              <a:path w="1955546" h="961697">
                <a:moveTo>
                  <a:pt x="0" y="0"/>
                </a:moveTo>
                <a:lnTo>
                  <a:pt x="1955546" y="0"/>
                </a:lnTo>
                <a:lnTo>
                  <a:pt x="1955546" y="961697"/>
                </a:lnTo>
                <a:lnTo>
                  <a:pt x="0" y="961697"/>
                </a:lnTo>
                <a:close/>
              </a:path>
            </a:pathLst>
          </a:custGeom>
          <a:pattFill prst="pct5">
            <a:fgClr>
              <a:schemeClr val="accent1"/>
            </a:fgClr>
            <a:bgClr>
              <a:schemeClr val="bg1"/>
            </a:bgClr>
          </a:pattFill>
        </p:spPr>
        <p:txBody>
          <a:bodyPr wrap="square">
            <a:noAutofit/>
          </a:bodyPr>
          <a:lstStyle/>
          <a:p>
            <a:endParaRPr lang="en-ID"/>
          </a:p>
        </p:txBody>
      </p:sp>
      <p:sp>
        <p:nvSpPr>
          <p:cNvPr id="9" name="Picture Placeholder 8">
            <a:extLst>
              <a:ext uri="{FF2B5EF4-FFF2-40B4-BE49-F238E27FC236}">
                <a16:creationId xmlns:a16="http://schemas.microsoft.com/office/drawing/2014/main" id="{29914241-08E1-485D-A71D-3F2F82D4552E}"/>
              </a:ext>
            </a:extLst>
          </p:cNvPr>
          <p:cNvSpPr>
            <a:spLocks noGrp="1"/>
          </p:cNvSpPr>
          <p:nvPr>
            <p:ph type="pic" sz="quarter" idx="11"/>
          </p:nvPr>
        </p:nvSpPr>
        <p:spPr>
          <a:xfrm>
            <a:off x="6601225" y="3585196"/>
            <a:ext cx="1955546" cy="961697"/>
          </a:xfrm>
          <a:custGeom>
            <a:avLst/>
            <a:gdLst>
              <a:gd name="connsiteX0" fmla="*/ 0 w 1955546"/>
              <a:gd name="connsiteY0" fmla="*/ 0 h 961697"/>
              <a:gd name="connsiteX1" fmla="*/ 1955546 w 1955546"/>
              <a:gd name="connsiteY1" fmla="*/ 0 h 961697"/>
              <a:gd name="connsiteX2" fmla="*/ 1955546 w 1955546"/>
              <a:gd name="connsiteY2" fmla="*/ 961697 h 961697"/>
              <a:gd name="connsiteX3" fmla="*/ 0 w 1955546"/>
              <a:gd name="connsiteY3" fmla="*/ 961697 h 961697"/>
            </a:gdLst>
            <a:ahLst/>
            <a:cxnLst>
              <a:cxn ang="0">
                <a:pos x="connsiteX0" y="connsiteY0"/>
              </a:cxn>
              <a:cxn ang="0">
                <a:pos x="connsiteX1" y="connsiteY1"/>
              </a:cxn>
              <a:cxn ang="0">
                <a:pos x="connsiteX2" y="connsiteY2"/>
              </a:cxn>
              <a:cxn ang="0">
                <a:pos x="connsiteX3" y="connsiteY3"/>
              </a:cxn>
            </a:cxnLst>
            <a:rect l="l" t="t" r="r" b="b"/>
            <a:pathLst>
              <a:path w="1955546" h="961697">
                <a:moveTo>
                  <a:pt x="0" y="0"/>
                </a:moveTo>
                <a:lnTo>
                  <a:pt x="1955546" y="0"/>
                </a:lnTo>
                <a:lnTo>
                  <a:pt x="1955546" y="961697"/>
                </a:lnTo>
                <a:lnTo>
                  <a:pt x="0" y="961697"/>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3439578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5_Title Slide">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3B4468F-C4C0-4D2D-ACE6-D72DFA93EDD5}"/>
              </a:ext>
            </a:extLst>
          </p:cNvPr>
          <p:cNvGrpSpPr/>
          <p:nvPr userDrawn="1"/>
        </p:nvGrpSpPr>
        <p:grpSpPr>
          <a:xfrm>
            <a:off x="0" y="0"/>
            <a:ext cx="12191999" cy="6857998"/>
            <a:chOff x="0" y="0"/>
            <a:chExt cx="12191999" cy="6857998"/>
          </a:xfrm>
        </p:grpSpPr>
        <p:sp>
          <p:nvSpPr>
            <p:cNvPr id="3" name="Freeform: Shape 2">
              <a:extLst>
                <a:ext uri="{FF2B5EF4-FFF2-40B4-BE49-F238E27FC236}">
                  <a16:creationId xmlns:a16="http://schemas.microsoft.com/office/drawing/2014/main" id="{A78C6A60-671A-4D86-99AB-B1BB44F13056}"/>
                </a:ext>
              </a:extLst>
            </p:cNvPr>
            <p:cNvSpPr/>
            <p:nvPr/>
          </p:nvSpPr>
          <p:spPr>
            <a:xfrm flipH="1" flipV="1">
              <a:off x="0" y="704850"/>
              <a:ext cx="4034764" cy="6153148"/>
            </a:xfrm>
            <a:custGeom>
              <a:avLst/>
              <a:gdLst>
                <a:gd name="connsiteX0" fmla="*/ 2715000 w 2715000"/>
                <a:gd name="connsiteY0" fmla="*/ 4140465 h 4140465"/>
                <a:gd name="connsiteX1" fmla="*/ 2715000 w 2715000"/>
                <a:gd name="connsiteY1" fmla="*/ 0 h 4140465"/>
                <a:gd name="connsiteX2" fmla="*/ 2694668 w 2715000"/>
                <a:gd name="connsiteY2" fmla="*/ 0 h 4140465"/>
                <a:gd name="connsiteX3" fmla="*/ 0 w 2715000"/>
                <a:gd name="connsiteY3" fmla="*/ 0 h 4140465"/>
              </a:gdLst>
              <a:ahLst/>
              <a:cxnLst>
                <a:cxn ang="0">
                  <a:pos x="connsiteX0" y="connsiteY0"/>
                </a:cxn>
                <a:cxn ang="0">
                  <a:pos x="connsiteX1" y="connsiteY1"/>
                </a:cxn>
                <a:cxn ang="0">
                  <a:pos x="connsiteX2" y="connsiteY2"/>
                </a:cxn>
                <a:cxn ang="0">
                  <a:pos x="connsiteX3" y="connsiteY3"/>
                </a:cxn>
              </a:cxnLst>
              <a:rect l="l" t="t" r="r" b="b"/>
              <a:pathLst>
                <a:path w="2715000" h="4140465">
                  <a:moveTo>
                    <a:pt x="2715000" y="4140465"/>
                  </a:moveTo>
                  <a:lnTo>
                    <a:pt x="2715000" y="0"/>
                  </a:lnTo>
                  <a:lnTo>
                    <a:pt x="2694668" y="0"/>
                  </a:lnTo>
                  <a:lnTo>
                    <a:pt x="0" y="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4" name="Freeform: Shape 3">
              <a:extLst>
                <a:ext uri="{FF2B5EF4-FFF2-40B4-BE49-F238E27FC236}">
                  <a16:creationId xmlns:a16="http://schemas.microsoft.com/office/drawing/2014/main" id="{1D2F26A4-5A59-4BA9-9D4C-F3889D53BB70}"/>
                </a:ext>
              </a:extLst>
            </p:cNvPr>
            <p:cNvSpPr/>
            <p:nvPr/>
          </p:nvSpPr>
          <p:spPr>
            <a:xfrm flipH="1" flipV="1">
              <a:off x="4931944" y="0"/>
              <a:ext cx="7000437" cy="4262442"/>
            </a:xfrm>
            <a:custGeom>
              <a:avLst/>
              <a:gdLst>
                <a:gd name="connsiteX0" fmla="*/ 2794984 w 7000437"/>
                <a:gd name="connsiteY0" fmla="*/ 4262442 h 4262442"/>
                <a:gd name="connsiteX1" fmla="*/ 7000437 w 7000437"/>
                <a:gd name="connsiteY1" fmla="*/ 4262442 h 4262442"/>
                <a:gd name="connsiteX2" fmla="*/ 4205453 w 7000437"/>
                <a:gd name="connsiteY2" fmla="*/ 0 h 4262442"/>
                <a:gd name="connsiteX3" fmla="*/ 4034368 w 7000437"/>
                <a:gd name="connsiteY3" fmla="*/ 0 h 4262442"/>
                <a:gd name="connsiteX4" fmla="*/ 3709280 w 7000437"/>
                <a:gd name="connsiteY4" fmla="*/ 0 h 4262442"/>
                <a:gd name="connsiteX5" fmla="*/ 2904546 w 7000437"/>
                <a:gd name="connsiteY5" fmla="*/ 0 h 4262442"/>
                <a:gd name="connsiteX6" fmla="*/ 2232750 w 7000437"/>
                <a:gd name="connsiteY6" fmla="*/ 0 h 4262442"/>
                <a:gd name="connsiteX7" fmla="*/ 2221414 w 7000437"/>
                <a:gd name="connsiteY7" fmla="*/ 0 h 4262442"/>
                <a:gd name="connsiteX8" fmla="*/ 2061665 w 7000437"/>
                <a:gd name="connsiteY8" fmla="*/ 0 h 4262442"/>
                <a:gd name="connsiteX9" fmla="*/ 1972703 w 7000437"/>
                <a:gd name="connsiteY9" fmla="*/ 0 h 4262442"/>
                <a:gd name="connsiteX10" fmla="*/ 1736577 w 7000437"/>
                <a:gd name="connsiteY10" fmla="*/ 0 h 4262442"/>
                <a:gd name="connsiteX11" fmla="*/ 931843 w 7000437"/>
                <a:gd name="connsiteY11" fmla="*/ 0 h 4262442"/>
                <a:gd name="connsiteX12" fmla="*/ 248711 w 7000437"/>
                <a:gd name="connsiteY12" fmla="*/ 0 h 4262442"/>
                <a:gd name="connsiteX13" fmla="*/ 0 w 7000437"/>
                <a:gd name="connsiteY13" fmla="*/ 0 h 426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00437" h="4262442">
                  <a:moveTo>
                    <a:pt x="2794984" y="4262442"/>
                  </a:moveTo>
                  <a:lnTo>
                    <a:pt x="7000437" y="4262442"/>
                  </a:lnTo>
                  <a:lnTo>
                    <a:pt x="4205453" y="0"/>
                  </a:lnTo>
                  <a:lnTo>
                    <a:pt x="4034368" y="0"/>
                  </a:lnTo>
                  <a:lnTo>
                    <a:pt x="3709280" y="0"/>
                  </a:lnTo>
                  <a:lnTo>
                    <a:pt x="2904546" y="0"/>
                  </a:lnTo>
                  <a:lnTo>
                    <a:pt x="2232750" y="0"/>
                  </a:lnTo>
                  <a:lnTo>
                    <a:pt x="2221414" y="0"/>
                  </a:lnTo>
                  <a:lnTo>
                    <a:pt x="2061665" y="0"/>
                  </a:lnTo>
                  <a:lnTo>
                    <a:pt x="1972703" y="0"/>
                  </a:lnTo>
                  <a:lnTo>
                    <a:pt x="1736577" y="0"/>
                  </a:lnTo>
                  <a:lnTo>
                    <a:pt x="931843" y="0"/>
                  </a:lnTo>
                  <a:lnTo>
                    <a:pt x="248711" y="0"/>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sp>
          <p:nvSpPr>
            <p:cNvPr id="5" name="Freeform: Shape 4">
              <a:extLst>
                <a:ext uri="{FF2B5EF4-FFF2-40B4-BE49-F238E27FC236}">
                  <a16:creationId xmlns:a16="http://schemas.microsoft.com/office/drawing/2014/main" id="{BE0697FA-05E3-4DC2-B599-54EF34849998}"/>
                </a:ext>
              </a:extLst>
            </p:cNvPr>
            <p:cNvSpPr/>
            <p:nvPr/>
          </p:nvSpPr>
          <p:spPr>
            <a:xfrm flipH="1">
              <a:off x="1966511" y="971550"/>
              <a:ext cx="10225488" cy="5181600"/>
            </a:xfrm>
            <a:custGeom>
              <a:avLst/>
              <a:gdLst>
                <a:gd name="connsiteX0" fmla="*/ 0 w 10225488"/>
                <a:gd name="connsiteY0" fmla="*/ 0 h 5181600"/>
                <a:gd name="connsiteX1" fmla="*/ 10225488 w 10225488"/>
                <a:gd name="connsiteY1" fmla="*/ 0 h 5181600"/>
                <a:gd name="connsiteX2" fmla="*/ 6827791 w 10225488"/>
                <a:gd name="connsiteY2" fmla="*/ 5181600 h 5181600"/>
                <a:gd name="connsiteX3" fmla="*/ 0 w 10225488"/>
                <a:gd name="connsiteY3" fmla="*/ 5181600 h 5181600"/>
              </a:gdLst>
              <a:ahLst/>
              <a:cxnLst>
                <a:cxn ang="0">
                  <a:pos x="connsiteX0" y="connsiteY0"/>
                </a:cxn>
                <a:cxn ang="0">
                  <a:pos x="connsiteX1" y="connsiteY1"/>
                </a:cxn>
                <a:cxn ang="0">
                  <a:pos x="connsiteX2" y="connsiteY2"/>
                </a:cxn>
                <a:cxn ang="0">
                  <a:pos x="connsiteX3" y="connsiteY3"/>
                </a:cxn>
              </a:cxnLst>
              <a:rect l="l" t="t" r="r" b="b"/>
              <a:pathLst>
                <a:path w="10225488" h="5181600">
                  <a:moveTo>
                    <a:pt x="0" y="0"/>
                  </a:moveTo>
                  <a:lnTo>
                    <a:pt x="10225488" y="0"/>
                  </a:lnTo>
                  <a:lnTo>
                    <a:pt x="6827791" y="5181600"/>
                  </a:lnTo>
                  <a:lnTo>
                    <a:pt x="0" y="518160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6" name="Freeform: Shape 5">
              <a:extLst>
                <a:ext uri="{FF2B5EF4-FFF2-40B4-BE49-F238E27FC236}">
                  <a16:creationId xmlns:a16="http://schemas.microsoft.com/office/drawing/2014/main" id="{510D6D21-AC26-4287-9CC6-ACF06343E63A}"/>
                </a:ext>
              </a:extLst>
            </p:cNvPr>
            <p:cNvSpPr/>
            <p:nvPr/>
          </p:nvSpPr>
          <p:spPr>
            <a:xfrm flipH="1">
              <a:off x="4580752" y="4049082"/>
              <a:ext cx="2296297" cy="1630881"/>
            </a:xfrm>
            <a:custGeom>
              <a:avLst/>
              <a:gdLst>
                <a:gd name="connsiteX0" fmla="*/ 4378783 w 4378783"/>
                <a:gd name="connsiteY0" fmla="*/ 0 h 3109908"/>
                <a:gd name="connsiteX1" fmla="*/ 2039239 w 4378783"/>
                <a:gd name="connsiteY1" fmla="*/ 0 h 3109908"/>
                <a:gd name="connsiteX2" fmla="*/ 0 w 4378783"/>
                <a:gd name="connsiteY2" fmla="*/ 3109908 h 3109908"/>
                <a:gd name="connsiteX3" fmla="*/ 2339544 w 4378783"/>
                <a:gd name="connsiteY3" fmla="*/ 3109908 h 3109908"/>
              </a:gdLst>
              <a:ahLst/>
              <a:cxnLst>
                <a:cxn ang="0">
                  <a:pos x="connsiteX0" y="connsiteY0"/>
                </a:cxn>
                <a:cxn ang="0">
                  <a:pos x="connsiteX1" y="connsiteY1"/>
                </a:cxn>
                <a:cxn ang="0">
                  <a:pos x="connsiteX2" y="connsiteY2"/>
                </a:cxn>
                <a:cxn ang="0">
                  <a:pos x="connsiteX3" y="connsiteY3"/>
                </a:cxn>
              </a:cxnLst>
              <a:rect l="l" t="t" r="r" b="b"/>
              <a:pathLst>
                <a:path w="4378783" h="3109908">
                  <a:moveTo>
                    <a:pt x="4378783" y="0"/>
                  </a:moveTo>
                  <a:lnTo>
                    <a:pt x="2039239" y="0"/>
                  </a:lnTo>
                  <a:lnTo>
                    <a:pt x="0" y="3109908"/>
                  </a:lnTo>
                  <a:lnTo>
                    <a:pt x="2339544" y="3109908"/>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10" name="Picture Placeholder 9">
            <a:extLst>
              <a:ext uri="{FF2B5EF4-FFF2-40B4-BE49-F238E27FC236}">
                <a16:creationId xmlns:a16="http://schemas.microsoft.com/office/drawing/2014/main" id="{65962D89-0ED4-4990-99E7-DDD0B4B88B1B}"/>
              </a:ext>
            </a:extLst>
          </p:cNvPr>
          <p:cNvSpPr>
            <a:spLocks noGrp="1"/>
          </p:cNvSpPr>
          <p:nvPr>
            <p:ph type="pic" sz="quarter" idx="10"/>
          </p:nvPr>
        </p:nvSpPr>
        <p:spPr>
          <a:xfrm>
            <a:off x="1" y="1581149"/>
            <a:ext cx="6123055" cy="3786192"/>
          </a:xfrm>
          <a:custGeom>
            <a:avLst/>
            <a:gdLst>
              <a:gd name="connsiteX0" fmla="*/ 0 w 6123055"/>
              <a:gd name="connsiteY0" fmla="*/ 0 h 3786192"/>
              <a:gd name="connsiteX1" fmla="*/ 3640360 w 6123055"/>
              <a:gd name="connsiteY1" fmla="*/ 0 h 3786192"/>
              <a:gd name="connsiteX2" fmla="*/ 6123055 w 6123055"/>
              <a:gd name="connsiteY2" fmla="*/ 3786192 h 3786192"/>
              <a:gd name="connsiteX3" fmla="*/ 0 w 6123055"/>
              <a:gd name="connsiteY3" fmla="*/ 3786192 h 3786192"/>
            </a:gdLst>
            <a:ahLst/>
            <a:cxnLst>
              <a:cxn ang="0">
                <a:pos x="connsiteX0" y="connsiteY0"/>
              </a:cxn>
              <a:cxn ang="0">
                <a:pos x="connsiteX1" y="connsiteY1"/>
              </a:cxn>
              <a:cxn ang="0">
                <a:pos x="connsiteX2" y="connsiteY2"/>
              </a:cxn>
              <a:cxn ang="0">
                <a:pos x="connsiteX3" y="connsiteY3"/>
              </a:cxn>
            </a:cxnLst>
            <a:rect l="l" t="t" r="r" b="b"/>
            <a:pathLst>
              <a:path w="6123055" h="3786192">
                <a:moveTo>
                  <a:pt x="0" y="0"/>
                </a:moveTo>
                <a:lnTo>
                  <a:pt x="3640360" y="0"/>
                </a:lnTo>
                <a:lnTo>
                  <a:pt x="6123055" y="3786192"/>
                </a:lnTo>
                <a:lnTo>
                  <a:pt x="0" y="3786192"/>
                </a:lnTo>
                <a:close/>
              </a:path>
            </a:pathLst>
          </a:custGeom>
          <a:pattFill prst="pct5">
            <a:fgClr>
              <a:schemeClr val="accent1"/>
            </a:fgClr>
            <a:bgClr>
              <a:schemeClr val="bg1"/>
            </a:bgClr>
          </a:pattFill>
        </p:spPr>
        <p:txBody>
          <a:bodyPr wrap="square">
            <a:noAutofit/>
          </a:bodyPr>
          <a:lstStyle/>
          <a:p>
            <a:endParaRPr lang="en-ID"/>
          </a:p>
        </p:txBody>
      </p:sp>
    </p:spTree>
    <p:extLst>
      <p:ext uri="{BB962C8B-B14F-4D97-AF65-F5344CB8AC3E}">
        <p14:creationId xmlns:p14="http://schemas.microsoft.com/office/powerpoint/2010/main" val="4251316358"/>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7733500"/>
      </p:ext>
    </p:extLst>
  </p:cSld>
  <p:clrMap bg1="lt1" tx1="dk1" bg2="lt2" tx2="dk2" accent1="accent1" accent2="accent2" accent3="accent3" accent4="accent4" accent5="accent5" accent6="accent6" hlink="hlink" folHlink="folHlink"/>
  <p:sldLayoutIdLst>
    <p:sldLayoutId id="2147483649" r:id="rId1"/>
    <p:sldLayoutId id="2147483681" r:id="rId2"/>
    <p:sldLayoutId id="2147483680" r:id="rId3"/>
    <p:sldLayoutId id="2147483679" r:id="rId4"/>
    <p:sldLayoutId id="2147483678" r:id="rId5"/>
    <p:sldLayoutId id="2147483677" r:id="rId6"/>
    <p:sldLayoutId id="2147483676" r:id="rId7"/>
    <p:sldLayoutId id="2147483675" r:id="rId8"/>
    <p:sldLayoutId id="2147483674" r:id="rId9"/>
    <p:sldLayoutId id="2147483673" r:id="rId10"/>
    <p:sldLayoutId id="2147483672" r:id="rId11"/>
    <p:sldLayoutId id="2147483671" r:id="rId12"/>
    <p:sldLayoutId id="2147483670" r:id="rId13"/>
    <p:sldLayoutId id="2147483669" r:id="rId14"/>
    <p:sldLayoutId id="2147483668" r:id="rId15"/>
    <p:sldLayoutId id="2147483667" r:id="rId16"/>
    <p:sldLayoutId id="2147483666" r:id="rId17"/>
    <p:sldLayoutId id="2147483665" r:id="rId18"/>
    <p:sldLayoutId id="2147483664" r:id="rId19"/>
    <p:sldLayoutId id="2147483663" r:id="rId20"/>
    <p:sldLayoutId id="2147483662" r:id="rId21"/>
    <p:sldLayoutId id="2147483661" r:id="rId22"/>
    <p:sldLayoutId id="2147483660" r:id="rId23"/>
    <p:sldLayoutId id="2147483659" r:id="rId24"/>
    <p:sldLayoutId id="2147483658" r:id="rId25"/>
    <p:sldLayoutId id="2147483657" r:id="rId26"/>
    <p:sldLayoutId id="2147483656" r:id="rId27"/>
    <p:sldLayoutId id="2147483655" r:id="rId28"/>
    <p:sldLayoutId id="2147483654" r:id="rId29"/>
    <p:sldLayoutId id="2147483653" r:id="rId30"/>
    <p:sldLayoutId id="2147483652" r:id="rId31"/>
    <p:sldLayoutId id="2147483651" r:id="rId32"/>
    <p:sldLayoutId id="2147483650" r:id="rId3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6.svg"/><Relationship Id="rId3" Type="http://schemas.openxmlformats.org/officeDocument/2006/relationships/image" Target="../media/image8.svg"/><Relationship Id="rId7" Type="http://schemas.openxmlformats.org/officeDocument/2006/relationships/image" Target="../media/image12.svg"/><Relationship Id="rId12" Type="http://schemas.openxmlformats.org/officeDocument/2006/relationships/image" Target="../media/image15.png"/><Relationship Id="rId2"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image" Target="../media/image11.png"/><Relationship Id="rId11" Type="http://schemas.openxmlformats.org/officeDocument/2006/relationships/image" Target="../media/image2.svg"/><Relationship Id="rId5" Type="http://schemas.openxmlformats.org/officeDocument/2006/relationships/image" Target="../media/image10.svg"/><Relationship Id="rId10" Type="http://schemas.openxmlformats.org/officeDocument/2006/relationships/image" Target="../media/image1.png"/><Relationship Id="rId4" Type="http://schemas.openxmlformats.org/officeDocument/2006/relationships/image" Target="../media/image9.png"/><Relationship Id="rId9" Type="http://schemas.openxmlformats.org/officeDocument/2006/relationships/image" Target="../media/image14.svg"/></Relationships>
</file>

<file path=ppt/slides/_rels/slide3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393751C7-0196-494F-B77F-8942D1114DF5}"/>
              </a:ext>
            </a:extLst>
          </p:cNvPr>
          <p:cNvGrpSpPr/>
          <p:nvPr/>
        </p:nvGrpSpPr>
        <p:grpSpPr>
          <a:xfrm>
            <a:off x="576770" y="547633"/>
            <a:ext cx="424718" cy="386087"/>
            <a:chOff x="2129796" y="990599"/>
            <a:chExt cx="773411" cy="703064"/>
          </a:xfrm>
        </p:grpSpPr>
        <p:sp>
          <p:nvSpPr>
            <p:cNvPr id="12" name="Freeform: Shape 11">
              <a:extLst>
                <a:ext uri="{FF2B5EF4-FFF2-40B4-BE49-F238E27FC236}">
                  <a16:creationId xmlns:a16="http://schemas.microsoft.com/office/drawing/2014/main" id="{455BB6B1-9E96-44FE-B1D7-32C6E51A9656}"/>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3" name="Freeform: Shape 12">
              <a:extLst>
                <a:ext uri="{FF2B5EF4-FFF2-40B4-BE49-F238E27FC236}">
                  <a16:creationId xmlns:a16="http://schemas.microsoft.com/office/drawing/2014/main" id="{A34EFD91-6FA5-4223-B018-8B259BC76E1E}"/>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14" name="TextBox 13">
            <a:extLst>
              <a:ext uri="{FF2B5EF4-FFF2-40B4-BE49-F238E27FC236}">
                <a16:creationId xmlns:a16="http://schemas.microsoft.com/office/drawing/2014/main" id="{428CE821-1B67-45FC-BE80-BC7D064390FF}"/>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15" name="Group 14">
            <a:extLst>
              <a:ext uri="{FF2B5EF4-FFF2-40B4-BE49-F238E27FC236}">
                <a16:creationId xmlns:a16="http://schemas.microsoft.com/office/drawing/2014/main" id="{A0732020-288B-446D-B665-9039A30949F3}"/>
              </a:ext>
            </a:extLst>
          </p:cNvPr>
          <p:cNvGrpSpPr/>
          <p:nvPr/>
        </p:nvGrpSpPr>
        <p:grpSpPr>
          <a:xfrm>
            <a:off x="630478" y="6183134"/>
            <a:ext cx="253999" cy="87085"/>
            <a:chOff x="4499429" y="1843314"/>
            <a:chExt cx="253999" cy="87085"/>
          </a:xfrm>
        </p:grpSpPr>
        <p:sp>
          <p:nvSpPr>
            <p:cNvPr id="16" name="Oval 15">
              <a:extLst>
                <a:ext uri="{FF2B5EF4-FFF2-40B4-BE49-F238E27FC236}">
                  <a16:creationId xmlns:a16="http://schemas.microsoft.com/office/drawing/2014/main" id="{4312B38D-756D-4349-A31D-C568B8F69FB5}"/>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7" name="Oval 16">
              <a:extLst>
                <a:ext uri="{FF2B5EF4-FFF2-40B4-BE49-F238E27FC236}">
                  <a16:creationId xmlns:a16="http://schemas.microsoft.com/office/drawing/2014/main" id="{157CE561-2109-4B3D-8FEB-5EAE13F10AF9}"/>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40" name="TextBox 39">
            <a:extLst>
              <a:ext uri="{FF2B5EF4-FFF2-40B4-BE49-F238E27FC236}">
                <a16:creationId xmlns:a16="http://schemas.microsoft.com/office/drawing/2014/main" id="{2A54D3C1-3AEE-4CB6-A54A-D61E77E53E22}"/>
              </a:ext>
            </a:extLst>
          </p:cNvPr>
          <p:cNvSpPr txBox="1"/>
          <p:nvPr/>
        </p:nvSpPr>
        <p:spPr>
          <a:xfrm>
            <a:off x="1059172" y="2472248"/>
            <a:ext cx="5138529" cy="1569660"/>
          </a:xfrm>
          <a:prstGeom prst="rect">
            <a:avLst/>
          </a:prstGeom>
          <a:noFill/>
        </p:spPr>
        <p:txBody>
          <a:bodyPr wrap="square" rtlCol="0">
            <a:spAutoFit/>
          </a:bodyPr>
          <a:lstStyle/>
          <a:p>
            <a:r>
              <a:rPr lang="en-US" sz="9600" dirty="0">
                <a:latin typeface="+mj-lt"/>
              </a:rPr>
              <a:t>TRI</a:t>
            </a:r>
            <a:r>
              <a:rPr lang="en-US" sz="9600" dirty="0">
                <a:gradFill>
                  <a:gsLst>
                    <a:gs pos="0">
                      <a:schemeClr val="accent1"/>
                    </a:gs>
                    <a:gs pos="100000">
                      <a:schemeClr val="accent2"/>
                    </a:gs>
                  </a:gsLst>
                  <a:lin ang="5400000" scaled="1"/>
                </a:gradFill>
                <a:latin typeface="+mj-lt"/>
              </a:rPr>
              <a:t>TON</a:t>
            </a:r>
            <a:endParaRPr lang="en-ID" sz="9600" dirty="0">
              <a:gradFill>
                <a:gsLst>
                  <a:gs pos="0">
                    <a:schemeClr val="accent1"/>
                  </a:gs>
                  <a:gs pos="100000">
                    <a:schemeClr val="accent2"/>
                  </a:gs>
                </a:gsLst>
                <a:lin ang="5400000" scaled="1"/>
              </a:gradFill>
              <a:latin typeface="+mj-lt"/>
            </a:endParaRPr>
          </a:p>
        </p:txBody>
      </p:sp>
      <p:sp>
        <p:nvSpPr>
          <p:cNvPr id="44" name="TextBox 43">
            <a:extLst>
              <a:ext uri="{FF2B5EF4-FFF2-40B4-BE49-F238E27FC236}">
                <a16:creationId xmlns:a16="http://schemas.microsoft.com/office/drawing/2014/main" id="{B9D50122-8E9A-4459-B37E-64BD6BB40F9B}"/>
              </a:ext>
            </a:extLst>
          </p:cNvPr>
          <p:cNvSpPr txBox="1"/>
          <p:nvPr/>
        </p:nvSpPr>
        <p:spPr>
          <a:xfrm>
            <a:off x="1267251" y="3881123"/>
            <a:ext cx="3001143" cy="369332"/>
          </a:xfrm>
          <a:prstGeom prst="rect">
            <a:avLst/>
          </a:prstGeom>
          <a:noFill/>
        </p:spPr>
        <p:txBody>
          <a:bodyPr wrap="none" rtlCol="0">
            <a:spAutoFit/>
          </a:bodyPr>
          <a:lstStyle/>
          <a:p>
            <a:r>
              <a:rPr lang="en-US" dirty="0">
                <a:solidFill>
                  <a:schemeClr val="accent6"/>
                </a:solidFill>
              </a:rPr>
              <a:t>Fitness And Gym Center</a:t>
            </a:r>
            <a:endParaRPr lang="en-ID" dirty="0">
              <a:solidFill>
                <a:schemeClr val="accent6"/>
              </a:solidFill>
            </a:endParaRPr>
          </a:p>
        </p:txBody>
      </p:sp>
      <p:cxnSp>
        <p:nvCxnSpPr>
          <p:cNvPr id="48" name="Straight Connector 47">
            <a:extLst>
              <a:ext uri="{FF2B5EF4-FFF2-40B4-BE49-F238E27FC236}">
                <a16:creationId xmlns:a16="http://schemas.microsoft.com/office/drawing/2014/main" id="{370625A9-6E90-4773-A091-939ECA1D4685}"/>
              </a:ext>
            </a:extLst>
          </p:cNvPr>
          <p:cNvCxnSpPr>
            <a:cxnSpLocks/>
          </p:cNvCxnSpPr>
          <p:nvPr/>
        </p:nvCxnSpPr>
        <p:spPr>
          <a:xfrm>
            <a:off x="4330986" y="4065789"/>
            <a:ext cx="1124997"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3" name="Picture Placeholder 2">
            <a:extLst>
              <a:ext uri="{FF2B5EF4-FFF2-40B4-BE49-F238E27FC236}">
                <a16:creationId xmlns:a16="http://schemas.microsoft.com/office/drawing/2014/main" id="{725F20E3-67D6-4005-BEEB-A7CC1A1D6793}"/>
              </a:ext>
            </a:extLst>
          </p:cNvPr>
          <p:cNvSpPr>
            <a:spLocks noGrp="1"/>
          </p:cNvSpPr>
          <p:nvPr>
            <p:ph type="pic" sz="quarter" idx="10"/>
          </p:nvPr>
        </p:nvSpPr>
        <p:spPr/>
      </p:sp>
    </p:spTree>
    <p:extLst>
      <p:ext uri="{BB962C8B-B14F-4D97-AF65-F5344CB8AC3E}">
        <p14:creationId xmlns:p14="http://schemas.microsoft.com/office/powerpoint/2010/main" val="32196802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Shape 10">
            <a:extLst>
              <a:ext uri="{FF2B5EF4-FFF2-40B4-BE49-F238E27FC236}">
                <a16:creationId xmlns:a16="http://schemas.microsoft.com/office/drawing/2014/main" id="{EB5C1CEF-99EC-4BA1-808F-76A8FFEA3B21}"/>
              </a:ext>
            </a:extLst>
          </p:cNvPr>
          <p:cNvSpPr/>
          <p:nvPr/>
        </p:nvSpPr>
        <p:spPr>
          <a:xfrm flipH="1">
            <a:off x="6292096" y="350919"/>
            <a:ext cx="2694357" cy="3014308"/>
          </a:xfrm>
          <a:custGeom>
            <a:avLst/>
            <a:gdLst>
              <a:gd name="connsiteX0" fmla="*/ 0 w 2694357"/>
              <a:gd name="connsiteY0" fmla="*/ 0 h 3014308"/>
              <a:gd name="connsiteX1" fmla="*/ 1543050 w 2694357"/>
              <a:gd name="connsiteY1" fmla="*/ 0 h 3014308"/>
              <a:gd name="connsiteX2" fmla="*/ 2694357 w 2694357"/>
              <a:gd name="connsiteY2" fmla="*/ 3014308 h 3014308"/>
              <a:gd name="connsiteX3" fmla="*/ 1151307 w 2694357"/>
              <a:gd name="connsiteY3" fmla="*/ 3014308 h 3014308"/>
            </a:gdLst>
            <a:ahLst/>
            <a:cxnLst>
              <a:cxn ang="0">
                <a:pos x="connsiteX0" y="connsiteY0"/>
              </a:cxn>
              <a:cxn ang="0">
                <a:pos x="connsiteX1" y="connsiteY1"/>
              </a:cxn>
              <a:cxn ang="0">
                <a:pos x="connsiteX2" y="connsiteY2"/>
              </a:cxn>
              <a:cxn ang="0">
                <a:pos x="connsiteX3" y="connsiteY3"/>
              </a:cxn>
            </a:cxnLst>
            <a:rect l="l" t="t" r="r" b="b"/>
            <a:pathLst>
              <a:path w="2694357" h="3014308">
                <a:moveTo>
                  <a:pt x="0" y="0"/>
                </a:moveTo>
                <a:lnTo>
                  <a:pt x="1543050" y="0"/>
                </a:lnTo>
                <a:lnTo>
                  <a:pt x="2694357" y="3014308"/>
                </a:lnTo>
                <a:lnTo>
                  <a:pt x="1151307" y="3014308"/>
                </a:ln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8" name="Freeform: Shape 7">
            <a:extLst>
              <a:ext uri="{FF2B5EF4-FFF2-40B4-BE49-F238E27FC236}">
                <a16:creationId xmlns:a16="http://schemas.microsoft.com/office/drawing/2014/main" id="{8DBE2A84-FBD8-4D01-B75F-7BA13B7D1388}"/>
              </a:ext>
            </a:extLst>
          </p:cNvPr>
          <p:cNvSpPr/>
          <p:nvPr/>
        </p:nvSpPr>
        <p:spPr>
          <a:xfrm flipH="1">
            <a:off x="7639274" y="0"/>
            <a:ext cx="4552727" cy="6858000"/>
          </a:xfrm>
          <a:custGeom>
            <a:avLst/>
            <a:gdLst>
              <a:gd name="connsiteX0" fmla="*/ 1933331 w 4552727"/>
              <a:gd name="connsiteY0" fmla="*/ 0 h 6858000"/>
              <a:gd name="connsiteX1" fmla="*/ 1700824 w 4552727"/>
              <a:gd name="connsiteY1" fmla="*/ 0 h 6858000"/>
              <a:gd name="connsiteX2" fmla="*/ 729274 w 4552727"/>
              <a:gd name="connsiteY2" fmla="*/ 0 h 6858000"/>
              <a:gd name="connsiteX3" fmla="*/ 0 w 4552727"/>
              <a:gd name="connsiteY3" fmla="*/ 0 h 6858000"/>
              <a:gd name="connsiteX4" fmla="*/ 0 w 4552727"/>
              <a:gd name="connsiteY4" fmla="*/ 6858000 h 6858000"/>
              <a:gd name="connsiteX5" fmla="*/ 729274 w 4552727"/>
              <a:gd name="connsiteY5" fmla="*/ 6858000 h 6858000"/>
              <a:gd name="connsiteX6" fmla="*/ 1342823 w 4552727"/>
              <a:gd name="connsiteY6" fmla="*/ 6858000 h 6858000"/>
              <a:gd name="connsiteX7" fmla="*/ 1700824 w 4552727"/>
              <a:gd name="connsiteY7" fmla="*/ 6858000 h 6858000"/>
              <a:gd name="connsiteX8" fmla="*/ 4552727 w 4552727"/>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552727" h="6858000">
                <a:moveTo>
                  <a:pt x="1933331" y="0"/>
                </a:moveTo>
                <a:lnTo>
                  <a:pt x="1700824" y="0"/>
                </a:lnTo>
                <a:lnTo>
                  <a:pt x="729274" y="0"/>
                </a:lnTo>
                <a:lnTo>
                  <a:pt x="0" y="0"/>
                </a:lnTo>
                <a:lnTo>
                  <a:pt x="0" y="6858000"/>
                </a:lnTo>
                <a:lnTo>
                  <a:pt x="729274" y="6858000"/>
                </a:lnTo>
                <a:lnTo>
                  <a:pt x="1342823" y="6858000"/>
                </a:lnTo>
                <a:lnTo>
                  <a:pt x="1700824" y="6858000"/>
                </a:lnTo>
                <a:lnTo>
                  <a:pt x="4552727" y="685800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grpSp>
        <p:nvGrpSpPr>
          <p:cNvPr id="9" name="Group 8">
            <a:extLst>
              <a:ext uri="{FF2B5EF4-FFF2-40B4-BE49-F238E27FC236}">
                <a16:creationId xmlns:a16="http://schemas.microsoft.com/office/drawing/2014/main" id="{66F7ADD3-1277-411E-9F3B-00CD9153982F}"/>
              </a:ext>
            </a:extLst>
          </p:cNvPr>
          <p:cNvGrpSpPr/>
          <p:nvPr/>
        </p:nvGrpSpPr>
        <p:grpSpPr>
          <a:xfrm>
            <a:off x="576770" y="547633"/>
            <a:ext cx="424718" cy="386087"/>
            <a:chOff x="2129796" y="990599"/>
            <a:chExt cx="773411" cy="703064"/>
          </a:xfrm>
        </p:grpSpPr>
        <p:sp>
          <p:nvSpPr>
            <p:cNvPr id="10" name="Freeform: Shape 9">
              <a:extLst>
                <a:ext uri="{FF2B5EF4-FFF2-40B4-BE49-F238E27FC236}">
                  <a16:creationId xmlns:a16="http://schemas.microsoft.com/office/drawing/2014/main" id="{B76C714D-22C6-46B7-8DC8-E7F20B4C257E}"/>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1" name="Freeform: Shape 10">
              <a:extLst>
                <a:ext uri="{FF2B5EF4-FFF2-40B4-BE49-F238E27FC236}">
                  <a16:creationId xmlns:a16="http://schemas.microsoft.com/office/drawing/2014/main" id="{802AE3A5-68AA-4AC1-9242-E70FBC47F084}"/>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12" name="TextBox 11">
            <a:extLst>
              <a:ext uri="{FF2B5EF4-FFF2-40B4-BE49-F238E27FC236}">
                <a16:creationId xmlns:a16="http://schemas.microsoft.com/office/drawing/2014/main" id="{A5F5D757-C5EC-4EC2-992E-A7858A58B248}"/>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13" name="Group 12">
            <a:extLst>
              <a:ext uri="{FF2B5EF4-FFF2-40B4-BE49-F238E27FC236}">
                <a16:creationId xmlns:a16="http://schemas.microsoft.com/office/drawing/2014/main" id="{4F378533-BD26-4F97-A402-870EFA7A3EE3}"/>
              </a:ext>
            </a:extLst>
          </p:cNvPr>
          <p:cNvGrpSpPr/>
          <p:nvPr/>
        </p:nvGrpSpPr>
        <p:grpSpPr>
          <a:xfrm>
            <a:off x="630478" y="6183134"/>
            <a:ext cx="253999" cy="87085"/>
            <a:chOff x="4499429" y="1843314"/>
            <a:chExt cx="253999" cy="87085"/>
          </a:xfrm>
        </p:grpSpPr>
        <p:sp>
          <p:nvSpPr>
            <p:cNvPr id="16" name="Oval 15">
              <a:extLst>
                <a:ext uri="{FF2B5EF4-FFF2-40B4-BE49-F238E27FC236}">
                  <a16:creationId xmlns:a16="http://schemas.microsoft.com/office/drawing/2014/main" id="{7C2EC9CB-6930-473E-9CD5-4BF1473DD895}"/>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7" name="Oval 16">
              <a:extLst>
                <a:ext uri="{FF2B5EF4-FFF2-40B4-BE49-F238E27FC236}">
                  <a16:creationId xmlns:a16="http://schemas.microsoft.com/office/drawing/2014/main" id="{A4C1201F-09C1-4ADD-956A-A65648897806}"/>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14" name="TextBox 13">
            <a:extLst>
              <a:ext uri="{FF2B5EF4-FFF2-40B4-BE49-F238E27FC236}">
                <a16:creationId xmlns:a16="http://schemas.microsoft.com/office/drawing/2014/main" id="{A74E3C1B-3118-4AA1-9E56-B38F2DBD191F}"/>
              </a:ext>
            </a:extLst>
          </p:cNvPr>
          <p:cNvSpPr txBox="1"/>
          <p:nvPr/>
        </p:nvSpPr>
        <p:spPr>
          <a:xfrm>
            <a:off x="1451745" y="1424169"/>
            <a:ext cx="3863205" cy="1077218"/>
          </a:xfrm>
          <a:prstGeom prst="rect">
            <a:avLst/>
          </a:prstGeom>
          <a:noFill/>
        </p:spPr>
        <p:txBody>
          <a:bodyPr wrap="square" rtlCol="0">
            <a:spAutoFit/>
          </a:bodyPr>
          <a:lstStyle/>
          <a:p>
            <a:r>
              <a:rPr lang="id-ID" sz="3200" dirty="0">
                <a:latin typeface="+mj-lt"/>
              </a:rPr>
              <a:t>We </a:t>
            </a:r>
            <a:r>
              <a:rPr lang="en-US" sz="3200" dirty="0">
                <a:latin typeface="+mj-lt"/>
              </a:rPr>
              <a:t>Always</a:t>
            </a:r>
            <a:r>
              <a:rPr lang="id-ID" sz="3200" dirty="0">
                <a:latin typeface="+mj-lt"/>
              </a:rPr>
              <a:t>Provide </a:t>
            </a:r>
            <a:r>
              <a:rPr lang="en-US" sz="3200" dirty="0">
                <a:solidFill>
                  <a:schemeClr val="accent3"/>
                </a:solidFill>
                <a:latin typeface="+mj-lt"/>
              </a:rPr>
              <a:t>The </a:t>
            </a:r>
            <a:r>
              <a:rPr lang="id-ID" sz="3200" dirty="0">
                <a:solidFill>
                  <a:schemeClr val="accent3"/>
                </a:solidFill>
                <a:latin typeface="+mj-lt"/>
              </a:rPr>
              <a:t>Best Services</a:t>
            </a:r>
            <a:endParaRPr lang="en-ID" sz="3200" dirty="0">
              <a:solidFill>
                <a:schemeClr val="accent3"/>
              </a:solidFill>
              <a:latin typeface="+mj-lt"/>
            </a:endParaRPr>
          </a:p>
        </p:txBody>
      </p:sp>
      <p:sp>
        <p:nvSpPr>
          <p:cNvPr id="15" name="TextBox 14">
            <a:extLst>
              <a:ext uri="{FF2B5EF4-FFF2-40B4-BE49-F238E27FC236}">
                <a16:creationId xmlns:a16="http://schemas.microsoft.com/office/drawing/2014/main" id="{7B16139F-C6BE-4E5F-BF84-EF26BBCC8192}"/>
              </a:ext>
            </a:extLst>
          </p:cNvPr>
          <p:cNvSpPr txBox="1"/>
          <p:nvPr/>
        </p:nvSpPr>
        <p:spPr>
          <a:xfrm>
            <a:off x="1451745" y="2446777"/>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18" name="Straight Connector 17">
            <a:extLst>
              <a:ext uri="{FF2B5EF4-FFF2-40B4-BE49-F238E27FC236}">
                <a16:creationId xmlns:a16="http://schemas.microsoft.com/office/drawing/2014/main" id="{8F3CF4B4-5D5C-46CC-BC69-49BC230CD9EE}"/>
              </a:ext>
            </a:extLst>
          </p:cNvPr>
          <p:cNvCxnSpPr/>
          <p:nvPr/>
        </p:nvCxnSpPr>
        <p:spPr>
          <a:xfrm>
            <a:off x="3361734" y="2580890"/>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79116D20-8FF1-445A-A8A9-A4C4F2C8E8FD}"/>
              </a:ext>
            </a:extLst>
          </p:cNvPr>
          <p:cNvSpPr txBox="1"/>
          <p:nvPr/>
        </p:nvSpPr>
        <p:spPr>
          <a:xfrm>
            <a:off x="1446018" y="2971202"/>
            <a:ext cx="4552727" cy="827021"/>
          </a:xfrm>
          <a:prstGeom prst="rect">
            <a:avLst/>
          </a:prstGeom>
          <a:noFill/>
        </p:spPr>
        <p:txBody>
          <a:bodyPr wrap="square">
            <a:spAutoFit/>
          </a:bodyPr>
          <a:lstStyle/>
          <a:p>
            <a:pPr>
              <a:lnSpc>
                <a:spcPct val="150000"/>
              </a:lnSpc>
            </a:pPr>
            <a:r>
              <a:rPr lang="id-ID" sz="1100" dirty="0">
                <a:solidFill>
                  <a:schemeClr val="accent6"/>
                </a:solidFill>
                <a:effectLst/>
                <a:ea typeface="Times New Roman" panose="02020603050405020304" pitchFamily="18" charset="0"/>
              </a:rPr>
              <a:t>Tristique nulla aliquet enim tortor at auctor urna nunc id. Mae</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cenas accumsan lacus vel facilisis volutpat est velit egestas dui. Libero enim sed faucibus turpis. Et tortor consequat </a:t>
            </a:r>
          </a:p>
        </p:txBody>
      </p:sp>
      <p:sp>
        <p:nvSpPr>
          <p:cNvPr id="20" name="Oval 19">
            <a:extLst>
              <a:ext uri="{FF2B5EF4-FFF2-40B4-BE49-F238E27FC236}">
                <a16:creationId xmlns:a16="http://schemas.microsoft.com/office/drawing/2014/main" id="{7852B5F0-49BD-411E-9473-D58DCB90705B}"/>
              </a:ext>
            </a:extLst>
          </p:cNvPr>
          <p:cNvSpPr/>
          <p:nvPr/>
        </p:nvSpPr>
        <p:spPr>
          <a:xfrm>
            <a:off x="1507176" y="3926974"/>
            <a:ext cx="712847" cy="68742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01</a:t>
            </a:r>
            <a:endParaRPr lang="en-ID" sz="1400" b="1" dirty="0"/>
          </a:p>
        </p:txBody>
      </p:sp>
      <p:sp>
        <p:nvSpPr>
          <p:cNvPr id="21" name="TextBox 20">
            <a:extLst>
              <a:ext uri="{FF2B5EF4-FFF2-40B4-BE49-F238E27FC236}">
                <a16:creationId xmlns:a16="http://schemas.microsoft.com/office/drawing/2014/main" id="{82E5712B-3C6E-4FA0-A35B-4CF9A4D0FD32}"/>
              </a:ext>
            </a:extLst>
          </p:cNvPr>
          <p:cNvSpPr txBox="1"/>
          <p:nvPr/>
        </p:nvSpPr>
        <p:spPr>
          <a:xfrm>
            <a:off x="2309213" y="3908675"/>
            <a:ext cx="2510254" cy="379078"/>
          </a:xfrm>
          <a:prstGeom prst="rect">
            <a:avLst/>
          </a:prstGeom>
          <a:noFill/>
        </p:spPr>
        <p:txBody>
          <a:bodyPr wrap="square">
            <a:spAutoFit/>
          </a:bodyPr>
          <a:lstStyle/>
          <a:p>
            <a:pPr>
              <a:lnSpc>
                <a:spcPct val="150000"/>
              </a:lnSpc>
            </a:pPr>
            <a:r>
              <a:rPr lang="id-ID" sz="1400" b="1" dirty="0">
                <a:solidFill>
                  <a:schemeClr val="tx2"/>
                </a:solidFill>
                <a:effectLst/>
                <a:ea typeface="Open Sans SemiBold" panose="020B0706030804020204" pitchFamily="34" charset="0"/>
                <a:cs typeface="Open Sans SemiBold" panose="020B0706030804020204" pitchFamily="34" charset="0"/>
              </a:rPr>
              <a:t>Best Fitness and Gym</a:t>
            </a:r>
          </a:p>
        </p:txBody>
      </p:sp>
      <p:sp>
        <p:nvSpPr>
          <p:cNvPr id="22" name="TextBox 21">
            <a:extLst>
              <a:ext uri="{FF2B5EF4-FFF2-40B4-BE49-F238E27FC236}">
                <a16:creationId xmlns:a16="http://schemas.microsoft.com/office/drawing/2014/main" id="{6C102974-6C45-49DC-80CD-75D1F8D26AAC}"/>
              </a:ext>
            </a:extLst>
          </p:cNvPr>
          <p:cNvSpPr txBox="1"/>
          <p:nvPr/>
        </p:nvSpPr>
        <p:spPr>
          <a:xfrm>
            <a:off x="2309213" y="4261038"/>
            <a:ext cx="3336213" cy="317587"/>
          </a:xfrm>
          <a:prstGeom prst="rect">
            <a:avLst/>
          </a:prstGeom>
          <a:noFill/>
        </p:spPr>
        <p:txBody>
          <a:bodyPr wrap="square">
            <a:spAutoFit/>
          </a:bodyPr>
          <a:lstStyle/>
          <a:p>
            <a:pPr>
              <a:lnSpc>
                <a:spcPct val="150000"/>
              </a:lnSpc>
            </a:pPr>
            <a:r>
              <a:rPr lang="id-ID" sz="1100" dirty="0">
                <a:solidFill>
                  <a:schemeClr val="accent6"/>
                </a:solidFill>
                <a:effectLst/>
                <a:ea typeface="Times New Roman" panose="02020603050405020304" pitchFamily="18" charset="0"/>
              </a:rPr>
              <a:t>Tristique nulla aliquet enim tortor at auctor</a:t>
            </a:r>
          </a:p>
        </p:txBody>
      </p:sp>
      <p:sp>
        <p:nvSpPr>
          <p:cNvPr id="23" name="Oval 22">
            <a:extLst>
              <a:ext uri="{FF2B5EF4-FFF2-40B4-BE49-F238E27FC236}">
                <a16:creationId xmlns:a16="http://schemas.microsoft.com/office/drawing/2014/main" id="{303CD893-BE7B-44D4-8C8E-186FEEB9D95F}"/>
              </a:ext>
            </a:extLst>
          </p:cNvPr>
          <p:cNvSpPr/>
          <p:nvPr/>
        </p:nvSpPr>
        <p:spPr>
          <a:xfrm>
            <a:off x="1507176" y="4847594"/>
            <a:ext cx="712847" cy="687423"/>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02</a:t>
            </a:r>
            <a:endParaRPr lang="en-ID" sz="1400" b="1" dirty="0"/>
          </a:p>
        </p:txBody>
      </p:sp>
      <p:sp>
        <p:nvSpPr>
          <p:cNvPr id="24" name="TextBox 23">
            <a:extLst>
              <a:ext uri="{FF2B5EF4-FFF2-40B4-BE49-F238E27FC236}">
                <a16:creationId xmlns:a16="http://schemas.microsoft.com/office/drawing/2014/main" id="{7585109A-F1CD-427B-8775-542DC5482357}"/>
              </a:ext>
            </a:extLst>
          </p:cNvPr>
          <p:cNvSpPr txBox="1"/>
          <p:nvPr/>
        </p:nvSpPr>
        <p:spPr>
          <a:xfrm>
            <a:off x="2309212" y="4829295"/>
            <a:ext cx="2510253" cy="379078"/>
          </a:xfrm>
          <a:prstGeom prst="rect">
            <a:avLst/>
          </a:prstGeom>
          <a:noFill/>
        </p:spPr>
        <p:txBody>
          <a:bodyPr wrap="square">
            <a:spAutoFit/>
          </a:bodyPr>
          <a:lstStyle/>
          <a:p>
            <a:pPr>
              <a:lnSpc>
                <a:spcPct val="150000"/>
              </a:lnSpc>
            </a:pPr>
            <a:r>
              <a:rPr lang="id-ID" sz="1400" b="1" dirty="0">
                <a:solidFill>
                  <a:schemeClr val="tx2"/>
                </a:solidFill>
                <a:ea typeface="Open Sans SemiBold" panose="020B0706030804020204" pitchFamily="34" charset="0"/>
                <a:cs typeface="Open Sans SemiBold" panose="020B0706030804020204" pitchFamily="34" charset="0"/>
              </a:rPr>
              <a:t>Professional Trainer</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25" name="TextBox 24">
            <a:extLst>
              <a:ext uri="{FF2B5EF4-FFF2-40B4-BE49-F238E27FC236}">
                <a16:creationId xmlns:a16="http://schemas.microsoft.com/office/drawing/2014/main" id="{590C01B2-C347-4A85-9EFA-5419C5A40617}"/>
              </a:ext>
            </a:extLst>
          </p:cNvPr>
          <p:cNvSpPr txBox="1"/>
          <p:nvPr/>
        </p:nvSpPr>
        <p:spPr>
          <a:xfrm>
            <a:off x="2309213" y="5181658"/>
            <a:ext cx="3336213" cy="317587"/>
          </a:xfrm>
          <a:prstGeom prst="rect">
            <a:avLst/>
          </a:prstGeom>
          <a:noFill/>
        </p:spPr>
        <p:txBody>
          <a:bodyPr wrap="square">
            <a:spAutoFit/>
          </a:bodyPr>
          <a:lstStyle/>
          <a:p>
            <a:pPr>
              <a:lnSpc>
                <a:spcPct val="150000"/>
              </a:lnSpc>
            </a:pPr>
            <a:r>
              <a:rPr lang="id-ID" sz="1100" dirty="0">
                <a:solidFill>
                  <a:schemeClr val="accent6"/>
                </a:solidFill>
                <a:effectLst/>
                <a:ea typeface="Times New Roman" panose="02020603050405020304" pitchFamily="18" charset="0"/>
              </a:rPr>
              <a:t>Tristique nulla aliquet enim tortor at auctor</a:t>
            </a:r>
          </a:p>
        </p:txBody>
      </p:sp>
      <p:sp>
        <p:nvSpPr>
          <p:cNvPr id="6" name="Picture Placeholder 5">
            <a:extLst>
              <a:ext uri="{FF2B5EF4-FFF2-40B4-BE49-F238E27FC236}">
                <a16:creationId xmlns:a16="http://schemas.microsoft.com/office/drawing/2014/main" id="{1B83C667-6AEE-4284-8393-FB733A333221}"/>
              </a:ext>
            </a:extLst>
          </p:cNvPr>
          <p:cNvSpPr>
            <a:spLocks noGrp="1"/>
          </p:cNvSpPr>
          <p:nvPr>
            <p:ph type="pic" sz="quarter" idx="10"/>
          </p:nvPr>
        </p:nvSpPr>
        <p:spPr/>
      </p:sp>
    </p:spTree>
    <p:extLst>
      <p:ext uri="{BB962C8B-B14F-4D97-AF65-F5344CB8AC3E}">
        <p14:creationId xmlns:p14="http://schemas.microsoft.com/office/powerpoint/2010/main" val="23145429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reeform: Shape 16">
            <a:extLst>
              <a:ext uri="{FF2B5EF4-FFF2-40B4-BE49-F238E27FC236}">
                <a16:creationId xmlns:a16="http://schemas.microsoft.com/office/drawing/2014/main" id="{04F7EEF8-DC9D-4051-AE38-035C3C3982EF}"/>
              </a:ext>
            </a:extLst>
          </p:cNvPr>
          <p:cNvSpPr/>
          <p:nvPr/>
        </p:nvSpPr>
        <p:spPr>
          <a:xfrm>
            <a:off x="0" y="0"/>
            <a:ext cx="6519771" cy="6858000"/>
          </a:xfrm>
          <a:custGeom>
            <a:avLst/>
            <a:gdLst>
              <a:gd name="connsiteX0" fmla="*/ 0 w 6519771"/>
              <a:gd name="connsiteY0" fmla="*/ 0 h 6858000"/>
              <a:gd name="connsiteX1" fmla="*/ 2022820 w 6519771"/>
              <a:gd name="connsiteY1" fmla="*/ 0 h 6858000"/>
              <a:gd name="connsiteX2" fmla="*/ 6519771 w 6519771"/>
              <a:gd name="connsiteY2" fmla="*/ 6858000 h 6858000"/>
              <a:gd name="connsiteX3" fmla="*/ 1789592 w 6519771"/>
              <a:gd name="connsiteY3" fmla="*/ 6858000 h 6858000"/>
              <a:gd name="connsiteX4" fmla="*/ 0 w 6519771"/>
              <a:gd name="connsiteY4" fmla="*/ 4128815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19771" h="6858000">
                <a:moveTo>
                  <a:pt x="0" y="0"/>
                </a:moveTo>
                <a:lnTo>
                  <a:pt x="2022820" y="0"/>
                </a:lnTo>
                <a:lnTo>
                  <a:pt x="6519771" y="6858000"/>
                </a:lnTo>
                <a:lnTo>
                  <a:pt x="1789592" y="6858000"/>
                </a:lnTo>
                <a:lnTo>
                  <a:pt x="0" y="4128815"/>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14" name="Freeform: Shape 13">
            <a:extLst>
              <a:ext uri="{FF2B5EF4-FFF2-40B4-BE49-F238E27FC236}">
                <a16:creationId xmlns:a16="http://schemas.microsoft.com/office/drawing/2014/main" id="{960D3390-C6DF-446F-A9B0-515398D86585}"/>
              </a:ext>
            </a:extLst>
          </p:cNvPr>
          <p:cNvSpPr/>
          <p:nvPr/>
        </p:nvSpPr>
        <p:spPr>
          <a:xfrm>
            <a:off x="3483889" y="0"/>
            <a:ext cx="2179810" cy="1620128"/>
          </a:xfrm>
          <a:custGeom>
            <a:avLst/>
            <a:gdLst>
              <a:gd name="connsiteX0" fmla="*/ 3790392 w 3790392"/>
              <a:gd name="connsiteY0" fmla="*/ 2817182 h 2817182"/>
              <a:gd name="connsiteX1" fmla="*/ 1847293 w 3790392"/>
              <a:gd name="connsiteY1" fmla="*/ 2817182 h 2817182"/>
              <a:gd name="connsiteX2" fmla="*/ 0 w 3790392"/>
              <a:gd name="connsiteY2" fmla="*/ 0 h 2817182"/>
              <a:gd name="connsiteX3" fmla="*/ 1943100 w 3790392"/>
              <a:gd name="connsiteY3" fmla="*/ 0 h 2817182"/>
            </a:gdLst>
            <a:ahLst/>
            <a:cxnLst>
              <a:cxn ang="0">
                <a:pos x="connsiteX0" y="connsiteY0"/>
              </a:cxn>
              <a:cxn ang="0">
                <a:pos x="connsiteX1" y="connsiteY1"/>
              </a:cxn>
              <a:cxn ang="0">
                <a:pos x="connsiteX2" y="connsiteY2"/>
              </a:cxn>
              <a:cxn ang="0">
                <a:pos x="connsiteX3" y="connsiteY3"/>
              </a:cxn>
            </a:cxnLst>
            <a:rect l="l" t="t" r="r" b="b"/>
            <a:pathLst>
              <a:path w="3790392" h="2817182">
                <a:moveTo>
                  <a:pt x="3790392" y="2817182"/>
                </a:moveTo>
                <a:lnTo>
                  <a:pt x="1847293" y="2817182"/>
                </a:lnTo>
                <a:lnTo>
                  <a:pt x="0" y="0"/>
                </a:lnTo>
                <a:lnTo>
                  <a:pt x="194310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18" name="TextBox 17">
            <a:extLst>
              <a:ext uri="{FF2B5EF4-FFF2-40B4-BE49-F238E27FC236}">
                <a16:creationId xmlns:a16="http://schemas.microsoft.com/office/drawing/2014/main" id="{592F0A10-AD43-41BC-96BA-228AC59254D1}"/>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grpSp>
        <p:nvGrpSpPr>
          <p:cNvPr id="19" name="Group 18">
            <a:extLst>
              <a:ext uri="{FF2B5EF4-FFF2-40B4-BE49-F238E27FC236}">
                <a16:creationId xmlns:a16="http://schemas.microsoft.com/office/drawing/2014/main" id="{A5BA37EB-DD95-4CDF-98F1-2C432BB05EF9}"/>
              </a:ext>
            </a:extLst>
          </p:cNvPr>
          <p:cNvGrpSpPr/>
          <p:nvPr/>
        </p:nvGrpSpPr>
        <p:grpSpPr>
          <a:xfrm>
            <a:off x="11536457" y="3032761"/>
            <a:ext cx="71551" cy="792479"/>
            <a:chOff x="8782051" y="2019301"/>
            <a:chExt cx="121444" cy="1345076"/>
          </a:xfrm>
        </p:grpSpPr>
        <p:sp>
          <p:nvSpPr>
            <p:cNvPr id="20" name="Oval 19">
              <a:extLst>
                <a:ext uri="{FF2B5EF4-FFF2-40B4-BE49-F238E27FC236}">
                  <a16:creationId xmlns:a16="http://schemas.microsoft.com/office/drawing/2014/main" id="{A3027B79-FB97-4127-AF07-D219D6AE3B43}"/>
                </a:ext>
              </a:extLst>
            </p:cNvPr>
            <p:cNvSpPr/>
            <p:nvPr/>
          </p:nvSpPr>
          <p:spPr>
            <a:xfrm>
              <a:off x="8782051" y="2019301"/>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1" name="Oval 20">
              <a:extLst>
                <a:ext uri="{FF2B5EF4-FFF2-40B4-BE49-F238E27FC236}">
                  <a16:creationId xmlns:a16="http://schemas.microsoft.com/office/drawing/2014/main" id="{131EDFBB-6729-4F6B-96FC-0152AFBCA780}"/>
                </a:ext>
              </a:extLst>
            </p:cNvPr>
            <p:cNvSpPr/>
            <p:nvPr/>
          </p:nvSpPr>
          <p:spPr>
            <a:xfrm>
              <a:off x="8782051" y="2427178"/>
              <a:ext cx="121444" cy="1214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2" name="Oval 21">
              <a:extLst>
                <a:ext uri="{FF2B5EF4-FFF2-40B4-BE49-F238E27FC236}">
                  <a16:creationId xmlns:a16="http://schemas.microsoft.com/office/drawing/2014/main" id="{AF4E6D2E-A9D3-4C45-A167-CF601A8756E0}"/>
                </a:ext>
              </a:extLst>
            </p:cNvPr>
            <p:cNvSpPr/>
            <p:nvPr/>
          </p:nvSpPr>
          <p:spPr>
            <a:xfrm>
              <a:off x="8782051" y="2835055"/>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3" name="Oval 22">
              <a:extLst>
                <a:ext uri="{FF2B5EF4-FFF2-40B4-BE49-F238E27FC236}">
                  <a16:creationId xmlns:a16="http://schemas.microsoft.com/office/drawing/2014/main" id="{F4F97F88-F11F-4783-8A5E-1DC71588B344}"/>
                </a:ext>
              </a:extLst>
            </p:cNvPr>
            <p:cNvSpPr/>
            <p:nvPr/>
          </p:nvSpPr>
          <p:spPr>
            <a:xfrm>
              <a:off x="8782051" y="3242933"/>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cxnSp>
        <p:nvCxnSpPr>
          <p:cNvPr id="24" name="Straight Connector 23">
            <a:extLst>
              <a:ext uri="{FF2B5EF4-FFF2-40B4-BE49-F238E27FC236}">
                <a16:creationId xmlns:a16="http://schemas.microsoft.com/office/drawing/2014/main" id="{02EBF2F5-5136-43F3-9086-307E53D2C345}"/>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D1F970EB-327C-43CE-A3DA-1F49D2D0BF83}"/>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11</a:t>
            </a:fld>
            <a:endParaRPr lang="en-ID" sz="800" dirty="0">
              <a:solidFill>
                <a:schemeClr val="accent6">
                  <a:lumMod val="40000"/>
                  <a:lumOff val="60000"/>
                </a:schemeClr>
              </a:solidFill>
            </a:endParaRPr>
          </a:p>
        </p:txBody>
      </p:sp>
      <p:sp>
        <p:nvSpPr>
          <p:cNvPr id="13" name="TextBox 12">
            <a:extLst>
              <a:ext uri="{FF2B5EF4-FFF2-40B4-BE49-F238E27FC236}">
                <a16:creationId xmlns:a16="http://schemas.microsoft.com/office/drawing/2014/main" id="{46FD5773-D96F-4778-8F89-27678745EE62}"/>
              </a:ext>
            </a:extLst>
          </p:cNvPr>
          <p:cNvSpPr txBox="1"/>
          <p:nvPr/>
        </p:nvSpPr>
        <p:spPr>
          <a:xfrm>
            <a:off x="6919686" y="1481319"/>
            <a:ext cx="3653064" cy="1077218"/>
          </a:xfrm>
          <a:prstGeom prst="rect">
            <a:avLst/>
          </a:prstGeom>
          <a:noFill/>
        </p:spPr>
        <p:txBody>
          <a:bodyPr wrap="square" rtlCol="0">
            <a:spAutoFit/>
          </a:bodyPr>
          <a:lstStyle/>
          <a:p>
            <a:r>
              <a:rPr lang="id-ID" sz="3200" dirty="0">
                <a:latin typeface="+mj-lt"/>
              </a:rPr>
              <a:t>We Make Sure </a:t>
            </a:r>
            <a:r>
              <a:rPr lang="id-ID" sz="3200" dirty="0">
                <a:solidFill>
                  <a:schemeClr val="accent3"/>
                </a:solidFill>
                <a:latin typeface="+mj-lt"/>
              </a:rPr>
              <a:t>You Are Satisfied</a:t>
            </a:r>
            <a:endParaRPr lang="en-ID" sz="3200" dirty="0">
              <a:solidFill>
                <a:schemeClr val="accent3"/>
              </a:solidFill>
              <a:latin typeface="+mj-lt"/>
            </a:endParaRPr>
          </a:p>
        </p:txBody>
      </p:sp>
      <p:sp>
        <p:nvSpPr>
          <p:cNvPr id="16" name="TextBox 15">
            <a:extLst>
              <a:ext uri="{FF2B5EF4-FFF2-40B4-BE49-F238E27FC236}">
                <a16:creationId xmlns:a16="http://schemas.microsoft.com/office/drawing/2014/main" id="{AE999E42-1376-4931-A0A6-A133C4E8C486}"/>
              </a:ext>
            </a:extLst>
          </p:cNvPr>
          <p:cNvSpPr txBox="1"/>
          <p:nvPr/>
        </p:nvSpPr>
        <p:spPr>
          <a:xfrm>
            <a:off x="6919686" y="2503927"/>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26" name="Straight Connector 25">
            <a:extLst>
              <a:ext uri="{FF2B5EF4-FFF2-40B4-BE49-F238E27FC236}">
                <a16:creationId xmlns:a16="http://schemas.microsoft.com/office/drawing/2014/main" id="{1E9CDDA0-8591-42B3-A277-5D45202FC27A}"/>
              </a:ext>
            </a:extLst>
          </p:cNvPr>
          <p:cNvCxnSpPr/>
          <p:nvPr/>
        </p:nvCxnSpPr>
        <p:spPr>
          <a:xfrm>
            <a:off x="8829675" y="2638040"/>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4E406889-5520-4A1F-B109-06D0A1BB1A2D}"/>
              </a:ext>
            </a:extLst>
          </p:cNvPr>
          <p:cNvSpPr txBox="1"/>
          <p:nvPr/>
        </p:nvSpPr>
        <p:spPr>
          <a:xfrm>
            <a:off x="6919687" y="3501430"/>
            <a:ext cx="3816046" cy="825419"/>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N</a:t>
            </a:r>
            <a:r>
              <a:rPr lang="id-ID" sz="1100" dirty="0">
                <a:solidFill>
                  <a:schemeClr val="accent6"/>
                </a:solidFill>
                <a:effectLst/>
                <a:ea typeface="Times New Roman" panose="02020603050405020304" pitchFamily="18" charset="0"/>
              </a:rPr>
              <a:t>ulla aliquet enim tor at auctor urna nunc id. Maecen</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as</a:t>
            </a:r>
            <a:r>
              <a:rPr lang="en-US" sz="1100" dirty="0">
                <a:solidFill>
                  <a:schemeClr val="accent6"/>
                </a:solidFill>
                <a:ea typeface="Times New Roman" panose="02020603050405020304" pitchFamily="18" charset="0"/>
              </a:rPr>
              <a:t>io</a:t>
            </a:r>
            <a:r>
              <a:rPr lang="id-ID" sz="1100" dirty="0">
                <a:solidFill>
                  <a:schemeClr val="accent6"/>
                </a:solidFill>
                <a:effectLst/>
                <a:ea typeface="Times New Roman" panose="02020603050405020304" pitchFamily="18" charset="0"/>
              </a:rPr>
              <a:t> acc</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umsan</a:t>
            </a:r>
            <a:r>
              <a:rPr lang="en-US" sz="1100" dirty="0">
                <a:solidFill>
                  <a:schemeClr val="accent6"/>
                </a:solidFill>
                <a:effectLst/>
                <a:ea typeface="Times New Roman" panose="02020603050405020304" pitchFamily="18" charset="0"/>
              </a:rPr>
              <a:t> </a:t>
            </a:r>
            <a:r>
              <a:rPr lang="en-US" sz="1100" dirty="0" err="1">
                <a:solidFill>
                  <a:schemeClr val="accent6"/>
                </a:solidFill>
                <a:effectLst/>
                <a:ea typeface="Times New Roman" panose="02020603050405020304" pitchFamily="18" charset="0"/>
              </a:rPr>
              <a:t>niaodd</a:t>
            </a:r>
            <a:r>
              <a:rPr lang="id-ID" sz="1100" dirty="0">
                <a:solidFill>
                  <a:schemeClr val="accent6"/>
                </a:solidFill>
                <a:effectLst/>
                <a:ea typeface="Times New Roman" panose="02020603050405020304" pitchFamily="18" charset="0"/>
              </a:rPr>
              <a:t> lacus </a:t>
            </a:r>
            <a:r>
              <a:rPr lang="id-ID" sz="1100" dirty="0">
                <a:solidFill>
                  <a:schemeClr val="accent6"/>
                </a:solidFill>
                <a:ea typeface="Times New Roman" panose="02020603050405020304" pitchFamily="18" charset="0"/>
              </a:rPr>
              <a:t>Tristique velTristique </a:t>
            </a:r>
            <a:r>
              <a:rPr lang="id-ID" sz="1100" dirty="0">
                <a:solidFill>
                  <a:schemeClr val="accent6"/>
                </a:solidFill>
                <a:effectLst/>
                <a:ea typeface="Times New Roman" panose="02020603050405020304" pitchFamily="18" charset="0"/>
              </a:rPr>
              <a:t>nulla aliquet enim tor at auctor urn</a:t>
            </a:r>
          </a:p>
        </p:txBody>
      </p:sp>
      <p:sp>
        <p:nvSpPr>
          <p:cNvPr id="28" name="TextBox 27">
            <a:extLst>
              <a:ext uri="{FF2B5EF4-FFF2-40B4-BE49-F238E27FC236}">
                <a16:creationId xmlns:a16="http://schemas.microsoft.com/office/drawing/2014/main" id="{737DCB13-E35F-4135-9148-AA379C1E6EFD}"/>
              </a:ext>
            </a:extLst>
          </p:cNvPr>
          <p:cNvSpPr txBox="1"/>
          <p:nvPr/>
        </p:nvSpPr>
        <p:spPr>
          <a:xfrm>
            <a:off x="6919686" y="3157312"/>
            <a:ext cx="2526779" cy="420628"/>
          </a:xfrm>
          <a:prstGeom prst="rect">
            <a:avLst/>
          </a:prstGeom>
          <a:noFill/>
        </p:spPr>
        <p:txBody>
          <a:bodyPr wrap="square">
            <a:spAutoFit/>
          </a:bodyPr>
          <a:lstStyle/>
          <a:p>
            <a:pPr>
              <a:lnSpc>
                <a:spcPct val="150000"/>
              </a:lnSpc>
            </a:pPr>
            <a:r>
              <a:rPr lang="en-US" sz="1600" b="1" dirty="0">
                <a:solidFill>
                  <a:schemeClr val="tx2"/>
                </a:solidFill>
                <a:effectLst/>
                <a:ea typeface="Open Sans SemiBold" panose="020B0706030804020204" pitchFamily="34" charset="0"/>
                <a:cs typeface="Open Sans SemiBold" panose="020B0706030804020204" pitchFamily="34" charset="0"/>
              </a:rPr>
              <a:t>The Best Trainer</a:t>
            </a:r>
            <a:endParaRPr lang="id-ID" sz="1600" b="1" dirty="0">
              <a:solidFill>
                <a:schemeClr val="tx2"/>
              </a:solidFill>
              <a:effectLst/>
              <a:ea typeface="Open Sans SemiBold" panose="020B0706030804020204" pitchFamily="34" charset="0"/>
              <a:cs typeface="Open Sans SemiBold" panose="020B0706030804020204" pitchFamily="34" charset="0"/>
            </a:endParaRPr>
          </a:p>
        </p:txBody>
      </p:sp>
      <p:sp>
        <p:nvSpPr>
          <p:cNvPr id="29" name="TextBox 28">
            <a:extLst>
              <a:ext uri="{FF2B5EF4-FFF2-40B4-BE49-F238E27FC236}">
                <a16:creationId xmlns:a16="http://schemas.microsoft.com/office/drawing/2014/main" id="{6E14C1EF-2DA0-4E93-99BB-6F4B00C8771D}"/>
              </a:ext>
            </a:extLst>
          </p:cNvPr>
          <p:cNvSpPr txBox="1"/>
          <p:nvPr/>
        </p:nvSpPr>
        <p:spPr>
          <a:xfrm>
            <a:off x="6919687" y="4770233"/>
            <a:ext cx="3816046" cy="825419"/>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N</a:t>
            </a:r>
            <a:r>
              <a:rPr lang="id-ID" sz="1100" dirty="0">
                <a:solidFill>
                  <a:schemeClr val="accent6"/>
                </a:solidFill>
                <a:effectLst/>
                <a:ea typeface="Times New Roman" panose="02020603050405020304" pitchFamily="18" charset="0"/>
              </a:rPr>
              <a:t>ulla aliquet enim tor at auctor urna nunc id. Maecen</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as</a:t>
            </a:r>
            <a:r>
              <a:rPr lang="en-US" sz="1100" dirty="0">
                <a:solidFill>
                  <a:schemeClr val="accent6"/>
                </a:solidFill>
                <a:ea typeface="Times New Roman" panose="02020603050405020304" pitchFamily="18" charset="0"/>
              </a:rPr>
              <a:t>io</a:t>
            </a:r>
            <a:r>
              <a:rPr lang="id-ID" sz="1100" dirty="0">
                <a:solidFill>
                  <a:schemeClr val="accent6"/>
                </a:solidFill>
                <a:effectLst/>
                <a:ea typeface="Times New Roman" panose="02020603050405020304" pitchFamily="18" charset="0"/>
              </a:rPr>
              <a:t> acc</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umsan</a:t>
            </a:r>
            <a:r>
              <a:rPr lang="en-US" sz="1100" dirty="0">
                <a:solidFill>
                  <a:schemeClr val="accent6"/>
                </a:solidFill>
                <a:effectLst/>
                <a:ea typeface="Times New Roman" panose="02020603050405020304" pitchFamily="18" charset="0"/>
              </a:rPr>
              <a:t> </a:t>
            </a:r>
            <a:r>
              <a:rPr lang="en-US" sz="1100" dirty="0" err="1">
                <a:solidFill>
                  <a:schemeClr val="accent6"/>
                </a:solidFill>
                <a:effectLst/>
                <a:ea typeface="Times New Roman" panose="02020603050405020304" pitchFamily="18" charset="0"/>
              </a:rPr>
              <a:t>niaodd</a:t>
            </a:r>
            <a:r>
              <a:rPr lang="id-ID" sz="1100" dirty="0">
                <a:solidFill>
                  <a:schemeClr val="accent6"/>
                </a:solidFill>
                <a:effectLst/>
                <a:ea typeface="Times New Roman" panose="02020603050405020304" pitchFamily="18" charset="0"/>
              </a:rPr>
              <a:t> lacus </a:t>
            </a:r>
            <a:r>
              <a:rPr lang="id-ID" sz="1100" dirty="0">
                <a:solidFill>
                  <a:schemeClr val="accent6"/>
                </a:solidFill>
                <a:ea typeface="Times New Roman" panose="02020603050405020304" pitchFamily="18" charset="0"/>
              </a:rPr>
              <a:t>Tristique velTristique </a:t>
            </a:r>
            <a:r>
              <a:rPr lang="id-ID" sz="1100" dirty="0">
                <a:solidFill>
                  <a:schemeClr val="accent6"/>
                </a:solidFill>
                <a:effectLst/>
                <a:ea typeface="Times New Roman" panose="02020603050405020304" pitchFamily="18" charset="0"/>
              </a:rPr>
              <a:t>nulla aliquet enim tor at auctor urn</a:t>
            </a:r>
          </a:p>
        </p:txBody>
      </p:sp>
      <p:sp>
        <p:nvSpPr>
          <p:cNvPr id="30" name="TextBox 29">
            <a:extLst>
              <a:ext uri="{FF2B5EF4-FFF2-40B4-BE49-F238E27FC236}">
                <a16:creationId xmlns:a16="http://schemas.microsoft.com/office/drawing/2014/main" id="{2C375C81-C12D-4C36-B494-567B03863657}"/>
              </a:ext>
            </a:extLst>
          </p:cNvPr>
          <p:cNvSpPr txBox="1"/>
          <p:nvPr/>
        </p:nvSpPr>
        <p:spPr>
          <a:xfrm>
            <a:off x="6919686" y="4418853"/>
            <a:ext cx="2526779" cy="420628"/>
          </a:xfrm>
          <a:prstGeom prst="rect">
            <a:avLst/>
          </a:prstGeom>
          <a:noFill/>
        </p:spPr>
        <p:txBody>
          <a:bodyPr wrap="square">
            <a:spAutoFit/>
          </a:bodyPr>
          <a:lstStyle/>
          <a:p>
            <a:pPr>
              <a:lnSpc>
                <a:spcPct val="150000"/>
              </a:lnSpc>
            </a:pPr>
            <a:r>
              <a:rPr lang="en-US" sz="1600" b="1" dirty="0">
                <a:solidFill>
                  <a:schemeClr val="tx2"/>
                </a:solidFill>
                <a:effectLst/>
                <a:ea typeface="Open Sans SemiBold" panose="020B0706030804020204" pitchFamily="34" charset="0"/>
                <a:cs typeface="Open Sans SemiBold" panose="020B0706030804020204" pitchFamily="34" charset="0"/>
              </a:rPr>
              <a:t>The Quality Program</a:t>
            </a:r>
            <a:endParaRPr lang="id-ID" sz="1600" b="1" dirty="0">
              <a:solidFill>
                <a:schemeClr val="tx2"/>
              </a:solidFill>
              <a:effectLst/>
              <a:ea typeface="Open Sans SemiBold" panose="020B0706030804020204" pitchFamily="34" charset="0"/>
              <a:cs typeface="Open Sans SemiBold" panose="020B0706030804020204" pitchFamily="34" charset="0"/>
            </a:endParaRPr>
          </a:p>
        </p:txBody>
      </p:sp>
      <p:sp>
        <p:nvSpPr>
          <p:cNvPr id="3" name="Picture Placeholder 2">
            <a:extLst>
              <a:ext uri="{FF2B5EF4-FFF2-40B4-BE49-F238E27FC236}">
                <a16:creationId xmlns:a16="http://schemas.microsoft.com/office/drawing/2014/main" id="{8159B520-E03E-4088-BF97-C53BEF132C10}"/>
              </a:ext>
            </a:extLst>
          </p:cNvPr>
          <p:cNvSpPr>
            <a:spLocks noGrp="1"/>
          </p:cNvSpPr>
          <p:nvPr>
            <p:ph type="pic" sz="quarter" idx="10"/>
          </p:nvPr>
        </p:nvSpPr>
        <p:spPr/>
      </p:sp>
    </p:spTree>
    <p:extLst>
      <p:ext uri="{BB962C8B-B14F-4D97-AF65-F5344CB8AC3E}">
        <p14:creationId xmlns:p14="http://schemas.microsoft.com/office/powerpoint/2010/main" val="39677197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0D338A30-3DCF-4AD8-9231-BB36B18A6D1B}"/>
              </a:ext>
            </a:extLst>
          </p:cNvPr>
          <p:cNvSpPr>
            <a:spLocks noGrp="1"/>
          </p:cNvSpPr>
          <p:nvPr>
            <p:ph type="pic" sz="quarter" idx="10"/>
          </p:nvPr>
        </p:nvSpPr>
        <p:spPr/>
      </p:sp>
      <p:sp>
        <p:nvSpPr>
          <p:cNvPr id="17" name="Picture Placeholder 16">
            <a:extLst>
              <a:ext uri="{FF2B5EF4-FFF2-40B4-BE49-F238E27FC236}">
                <a16:creationId xmlns:a16="http://schemas.microsoft.com/office/drawing/2014/main" id="{C5A49B4B-2195-45E6-9EB6-77BDB9425E08}"/>
              </a:ext>
            </a:extLst>
          </p:cNvPr>
          <p:cNvSpPr>
            <a:spLocks noGrp="1"/>
          </p:cNvSpPr>
          <p:nvPr>
            <p:ph type="pic" sz="quarter" idx="11"/>
          </p:nvPr>
        </p:nvSpPr>
        <p:spPr/>
      </p:sp>
      <p:sp>
        <p:nvSpPr>
          <p:cNvPr id="19" name="Picture Placeholder 18">
            <a:extLst>
              <a:ext uri="{FF2B5EF4-FFF2-40B4-BE49-F238E27FC236}">
                <a16:creationId xmlns:a16="http://schemas.microsoft.com/office/drawing/2014/main" id="{2D94843B-416D-47FB-BB74-773E6035A3E1}"/>
              </a:ext>
            </a:extLst>
          </p:cNvPr>
          <p:cNvSpPr>
            <a:spLocks noGrp="1"/>
          </p:cNvSpPr>
          <p:nvPr>
            <p:ph type="pic" sz="quarter" idx="12"/>
          </p:nvPr>
        </p:nvSpPr>
        <p:spPr/>
      </p:sp>
      <p:grpSp>
        <p:nvGrpSpPr>
          <p:cNvPr id="2" name="Group 1">
            <a:extLst>
              <a:ext uri="{FF2B5EF4-FFF2-40B4-BE49-F238E27FC236}">
                <a16:creationId xmlns:a16="http://schemas.microsoft.com/office/drawing/2014/main" id="{2D80F16F-C991-46DC-802A-EDFFEBC1F768}"/>
              </a:ext>
            </a:extLst>
          </p:cNvPr>
          <p:cNvGrpSpPr/>
          <p:nvPr/>
        </p:nvGrpSpPr>
        <p:grpSpPr>
          <a:xfrm>
            <a:off x="576770" y="547633"/>
            <a:ext cx="424718" cy="386087"/>
            <a:chOff x="2129796" y="990599"/>
            <a:chExt cx="773411" cy="703064"/>
          </a:xfrm>
        </p:grpSpPr>
        <p:sp>
          <p:nvSpPr>
            <p:cNvPr id="3" name="Freeform: Shape 2">
              <a:extLst>
                <a:ext uri="{FF2B5EF4-FFF2-40B4-BE49-F238E27FC236}">
                  <a16:creationId xmlns:a16="http://schemas.microsoft.com/office/drawing/2014/main" id="{8B52637B-2BB4-4759-8F0F-5D3A492D5618}"/>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Freeform: Shape 3">
              <a:extLst>
                <a:ext uri="{FF2B5EF4-FFF2-40B4-BE49-F238E27FC236}">
                  <a16:creationId xmlns:a16="http://schemas.microsoft.com/office/drawing/2014/main" id="{1F8AA449-E47D-4B03-AF1E-49EEF7987686}"/>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5" name="TextBox 4">
            <a:extLst>
              <a:ext uri="{FF2B5EF4-FFF2-40B4-BE49-F238E27FC236}">
                <a16:creationId xmlns:a16="http://schemas.microsoft.com/office/drawing/2014/main" id="{8FD73FD1-119F-43BC-8D03-99E1B2128BC9}"/>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6" name="Group 5">
            <a:extLst>
              <a:ext uri="{FF2B5EF4-FFF2-40B4-BE49-F238E27FC236}">
                <a16:creationId xmlns:a16="http://schemas.microsoft.com/office/drawing/2014/main" id="{5AE11832-0B24-484F-98D3-79B4A1E45566}"/>
              </a:ext>
            </a:extLst>
          </p:cNvPr>
          <p:cNvGrpSpPr/>
          <p:nvPr/>
        </p:nvGrpSpPr>
        <p:grpSpPr>
          <a:xfrm>
            <a:off x="630478" y="6183134"/>
            <a:ext cx="253999" cy="87085"/>
            <a:chOff x="4499429" y="1843314"/>
            <a:chExt cx="253999" cy="87085"/>
          </a:xfrm>
        </p:grpSpPr>
        <p:sp>
          <p:nvSpPr>
            <p:cNvPr id="7" name="Oval 6">
              <a:extLst>
                <a:ext uri="{FF2B5EF4-FFF2-40B4-BE49-F238E27FC236}">
                  <a16:creationId xmlns:a16="http://schemas.microsoft.com/office/drawing/2014/main" id="{183185A0-8A94-4FE8-9A68-C067C5D0FDAD}"/>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Oval 7">
              <a:extLst>
                <a:ext uri="{FF2B5EF4-FFF2-40B4-BE49-F238E27FC236}">
                  <a16:creationId xmlns:a16="http://schemas.microsoft.com/office/drawing/2014/main" id="{2577333A-BAE0-41A5-A3E9-F5E799542422}"/>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9" name="TextBox 8">
            <a:extLst>
              <a:ext uri="{FF2B5EF4-FFF2-40B4-BE49-F238E27FC236}">
                <a16:creationId xmlns:a16="http://schemas.microsoft.com/office/drawing/2014/main" id="{ABDBA1DC-ACDD-4DD1-8F70-654F54CC9A1C}"/>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cxnSp>
        <p:nvCxnSpPr>
          <p:cNvPr id="15" name="Straight Connector 14">
            <a:extLst>
              <a:ext uri="{FF2B5EF4-FFF2-40B4-BE49-F238E27FC236}">
                <a16:creationId xmlns:a16="http://schemas.microsoft.com/office/drawing/2014/main" id="{990F4C52-566B-42A0-BA7D-D50F5E70A1F5}"/>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4E5EB9BC-EA1B-40D9-9727-55B957797B8D}"/>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12</a:t>
            </a:fld>
            <a:endParaRPr lang="en-ID" sz="800" dirty="0">
              <a:solidFill>
                <a:schemeClr val="accent6">
                  <a:lumMod val="40000"/>
                  <a:lumOff val="60000"/>
                </a:schemeClr>
              </a:solidFill>
            </a:endParaRPr>
          </a:p>
        </p:txBody>
      </p:sp>
      <p:sp>
        <p:nvSpPr>
          <p:cNvPr id="21" name="TextBox 20">
            <a:extLst>
              <a:ext uri="{FF2B5EF4-FFF2-40B4-BE49-F238E27FC236}">
                <a16:creationId xmlns:a16="http://schemas.microsoft.com/office/drawing/2014/main" id="{BC7C864D-7D8E-42A7-9E04-95848FA8C249}"/>
              </a:ext>
            </a:extLst>
          </p:cNvPr>
          <p:cNvSpPr txBox="1"/>
          <p:nvPr/>
        </p:nvSpPr>
        <p:spPr>
          <a:xfrm>
            <a:off x="3383348" y="892853"/>
            <a:ext cx="5425304" cy="584775"/>
          </a:xfrm>
          <a:prstGeom prst="rect">
            <a:avLst/>
          </a:prstGeom>
          <a:noFill/>
        </p:spPr>
        <p:txBody>
          <a:bodyPr wrap="square" rtlCol="0">
            <a:spAutoFit/>
          </a:bodyPr>
          <a:lstStyle/>
          <a:p>
            <a:pPr algn="ctr"/>
            <a:r>
              <a:rPr lang="en-US" sz="3200" dirty="0">
                <a:latin typeface="+mj-lt"/>
              </a:rPr>
              <a:t>Let’s Meet </a:t>
            </a:r>
            <a:r>
              <a:rPr lang="en-US" sz="3200" dirty="0">
                <a:solidFill>
                  <a:schemeClr val="accent3"/>
                </a:solidFill>
                <a:latin typeface="+mj-lt"/>
              </a:rPr>
              <a:t>Our Team</a:t>
            </a:r>
            <a:endParaRPr lang="en-ID" sz="3200" dirty="0">
              <a:solidFill>
                <a:schemeClr val="accent3"/>
              </a:solidFill>
              <a:latin typeface="+mj-lt"/>
            </a:endParaRPr>
          </a:p>
        </p:txBody>
      </p:sp>
      <p:sp>
        <p:nvSpPr>
          <p:cNvPr id="22" name="TextBox 21">
            <a:extLst>
              <a:ext uri="{FF2B5EF4-FFF2-40B4-BE49-F238E27FC236}">
                <a16:creationId xmlns:a16="http://schemas.microsoft.com/office/drawing/2014/main" id="{62EDA4FC-AB34-47AD-8DE2-6141DEF26D9D}"/>
              </a:ext>
            </a:extLst>
          </p:cNvPr>
          <p:cNvSpPr txBox="1"/>
          <p:nvPr/>
        </p:nvSpPr>
        <p:spPr>
          <a:xfrm>
            <a:off x="5130030" y="1429702"/>
            <a:ext cx="1931939" cy="261610"/>
          </a:xfrm>
          <a:prstGeom prst="rect">
            <a:avLst/>
          </a:prstGeom>
          <a:noFill/>
        </p:spPr>
        <p:txBody>
          <a:bodyPr wrap="none" rtlCol="0">
            <a:spAutoFit/>
          </a:bodyPr>
          <a:lstStyle/>
          <a:p>
            <a:pPr algn="ctr"/>
            <a:r>
              <a:rPr lang="en-US" sz="1100" dirty="0">
                <a:solidFill>
                  <a:schemeClr val="accent6">
                    <a:alpha val="55000"/>
                  </a:schemeClr>
                </a:solidFill>
              </a:rPr>
              <a:t>Build Your Body With Us</a:t>
            </a:r>
            <a:endParaRPr lang="en-ID" sz="1100" dirty="0">
              <a:solidFill>
                <a:schemeClr val="accent6">
                  <a:alpha val="55000"/>
                </a:schemeClr>
              </a:solidFill>
            </a:endParaRPr>
          </a:p>
        </p:txBody>
      </p:sp>
      <p:sp>
        <p:nvSpPr>
          <p:cNvPr id="35" name="Freeform: Shape 34">
            <a:extLst>
              <a:ext uri="{FF2B5EF4-FFF2-40B4-BE49-F238E27FC236}">
                <a16:creationId xmlns:a16="http://schemas.microsoft.com/office/drawing/2014/main" id="{1E2E8D96-0F5E-4A7F-9C87-CDCC8D139CE3}"/>
              </a:ext>
            </a:extLst>
          </p:cNvPr>
          <p:cNvSpPr/>
          <p:nvPr/>
        </p:nvSpPr>
        <p:spPr>
          <a:xfrm>
            <a:off x="1649352" y="3698615"/>
            <a:ext cx="2305758" cy="816625"/>
          </a:xfrm>
          <a:custGeom>
            <a:avLst/>
            <a:gdLst>
              <a:gd name="connsiteX0" fmla="*/ 204156 w 2305758"/>
              <a:gd name="connsiteY0" fmla="*/ 0 h 816625"/>
              <a:gd name="connsiteX1" fmla="*/ 2305758 w 2305758"/>
              <a:gd name="connsiteY1" fmla="*/ 0 h 816625"/>
              <a:gd name="connsiteX2" fmla="*/ 2101601 w 2305758"/>
              <a:gd name="connsiteY2" fmla="*/ 816625 h 816625"/>
              <a:gd name="connsiteX3" fmla="*/ 0 w 2305758"/>
              <a:gd name="connsiteY3" fmla="*/ 816625 h 816625"/>
            </a:gdLst>
            <a:ahLst/>
            <a:cxnLst>
              <a:cxn ang="0">
                <a:pos x="connsiteX0" y="connsiteY0"/>
              </a:cxn>
              <a:cxn ang="0">
                <a:pos x="connsiteX1" y="connsiteY1"/>
              </a:cxn>
              <a:cxn ang="0">
                <a:pos x="connsiteX2" y="connsiteY2"/>
              </a:cxn>
              <a:cxn ang="0">
                <a:pos x="connsiteX3" y="connsiteY3"/>
              </a:cxn>
            </a:cxnLst>
            <a:rect l="l" t="t" r="r" b="b"/>
            <a:pathLst>
              <a:path w="2305758" h="816625">
                <a:moveTo>
                  <a:pt x="204156" y="0"/>
                </a:moveTo>
                <a:lnTo>
                  <a:pt x="2305758" y="0"/>
                </a:lnTo>
                <a:lnTo>
                  <a:pt x="2101601" y="816625"/>
                </a:lnTo>
                <a:lnTo>
                  <a:pt x="0" y="816625"/>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2" name="Freeform: Shape 41">
            <a:extLst>
              <a:ext uri="{FF2B5EF4-FFF2-40B4-BE49-F238E27FC236}">
                <a16:creationId xmlns:a16="http://schemas.microsoft.com/office/drawing/2014/main" id="{26A86A3B-A4A9-48BA-9DD4-392F86C9D89F}"/>
              </a:ext>
            </a:extLst>
          </p:cNvPr>
          <p:cNvSpPr/>
          <p:nvPr/>
        </p:nvSpPr>
        <p:spPr>
          <a:xfrm>
            <a:off x="1634112" y="3698615"/>
            <a:ext cx="294997" cy="816625"/>
          </a:xfrm>
          <a:custGeom>
            <a:avLst/>
            <a:gdLst>
              <a:gd name="connsiteX0" fmla="*/ 204157 w 294997"/>
              <a:gd name="connsiteY0" fmla="*/ 0 h 816625"/>
              <a:gd name="connsiteX1" fmla="*/ 294997 w 294997"/>
              <a:gd name="connsiteY1" fmla="*/ 0 h 816625"/>
              <a:gd name="connsiteX2" fmla="*/ 90840 w 294997"/>
              <a:gd name="connsiteY2" fmla="*/ 816625 h 816625"/>
              <a:gd name="connsiteX3" fmla="*/ 0 w 294997"/>
              <a:gd name="connsiteY3" fmla="*/ 816625 h 816625"/>
            </a:gdLst>
            <a:ahLst/>
            <a:cxnLst>
              <a:cxn ang="0">
                <a:pos x="connsiteX0" y="connsiteY0"/>
              </a:cxn>
              <a:cxn ang="0">
                <a:pos x="connsiteX1" y="connsiteY1"/>
              </a:cxn>
              <a:cxn ang="0">
                <a:pos x="connsiteX2" y="connsiteY2"/>
              </a:cxn>
              <a:cxn ang="0">
                <a:pos x="connsiteX3" y="connsiteY3"/>
              </a:cxn>
            </a:cxnLst>
            <a:rect l="l" t="t" r="r" b="b"/>
            <a:pathLst>
              <a:path w="294997" h="816625">
                <a:moveTo>
                  <a:pt x="204157" y="0"/>
                </a:moveTo>
                <a:lnTo>
                  <a:pt x="294997" y="0"/>
                </a:lnTo>
                <a:lnTo>
                  <a:pt x="90840" y="816625"/>
                </a:lnTo>
                <a:lnTo>
                  <a:pt x="0" y="816625"/>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55" name="TextBox 54">
            <a:extLst>
              <a:ext uri="{FF2B5EF4-FFF2-40B4-BE49-F238E27FC236}">
                <a16:creationId xmlns:a16="http://schemas.microsoft.com/office/drawing/2014/main" id="{E3D3AC13-5779-46A7-8043-B29C38756750}"/>
              </a:ext>
            </a:extLst>
          </p:cNvPr>
          <p:cNvSpPr txBox="1"/>
          <p:nvPr/>
        </p:nvSpPr>
        <p:spPr>
          <a:xfrm>
            <a:off x="1944841" y="3881408"/>
            <a:ext cx="1737360" cy="307777"/>
          </a:xfrm>
          <a:prstGeom prst="rect">
            <a:avLst/>
          </a:prstGeom>
          <a:noFill/>
        </p:spPr>
        <p:txBody>
          <a:bodyPr wrap="square" rtlCol="0">
            <a:spAutoFit/>
          </a:bodyPr>
          <a:lstStyle/>
          <a:p>
            <a:pPr algn="ctr"/>
            <a:r>
              <a:rPr lang="en-US" sz="1400" b="1" spc="30" dirty="0">
                <a:solidFill>
                  <a:schemeClr val="accent5"/>
                </a:solidFill>
                <a:ea typeface="Montserrat" charset="0"/>
                <a:cs typeface="Montserrat" charset="0"/>
              </a:rPr>
              <a:t>Thomas Dune</a:t>
            </a:r>
          </a:p>
        </p:txBody>
      </p:sp>
      <p:sp>
        <p:nvSpPr>
          <p:cNvPr id="56" name="TextBox 55">
            <a:extLst>
              <a:ext uri="{FF2B5EF4-FFF2-40B4-BE49-F238E27FC236}">
                <a16:creationId xmlns:a16="http://schemas.microsoft.com/office/drawing/2014/main" id="{B90AFAAF-D63C-46F9-AAF5-EA7C012C7994}"/>
              </a:ext>
            </a:extLst>
          </p:cNvPr>
          <p:cNvSpPr txBox="1"/>
          <p:nvPr/>
        </p:nvSpPr>
        <p:spPr>
          <a:xfrm>
            <a:off x="1990561" y="4125980"/>
            <a:ext cx="1645920" cy="230832"/>
          </a:xfrm>
          <a:prstGeom prst="rect">
            <a:avLst/>
          </a:prstGeom>
          <a:noFill/>
        </p:spPr>
        <p:txBody>
          <a:bodyPr wrap="square" rtlCol="0">
            <a:spAutoFit/>
          </a:bodyPr>
          <a:lstStyle/>
          <a:p>
            <a:pPr algn="ctr"/>
            <a:r>
              <a:rPr lang="en-US" sz="900" i="1" spc="30" dirty="0">
                <a:solidFill>
                  <a:schemeClr val="accent5">
                    <a:alpha val="70000"/>
                  </a:schemeClr>
                </a:solidFill>
                <a:ea typeface="Montserrat" charset="0"/>
                <a:cs typeface="Montserrat" charset="0"/>
              </a:rPr>
              <a:t>Fitness Trainer</a:t>
            </a:r>
            <a:endParaRPr lang="en-US" sz="900" i="1" spc="30" dirty="0">
              <a:solidFill>
                <a:schemeClr val="accent5">
                  <a:alpha val="70000"/>
                </a:schemeClr>
              </a:solidFill>
              <a:latin typeface="+mn-lt"/>
              <a:ea typeface="Montserrat" charset="0"/>
              <a:cs typeface="Montserrat" charset="0"/>
            </a:endParaRPr>
          </a:p>
        </p:txBody>
      </p:sp>
      <p:sp>
        <p:nvSpPr>
          <p:cNvPr id="61" name="Freeform: Shape 60">
            <a:extLst>
              <a:ext uri="{FF2B5EF4-FFF2-40B4-BE49-F238E27FC236}">
                <a16:creationId xmlns:a16="http://schemas.microsoft.com/office/drawing/2014/main" id="{47865EB5-21C2-4873-BF34-938E65E4E3FC}"/>
              </a:ext>
            </a:extLst>
          </p:cNvPr>
          <p:cNvSpPr/>
          <p:nvPr/>
        </p:nvSpPr>
        <p:spPr>
          <a:xfrm>
            <a:off x="4707680" y="3698615"/>
            <a:ext cx="2305758" cy="816625"/>
          </a:xfrm>
          <a:custGeom>
            <a:avLst/>
            <a:gdLst>
              <a:gd name="connsiteX0" fmla="*/ 204156 w 2305758"/>
              <a:gd name="connsiteY0" fmla="*/ 0 h 816625"/>
              <a:gd name="connsiteX1" fmla="*/ 2305758 w 2305758"/>
              <a:gd name="connsiteY1" fmla="*/ 0 h 816625"/>
              <a:gd name="connsiteX2" fmla="*/ 2101601 w 2305758"/>
              <a:gd name="connsiteY2" fmla="*/ 816625 h 816625"/>
              <a:gd name="connsiteX3" fmla="*/ 0 w 2305758"/>
              <a:gd name="connsiteY3" fmla="*/ 816625 h 816625"/>
            </a:gdLst>
            <a:ahLst/>
            <a:cxnLst>
              <a:cxn ang="0">
                <a:pos x="connsiteX0" y="connsiteY0"/>
              </a:cxn>
              <a:cxn ang="0">
                <a:pos x="connsiteX1" y="connsiteY1"/>
              </a:cxn>
              <a:cxn ang="0">
                <a:pos x="connsiteX2" y="connsiteY2"/>
              </a:cxn>
              <a:cxn ang="0">
                <a:pos x="connsiteX3" y="connsiteY3"/>
              </a:cxn>
            </a:cxnLst>
            <a:rect l="l" t="t" r="r" b="b"/>
            <a:pathLst>
              <a:path w="2305758" h="816625">
                <a:moveTo>
                  <a:pt x="204156" y="0"/>
                </a:moveTo>
                <a:lnTo>
                  <a:pt x="2305758" y="0"/>
                </a:lnTo>
                <a:lnTo>
                  <a:pt x="2101601" y="816625"/>
                </a:lnTo>
                <a:lnTo>
                  <a:pt x="0" y="816625"/>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62" name="Freeform: Shape 61">
            <a:extLst>
              <a:ext uri="{FF2B5EF4-FFF2-40B4-BE49-F238E27FC236}">
                <a16:creationId xmlns:a16="http://schemas.microsoft.com/office/drawing/2014/main" id="{7F2A6B77-9A14-4254-B40F-55A026E717E1}"/>
              </a:ext>
            </a:extLst>
          </p:cNvPr>
          <p:cNvSpPr/>
          <p:nvPr/>
        </p:nvSpPr>
        <p:spPr>
          <a:xfrm>
            <a:off x="4692440" y="3698615"/>
            <a:ext cx="294997" cy="816625"/>
          </a:xfrm>
          <a:custGeom>
            <a:avLst/>
            <a:gdLst>
              <a:gd name="connsiteX0" fmla="*/ 204157 w 294997"/>
              <a:gd name="connsiteY0" fmla="*/ 0 h 816625"/>
              <a:gd name="connsiteX1" fmla="*/ 294997 w 294997"/>
              <a:gd name="connsiteY1" fmla="*/ 0 h 816625"/>
              <a:gd name="connsiteX2" fmla="*/ 90840 w 294997"/>
              <a:gd name="connsiteY2" fmla="*/ 816625 h 816625"/>
              <a:gd name="connsiteX3" fmla="*/ 0 w 294997"/>
              <a:gd name="connsiteY3" fmla="*/ 816625 h 816625"/>
            </a:gdLst>
            <a:ahLst/>
            <a:cxnLst>
              <a:cxn ang="0">
                <a:pos x="connsiteX0" y="connsiteY0"/>
              </a:cxn>
              <a:cxn ang="0">
                <a:pos x="connsiteX1" y="connsiteY1"/>
              </a:cxn>
              <a:cxn ang="0">
                <a:pos x="connsiteX2" y="connsiteY2"/>
              </a:cxn>
              <a:cxn ang="0">
                <a:pos x="connsiteX3" y="connsiteY3"/>
              </a:cxn>
            </a:cxnLst>
            <a:rect l="l" t="t" r="r" b="b"/>
            <a:pathLst>
              <a:path w="294997" h="816625">
                <a:moveTo>
                  <a:pt x="204157" y="0"/>
                </a:moveTo>
                <a:lnTo>
                  <a:pt x="294997" y="0"/>
                </a:lnTo>
                <a:lnTo>
                  <a:pt x="90840" y="816625"/>
                </a:lnTo>
                <a:lnTo>
                  <a:pt x="0" y="816625"/>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63" name="TextBox 62">
            <a:extLst>
              <a:ext uri="{FF2B5EF4-FFF2-40B4-BE49-F238E27FC236}">
                <a16:creationId xmlns:a16="http://schemas.microsoft.com/office/drawing/2014/main" id="{B455F2D5-CA99-467A-9279-56AE8DCB077A}"/>
              </a:ext>
            </a:extLst>
          </p:cNvPr>
          <p:cNvSpPr txBox="1"/>
          <p:nvPr/>
        </p:nvSpPr>
        <p:spPr>
          <a:xfrm>
            <a:off x="5003169" y="3881408"/>
            <a:ext cx="1737360" cy="307777"/>
          </a:xfrm>
          <a:prstGeom prst="rect">
            <a:avLst/>
          </a:prstGeom>
          <a:noFill/>
        </p:spPr>
        <p:txBody>
          <a:bodyPr wrap="square" rtlCol="0">
            <a:spAutoFit/>
          </a:bodyPr>
          <a:lstStyle/>
          <a:p>
            <a:pPr algn="ctr"/>
            <a:r>
              <a:rPr lang="en-US" sz="1400" b="1" spc="30" dirty="0">
                <a:solidFill>
                  <a:schemeClr val="accent5"/>
                </a:solidFill>
                <a:ea typeface="Montserrat" charset="0"/>
                <a:cs typeface="Montserrat" charset="0"/>
              </a:rPr>
              <a:t>Alfred Dune</a:t>
            </a:r>
          </a:p>
        </p:txBody>
      </p:sp>
      <p:sp>
        <p:nvSpPr>
          <p:cNvPr id="64" name="TextBox 63">
            <a:extLst>
              <a:ext uri="{FF2B5EF4-FFF2-40B4-BE49-F238E27FC236}">
                <a16:creationId xmlns:a16="http://schemas.microsoft.com/office/drawing/2014/main" id="{D7E6776D-B4FE-4EBB-9064-96E609738EC9}"/>
              </a:ext>
            </a:extLst>
          </p:cNvPr>
          <p:cNvSpPr txBox="1"/>
          <p:nvPr/>
        </p:nvSpPr>
        <p:spPr>
          <a:xfrm>
            <a:off x="5048889" y="4125980"/>
            <a:ext cx="1645920" cy="230832"/>
          </a:xfrm>
          <a:prstGeom prst="rect">
            <a:avLst/>
          </a:prstGeom>
          <a:noFill/>
        </p:spPr>
        <p:txBody>
          <a:bodyPr wrap="square" rtlCol="0">
            <a:spAutoFit/>
          </a:bodyPr>
          <a:lstStyle/>
          <a:p>
            <a:pPr algn="ctr"/>
            <a:r>
              <a:rPr lang="en-US" sz="900" i="1" spc="30" dirty="0">
                <a:solidFill>
                  <a:schemeClr val="accent5">
                    <a:alpha val="70000"/>
                  </a:schemeClr>
                </a:solidFill>
                <a:ea typeface="Montserrat" charset="0"/>
                <a:cs typeface="Montserrat" charset="0"/>
              </a:rPr>
              <a:t>CEO And Founder</a:t>
            </a:r>
            <a:endParaRPr lang="en-US" sz="900" i="1" spc="30" dirty="0">
              <a:solidFill>
                <a:schemeClr val="accent5">
                  <a:alpha val="70000"/>
                </a:schemeClr>
              </a:solidFill>
              <a:latin typeface="+mn-lt"/>
              <a:ea typeface="Montserrat" charset="0"/>
              <a:cs typeface="Montserrat" charset="0"/>
            </a:endParaRPr>
          </a:p>
        </p:txBody>
      </p:sp>
      <p:sp>
        <p:nvSpPr>
          <p:cNvPr id="67" name="Freeform: Shape 66">
            <a:extLst>
              <a:ext uri="{FF2B5EF4-FFF2-40B4-BE49-F238E27FC236}">
                <a16:creationId xmlns:a16="http://schemas.microsoft.com/office/drawing/2014/main" id="{09F0C114-B135-427F-9EA1-835154CAB991}"/>
              </a:ext>
            </a:extLst>
          </p:cNvPr>
          <p:cNvSpPr/>
          <p:nvPr/>
        </p:nvSpPr>
        <p:spPr>
          <a:xfrm>
            <a:off x="7766007" y="3698615"/>
            <a:ext cx="2305758" cy="816625"/>
          </a:xfrm>
          <a:custGeom>
            <a:avLst/>
            <a:gdLst>
              <a:gd name="connsiteX0" fmla="*/ 204156 w 2305758"/>
              <a:gd name="connsiteY0" fmla="*/ 0 h 816625"/>
              <a:gd name="connsiteX1" fmla="*/ 2305758 w 2305758"/>
              <a:gd name="connsiteY1" fmla="*/ 0 h 816625"/>
              <a:gd name="connsiteX2" fmla="*/ 2101601 w 2305758"/>
              <a:gd name="connsiteY2" fmla="*/ 816625 h 816625"/>
              <a:gd name="connsiteX3" fmla="*/ 0 w 2305758"/>
              <a:gd name="connsiteY3" fmla="*/ 816625 h 816625"/>
            </a:gdLst>
            <a:ahLst/>
            <a:cxnLst>
              <a:cxn ang="0">
                <a:pos x="connsiteX0" y="connsiteY0"/>
              </a:cxn>
              <a:cxn ang="0">
                <a:pos x="connsiteX1" y="connsiteY1"/>
              </a:cxn>
              <a:cxn ang="0">
                <a:pos x="connsiteX2" y="connsiteY2"/>
              </a:cxn>
              <a:cxn ang="0">
                <a:pos x="connsiteX3" y="connsiteY3"/>
              </a:cxn>
            </a:cxnLst>
            <a:rect l="l" t="t" r="r" b="b"/>
            <a:pathLst>
              <a:path w="2305758" h="816625">
                <a:moveTo>
                  <a:pt x="204156" y="0"/>
                </a:moveTo>
                <a:lnTo>
                  <a:pt x="2305758" y="0"/>
                </a:lnTo>
                <a:lnTo>
                  <a:pt x="2101601" y="816625"/>
                </a:lnTo>
                <a:lnTo>
                  <a:pt x="0" y="816625"/>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68" name="Freeform: Shape 67">
            <a:extLst>
              <a:ext uri="{FF2B5EF4-FFF2-40B4-BE49-F238E27FC236}">
                <a16:creationId xmlns:a16="http://schemas.microsoft.com/office/drawing/2014/main" id="{97321786-601B-4ACB-8AF8-C6CB9BB0A6A8}"/>
              </a:ext>
            </a:extLst>
          </p:cNvPr>
          <p:cNvSpPr/>
          <p:nvPr/>
        </p:nvSpPr>
        <p:spPr>
          <a:xfrm>
            <a:off x="7750767" y="3698615"/>
            <a:ext cx="294997" cy="816625"/>
          </a:xfrm>
          <a:custGeom>
            <a:avLst/>
            <a:gdLst>
              <a:gd name="connsiteX0" fmla="*/ 204157 w 294997"/>
              <a:gd name="connsiteY0" fmla="*/ 0 h 816625"/>
              <a:gd name="connsiteX1" fmla="*/ 294997 w 294997"/>
              <a:gd name="connsiteY1" fmla="*/ 0 h 816625"/>
              <a:gd name="connsiteX2" fmla="*/ 90840 w 294997"/>
              <a:gd name="connsiteY2" fmla="*/ 816625 h 816625"/>
              <a:gd name="connsiteX3" fmla="*/ 0 w 294997"/>
              <a:gd name="connsiteY3" fmla="*/ 816625 h 816625"/>
            </a:gdLst>
            <a:ahLst/>
            <a:cxnLst>
              <a:cxn ang="0">
                <a:pos x="connsiteX0" y="connsiteY0"/>
              </a:cxn>
              <a:cxn ang="0">
                <a:pos x="connsiteX1" y="connsiteY1"/>
              </a:cxn>
              <a:cxn ang="0">
                <a:pos x="connsiteX2" y="connsiteY2"/>
              </a:cxn>
              <a:cxn ang="0">
                <a:pos x="connsiteX3" y="connsiteY3"/>
              </a:cxn>
            </a:cxnLst>
            <a:rect l="l" t="t" r="r" b="b"/>
            <a:pathLst>
              <a:path w="294997" h="816625">
                <a:moveTo>
                  <a:pt x="204157" y="0"/>
                </a:moveTo>
                <a:lnTo>
                  <a:pt x="294997" y="0"/>
                </a:lnTo>
                <a:lnTo>
                  <a:pt x="90840" y="816625"/>
                </a:lnTo>
                <a:lnTo>
                  <a:pt x="0" y="816625"/>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69" name="TextBox 68">
            <a:extLst>
              <a:ext uri="{FF2B5EF4-FFF2-40B4-BE49-F238E27FC236}">
                <a16:creationId xmlns:a16="http://schemas.microsoft.com/office/drawing/2014/main" id="{83858956-B6BA-4E62-ADFB-5D25BD022685}"/>
              </a:ext>
            </a:extLst>
          </p:cNvPr>
          <p:cNvSpPr txBox="1"/>
          <p:nvPr/>
        </p:nvSpPr>
        <p:spPr>
          <a:xfrm>
            <a:off x="8061496" y="3881408"/>
            <a:ext cx="1737360" cy="307777"/>
          </a:xfrm>
          <a:prstGeom prst="rect">
            <a:avLst/>
          </a:prstGeom>
          <a:noFill/>
        </p:spPr>
        <p:txBody>
          <a:bodyPr wrap="square" rtlCol="0">
            <a:spAutoFit/>
          </a:bodyPr>
          <a:lstStyle/>
          <a:p>
            <a:pPr algn="ctr"/>
            <a:r>
              <a:rPr lang="en-US" sz="1400" b="1" spc="30" dirty="0">
                <a:solidFill>
                  <a:schemeClr val="accent5"/>
                </a:solidFill>
                <a:ea typeface="Montserrat" charset="0"/>
                <a:cs typeface="Montserrat" charset="0"/>
              </a:rPr>
              <a:t>Noman Dune</a:t>
            </a:r>
          </a:p>
        </p:txBody>
      </p:sp>
      <p:sp>
        <p:nvSpPr>
          <p:cNvPr id="70" name="TextBox 69">
            <a:extLst>
              <a:ext uri="{FF2B5EF4-FFF2-40B4-BE49-F238E27FC236}">
                <a16:creationId xmlns:a16="http://schemas.microsoft.com/office/drawing/2014/main" id="{2B330247-77DD-4737-BAE9-F90A746633BC}"/>
              </a:ext>
            </a:extLst>
          </p:cNvPr>
          <p:cNvSpPr txBox="1"/>
          <p:nvPr/>
        </p:nvSpPr>
        <p:spPr>
          <a:xfrm>
            <a:off x="8107216" y="4125980"/>
            <a:ext cx="1645920" cy="230832"/>
          </a:xfrm>
          <a:prstGeom prst="rect">
            <a:avLst/>
          </a:prstGeom>
          <a:noFill/>
        </p:spPr>
        <p:txBody>
          <a:bodyPr wrap="square" rtlCol="0">
            <a:spAutoFit/>
          </a:bodyPr>
          <a:lstStyle/>
          <a:p>
            <a:pPr algn="ctr"/>
            <a:r>
              <a:rPr lang="en-US" sz="900" i="1" spc="30" dirty="0">
                <a:solidFill>
                  <a:schemeClr val="accent5">
                    <a:alpha val="70000"/>
                  </a:schemeClr>
                </a:solidFill>
                <a:ea typeface="Montserrat" charset="0"/>
                <a:cs typeface="Montserrat" charset="0"/>
              </a:rPr>
              <a:t>Nutrition Expert</a:t>
            </a:r>
            <a:endParaRPr lang="en-US" sz="900" i="1" spc="30" dirty="0">
              <a:solidFill>
                <a:schemeClr val="accent5">
                  <a:alpha val="70000"/>
                </a:schemeClr>
              </a:solidFill>
              <a:latin typeface="+mn-lt"/>
              <a:ea typeface="Montserrat" charset="0"/>
              <a:cs typeface="Montserrat" charset="0"/>
            </a:endParaRPr>
          </a:p>
        </p:txBody>
      </p:sp>
      <p:sp>
        <p:nvSpPr>
          <p:cNvPr id="71" name="TextBox 70">
            <a:extLst>
              <a:ext uri="{FF2B5EF4-FFF2-40B4-BE49-F238E27FC236}">
                <a16:creationId xmlns:a16="http://schemas.microsoft.com/office/drawing/2014/main" id="{1BC17B3F-8CED-4014-9583-F7856811DBBC}"/>
              </a:ext>
            </a:extLst>
          </p:cNvPr>
          <p:cNvSpPr txBox="1"/>
          <p:nvPr/>
        </p:nvSpPr>
        <p:spPr>
          <a:xfrm>
            <a:off x="4534051" y="4702662"/>
            <a:ext cx="2653016" cy="571503"/>
          </a:xfrm>
          <a:prstGeom prst="rect">
            <a:avLst/>
          </a:prstGeom>
          <a:noFill/>
        </p:spPr>
        <p:txBody>
          <a:bodyPr wrap="square">
            <a:spAutoFit/>
          </a:bodyPr>
          <a:lstStyle/>
          <a:p>
            <a:pPr algn="ctr">
              <a:lnSpc>
                <a:spcPct val="150000"/>
              </a:lnSpc>
            </a:pPr>
            <a:r>
              <a:rPr lang="id-ID" sz="1100" dirty="0">
                <a:solidFill>
                  <a:schemeClr val="accent6"/>
                </a:solidFill>
                <a:effectLst/>
                <a:ea typeface="Times New Roman" panose="02020603050405020304" pitchFamily="18" charset="0"/>
              </a:rPr>
              <a:t>Tristique nulla aliquet enim tortor at auctor urna nunc id. Mae</a:t>
            </a:r>
          </a:p>
        </p:txBody>
      </p:sp>
      <p:sp>
        <p:nvSpPr>
          <p:cNvPr id="72" name="TextBox 71">
            <a:extLst>
              <a:ext uri="{FF2B5EF4-FFF2-40B4-BE49-F238E27FC236}">
                <a16:creationId xmlns:a16="http://schemas.microsoft.com/office/drawing/2014/main" id="{7DA0749B-AC8D-4913-8FF9-B5D8EF653152}"/>
              </a:ext>
            </a:extLst>
          </p:cNvPr>
          <p:cNvSpPr txBox="1"/>
          <p:nvPr/>
        </p:nvSpPr>
        <p:spPr>
          <a:xfrm>
            <a:off x="7592378" y="4702662"/>
            <a:ext cx="2653016" cy="571503"/>
          </a:xfrm>
          <a:prstGeom prst="rect">
            <a:avLst/>
          </a:prstGeom>
          <a:noFill/>
        </p:spPr>
        <p:txBody>
          <a:bodyPr wrap="square">
            <a:spAutoFit/>
          </a:bodyPr>
          <a:lstStyle/>
          <a:p>
            <a:pPr algn="ctr">
              <a:lnSpc>
                <a:spcPct val="150000"/>
              </a:lnSpc>
            </a:pPr>
            <a:r>
              <a:rPr lang="id-ID" sz="1100" dirty="0">
                <a:solidFill>
                  <a:schemeClr val="accent6"/>
                </a:solidFill>
                <a:effectLst/>
                <a:ea typeface="Times New Roman" panose="02020603050405020304" pitchFamily="18" charset="0"/>
              </a:rPr>
              <a:t>Tristique nulla aliquet enim tortor at auctor urna nunc id. Mae</a:t>
            </a:r>
          </a:p>
        </p:txBody>
      </p:sp>
      <p:sp>
        <p:nvSpPr>
          <p:cNvPr id="73" name="TextBox 72">
            <a:extLst>
              <a:ext uri="{FF2B5EF4-FFF2-40B4-BE49-F238E27FC236}">
                <a16:creationId xmlns:a16="http://schemas.microsoft.com/office/drawing/2014/main" id="{C6A94369-E3D9-4EAD-921A-04617A4DDAAF}"/>
              </a:ext>
            </a:extLst>
          </p:cNvPr>
          <p:cNvSpPr txBox="1"/>
          <p:nvPr/>
        </p:nvSpPr>
        <p:spPr>
          <a:xfrm>
            <a:off x="1475723" y="4702662"/>
            <a:ext cx="2653016" cy="571503"/>
          </a:xfrm>
          <a:prstGeom prst="rect">
            <a:avLst/>
          </a:prstGeom>
          <a:noFill/>
        </p:spPr>
        <p:txBody>
          <a:bodyPr wrap="square">
            <a:spAutoFit/>
          </a:bodyPr>
          <a:lstStyle/>
          <a:p>
            <a:pPr algn="ctr">
              <a:lnSpc>
                <a:spcPct val="150000"/>
              </a:lnSpc>
            </a:pPr>
            <a:r>
              <a:rPr lang="id-ID" sz="1100" dirty="0">
                <a:solidFill>
                  <a:schemeClr val="accent6"/>
                </a:solidFill>
                <a:effectLst/>
                <a:ea typeface="Times New Roman" panose="02020603050405020304" pitchFamily="18" charset="0"/>
              </a:rPr>
              <a:t>Tristique nulla aliquet enim tortor at auctor urna nunc id. Mae</a:t>
            </a:r>
          </a:p>
        </p:txBody>
      </p:sp>
      <p:grpSp>
        <p:nvGrpSpPr>
          <p:cNvPr id="74" name="Group 73">
            <a:extLst>
              <a:ext uri="{FF2B5EF4-FFF2-40B4-BE49-F238E27FC236}">
                <a16:creationId xmlns:a16="http://schemas.microsoft.com/office/drawing/2014/main" id="{CECB218A-7012-4665-B587-4F7D08C9B0E5}"/>
              </a:ext>
            </a:extLst>
          </p:cNvPr>
          <p:cNvGrpSpPr/>
          <p:nvPr/>
        </p:nvGrpSpPr>
        <p:grpSpPr>
          <a:xfrm>
            <a:off x="2475766" y="5393232"/>
            <a:ext cx="652931" cy="178732"/>
            <a:chOff x="1935642" y="5464831"/>
            <a:chExt cx="526913" cy="144236"/>
          </a:xfrm>
          <a:solidFill>
            <a:schemeClr val="accent3"/>
          </a:solidFill>
        </p:grpSpPr>
        <p:sp>
          <p:nvSpPr>
            <p:cNvPr id="75" name="Freeform 850">
              <a:extLst>
                <a:ext uri="{FF2B5EF4-FFF2-40B4-BE49-F238E27FC236}">
                  <a16:creationId xmlns:a16="http://schemas.microsoft.com/office/drawing/2014/main" id="{9764AF3B-685C-4F0C-86F2-D4965A7CF3D5}"/>
                </a:ext>
              </a:extLst>
            </p:cNvPr>
            <p:cNvSpPr>
              <a:spLocks noEditPoints="1"/>
            </p:cNvSpPr>
            <p:nvPr/>
          </p:nvSpPr>
          <p:spPr bwMode="auto">
            <a:xfrm>
              <a:off x="2326592" y="5472569"/>
              <a:ext cx="135963" cy="135963"/>
            </a:xfrm>
            <a:custGeom>
              <a:avLst/>
              <a:gdLst>
                <a:gd name="T0" fmla="*/ 538 w 3619"/>
                <a:gd name="T1" fmla="*/ 1378 h 3620"/>
                <a:gd name="T2" fmla="*/ 538 w 3619"/>
                <a:gd name="T3" fmla="*/ 3174 h 3620"/>
                <a:gd name="T4" fmla="*/ 1025 w 3619"/>
                <a:gd name="T5" fmla="*/ 3221 h 3620"/>
                <a:gd name="T6" fmla="*/ 1117 w 3619"/>
                <a:gd name="T7" fmla="*/ 3152 h 3620"/>
                <a:gd name="T8" fmla="*/ 1093 w 3619"/>
                <a:gd name="T9" fmla="*/ 1359 h 3620"/>
                <a:gd name="T10" fmla="*/ 2547 w 3619"/>
                <a:gd name="T11" fmla="*/ 1302 h 3620"/>
                <a:gd name="T12" fmla="*/ 2269 w 3619"/>
                <a:gd name="T13" fmla="*/ 1342 h 3620"/>
                <a:gd name="T14" fmla="*/ 2085 w 3619"/>
                <a:gd name="T15" fmla="*/ 1449 h 3620"/>
                <a:gd name="T16" fmla="*/ 1985 w 3619"/>
                <a:gd name="T17" fmla="*/ 1418 h 3620"/>
                <a:gd name="T18" fmla="*/ 1920 w 3619"/>
                <a:gd name="T19" fmla="*/ 1334 h 3620"/>
                <a:gd name="T20" fmla="*/ 1415 w 3619"/>
                <a:gd name="T21" fmla="*/ 1356 h 3620"/>
                <a:gd name="T22" fmla="*/ 1392 w 3619"/>
                <a:gd name="T23" fmla="*/ 3157 h 3620"/>
                <a:gd name="T24" fmla="*/ 1476 w 3619"/>
                <a:gd name="T25" fmla="*/ 3221 h 3620"/>
                <a:gd name="T26" fmla="*/ 1973 w 3619"/>
                <a:gd name="T27" fmla="*/ 3178 h 3620"/>
                <a:gd name="T28" fmla="*/ 1990 w 3619"/>
                <a:gd name="T29" fmla="*/ 2170 h 3620"/>
                <a:gd name="T30" fmla="*/ 2023 w 3619"/>
                <a:gd name="T31" fmla="*/ 2036 h 3620"/>
                <a:gd name="T32" fmla="*/ 2101 w 3619"/>
                <a:gd name="T33" fmla="*/ 1905 h 3620"/>
                <a:gd name="T34" fmla="*/ 2241 w 3619"/>
                <a:gd name="T35" fmla="*/ 1824 h 3620"/>
                <a:gd name="T36" fmla="*/ 2432 w 3619"/>
                <a:gd name="T37" fmla="*/ 1833 h 3620"/>
                <a:gd name="T38" fmla="*/ 2553 w 3619"/>
                <a:gd name="T39" fmla="*/ 1923 h 3620"/>
                <a:gd name="T40" fmla="*/ 2611 w 3619"/>
                <a:gd name="T41" fmla="*/ 2060 h 3620"/>
                <a:gd name="T42" fmla="*/ 2630 w 3619"/>
                <a:gd name="T43" fmla="*/ 2204 h 3620"/>
                <a:gd name="T44" fmla="*/ 2630 w 3619"/>
                <a:gd name="T45" fmla="*/ 2320 h 3620"/>
                <a:gd name="T46" fmla="*/ 2655 w 3619"/>
                <a:gd name="T47" fmla="*/ 3196 h 3620"/>
                <a:gd name="T48" fmla="*/ 3175 w 3619"/>
                <a:gd name="T49" fmla="*/ 3218 h 3620"/>
                <a:gd name="T50" fmla="*/ 3240 w 3619"/>
                <a:gd name="T51" fmla="*/ 3134 h 3620"/>
                <a:gd name="T52" fmla="*/ 3238 w 3619"/>
                <a:gd name="T53" fmla="*/ 2160 h 3620"/>
                <a:gd name="T54" fmla="*/ 3224 w 3619"/>
                <a:gd name="T55" fmla="*/ 1948 h 3620"/>
                <a:gd name="T56" fmla="*/ 3178 w 3619"/>
                <a:gd name="T57" fmla="*/ 1733 h 3620"/>
                <a:gd name="T58" fmla="*/ 3082 w 3619"/>
                <a:gd name="T59" fmla="*/ 1540 h 3620"/>
                <a:gd name="T60" fmla="*/ 2920 w 3619"/>
                <a:gd name="T61" fmla="*/ 1391 h 3620"/>
                <a:gd name="T62" fmla="*/ 2673 w 3619"/>
                <a:gd name="T63" fmla="*/ 1309 h 3620"/>
                <a:gd name="T64" fmla="*/ 727 w 3619"/>
                <a:gd name="T65" fmla="*/ 411 h 3620"/>
                <a:gd name="T66" fmla="*/ 534 w 3619"/>
                <a:gd name="T67" fmla="*/ 529 h 3620"/>
                <a:gd name="T68" fmla="*/ 440 w 3619"/>
                <a:gd name="T69" fmla="*/ 736 h 3620"/>
                <a:gd name="T70" fmla="*/ 483 w 3619"/>
                <a:gd name="T71" fmla="*/ 965 h 3620"/>
                <a:gd name="T72" fmla="*/ 641 w 3619"/>
                <a:gd name="T73" fmla="*/ 1125 h 3620"/>
                <a:gd name="T74" fmla="*/ 870 w 3619"/>
                <a:gd name="T75" fmla="*/ 1167 h 3620"/>
                <a:gd name="T76" fmla="*/ 1079 w 3619"/>
                <a:gd name="T77" fmla="*/ 1072 h 3620"/>
                <a:gd name="T78" fmla="*/ 1195 w 3619"/>
                <a:gd name="T79" fmla="*/ 880 h 3620"/>
                <a:gd name="T80" fmla="*/ 1182 w 3619"/>
                <a:gd name="T81" fmla="*/ 646 h 3620"/>
                <a:gd name="T82" fmla="*/ 1042 w 3619"/>
                <a:gd name="T83" fmla="*/ 469 h 3620"/>
                <a:gd name="T84" fmla="*/ 822 w 3619"/>
                <a:gd name="T85" fmla="*/ 399 h 3620"/>
                <a:gd name="T86" fmla="*/ 3420 w 3619"/>
                <a:gd name="T87" fmla="*/ 27 h 3620"/>
                <a:gd name="T88" fmla="*/ 3575 w 3619"/>
                <a:gd name="T89" fmla="*/ 162 h 3620"/>
                <a:gd name="T90" fmla="*/ 3619 w 3619"/>
                <a:gd name="T91" fmla="*/ 3293 h 3620"/>
                <a:gd name="T92" fmla="*/ 3551 w 3619"/>
                <a:gd name="T93" fmla="*/ 3493 h 3620"/>
                <a:gd name="T94" fmla="*/ 3379 w 3619"/>
                <a:gd name="T95" fmla="*/ 3609 h 3620"/>
                <a:gd name="T96" fmla="*/ 241 w 3619"/>
                <a:gd name="T97" fmla="*/ 3609 h 3620"/>
                <a:gd name="T98" fmla="*/ 68 w 3619"/>
                <a:gd name="T99" fmla="*/ 3493 h 3620"/>
                <a:gd name="T100" fmla="*/ 0 w 3619"/>
                <a:gd name="T101" fmla="*/ 3293 h 3620"/>
                <a:gd name="T102" fmla="*/ 45 w 3619"/>
                <a:gd name="T103" fmla="*/ 162 h 3620"/>
                <a:gd name="T104" fmla="*/ 200 w 3619"/>
                <a:gd name="T105" fmla="*/ 27 h 3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619" h="3620">
                  <a:moveTo>
                    <a:pt x="619" y="1330"/>
                  </a:moveTo>
                  <a:lnTo>
                    <a:pt x="594" y="1334"/>
                  </a:lnTo>
                  <a:lnTo>
                    <a:pt x="572" y="1343"/>
                  </a:lnTo>
                  <a:lnTo>
                    <a:pt x="552" y="1359"/>
                  </a:lnTo>
                  <a:lnTo>
                    <a:pt x="538" y="1378"/>
                  </a:lnTo>
                  <a:lnTo>
                    <a:pt x="528" y="1401"/>
                  </a:lnTo>
                  <a:lnTo>
                    <a:pt x="524" y="1426"/>
                  </a:lnTo>
                  <a:lnTo>
                    <a:pt x="524" y="3126"/>
                  </a:lnTo>
                  <a:lnTo>
                    <a:pt x="528" y="3152"/>
                  </a:lnTo>
                  <a:lnTo>
                    <a:pt x="538" y="3174"/>
                  </a:lnTo>
                  <a:lnTo>
                    <a:pt x="552" y="3193"/>
                  </a:lnTo>
                  <a:lnTo>
                    <a:pt x="572" y="3208"/>
                  </a:lnTo>
                  <a:lnTo>
                    <a:pt x="594" y="3218"/>
                  </a:lnTo>
                  <a:lnTo>
                    <a:pt x="619" y="3221"/>
                  </a:lnTo>
                  <a:lnTo>
                    <a:pt x="1025" y="3221"/>
                  </a:lnTo>
                  <a:lnTo>
                    <a:pt x="1050" y="3218"/>
                  </a:lnTo>
                  <a:lnTo>
                    <a:pt x="1073" y="3208"/>
                  </a:lnTo>
                  <a:lnTo>
                    <a:pt x="1093" y="3193"/>
                  </a:lnTo>
                  <a:lnTo>
                    <a:pt x="1107" y="3174"/>
                  </a:lnTo>
                  <a:lnTo>
                    <a:pt x="1117" y="3152"/>
                  </a:lnTo>
                  <a:lnTo>
                    <a:pt x="1120" y="3126"/>
                  </a:lnTo>
                  <a:lnTo>
                    <a:pt x="1120" y="1426"/>
                  </a:lnTo>
                  <a:lnTo>
                    <a:pt x="1117" y="1401"/>
                  </a:lnTo>
                  <a:lnTo>
                    <a:pt x="1107" y="1378"/>
                  </a:lnTo>
                  <a:lnTo>
                    <a:pt x="1093" y="1359"/>
                  </a:lnTo>
                  <a:lnTo>
                    <a:pt x="1073" y="1343"/>
                  </a:lnTo>
                  <a:lnTo>
                    <a:pt x="1050" y="1334"/>
                  </a:lnTo>
                  <a:lnTo>
                    <a:pt x="1025" y="1330"/>
                  </a:lnTo>
                  <a:lnTo>
                    <a:pt x="619" y="1330"/>
                  </a:lnTo>
                  <a:close/>
                  <a:moveTo>
                    <a:pt x="2547" y="1302"/>
                  </a:moveTo>
                  <a:lnTo>
                    <a:pt x="2482" y="1304"/>
                  </a:lnTo>
                  <a:lnTo>
                    <a:pt x="2422" y="1308"/>
                  </a:lnTo>
                  <a:lnTo>
                    <a:pt x="2367" y="1317"/>
                  </a:lnTo>
                  <a:lnTo>
                    <a:pt x="2315" y="1328"/>
                  </a:lnTo>
                  <a:lnTo>
                    <a:pt x="2269" y="1342"/>
                  </a:lnTo>
                  <a:lnTo>
                    <a:pt x="2225" y="1359"/>
                  </a:lnTo>
                  <a:lnTo>
                    <a:pt x="2185" y="1379"/>
                  </a:lnTo>
                  <a:lnTo>
                    <a:pt x="2149" y="1400"/>
                  </a:lnTo>
                  <a:lnTo>
                    <a:pt x="2115" y="1423"/>
                  </a:lnTo>
                  <a:lnTo>
                    <a:pt x="2085" y="1449"/>
                  </a:lnTo>
                  <a:lnTo>
                    <a:pt x="2057" y="1476"/>
                  </a:lnTo>
                  <a:lnTo>
                    <a:pt x="2031" y="1504"/>
                  </a:lnTo>
                  <a:lnTo>
                    <a:pt x="2007" y="1535"/>
                  </a:lnTo>
                  <a:lnTo>
                    <a:pt x="1985" y="1566"/>
                  </a:lnTo>
                  <a:lnTo>
                    <a:pt x="1985" y="1418"/>
                  </a:lnTo>
                  <a:lnTo>
                    <a:pt x="1982" y="1395"/>
                  </a:lnTo>
                  <a:lnTo>
                    <a:pt x="1973" y="1374"/>
                  </a:lnTo>
                  <a:lnTo>
                    <a:pt x="1959" y="1356"/>
                  </a:lnTo>
                  <a:lnTo>
                    <a:pt x="1941" y="1342"/>
                  </a:lnTo>
                  <a:lnTo>
                    <a:pt x="1920" y="1334"/>
                  </a:lnTo>
                  <a:lnTo>
                    <a:pt x="1897" y="1330"/>
                  </a:lnTo>
                  <a:lnTo>
                    <a:pt x="1476" y="1330"/>
                  </a:lnTo>
                  <a:lnTo>
                    <a:pt x="1453" y="1334"/>
                  </a:lnTo>
                  <a:lnTo>
                    <a:pt x="1432" y="1342"/>
                  </a:lnTo>
                  <a:lnTo>
                    <a:pt x="1415" y="1356"/>
                  </a:lnTo>
                  <a:lnTo>
                    <a:pt x="1400" y="1374"/>
                  </a:lnTo>
                  <a:lnTo>
                    <a:pt x="1392" y="1395"/>
                  </a:lnTo>
                  <a:lnTo>
                    <a:pt x="1389" y="1418"/>
                  </a:lnTo>
                  <a:lnTo>
                    <a:pt x="1389" y="3134"/>
                  </a:lnTo>
                  <a:lnTo>
                    <a:pt x="1392" y="3157"/>
                  </a:lnTo>
                  <a:lnTo>
                    <a:pt x="1400" y="3178"/>
                  </a:lnTo>
                  <a:lnTo>
                    <a:pt x="1415" y="3196"/>
                  </a:lnTo>
                  <a:lnTo>
                    <a:pt x="1432" y="3209"/>
                  </a:lnTo>
                  <a:lnTo>
                    <a:pt x="1453" y="3218"/>
                  </a:lnTo>
                  <a:lnTo>
                    <a:pt x="1476" y="3221"/>
                  </a:lnTo>
                  <a:lnTo>
                    <a:pt x="1897" y="3221"/>
                  </a:lnTo>
                  <a:lnTo>
                    <a:pt x="1920" y="3218"/>
                  </a:lnTo>
                  <a:lnTo>
                    <a:pt x="1941" y="3209"/>
                  </a:lnTo>
                  <a:lnTo>
                    <a:pt x="1959" y="3196"/>
                  </a:lnTo>
                  <a:lnTo>
                    <a:pt x="1973" y="3178"/>
                  </a:lnTo>
                  <a:lnTo>
                    <a:pt x="1982" y="3157"/>
                  </a:lnTo>
                  <a:lnTo>
                    <a:pt x="1985" y="3134"/>
                  </a:lnTo>
                  <a:lnTo>
                    <a:pt x="1985" y="2214"/>
                  </a:lnTo>
                  <a:lnTo>
                    <a:pt x="1988" y="2193"/>
                  </a:lnTo>
                  <a:lnTo>
                    <a:pt x="1990" y="2170"/>
                  </a:lnTo>
                  <a:lnTo>
                    <a:pt x="1994" y="2146"/>
                  </a:lnTo>
                  <a:lnTo>
                    <a:pt x="2000" y="2119"/>
                  </a:lnTo>
                  <a:lnTo>
                    <a:pt x="2006" y="2093"/>
                  </a:lnTo>
                  <a:lnTo>
                    <a:pt x="2014" y="2065"/>
                  </a:lnTo>
                  <a:lnTo>
                    <a:pt x="2023" y="2036"/>
                  </a:lnTo>
                  <a:lnTo>
                    <a:pt x="2035" y="2009"/>
                  </a:lnTo>
                  <a:lnTo>
                    <a:pt x="2048" y="1981"/>
                  </a:lnTo>
                  <a:lnTo>
                    <a:pt x="2064" y="1955"/>
                  </a:lnTo>
                  <a:lnTo>
                    <a:pt x="2081" y="1930"/>
                  </a:lnTo>
                  <a:lnTo>
                    <a:pt x="2101" y="1905"/>
                  </a:lnTo>
                  <a:lnTo>
                    <a:pt x="2123" y="1883"/>
                  </a:lnTo>
                  <a:lnTo>
                    <a:pt x="2149" y="1865"/>
                  </a:lnTo>
                  <a:lnTo>
                    <a:pt x="2176" y="1847"/>
                  </a:lnTo>
                  <a:lnTo>
                    <a:pt x="2207" y="1834"/>
                  </a:lnTo>
                  <a:lnTo>
                    <a:pt x="2241" y="1824"/>
                  </a:lnTo>
                  <a:lnTo>
                    <a:pt x="2279" y="1817"/>
                  </a:lnTo>
                  <a:lnTo>
                    <a:pt x="2318" y="1815"/>
                  </a:lnTo>
                  <a:lnTo>
                    <a:pt x="2360" y="1817"/>
                  </a:lnTo>
                  <a:lnTo>
                    <a:pt x="2398" y="1823"/>
                  </a:lnTo>
                  <a:lnTo>
                    <a:pt x="2432" y="1833"/>
                  </a:lnTo>
                  <a:lnTo>
                    <a:pt x="2461" y="1845"/>
                  </a:lnTo>
                  <a:lnTo>
                    <a:pt x="2489" y="1861"/>
                  </a:lnTo>
                  <a:lnTo>
                    <a:pt x="2513" y="1880"/>
                  </a:lnTo>
                  <a:lnTo>
                    <a:pt x="2534" y="1901"/>
                  </a:lnTo>
                  <a:lnTo>
                    <a:pt x="2553" y="1923"/>
                  </a:lnTo>
                  <a:lnTo>
                    <a:pt x="2569" y="1948"/>
                  </a:lnTo>
                  <a:lnTo>
                    <a:pt x="2583" y="1975"/>
                  </a:lnTo>
                  <a:lnTo>
                    <a:pt x="2594" y="2002"/>
                  </a:lnTo>
                  <a:lnTo>
                    <a:pt x="2604" y="2031"/>
                  </a:lnTo>
                  <a:lnTo>
                    <a:pt x="2611" y="2060"/>
                  </a:lnTo>
                  <a:lnTo>
                    <a:pt x="2618" y="2089"/>
                  </a:lnTo>
                  <a:lnTo>
                    <a:pt x="2622" y="2119"/>
                  </a:lnTo>
                  <a:lnTo>
                    <a:pt x="2626" y="2148"/>
                  </a:lnTo>
                  <a:lnTo>
                    <a:pt x="2628" y="2176"/>
                  </a:lnTo>
                  <a:lnTo>
                    <a:pt x="2630" y="2204"/>
                  </a:lnTo>
                  <a:lnTo>
                    <a:pt x="2630" y="2231"/>
                  </a:lnTo>
                  <a:lnTo>
                    <a:pt x="2630" y="2256"/>
                  </a:lnTo>
                  <a:lnTo>
                    <a:pt x="2630" y="2280"/>
                  </a:lnTo>
                  <a:lnTo>
                    <a:pt x="2630" y="2301"/>
                  </a:lnTo>
                  <a:lnTo>
                    <a:pt x="2630" y="2320"/>
                  </a:lnTo>
                  <a:lnTo>
                    <a:pt x="2630" y="2336"/>
                  </a:lnTo>
                  <a:lnTo>
                    <a:pt x="2630" y="3134"/>
                  </a:lnTo>
                  <a:lnTo>
                    <a:pt x="2632" y="3157"/>
                  </a:lnTo>
                  <a:lnTo>
                    <a:pt x="2641" y="3178"/>
                  </a:lnTo>
                  <a:lnTo>
                    <a:pt x="2655" y="3196"/>
                  </a:lnTo>
                  <a:lnTo>
                    <a:pt x="2673" y="3209"/>
                  </a:lnTo>
                  <a:lnTo>
                    <a:pt x="2694" y="3218"/>
                  </a:lnTo>
                  <a:lnTo>
                    <a:pt x="2717" y="3221"/>
                  </a:lnTo>
                  <a:lnTo>
                    <a:pt x="3152" y="3221"/>
                  </a:lnTo>
                  <a:lnTo>
                    <a:pt x="3175" y="3218"/>
                  </a:lnTo>
                  <a:lnTo>
                    <a:pt x="3196" y="3209"/>
                  </a:lnTo>
                  <a:lnTo>
                    <a:pt x="3214" y="3196"/>
                  </a:lnTo>
                  <a:lnTo>
                    <a:pt x="3228" y="3178"/>
                  </a:lnTo>
                  <a:lnTo>
                    <a:pt x="3237" y="3157"/>
                  </a:lnTo>
                  <a:lnTo>
                    <a:pt x="3240" y="3134"/>
                  </a:lnTo>
                  <a:lnTo>
                    <a:pt x="3240" y="2311"/>
                  </a:lnTo>
                  <a:lnTo>
                    <a:pt x="3240" y="2276"/>
                  </a:lnTo>
                  <a:lnTo>
                    <a:pt x="3239" y="2238"/>
                  </a:lnTo>
                  <a:lnTo>
                    <a:pt x="3239" y="2200"/>
                  </a:lnTo>
                  <a:lnTo>
                    <a:pt x="3238" y="2160"/>
                  </a:lnTo>
                  <a:lnTo>
                    <a:pt x="3237" y="2119"/>
                  </a:lnTo>
                  <a:lnTo>
                    <a:pt x="3235" y="2077"/>
                  </a:lnTo>
                  <a:lnTo>
                    <a:pt x="3233" y="2034"/>
                  </a:lnTo>
                  <a:lnTo>
                    <a:pt x="3228" y="1991"/>
                  </a:lnTo>
                  <a:lnTo>
                    <a:pt x="3224" y="1948"/>
                  </a:lnTo>
                  <a:lnTo>
                    <a:pt x="3217" y="1904"/>
                  </a:lnTo>
                  <a:lnTo>
                    <a:pt x="3210" y="1861"/>
                  </a:lnTo>
                  <a:lnTo>
                    <a:pt x="3201" y="1818"/>
                  </a:lnTo>
                  <a:lnTo>
                    <a:pt x="3190" y="1775"/>
                  </a:lnTo>
                  <a:lnTo>
                    <a:pt x="3178" y="1733"/>
                  </a:lnTo>
                  <a:lnTo>
                    <a:pt x="3163" y="1693"/>
                  </a:lnTo>
                  <a:lnTo>
                    <a:pt x="3146" y="1652"/>
                  </a:lnTo>
                  <a:lnTo>
                    <a:pt x="3127" y="1613"/>
                  </a:lnTo>
                  <a:lnTo>
                    <a:pt x="3106" y="1576"/>
                  </a:lnTo>
                  <a:lnTo>
                    <a:pt x="3082" y="1540"/>
                  </a:lnTo>
                  <a:lnTo>
                    <a:pt x="3055" y="1505"/>
                  </a:lnTo>
                  <a:lnTo>
                    <a:pt x="3027" y="1473"/>
                  </a:lnTo>
                  <a:lnTo>
                    <a:pt x="2994" y="1444"/>
                  </a:lnTo>
                  <a:lnTo>
                    <a:pt x="2958" y="1416"/>
                  </a:lnTo>
                  <a:lnTo>
                    <a:pt x="2920" y="1391"/>
                  </a:lnTo>
                  <a:lnTo>
                    <a:pt x="2878" y="1368"/>
                  </a:lnTo>
                  <a:lnTo>
                    <a:pt x="2833" y="1349"/>
                  </a:lnTo>
                  <a:lnTo>
                    <a:pt x="2783" y="1332"/>
                  </a:lnTo>
                  <a:lnTo>
                    <a:pt x="2730" y="1319"/>
                  </a:lnTo>
                  <a:lnTo>
                    <a:pt x="2673" y="1309"/>
                  </a:lnTo>
                  <a:lnTo>
                    <a:pt x="2612" y="1304"/>
                  </a:lnTo>
                  <a:lnTo>
                    <a:pt x="2547" y="1302"/>
                  </a:lnTo>
                  <a:close/>
                  <a:moveTo>
                    <a:pt x="822" y="399"/>
                  </a:moveTo>
                  <a:lnTo>
                    <a:pt x="773" y="402"/>
                  </a:lnTo>
                  <a:lnTo>
                    <a:pt x="727" y="411"/>
                  </a:lnTo>
                  <a:lnTo>
                    <a:pt x="683" y="426"/>
                  </a:lnTo>
                  <a:lnTo>
                    <a:pt x="641" y="444"/>
                  </a:lnTo>
                  <a:lnTo>
                    <a:pt x="603" y="469"/>
                  </a:lnTo>
                  <a:lnTo>
                    <a:pt x="566" y="497"/>
                  </a:lnTo>
                  <a:lnTo>
                    <a:pt x="534" y="529"/>
                  </a:lnTo>
                  <a:lnTo>
                    <a:pt x="506" y="564"/>
                  </a:lnTo>
                  <a:lnTo>
                    <a:pt x="483" y="604"/>
                  </a:lnTo>
                  <a:lnTo>
                    <a:pt x="463" y="646"/>
                  </a:lnTo>
                  <a:lnTo>
                    <a:pt x="448" y="690"/>
                  </a:lnTo>
                  <a:lnTo>
                    <a:pt x="440" y="736"/>
                  </a:lnTo>
                  <a:lnTo>
                    <a:pt x="437" y="785"/>
                  </a:lnTo>
                  <a:lnTo>
                    <a:pt x="440" y="833"/>
                  </a:lnTo>
                  <a:lnTo>
                    <a:pt x="448" y="880"/>
                  </a:lnTo>
                  <a:lnTo>
                    <a:pt x="463" y="924"/>
                  </a:lnTo>
                  <a:lnTo>
                    <a:pt x="483" y="965"/>
                  </a:lnTo>
                  <a:lnTo>
                    <a:pt x="506" y="1005"/>
                  </a:lnTo>
                  <a:lnTo>
                    <a:pt x="534" y="1040"/>
                  </a:lnTo>
                  <a:lnTo>
                    <a:pt x="566" y="1072"/>
                  </a:lnTo>
                  <a:lnTo>
                    <a:pt x="603" y="1101"/>
                  </a:lnTo>
                  <a:lnTo>
                    <a:pt x="641" y="1125"/>
                  </a:lnTo>
                  <a:lnTo>
                    <a:pt x="683" y="1144"/>
                  </a:lnTo>
                  <a:lnTo>
                    <a:pt x="727" y="1158"/>
                  </a:lnTo>
                  <a:lnTo>
                    <a:pt x="773" y="1167"/>
                  </a:lnTo>
                  <a:lnTo>
                    <a:pt x="822" y="1170"/>
                  </a:lnTo>
                  <a:lnTo>
                    <a:pt x="870" y="1167"/>
                  </a:lnTo>
                  <a:lnTo>
                    <a:pt x="917" y="1158"/>
                  </a:lnTo>
                  <a:lnTo>
                    <a:pt x="962" y="1144"/>
                  </a:lnTo>
                  <a:lnTo>
                    <a:pt x="1004" y="1125"/>
                  </a:lnTo>
                  <a:lnTo>
                    <a:pt x="1042" y="1101"/>
                  </a:lnTo>
                  <a:lnTo>
                    <a:pt x="1079" y="1072"/>
                  </a:lnTo>
                  <a:lnTo>
                    <a:pt x="1111" y="1040"/>
                  </a:lnTo>
                  <a:lnTo>
                    <a:pt x="1138" y="1005"/>
                  </a:lnTo>
                  <a:lnTo>
                    <a:pt x="1162" y="965"/>
                  </a:lnTo>
                  <a:lnTo>
                    <a:pt x="1182" y="924"/>
                  </a:lnTo>
                  <a:lnTo>
                    <a:pt x="1195" y="880"/>
                  </a:lnTo>
                  <a:lnTo>
                    <a:pt x="1204" y="833"/>
                  </a:lnTo>
                  <a:lnTo>
                    <a:pt x="1208" y="785"/>
                  </a:lnTo>
                  <a:lnTo>
                    <a:pt x="1204" y="736"/>
                  </a:lnTo>
                  <a:lnTo>
                    <a:pt x="1195" y="690"/>
                  </a:lnTo>
                  <a:lnTo>
                    <a:pt x="1182" y="646"/>
                  </a:lnTo>
                  <a:lnTo>
                    <a:pt x="1162" y="604"/>
                  </a:lnTo>
                  <a:lnTo>
                    <a:pt x="1138" y="564"/>
                  </a:lnTo>
                  <a:lnTo>
                    <a:pt x="1111" y="529"/>
                  </a:lnTo>
                  <a:lnTo>
                    <a:pt x="1079" y="497"/>
                  </a:lnTo>
                  <a:lnTo>
                    <a:pt x="1042" y="469"/>
                  </a:lnTo>
                  <a:lnTo>
                    <a:pt x="1004" y="444"/>
                  </a:lnTo>
                  <a:lnTo>
                    <a:pt x="962" y="426"/>
                  </a:lnTo>
                  <a:lnTo>
                    <a:pt x="917" y="411"/>
                  </a:lnTo>
                  <a:lnTo>
                    <a:pt x="870" y="402"/>
                  </a:lnTo>
                  <a:lnTo>
                    <a:pt x="822" y="399"/>
                  </a:lnTo>
                  <a:close/>
                  <a:moveTo>
                    <a:pt x="328" y="0"/>
                  </a:moveTo>
                  <a:lnTo>
                    <a:pt x="3292" y="0"/>
                  </a:lnTo>
                  <a:lnTo>
                    <a:pt x="3337" y="4"/>
                  </a:lnTo>
                  <a:lnTo>
                    <a:pt x="3379" y="12"/>
                  </a:lnTo>
                  <a:lnTo>
                    <a:pt x="3420" y="27"/>
                  </a:lnTo>
                  <a:lnTo>
                    <a:pt x="3458" y="45"/>
                  </a:lnTo>
                  <a:lnTo>
                    <a:pt x="3493" y="69"/>
                  </a:lnTo>
                  <a:lnTo>
                    <a:pt x="3524" y="96"/>
                  </a:lnTo>
                  <a:lnTo>
                    <a:pt x="3551" y="128"/>
                  </a:lnTo>
                  <a:lnTo>
                    <a:pt x="3575" y="162"/>
                  </a:lnTo>
                  <a:lnTo>
                    <a:pt x="3594" y="201"/>
                  </a:lnTo>
                  <a:lnTo>
                    <a:pt x="3608" y="241"/>
                  </a:lnTo>
                  <a:lnTo>
                    <a:pt x="3617" y="283"/>
                  </a:lnTo>
                  <a:lnTo>
                    <a:pt x="3619" y="328"/>
                  </a:lnTo>
                  <a:lnTo>
                    <a:pt x="3619" y="3293"/>
                  </a:lnTo>
                  <a:lnTo>
                    <a:pt x="3617" y="3337"/>
                  </a:lnTo>
                  <a:lnTo>
                    <a:pt x="3608" y="3380"/>
                  </a:lnTo>
                  <a:lnTo>
                    <a:pt x="3594" y="3420"/>
                  </a:lnTo>
                  <a:lnTo>
                    <a:pt x="3575" y="3458"/>
                  </a:lnTo>
                  <a:lnTo>
                    <a:pt x="3551" y="3493"/>
                  </a:lnTo>
                  <a:lnTo>
                    <a:pt x="3524" y="3524"/>
                  </a:lnTo>
                  <a:lnTo>
                    <a:pt x="3493" y="3551"/>
                  </a:lnTo>
                  <a:lnTo>
                    <a:pt x="3458" y="3576"/>
                  </a:lnTo>
                  <a:lnTo>
                    <a:pt x="3420" y="3594"/>
                  </a:lnTo>
                  <a:lnTo>
                    <a:pt x="3379" y="3609"/>
                  </a:lnTo>
                  <a:lnTo>
                    <a:pt x="3337" y="3618"/>
                  </a:lnTo>
                  <a:lnTo>
                    <a:pt x="3292" y="3620"/>
                  </a:lnTo>
                  <a:lnTo>
                    <a:pt x="328" y="3620"/>
                  </a:lnTo>
                  <a:lnTo>
                    <a:pt x="283" y="3618"/>
                  </a:lnTo>
                  <a:lnTo>
                    <a:pt x="241" y="3609"/>
                  </a:lnTo>
                  <a:lnTo>
                    <a:pt x="200" y="3594"/>
                  </a:lnTo>
                  <a:lnTo>
                    <a:pt x="163" y="3576"/>
                  </a:lnTo>
                  <a:lnTo>
                    <a:pt x="128" y="3551"/>
                  </a:lnTo>
                  <a:lnTo>
                    <a:pt x="96" y="3524"/>
                  </a:lnTo>
                  <a:lnTo>
                    <a:pt x="68" y="3493"/>
                  </a:lnTo>
                  <a:lnTo>
                    <a:pt x="45" y="3458"/>
                  </a:lnTo>
                  <a:lnTo>
                    <a:pt x="26" y="3420"/>
                  </a:lnTo>
                  <a:lnTo>
                    <a:pt x="12" y="3380"/>
                  </a:lnTo>
                  <a:lnTo>
                    <a:pt x="3" y="3337"/>
                  </a:lnTo>
                  <a:lnTo>
                    <a:pt x="0" y="3293"/>
                  </a:lnTo>
                  <a:lnTo>
                    <a:pt x="0" y="328"/>
                  </a:lnTo>
                  <a:lnTo>
                    <a:pt x="3" y="283"/>
                  </a:lnTo>
                  <a:lnTo>
                    <a:pt x="12" y="241"/>
                  </a:lnTo>
                  <a:lnTo>
                    <a:pt x="26" y="201"/>
                  </a:lnTo>
                  <a:lnTo>
                    <a:pt x="45" y="162"/>
                  </a:lnTo>
                  <a:lnTo>
                    <a:pt x="68" y="128"/>
                  </a:lnTo>
                  <a:lnTo>
                    <a:pt x="96" y="96"/>
                  </a:lnTo>
                  <a:lnTo>
                    <a:pt x="128" y="69"/>
                  </a:lnTo>
                  <a:lnTo>
                    <a:pt x="163" y="45"/>
                  </a:lnTo>
                  <a:lnTo>
                    <a:pt x="200" y="27"/>
                  </a:lnTo>
                  <a:lnTo>
                    <a:pt x="241" y="12"/>
                  </a:lnTo>
                  <a:lnTo>
                    <a:pt x="283" y="4"/>
                  </a:lnTo>
                  <a:lnTo>
                    <a:pt x="3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a:solidFill>
                  <a:schemeClr val="tx2"/>
                </a:solidFill>
              </a:endParaRPr>
            </a:p>
          </p:txBody>
        </p:sp>
        <p:sp>
          <p:nvSpPr>
            <p:cNvPr id="76" name="Freeform 1536">
              <a:extLst>
                <a:ext uri="{FF2B5EF4-FFF2-40B4-BE49-F238E27FC236}">
                  <a16:creationId xmlns:a16="http://schemas.microsoft.com/office/drawing/2014/main" id="{101EC904-C358-4479-84CA-075EC0849980}"/>
                </a:ext>
              </a:extLst>
            </p:cNvPr>
            <p:cNvSpPr>
              <a:spLocks noEditPoints="1"/>
            </p:cNvSpPr>
            <p:nvPr/>
          </p:nvSpPr>
          <p:spPr bwMode="auto">
            <a:xfrm>
              <a:off x="1935642" y="5464832"/>
              <a:ext cx="142431" cy="144235"/>
            </a:xfrm>
            <a:custGeom>
              <a:avLst/>
              <a:gdLst>
                <a:gd name="T0" fmla="*/ 1968 w 3474"/>
                <a:gd name="T1" fmla="*/ 985 h 3518"/>
                <a:gd name="T2" fmla="*/ 1814 w 3474"/>
                <a:gd name="T3" fmla="*/ 1094 h 3518"/>
                <a:gd name="T4" fmla="*/ 1724 w 3474"/>
                <a:gd name="T5" fmla="*/ 1263 h 3518"/>
                <a:gd name="T6" fmla="*/ 1722 w 3474"/>
                <a:gd name="T7" fmla="*/ 1454 h 3518"/>
                <a:gd name="T8" fmla="*/ 1405 w 3474"/>
                <a:gd name="T9" fmla="*/ 1392 h 3518"/>
                <a:gd name="T10" fmla="*/ 1126 w 3474"/>
                <a:gd name="T11" fmla="*/ 1247 h 3518"/>
                <a:gd name="T12" fmla="*/ 899 w 3474"/>
                <a:gd name="T13" fmla="*/ 1032 h 3518"/>
                <a:gd name="T14" fmla="*/ 846 w 3474"/>
                <a:gd name="T15" fmla="*/ 1192 h 3518"/>
                <a:gd name="T16" fmla="*/ 873 w 3474"/>
                <a:gd name="T17" fmla="*/ 1384 h 3518"/>
                <a:gd name="T18" fmla="*/ 984 w 3474"/>
                <a:gd name="T19" fmla="*/ 1542 h 3518"/>
                <a:gd name="T20" fmla="*/ 883 w 3474"/>
                <a:gd name="T21" fmla="*/ 1541 h 3518"/>
                <a:gd name="T22" fmla="*/ 844 w 3474"/>
                <a:gd name="T23" fmla="*/ 1579 h 3518"/>
                <a:gd name="T24" fmla="*/ 918 w 3474"/>
                <a:gd name="T25" fmla="*/ 1765 h 3518"/>
                <a:gd name="T26" fmla="*/ 1067 w 3474"/>
                <a:gd name="T27" fmla="*/ 1891 h 3518"/>
                <a:gd name="T28" fmla="*/ 1092 w 3474"/>
                <a:gd name="T29" fmla="*/ 1936 h 3518"/>
                <a:gd name="T30" fmla="*/ 1000 w 3474"/>
                <a:gd name="T31" fmla="*/ 1977 h 3518"/>
                <a:gd name="T32" fmla="*/ 1121 w 3474"/>
                <a:gd name="T33" fmla="*/ 2130 h 3518"/>
                <a:gd name="T34" fmla="*/ 1303 w 3474"/>
                <a:gd name="T35" fmla="*/ 2207 h 3518"/>
                <a:gd name="T36" fmla="*/ 1187 w 3474"/>
                <a:gd name="T37" fmla="*/ 2314 h 3518"/>
                <a:gd name="T38" fmla="*/ 928 w 3474"/>
                <a:gd name="T39" fmla="*/ 2382 h 3518"/>
                <a:gd name="T40" fmla="*/ 830 w 3474"/>
                <a:gd name="T41" fmla="*/ 2419 h 3518"/>
                <a:gd name="T42" fmla="*/ 1129 w 3474"/>
                <a:gd name="T43" fmla="*/ 2534 h 3518"/>
                <a:gd name="T44" fmla="*/ 1459 w 3474"/>
                <a:gd name="T45" fmla="*/ 2558 h 3518"/>
                <a:gd name="T46" fmla="*/ 1762 w 3474"/>
                <a:gd name="T47" fmla="*/ 2497 h 3518"/>
                <a:gd name="T48" fmla="*/ 2017 w 3474"/>
                <a:gd name="T49" fmla="*/ 2367 h 3518"/>
                <a:gd name="T50" fmla="*/ 2220 w 3474"/>
                <a:gd name="T51" fmla="*/ 2186 h 3518"/>
                <a:gd name="T52" fmla="*/ 2372 w 3474"/>
                <a:gd name="T53" fmla="*/ 1965 h 3518"/>
                <a:gd name="T54" fmla="*/ 2469 w 3474"/>
                <a:gd name="T55" fmla="*/ 1722 h 3518"/>
                <a:gd name="T56" fmla="*/ 2511 w 3474"/>
                <a:gd name="T57" fmla="*/ 1471 h 3518"/>
                <a:gd name="T58" fmla="*/ 2600 w 3474"/>
                <a:gd name="T59" fmla="*/ 1282 h 3518"/>
                <a:gd name="T60" fmla="*/ 2657 w 3474"/>
                <a:gd name="T61" fmla="*/ 1170 h 3518"/>
                <a:gd name="T62" fmla="*/ 2522 w 3474"/>
                <a:gd name="T63" fmla="*/ 1184 h 3518"/>
                <a:gd name="T64" fmla="*/ 2641 w 3474"/>
                <a:gd name="T65" fmla="*/ 1033 h 3518"/>
                <a:gd name="T66" fmla="*/ 2471 w 3474"/>
                <a:gd name="T67" fmla="*/ 1068 h 3518"/>
                <a:gd name="T68" fmla="*/ 2295 w 3474"/>
                <a:gd name="T69" fmla="*/ 1002 h 3518"/>
                <a:gd name="T70" fmla="*/ 2112 w 3474"/>
                <a:gd name="T71" fmla="*/ 957 h 3518"/>
                <a:gd name="T72" fmla="*/ 2060 w 3474"/>
                <a:gd name="T73" fmla="*/ 31 h 3518"/>
                <a:gd name="T74" fmla="*/ 2460 w 3474"/>
                <a:gd name="T75" fmla="*/ 161 h 3518"/>
                <a:gd name="T76" fmla="*/ 2811 w 3474"/>
                <a:gd name="T77" fmla="*/ 379 h 3518"/>
                <a:gd name="T78" fmla="*/ 3101 w 3474"/>
                <a:gd name="T79" fmla="*/ 671 h 3518"/>
                <a:gd name="T80" fmla="*/ 3316 w 3474"/>
                <a:gd name="T81" fmla="*/ 1028 h 3518"/>
                <a:gd name="T82" fmla="*/ 3445 w 3474"/>
                <a:gd name="T83" fmla="*/ 1431 h 3518"/>
                <a:gd name="T84" fmla="*/ 3471 w 3474"/>
                <a:gd name="T85" fmla="*/ 1870 h 3518"/>
                <a:gd name="T86" fmla="*/ 3393 w 3474"/>
                <a:gd name="T87" fmla="*/ 2294 h 3518"/>
                <a:gd name="T88" fmla="*/ 3220 w 3474"/>
                <a:gd name="T89" fmla="*/ 2675 h 3518"/>
                <a:gd name="T90" fmla="*/ 2965 w 3474"/>
                <a:gd name="T91" fmla="*/ 3002 h 3518"/>
                <a:gd name="T92" fmla="*/ 2643 w 3474"/>
                <a:gd name="T93" fmla="*/ 3260 h 3518"/>
                <a:gd name="T94" fmla="*/ 2266 w 3474"/>
                <a:gd name="T95" fmla="*/ 3434 h 3518"/>
                <a:gd name="T96" fmla="*/ 1847 w 3474"/>
                <a:gd name="T97" fmla="*/ 3514 h 3518"/>
                <a:gd name="T98" fmla="*/ 1414 w 3474"/>
                <a:gd name="T99" fmla="*/ 3487 h 3518"/>
                <a:gd name="T100" fmla="*/ 1014 w 3474"/>
                <a:gd name="T101" fmla="*/ 3357 h 3518"/>
                <a:gd name="T102" fmla="*/ 663 w 3474"/>
                <a:gd name="T103" fmla="*/ 3140 h 3518"/>
                <a:gd name="T104" fmla="*/ 373 w 3474"/>
                <a:gd name="T105" fmla="*/ 2847 h 3518"/>
                <a:gd name="T106" fmla="*/ 157 w 3474"/>
                <a:gd name="T107" fmla="*/ 2491 h 3518"/>
                <a:gd name="T108" fmla="*/ 30 w 3474"/>
                <a:gd name="T109" fmla="*/ 2087 h 3518"/>
                <a:gd name="T110" fmla="*/ 3 w 3474"/>
                <a:gd name="T111" fmla="*/ 1648 h 3518"/>
                <a:gd name="T112" fmla="*/ 83 w 3474"/>
                <a:gd name="T113" fmla="*/ 1225 h 3518"/>
                <a:gd name="T114" fmla="*/ 255 w 3474"/>
                <a:gd name="T115" fmla="*/ 843 h 3518"/>
                <a:gd name="T116" fmla="*/ 510 w 3474"/>
                <a:gd name="T117" fmla="*/ 516 h 3518"/>
                <a:gd name="T118" fmla="*/ 831 w 3474"/>
                <a:gd name="T119" fmla="*/ 259 h 3518"/>
                <a:gd name="T120" fmla="*/ 1208 w 3474"/>
                <a:gd name="T121" fmla="*/ 84 h 3518"/>
                <a:gd name="T122" fmla="*/ 1628 w 3474"/>
                <a:gd name="T123" fmla="*/ 5 h 3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474" h="3518">
                  <a:moveTo>
                    <a:pt x="2112" y="957"/>
                  </a:moveTo>
                  <a:lnTo>
                    <a:pt x="2061" y="961"/>
                  </a:lnTo>
                  <a:lnTo>
                    <a:pt x="2014" y="970"/>
                  </a:lnTo>
                  <a:lnTo>
                    <a:pt x="1968" y="985"/>
                  </a:lnTo>
                  <a:lnTo>
                    <a:pt x="1924" y="1005"/>
                  </a:lnTo>
                  <a:lnTo>
                    <a:pt x="1883" y="1030"/>
                  </a:lnTo>
                  <a:lnTo>
                    <a:pt x="1846" y="1060"/>
                  </a:lnTo>
                  <a:lnTo>
                    <a:pt x="1814" y="1094"/>
                  </a:lnTo>
                  <a:lnTo>
                    <a:pt x="1784" y="1131"/>
                  </a:lnTo>
                  <a:lnTo>
                    <a:pt x="1759" y="1172"/>
                  </a:lnTo>
                  <a:lnTo>
                    <a:pt x="1739" y="1216"/>
                  </a:lnTo>
                  <a:lnTo>
                    <a:pt x="1724" y="1263"/>
                  </a:lnTo>
                  <a:lnTo>
                    <a:pt x="1716" y="1311"/>
                  </a:lnTo>
                  <a:lnTo>
                    <a:pt x="1713" y="1362"/>
                  </a:lnTo>
                  <a:lnTo>
                    <a:pt x="1715" y="1409"/>
                  </a:lnTo>
                  <a:lnTo>
                    <a:pt x="1722" y="1454"/>
                  </a:lnTo>
                  <a:lnTo>
                    <a:pt x="1640" y="1448"/>
                  </a:lnTo>
                  <a:lnTo>
                    <a:pt x="1559" y="1435"/>
                  </a:lnTo>
                  <a:lnTo>
                    <a:pt x="1481" y="1416"/>
                  </a:lnTo>
                  <a:lnTo>
                    <a:pt x="1405" y="1392"/>
                  </a:lnTo>
                  <a:lnTo>
                    <a:pt x="1331" y="1363"/>
                  </a:lnTo>
                  <a:lnTo>
                    <a:pt x="1259" y="1329"/>
                  </a:lnTo>
                  <a:lnTo>
                    <a:pt x="1191" y="1289"/>
                  </a:lnTo>
                  <a:lnTo>
                    <a:pt x="1126" y="1247"/>
                  </a:lnTo>
                  <a:lnTo>
                    <a:pt x="1064" y="1198"/>
                  </a:lnTo>
                  <a:lnTo>
                    <a:pt x="1005" y="1146"/>
                  </a:lnTo>
                  <a:lnTo>
                    <a:pt x="950" y="1091"/>
                  </a:lnTo>
                  <a:lnTo>
                    <a:pt x="899" y="1032"/>
                  </a:lnTo>
                  <a:lnTo>
                    <a:pt x="880" y="1068"/>
                  </a:lnTo>
                  <a:lnTo>
                    <a:pt x="865" y="1108"/>
                  </a:lnTo>
                  <a:lnTo>
                    <a:pt x="854" y="1149"/>
                  </a:lnTo>
                  <a:lnTo>
                    <a:pt x="846" y="1192"/>
                  </a:lnTo>
                  <a:lnTo>
                    <a:pt x="844" y="1236"/>
                  </a:lnTo>
                  <a:lnTo>
                    <a:pt x="848" y="1287"/>
                  </a:lnTo>
                  <a:lnTo>
                    <a:pt x="857" y="1337"/>
                  </a:lnTo>
                  <a:lnTo>
                    <a:pt x="873" y="1384"/>
                  </a:lnTo>
                  <a:lnTo>
                    <a:pt x="893" y="1429"/>
                  </a:lnTo>
                  <a:lnTo>
                    <a:pt x="919" y="1471"/>
                  </a:lnTo>
                  <a:lnTo>
                    <a:pt x="950" y="1508"/>
                  </a:lnTo>
                  <a:lnTo>
                    <a:pt x="984" y="1542"/>
                  </a:lnTo>
                  <a:lnTo>
                    <a:pt x="1022" y="1572"/>
                  </a:lnTo>
                  <a:lnTo>
                    <a:pt x="974" y="1568"/>
                  </a:lnTo>
                  <a:lnTo>
                    <a:pt x="928" y="1557"/>
                  </a:lnTo>
                  <a:lnTo>
                    <a:pt x="883" y="1541"/>
                  </a:lnTo>
                  <a:lnTo>
                    <a:pt x="841" y="1522"/>
                  </a:lnTo>
                  <a:lnTo>
                    <a:pt x="841" y="1524"/>
                  </a:lnTo>
                  <a:lnTo>
                    <a:pt x="841" y="1527"/>
                  </a:lnTo>
                  <a:lnTo>
                    <a:pt x="844" y="1579"/>
                  </a:lnTo>
                  <a:lnTo>
                    <a:pt x="854" y="1629"/>
                  </a:lnTo>
                  <a:lnTo>
                    <a:pt x="870" y="1678"/>
                  </a:lnTo>
                  <a:lnTo>
                    <a:pt x="891" y="1723"/>
                  </a:lnTo>
                  <a:lnTo>
                    <a:pt x="918" y="1765"/>
                  </a:lnTo>
                  <a:lnTo>
                    <a:pt x="949" y="1803"/>
                  </a:lnTo>
                  <a:lnTo>
                    <a:pt x="984" y="1837"/>
                  </a:lnTo>
                  <a:lnTo>
                    <a:pt x="1025" y="1867"/>
                  </a:lnTo>
                  <a:lnTo>
                    <a:pt x="1067" y="1891"/>
                  </a:lnTo>
                  <a:lnTo>
                    <a:pt x="1113" y="1910"/>
                  </a:lnTo>
                  <a:lnTo>
                    <a:pt x="1162" y="1923"/>
                  </a:lnTo>
                  <a:lnTo>
                    <a:pt x="1128" y="1931"/>
                  </a:lnTo>
                  <a:lnTo>
                    <a:pt x="1092" y="1936"/>
                  </a:lnTo>
                  <a:lnTo>
                    <a:pt x="1056" y="1937"/>
                  </a:lnTo>
                  <a:lnTo>
                    <a:pt x="1018" y="1935"/>
                  </a:lnTo>
                  <a:lnTo>
                    <a:pt x="981" y="1930"/>
                  </a:lnTo>
                  <a:lnTo>
                    <a:pt x="1000" y="1977"/>
                  </a:lnTo>
                  <a:lnTo>
                    <a:pt x="1024" y="2021"/>
                  </a:lnTo>
                  <a:lnTo>
                    <a:pt x="1052" y="2062"/>
                  </a:lnTo>
                  <a:lnTo>
                    <a:pt x="1084" y="2098"/>
                  </a:lnTo>
                  <a:lnTo>
                    <a:pt x="1121" y="2130"/>
                  </a:lnTo>
                  <a:lnTo>
                    <a:pt x="1163" y="2157"/>
                  </a:lnTo>
                  <a:lnTo>
                    <a:pt x="1206" y="2179"/>
                  </a:lnTo>
                  <a:lnTo>
                    <a:pt x="1254" y="2196"/>
                  </a:lnTo>
                  <a:lnTo>
                    <a:pt x="1303" y="2207"/>
                  </a:lnTo>
                  <a:lnTo>
                    <a:pt x="1355" y="2211"/>
                  </a:lnTo>
                  <a:lnTo>
                    <a:pt x="1302" y="2250"/>
                  </a:lnTo>
                  <a:lnTo>
                    <a:pt x="1246" y="2284"/>
                  </a:lnTo>
                  <a:lnTo>
                    <a:pt x="1187" y="2314"/>
                  </a:lnTo>
                  <a:lnTo>
                    <a:pt x="1126" y="2339"/>
                  </a:lnTo>
                  <a:lnTo>
                    <a:pt x="1062" y="2359"/>
                  </a:lnTo>
                  <a:lnTo>
                    <a:pt x="995" y="2373"/>
                  </a:lnTo>
                  <a:lnTo>
                    <a:pt x="928" y="2382"/>
                  </a:lnTo>
                  <a:lnTo>
                    <a:pt x="858" y="2385"/>
                  </a:lnTo>
                  <a:lnTo>
                    <a:pt x="811" y="2383"/>
                  </a:lnTo>
                  <a:lnTo>
                    <a:pt x="763" y="2378"/>
                  </a:lnTo>
                  <a:lnTo>
                    <a:pt x="830" y="2419"/>
                  </a:lnTo>
                  <a:lnTo>
                    <a:pt x="902" y="2455"/>
                  </a:lnTo>
                  <a:lnTo>
                    <a:pt x="975" y="2487"/>
                  </a:lnTo>
                  <a:lnTo>
                    <a:pt x="1051" y="2513"/>
                  </a:lnTo>
                  <a:lnTo>
                    <a:pt x="1129" y="2534"/>
                  </a:lnTo>
                  <a:lnTo>
                    <a:pt x="1209" y="2548"/>
                  </a:lnTo>
                  <a:lnTo>
                    <a:pt x="1292" y="2558"/>
                  </a:lnTo>
                  <a:lnTo>
                    <a:pt x="1376" y="2561"/>
                  </a:lnTo>
                  <a:lnTo>
                    <a:pt x="1459" y="2558"/>
                  </a:lnTo>
                  <a:lnTo>
                    <a:pt x="1540" y="2550"/>
                  </a:lnTo>
                  <a:lnTo>
                    <a:pt x="1617" y="2537"/>
                  </a:lnTo>
                  <a:lnTo>
                    <a:pt x="1691" y="2519"/>
                  </a:lnTo>
                  <a:lnTo>
                    <a:pt x="1762" y="2497"/>
                  </a:lnTo>
                  <a:lnTo>
                    <a:pt x="1831" y="2471"/>
                  </a:lnTo>
                  <a:lnTo>
                    <a:pt x="1896" y="2440"/>
                  </a:lnTo>
                  <a:lnTo>
                    <a:pt x="1958" y="2406"/>
                  </a:lnTo>
                  <a:lnTo>
                    <a:pt x="2017" y="2367"/>
                  </a:lnTo>
                  <a:lnTo>
                    <a:pt x="2072" y="2327"/>
                  </a:lnTo>
                  <a:lnTo>
                    <a:pt x="2125" y="2283"/>
                  </a:lnTo>
                  <a:lnTo>
                    <a:pt x="2174" y="2235"/>
                  </a:lnTo>
                  <a:lnTo>
                    <a:pt x="2220" y="2186"/>
                  </a:lnTo>
                  <a:lnTo>
                    <a:pt x="2263" y="2133"/>
                  </a:lnTo>
                  <a:lnTo>
                    <a:pt x="2303" y="2079"/>
                  </a:lnTo>
                  <a:lnTo>
                    <a:pt x="2338" y="2023"/>
                  </a:lnTo>
                  <a:lnTo>
                    <a:pt x="2372" y="1965"/>
                  </a:lnTo>
                  <a:lnTo>
                    <a:pt x="2401" y="1905"/>
                  </a:lnTo>
                  <a:lnTo>
                    <a:pt x="2428" y="1845"/>
                  </a:lnTo>
                  <a:lnTo>
                    <a:pt x="2450" y="1784"/>
                  </a:lnTo>
                  <a:lnTo>
                    <a:pt x="2469" y="1722"/>
                  </a:lnTo>
                  <a:lnTo>
                    <a:pt x="2485" y="1659"/>
                  </a:lnTo>
                  <a:lnTo>
                    <a:pt x="2497" y="1596"/>
                  </a:lnTo>
                  <a:lnTo>
                    <a:pt x="2506" y="1534"/>
                  </a:lnTo>
                  <a:lnTo>
                    <a:pt x="2511" y="1471"/>
                  </a:lnTo>
                  <a:lnTo>
                    <a:pt x="2513" y="1409"/>
                  </a:lnTo>
                  <a:lnTo>
                    <a:pt x="2512" y="1357"/>
                  </a:lnTo>
                  <a:lnTo>
                    <a:pt x="2558" y="1321"/>
                  </a:lnTo>
                  <a:lnTo>
                    <a:pt x="2600" y="1282"/>
                  </a:lnTo>
                  <a:lnTo>
                    <a:pt x="2641" y="1240"/>
                  </a:lnTo>
                  <a:lnTo>
                    <a:pt x="2677" y="1195"/>
                  </a:lnTo>
                  <a:lnTo>
                    <a:pt x="2711" y="1148"/>
                  </a:lnTo>
                  <a:lnTo>
                    <a:pt x="2657" y="1170"/>
                  </a:lnTo>
                  <a:lnTo>
                    <a:pt x="2600" y="1188"/>
                  </a:lnTo>
                  <a:lnTo>
                    <a:pt x="2542" y="1201"/>
                  </a:lnTo>
                  <a:lnTo>
                    <a:pt x="2482" y="1211"/>
                  </a:lnTo>
                  <a:lnTo>
                    <a:pt x="2522" y="1184"/>
                  </a:lnTo>
                  <a:lnTo>
                    <a:pt x="2558" y="1152"/>
                  </a:lnTo>
                  <a:lnTo>
                    <a:pt x="2589" y="1116"/>
                  </a:lnTo>
                  <a:lnTo>
                    <a:pt x="2618" y="1076"/>
                  </a:lnTo>
                  <a:lnTo>
                    <a:pt x="2641" y="1033"/>
                  </a:lnTo>
                  <a:lnTo>
                    <a:pt x="2658" y="987"/>
                  </a:lnTo>
                  <a:lnTo>
                    <a:pt x="2598" y="1020"/>
                  </a:lnTo>
                  <a:lnTo>
                    <a:pt x="2536" y="1046"/>
                  </a:lnTo>
                  <a:lnTo>
                    <a:pt x="2471" y="1068"/>
                  </a:lnTo>
                  <a:lnTo>
                    <a:pt x="2404" y="1085"/>
                  </a:lnTo>
                  <a:lnTo>
                    <a:pt x="2371" y="1053"/>
                  </a:lnTo>
                  <a:lnTo>
                    <a:pt x="2334" y="1025"/>
                  </a:lnTo>
                  <a:lnTo>
                    <a:pt x="2295" y="1002"/>
                  </a:lnTo>
                  <a:lnTo>
                    <a:pt x="2253" y="984"/>
                  </a:lnTo>
                  <a:lnTo>
                    <a:pt x="2207" y="969"/>
                  </a:lnTo>
                  <a:lnTo>
                    <a:pt x="2160" y="961"/>
                  </a:lnTo>
                  <a:lnTo>
                    <a:pt x="2112" y="957"/>
                  </a:lnTo>
                  <a:close/>
                  <a:moveTo>
                    <a:pt x="1738" y="0"/>
                  </a:moveTo>
                  <a:lnTo>
                    <a:pt x="1847" y="5"/>
                  </a:lnTo>
                  <a:lnTo>
                    <a:pt x="1955" y="15"/>
                  </a:lnTo>
                  <a:lnTo>
                    <a:pt x="2060" y="31"/>
                  </a:lnTo>
                  <a:lnTo>
                    <a:pt x="2165" y="54"/>
                  </a:lnTo>
                  <a:lnTo>
                    <a:pt x="2266" y="84"/>
                  </a:lnTo>
                  <a:lnTo>
                    <a:pt x="2365" y="119"/>
                  </a:lnTo>
                  <a:lnTo>
                    <a:pt x="2460" y="161"/>
                  </a:lnTo>
                  <a:lnTo>
                    <a:pt x="2554" y="207"/>
                  </a:lnTo>
                  <a:lnTo>
                    <a:pt x="2643" y="259"/>
                  </a:lnTo>
                  <a:lnTo>
                    <a:pt x="2729" y="316"/>
                  </a:lnTo>
                  <a:lnTo>
                    <a:pt x="2811" y="379"/>
                  </a:lnTo>
                  <a:lnTo>
                    <a:pt x="2890" y="445"/>
                  </a:lnTo>
                  <a:lnTo>
                    <a:pt x="2965" y="516"/>
                  </a:lnTo>
                  <a:lnTo>
                    <a:pt x="3035" y="592"/>
                  </a:lnTo>
                  <a:lnTo>
                    <a:pt x="3101" y="671"/>
                  </a:lnTo>
                  <a:lnTo>
                    <a:pt x="3163" y="755"/>
                  </a:lnTo>
                  <a:lnTo>
                    <a:pt x="3220" y="843"/>
                  </a:lnTo>
                  <a:lnTo>
                    <a:pt x="3271" y="933"/>
                  </a:lnTo>
                  <a:lnTo>
                    <a:pt x="3316" y="1028"/>
                  </a:lnTo>
                  <a:lnTo>
                    <a:pt x="3358" y="1124"/>
                  </a:lnTo>
                  <a:lnTo>
                    <a:pt x="3393" y="1225"/>
                  </a:lnTo>
                  <a:lnTo>
                    <a:pt x="3422" y="1327"/>
                  </a:lnTo>
                  <a:lnTo>
                    <a:pt x="3445" y="1431"/>
                  </a:lnTo>
                  <a:lnTo>
                    <a:pt x="3461" y="1539"/>
                  </a:lnTo>
                  <a:lnTo>
                    <a:pt x="3471" y="1648"/>
                  </a:lnTo>
                  <a:lnTo>
                    <a:pt x="3474" y="1759"/>
                  </a:lnTo>
                  <a:lnTo>
                    <a:pt x="3471" y="1870"/>
                  </a:lnTo>
                  <a:lnTo>
                    <a:pt x="3461" y="1979"/>
                  </a:lnTo>
                  <a:lnTo>
                    <a:pt x="3445" y="2087"/>
                  </a:lnTo>
                  <a:lnTo>
                    <a:pt x="3422" y="2191"/>
                  </a:lnTo>
                  <a:lnTo>
                    <a:pt x="3393" y="2294"/>
                  </a:lnTo>
                  <a:lnTo>
                    <a:pt x="3358" y="2394"/>
                  </a:lnTo>
                  <a:lnTo>
                    <a:pt x="3316" y="2491"/>
                  </a:lnTo>
                  <a:lnTo>
                    <a:pt x="3271" y="2585"/>
                  </a:lnTo>
                  <a:lnTo>
                    <a:pt x="3220" y="2675"/>
                  </a:lnTo>
                  <a:lnTo>
                    <a:pt x="3163" y="2763"/>
                  </a:lnTo>
                  <a:lnTo>
                    <a:pt x="3101" y="2847"/>
                  </a:lnTo>
                  <a:lnTo>
                    <a:pt x="3035" y="2926"/>
                  </a:lnTo>
                  <a:lnTo>
                    <a:pt x="2965" y="3002"/>
                  </a:lnTo>
                  <a:lnTo>
                    <a:pt x="2890" y="3074"/>
                  </a:lnTo>
                  <a:lnTo>
                    <a:pt x="2811" y="3140"/>
                  </a:lnTo>
                  <a:lnTo>
                    <a:pt x="2729" y="3202"/>
                  </a:lnTo>
                  <a:lnTo>
                    <a:pt x="2643" y="3260"/>
                  </a:lnTo>
                  <a:lnTo>
                    <a:pt x="2554" y="3311"/>
                  </a:lnTo>
                  <a:lnTo>
                    <a:pt x="2460" y="3357"/>
                  </a:lnTo>
                  <a:lnTo>
                    <a:pt x="2365" y="3399"/>
                  </a:lnTo>
                  <a:lnTo>
                    <a:pt x="2266" y="3434"/>
                  </a:lnTo>
                  <a:lnTo>
                    <a:pt x="2165" y="3464"/>
                  </a:lnTo>
                  <a:lnTo>
                    <a:pt x="2060" y="3487"/>
                  </a:lnTo>
                  <a:lnTo>
                    <a:pt x="1955" y="3504"/>
                  </a:lnTo>
                  <a:lnTo>
                    <a:pt x="1847" y="3514"/>
                  </a:lnTo>
                  <a:lnTo>
                    <a:pt x="1738" y="3518"/>
                  </a:lnTo>
                  <a:lnTo>
                    <a:pt x="1628" y="3514"/>
                  </a:lnTo>
                  <a:lnTo>
                    <a:pt x="1519" y="3504"/>
                  </a:lnTo>
                  <a:lnTo>
                    <a:pt x="1414" y="3487"/>
                  </a:lnTo>
                  <a:lnTo>
                    <a:pt x="1310" y="3464"/>
                  </a:lnTo>
                  <a:lnTo>
                    <a:pt x="1208" y="3434"/>
                  </a:lnTo>
                  <a:lnTo>
                    <a:pt x="1110" y="3399"/>
                  </a:lnTo>
                  <a:lnTo>
                    <a:pt x="1014" y="3357"/>
                  </a:lnTo>
                  <a:lnTo>
                    <a:pt x="921" y="3311"/>
                  </a:lnTo>
                  <a:lnTo>
                    <a:pt x="831" y="3260"/>
                  </a:lnTo>
                  <a:lnTo>
                    <a:pt x="745" y="3202"/>
                  </a:lnTo>
                  <a:lnTo>
                    <a:pt x="663" y="3140"/>
                  </a:lnTo>
                  <a:lnTo>
                    <a:pt x="585" y="3074"/>
                  </a:lnTo>
                  <a:lnTo>
                    <a:pt x="510" y="3002"/>
                  </a:lnTo>
                  <a:lnTo>
                    <a:pt x="439" y="2926"/>
                  </a:lnTo>
                  <a:lnTo>
                    <a:pt x="373" y="2847"/>
                  </a:lnTo>
                  <a:lnTo>
                    <a:pt x="312" y="2763"/>
                  </a:lnTo>
                  <a:lnTo>
                    <a:pt x="255" y="2675"/>
                  </a:lnTo>
                  <a:lnTo>
                    <a:pt x="204" y="2585"/>
                  </a:lnTo>
                  <a:lnTo>
                    <a:pt x="157" y="2491"/>
                  </a:lnTo>
                  <a:lnTo>
                    <a:pt x="117" y="2394"/>
                  </a:lnTo>
                  <a:lnTo>
                    <a:pt x="83" y="2294"/>
                  </a:lnTo>
                  <a:lnTo>
                    <a:pt x="53" y="2191"/>
                  </a:lnTo>
                  <a:lnTo>
                    <a:pt x="30" y="2087"/>
                  </a:lnTo>
                  <a:lnTo>
                    <a:pt x="14" y="1979"/>
                  </a:lnTo>
                  <a:lnTo>
                    <a:pt x="3" y="1870"/>
                  </a:lnTo>
                  <a:lnTo>
                    <a:pt x="0" y="1759"/>
                  </a:lnTo>
                  <a:lnTo>
                    <a:pt x="3" y="1648"/>
                  </a:lnTo>
                  <a:lnTo>
                    <a:pt x="14" y="1539"/>
                  </a:lnTo>
                  <a:lnTo>
                    <a:pt x="30" y="1431"/>
                  </a:lnTo>
                  <a:lnTo>
                    <a:pt x="53" y="1327"/>
                  </a:lnTo>
                  <a:lnTo>
                    <a:pt x="83" y="1225"/>
                  </a:lnTo>
                  <a:lnTo>
                    <a:pt x="117" y="1124"/>
                  </a:lnTo>
                  <a:lnTo>
                    <a:pt x="157" y="1028"/>
                  </a:lnTo>
                  <a:lnTo>
                    <a:pt x="204" y="933"/>
                  </a:lnTo>
                  <a:lnTo>
                    <a:pt x="255" y="843"/>
                  </a:lnTo>
                  <a:lnTo>
                    <a:pt x="312" y="755"/>
                  </a:lnTo>
                  <a:lnTo>
                    <a:pt x="373" y="671"/>
                  </a:lnTo>
                  <a:lnTo>
                    <a:pt x="439" y="592"/>
                  </a:lnTo>
                  <a:lnTo>
                    <a:pt x="510" y="516"/>
                  </a:lnTo>
                  <a:lnTo>
                    <a:pt x="585" y="445"/>
                  </a:lnTo>
                  <a:lnTo>
                    <a:pt x="663" y="379"/>
                  </a:lnTo>
                  <a:lnTo>
                    <a:pt x="745" y="316"/>
                  </a:lnTo>
                  <a:lnTo>
                    <a:pt x="831" y="259"/>
                  </a:lnTo>
                  <a:lnTo>
                    <a:pt x="921" y="207"/>
                  </a:lnTo>
                  <a:lnTo>
                    <a:pt x="1014" y="161"/>
                  </a:lnTo>
                  <a:lnTo>
                    <a:pt x="1110" y="119"/>
                  </a:lnTo>
                  <a:lnTo>
                    <a:pt x="1208" y="84"/>
                  </a:lnTo>
                  <a:lnTo>
                    <a:pt x="1310" y="54"/>
                  </a:lnTo>
                  <a:lnTo>
                    <a:pt x="1414" y="31"/>
                  </a:lnTo>
                  <a:lnTo>
                    <a:pt x="1519" y="15"/>
                  </a:lnTo>
                  <a:lnTo>
                    <a:pt x="1628" y="5"/>
                  </a:lnTo>
                  <a:lnTo>
                    <a:pt x="17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a:solidFill>
                  <a:schemeClr val="tx2"/>
                </a:solidFill>
              </a:endParaRPr>
            </a:p>
          </p:txBody>
        </p:sp>
        <p:sp>
          <p:nvSpPr>
            <p:cNvPr id="77" name="Freeform 6">
              <a:extLst>
                <a:ext uri="{FF2B5EF4-FFF2-40B4-BE49-F238E27FC236}">
                  <a16:creationId xmlns:a16="http://schemas.microsoft.com/office/drawing/2014/main" id="{8B619DEC-030B-4E9A-B58D-5351A1ABB98A}"/>
                </a:ext>
              </a:extLst>
            </p:cNvPr>
            <p:cNvSpPr>
              <a:spLocks noEditPoints="1"/>
            </p:cNvSpPr>
            <p:nvPr/>
          </p:nvSpPr>
          <p:spPr bwMode="auto">
            <a:xfrm>
              <a:off x="2130474" y="5464831"/>
              <a:ext cx="141742" cy="143701"/>
            </a:xfrm>
            <a:custGeom>
              <a:avLst/>
              <a:gdLst>
                <a:gd name="T0" fmla="*/ 1686 w 3263"/>
                <a:gd name="T1" fmla="*/ 759 h 3314"/>
                <a:gd name="T2" fmla="*/ 1577 w 3263"/>
                <a:gd name="T3" fmla="*/ 794 h 3314"/>
                <a:gd name="T4" fmla="*/ 1496 w 3263"/>
                <a:gd name="T5" fmla="*/ 850 h 3314"/>
                <a:gd name="T6" fmla="*/ 1439 w 3263"/>
                <a:gd name="T7" fmla="*/ 920 h 3314"/>
                <a:gd name="T8" fmla="*/ 1403 w 3263"/>
                <a:gd name="T9" fmla="*/ 1000 h 3314"/>
                <a:gd name="T10" fmla="*/ 1384 w 3263"/>
                <a:gd name="T11" fmla="*/ 1081 h 3314"/>
                <a:gd name="T12" fmla="*/ 1379 w 3263"/>
                <a:gd name="T13" fmla="*/ 1156 h 3314"/>
                <a:gd name="T14" fmla="*/ 1192 w 3263"/>
                <a:gd name="T15" fmla="*/ 1715 h 3314"/>
                <a:gd name="T16" fmla="*/ 1772 w 3263"/>
                <a:gd name="T17" fmla="*/ 2676 h 3314"/>
                <a:gd name="T18" fmla="*/ 2072 w 3263"/>
                <a:gd name="T19" fmla="*/ 1376 h 3314"/>
                <a:gd name="T20" fmla="*/ 1774 w 3263"/>
                <a:gd name="T21" fmla="*/ 1153 h 3314"/>
                <a:gd name="T22" fmla="*/ 1795 w 3263"/>
                <a:gd name="T23" fmla="*/ 1107 h 3314"/>
                <a:gd name="T24" fmla="*/ 1831 w 3263"/>
                <a:gd name="T25" fmla="*/ 1087 h 3314"/>
                <a:gd name="T26" fmla="*/ 2066 w 3263"/>
                <a:gd name="T27" fmla="*/ 1084 h 3314"/>
                <a:gd name="T28" fmla="*/ 1632 w 3263"/>
                <a:gd name="T29" fmla="*/ 0 h 3314"/>
                <a:gd name="T30" fmla="*/ 1935 w 3263"/>
                <a:gd name="T31" fmla="*/ 29 h 3314"/>
                <a:gd name="T32" fmla="*/ 2221 w 3263"/>
                <a:gd name="T33" fmla="*/ 112 h 3314"/>
                <a:gd name="T34" fmla="*/ 2482 w 3263"/>
                <a:gd name="T35" fmla="*/ 243 h 3314"/>
                <a:gd name="T36" fmla="*/ 2715 w 3263"/>
                <a:gd name="T37" fmla="*/ 418 h 3314"/>
                <a:gd name="T38" fmla="*/ 2912 w 3263"/>
                <a:gd name="T39" fmla="*/ 632 h 3314"/>
                <a:gd name="T40" fmla="*/ 3072 w 3263"/>
                <a:gd name="T41" fmla="*/ 879 h 3314"/>
                <a:gd name="T42" fmla="*/ 3186 w 3263"/>
                <a:gd name="T43" fmla="*/ 1153 h 3314"/>
                <a:gd name="T44" fmla="*/ 3250 w 3263"/>
                <a:gd name="T45" fmla="*/ 1450 h 3314"/>
                <a:gd name="T46" fmla="*/ 3259 w 3263"/>
                <a:gd name="T47" fmla="*/ 1762 h 3314"/>
                <a:gd name="T48" fmla="*/ 3214 w 3263"/>
                <a:gd name="T49" fmla="*/ 2064 h 3314"/>
                <a:gd name="T50" fmla="*/ 3115 w 3263"/>
                <a:gd name="T51" fmla="*/ 2346 h 3314"/>
                <a:gd name="T52" fmla="*/ 2971 w 3263"/>
                <a:gd name="T53" fmla="*/ 2603 h 3314"/>
                <a:gd name="T54" fmla="*/ 2785 w 3263"/>
                <a:gd name="T55" fmla="*/ 2828 h 3314"/>
                <a:gd name="T56" fmla="*/ 2562 w 3263"/>
                <a:gd name="T57" fmla="*/ 3017 h 3314"/>
                <a:gd name="T58" fmla="*/ 2310 w 3263"/>
                <a:gd name="T59" fmla="*/ 3163 h 3314"/>
                <a:gd name="T60" fmla="*/ 2033 w 3263"/>
                <a:gd name="T61" fmla="*/ 3263 h 3314"/>
                <a:gd name="T62" fmla="*/ 1735 w 3263"/>
                <a:gd name="T63" fmla="*/ 3310 h 3314"/>
                <a:gd name="T64" fmla="*/ 1427 w 3263"/>
                <a:gd name="T65" fmla="*/ 3301 h 3314"/>
                <a:gd name="T66" fmla="*/ 1135 w 3263"/>
                <a:gd name="T67" fmla="*/ 3235 h 3314"/>
                <a:gd name="T68" fmla="*/ 865 w 3263"/>
                <a:gd name="T69" fmla="*/ 3119 h 3314"/>
                <a:gd name="T70" fmla="*/ 622 w 3263"/>
                <a:gd name="T71" fmla="*/ 2958 h 3314"/>
                <a:gd name="T72" fmla="*/ 412 w 3263"/>
                <a:gd name="T73" fmla="*/ 2757 h 3314"/>
                <a:gd name="T74" fmla="*/ 240 w 3263"/>
                <a:gd name="T75" fmla="*/ 2520 h 3314"/>
                <a:gd name="T76" fmla="*/ 110 w 3263"/>
                <a:gd name="T77" fmla="*/ 2255 h 3314"/>
                <a:gd name="T78" fmla="*/ 29 w 3263"/>
                <a:gd name="T79" fmla="*/ 1966 h 3314"/>
                <a:gd name="T80" fmla="*/ 0 w 3263"/>
                <a:gd name="T81" fmla="*/ 1657 h 3314"/>
                <a:gd name="T82" fmla="*/ 29 w 3263"/>
                <a:gd name="T83" fmla="*/ 1348 h 3314"/>
                <a:gd name="T84" fmla="*/ 110 w 3263"/>
                <a:gd name="T85" fmla="*/ 1059 h 3314"/>
                <a:gd name="T86" fmla="*/ 240 w 3263"/>
                <a:gd name="T87" fmla="*/ 794 h 3314"/>
                <a:gd name="T88" fmla="*/ 412 w 3263"/>
                <a:gd name="T89" fmla="*/ 557 h 3314"/>
                <a:gd name="T90" fmla="*/ 622 w 3263"/>
                <a:gd name="T91" fmla="*/ 356 h 3314"/>
                <a:gd name="T92" fmla="*/ 865 w 3263"/>
                <a:gd name="T93" fmla="*/ 195 h 3314"/>
                <a:gd name="T94" fmla="*/ 1135 w 3263"/>
                <a:gd name="T95" fmla="*/ 79 h 3314"/>
                <a:gd name="T96" fmla="*/ 1427 w 3263"/>
                <a:gd name="T97" fmla="*/ 13 h 3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263" h="3314">
                  <a:moveTo>
                    <a:pt x="1776" y="753"/>
                  </a:moveTo>
                  <a:lnTo>
                    <a:pt x="1729" y="754"/>
                  </a:lnTo>
                  <a:lnTo>
                    <a:pt x="1686" y="759"/>
                  </a:lnTo>
                  <a:lnTo>
                    <a:pt x="1646" y="769"/>
                  </a:lnTo>
                  <a:lnTo>
                    <a:pt x="1610" y="780"/>
                  </a:lnTo>
                  <a:lnTo>
                    <a:pt x="1577" y="794"/>
                  </a:lnTo>
                  <a:lnTo>
                    <a:pt x="1547" y="810"/>
                  </a:lnTo>
                  <a:lnTo>
                    <a:pt x="1521" y="829"/>
                  </a:lnTo>
                  <a:lnTo>
                    <a:pt x="1496" y="850"/>
                  </a:lnTo>
                  <a:lnTo>
                    <a:pt x="1475" y="871"/>
                  </a:lnTo>
                  <a:lnTo>
                    <a:pt x="1456" y="895"/>
                  </a:lnTo>
                  <a:lnTo>
                    <a:pt x="1439" y="920"/>
                  </a:lnTo>
                  <a:lnTo>
                    <a:pt x="1426" y="946"/>
                  </a:lnTo>
                  <a:lnTo>
                    <a:pt x="1413" y="973"/>
                  </a:lnTo>
                  <a:lnTo>
                    <a:pt x="1403" y="1000"/>
                  </a:lnTo>
                  <a:lnTo>
                    <a:pt x="1395" y="1027"/>
                  </a:lnTo>
                  <a:lnTo>
                    <a:pt x="1389" y="1054"/>
                  </a:lnTo>
                  <a:lnTo>
                    <a:pt x="1384" y="1081"/>
                  </a:lnTo>
                  <a:lnTo>
                    <a:pt x="1381" y="1107"/>
                  </a:lnTo>
                  <a:lnTo>
                    <a:pt x="1379" y="1132"/>
                  </a:lnTo>
                  <a:lnTo>
                    <a:pt x="1379" y="1156"/>
                  </a:lnTo>
                  <a:lnTo>
                    <a:pt x="1379" y="1376"/>
                  </a:lnTo>
                  <a:lnTo>
                    <a:pt x="1192" y="1376"/>
                  </a:lnTo>
                  <a:lnTo>
                    <a:pt x="1192" y="1715"/>
                  </a:lnTo>
                  <a:lnTo>
                    <a:pt x="1379" y="1715"/>
                  </a:lnTo>
                  <a:lnTo>
                    <a:pt x="1379" y="2676"/>
                  </a:lnTo>
                  <a:lnTo>
                    <a:pt x="1772" y="2676"/>
                  </a:lnTo>
                  <a:lnTo>
                    <a:pt x="1772" y="1715"/>
                  </a:lnTo>
                  <a:lnTo>
                    <a:pt x="2037" y="1715"/>
                  </a:lnTo>
                  <a:lnTo>
                    <a:pt x="2072" y="1376"/>
                  </a:lnTo>
                  <a:lnTo>
                    <a:pt x="1772" y="1376"/>
                  </a:lnTo>
                  <a:lnTo>
                    <a:pt x="1772" y="1176"/>
                  </a:lnTo>
                  <a:lnTo>
                    <a:pt x="1774" y="1153"/>
                  </a:lnTo>
                  <a:lnTo>
                    <a:pt x="1779" y="1135"/>
                  </a:lnTo>
                  <a:lnTo>
                    <a:pt x="1786" y="1119"/>
                  </a:lnTo>
                  <a:lnTo>
                    <a:pt x="1795" y="1107"/>
                  </a:lnTo>
                  <a:lnTo>
                    <a:pt x="1806" y="1097"/>
                  </a:lnTo>
                  <a:lnTo>
                    <a:pt x="1819" y="1091"/>
                  </a:lnTo>
                  <a:lnTo>
                    <a:pt x="1831" y="1087"/>
                  </a:lnTo>
                  <a:lnTo>
                    <a:pt x="1843" y="1085"/>
                  </a:lnTo>
                  <a:lnTo>
                    <a:pt x="1855" y="1084"/>
                  </a:lnTo>
                  <a:lnTo>
                    <a:pt x="2066" y="1084"/>
                  </a:lnTo>
                  <a:lnTo>
                    <a:pt x="2066" y="754"/>
                  </a:lnTo>
                  <a:lnTo>
                    <a:pt x="1776" y="753"/>
                  </a:lnTo>
                  <a:close/>
                  <a:moveTo>
                    <a:pt x="1632" y="0"/>
                  </a:moveTo>
                  <a:lnTo>
                    <a:pt x="1735" y="4"/>
                  </a:lnTo>
                  <a:lnTo>
                    <a:pt x="1836" y="13"/>
                  </a:lnTo>
                  <a:lnTo>
                    <a:pt x="1935" y="29"/>
                  </a:lnTo>
                  <a:lnTo>
                    <a:pt x="2033" y="51"/>
                  </a:lnTo>
                  <a:lnTo>
                    <a:pt x="2128" y="79"/>
                  </a:lnTo>
                  <a:lnTo>
                    <a:pt x="2221" y="112"/>
                  </a:lnTo>
                  <a:lnTo>
                    <a:pt x="2310" y="151"/>
                  </a:lnTo>
                  <a:lnTo>
                    <a:pt x="2398" y="195"/>
                  </a:lnTo>
                  <a:lnTo>
                    <a:pt x="2482" y="243"/>
                  </a:lnTo>
                  <a:lnTo>
                    <a:pt x="2562" y="297"/>
                  </a:lnTo>
                  <a:lnTo>
                    <a:pt x="2640" y="356"/>
                  </a:lnTo>
                  <a:lnTo>
                    <a:pt x="2715" y="418"/>
                  </a:lnTo>
                  <a:lnTo>
                    <a:pt x="2785" y="486"/>
                  </a:lnTo>
                  <a:lnTo>
                    <a:pt x="2850" y="557"/>
                  </a:lnTo>
                  <a:lnTo>
                    <a:pt x="2912" y="632"/>
                  </a:lnTo>
                  <a:lnTo>
                    <a:pt x="2971" y="711"/>
                  </a:lnTo>
                  <a:lnTo>
                    <a:pt x="3024" y="794"/>
                  </a:lnTo>
                  <a:lnTo>
                    <a:pt x="3072" y="879"/>
                  </a:lnTo>
                  <a:lnTo>
                    <a:pt x="3115" y="968"/>
                  </a:lnTo>
                  <a:lnTo>
                    <a:pt x="3153" y="1059"/>
                  </a:lnTo>
                  <a:lnTo>
                    <a:pt x="3186" y="1153"/>
                  </a:lnTo>
                  <a:lnTo>
                    <a:pt x="3214" y="1250"/>
                  </a:lnTo>
                  <a:lnTo>
                    <a:pt x="3235" y="1348"/>
                  </a:lnTo>
                  <a:lnTo>
                    <a:pt x="3250" y="1450"/>
                  </a:lnTo>
                  <a:lnTo>
                    <a:pt x="3259" y="1552"/>
                  </a:lnTo>
                  <a:lnTo>
                    <a:pt x="3263" y="1657"/>
                  </a:lnTo>
                  <a:lnTo>
                    <a:pt x="3259" y="1762"/>
                  </a:lnTo>
                  <a:lnTo>
                    <a:pt x="3250" y="1864"/>
                  </a:lnTo>
                  <a:lnTo>
                    <a:pt x="3235" y="1966"/>
                  </a:lnTo>
                  <a:lnTo>
                    <a:pt x="3214" y="2064"/>
                  </a:lnTo>
                  <a:lnTo>
                    <a:pt x="3186" y="2161"/>
                  </a:lnTo>
                  <a:lnTo>
                    <a:pt x="3153" y="2255"/>
                  </a:lnTo>
                  <a:lnTo>
                    <a:pt x="3115" y="2346"/>
                  </a:lnTo>
                  <a:lnTo>
                    <a:pt x="3072" y="2435"/>
                  </a:lnTo>
                  <a:lnTo>
                    <a:pt x="3024" y="2520"/>
                  </a:lnTo>
                  <a:lnTo>
                    <a:pt x="2971" y="2603"/>
                  </a:lnTo>
                  <a:lnTo>
                    <a:pt x="2912" y="2682"/>
                  </a:lnTo>
                  <a:lnTo>
                    <a:pt x="2850" y="2757"/>
                  </a:lnTo>
                  <a:lnTo>
                    <a:pt x="2785" y="2828"/>
                  </a:lnTo>
                  <a:lnTo>
                    <a:pt x="2715" y="2895"/>
                  </a:lnTo>
                  <a:lnTo>
                    <a:pt x="2640" y="2958"/>
                  </a:lnTo>
                  <a:lnTo>
                    <a:pt x="2562" y="3017"/>
                  </a:lnTo>
                  <a:lnTo>
                    <a:pt x="2482" y="3071"/>
                  </a:lnTo>
                  <a:lnTo>
                    <a:pt x="2398" y="3119"/>
                  </a:lnTo>
                  <a:lnTo>
                    <a:pt x="2310" y="3163"/>
                  </a:lnTo>
                  <a:lnTo>
                    <a:pt x="2221" y="3202"/>
                  </a:lnTo>
                  <a:lnTo>
                    <a:pt x="2128" y="3235"/>
                  </a:lnTo>
                  <a:lnTo>
                    <a:pt x="2033" y="3263"/>
                  </a:lnTo>
                  <a:lnTo>
                    <a:pt x="1935" y="3285"/>
                  </a:lnTo>
                  <a:lnTo>
                    <a:pt x="1836" y="3301"/>
                  </a:lnTo>
                  <a:lnTo>
                    <a:pt x="1735" y="3310"/>
                  </a:lnTo>
                  <a:lnTo>
                    <a:pt x="1632" y="3314"/>
                  </a:lnTo>
                  <a:lnTo>
                    <a:pt x="1529" y="3310"/>
                  </a:lnTo>
                  <a:lnTo>
                    <a:pt x="1427" y="3301"/>
                  </a:lnTo>
                  <a:lnTo>
                    <a:pt x="1328" y="3285"/>
                  </a:lnTo>
                  <a:lnTo>
                    <a:pt x="1231" y="3263"/>
                  </a:lnTo>
                  <a:lnTo>
                    <a:pt x="1135" y="3235"/>
                  </a:lnTo>
                  <a:lnTo>
                    <a:pt x="1043" y="3202"/>
                  </a:lnTo>
                  <a:lnTo>
                    <a:pt x="952" y="3163"/>
                  </a:lnTo>
                  <a:lnTo>
                    <a:pt x="865" y="3119"/>
                  </a:lnTo>
                  <a:lnTo>
                    <a:pt x="781" y="3071"/>
                  </a:lnTo>
                  <a:lnTo>
                    <a:pt x="700" y="3017"/>
                  </a:lnTo>
                  <a:lnTo>
                    <a:pt x="622" y="2958"/>
                  </a:lnTo>
                  <a:lnTo>
                    <a:pt x="549" y="2895"/>
                  </a:lnTo>
                  <a:lnTo>
                    <a:pt x="479" y="2828"/>
                  </a:lnTo>
                  <a:lnTo>
                    <a:pt x="412" y="2757"/>
                  </a:lnTo>
                  <a:lnTo>
                    <a:pt x="350" y="2682"/>
                  </a:lnTo>
                  <a:lnTo>
                    <a:pt x="293" y="2603"/>
                  </a:lnTo>
                  <a:lnTo>
                    <a:pt x="240" y="2520"/>
                  </a:lnTo>
                  <a:lnTo>
                    <a:pt x="192" y="2435"/>
                  </a:lnTo>
                  <a:lnTo>
                    <a:pt x="148" y="2346"/>
                  </a:lnTo>
                  <a:lnTo>
                    <a:pt x="110" y="2255"/>
                  </a:lnTo>
                  <a:lnTo>
                    <a:pt x="78" y="2161"/>
                  </a:lnTo>
                  <a:lnTo>
                    <a:pt x="50" y="2064"/>
                  </a:lnTo>
                  <a:lnTo>
                    <a:pt x="29" y="1966"/>
                  </a:lnTo>
                  <a:lnTo>
                    <a:pt x="13" y="1864"/>
                  </a:lnTo>
                  <a:lnTo>
                    <a:pt x="3" y="1762"/>
                  </a:lnTo>
                  <a:lnTo>
                    <a:pt x="0" y="1657"/>
                  </a:lnTo>
                  <a:lnTo>
                    <a:pt x="3" y="1552"/>
                  </a:lnTo>
                  <a:lnTo>
                    <a:pt x="13" y="1450"/>
                  </a:lnTo>
                  <a:lnTo>
                    <a:pt x="29" y="1348"/>
                  </a:lnTo>
                  <a:lnTo>
                    <a:pt x="50" y="1250"/>
                  </a:lnTo>
                  <a:lnTo>
                    <a:pt x="78" y="1153"/>
                  </a:lnTo>
                  <a:lnTo>
                    <a:pt x="110" y="1059"/>
                  </a:lnTo>
                  <a:lnTo>
                    <a:pt x="148" y="968"/>
                  </a:lnTo>
                  <a:lnTo>
                    <a:pt x="192" y="879"/>
                  </a:lnTo>
                  <a:lnTo>
                    <a:pt x="240" y="794"/>
                  </a:lnTo>
                  <a:lnTo>
                    <a:pt x="293" y="711"/>
                  </a:lnTo>
                  <a:lnTo>
                    <a:pt x="350" y="632"/>
                  </a:lnTo>
                  <a:lnTo>
                    <a:pt x="412" y="557"/>
                  </a:lnTo>
                  <a:lnTo>
                    <a:pt x="479" y="486"/>
                  </a:lnTo>
                  <a:lnTo>
                    <a:pt x="549" y="418"/>
                  </a:lnTo>
                  <a:lnTo>
                    <a:pt x="622" y="356"/>
                  </a:lnTo>
                  <a:lnTo>
                    <a:pt x="700" y="297"/>
                  </a:lnTo>
                  <a:lnTo>
                    <a:pt x="781" y="243"/>
                  </a:lnTo>
                  <a:lnTo>
                    <a:pt x="865" y="195"/>
                  </a:lnTo>
                  <a:lnTo>
                    <a:pt x="952" y="151"/>
                  </a:lnTo>
                  <a:lnTo>
                    <a:pt x="1043" y="112"/>
                  </a:lnTo>
                  <a:lnTo>
                    <a:pt x="1135" y="79"/>
                  </a:lnTo>
                  <a:lnTo>
                    <a:pt x="1231" y="51"/>
                  </a:lnTo>
                  <a:lnTo>
                    <a:pt x="1328" y="29"/>
                  </a:lnTo>
                  <a:lnTo>
                    <a:pt x="1427" y="13"/>
                  </a:lnTo>
                  <a:lnTo>
                    <a:pt x="1529" y="4"/>
                  </a:lnTo>
                  <a:lnTo>
                    <a:pt x="16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a:solidFill>
                  <a:schemeClr val="tx2"/>
                </a:solidFill>
              </a:endParaRPr>
            </a:p>
          </p:txBody>
        </p:sp>
      </p:grpSp>
      <p:grpSp>
        <p:nvGrpSpPr>
          <p:cNvPr id="78" name="Group 77">
            <a:extLst>
              <a:ext uri="{FF2B5EF4-FFF2-40B4-BE49-F238E27FC236}">
                <a16:creationId xmlns:a16="http://schemas.microsoft.com/office/drawing/2014/main" id="{8C8B70E6-95CF-453C-80A8-8F7A9E89AABA}"/>
              </a:ext>
            </a:extLst>
          </p:cNvPr>
          <p:cNvGrpSpPr/>
          <p:nvPr/>
        </p:nvGrpSpPr>
        <p:grpSpPr>
          <a:xfrm>
            <a:off x="5534094" y="5393232"/>
            <a:ext cx="652931" cy="178732"/>
            <a:chOff x="1935642" y="5464831"/>
            <a:chExt cx="526913" cy="144236"/>
          </a:xfrm>
          <a:solidFill>
            <a:schemeClr val="accent3"/>
          </a:solidFill>
        </p:grpSpPr>
        <p:sp>
          <p:nvSpPr>
            <p:cNvPr id="79" name="Freeform 850">
              <a:extLst>
                <a:ext uri="{FF2B5EF4-FFF2-40B4-BE49-F238E27FC236}">
                  <a16:creationId xmlns:a16="http://schemas.microsoft.com/office/drawing/2014/main" id="{2D54B71F-C078-4A96-BC80-C1D4D3735D87}"/>
                </a:ext>
              </a:extLst>
            </p:cNvPr>
            <p:cNvSpPr>
              <a:spLocks noEditPoints="1"/>
            </p:cNvSpPr>
            <p:nvPr/>
          </p:nvSpPr>
          <p:spPr bwMode="auto">
            <a:xfrm>
              <a:off x="2326592" y="5472569"/>
              <a:ext cx="135963" cy="135963"/>
            </a:xfrm>
            <a:custGeom>
              <a:avLst/>
              <a:gdLst>
                <a:gd name="T0" fmla="*/ 538 w 3619"/>
                <a:gd name="T1" fmla="*/ 1378 h 3620"/>
                <a:gd name="T2" fmla="*/ 538 w 3619"/>
                <a:gd name="T3" fmla="*/ 3174 h 3620"/>
                <a:gd name="T4" fmla="*/ 1025 w 3619"/>
                <a:gd name="T5" fmla="*/ 3221 h 3620"/>
                <a:gd name="T6" fmla="*/ 1117 w 3619"/>
                <a:gd name="T7" fmla="*/ 3152 h 3620"/>
                <a:gd name="T8" fmla="*/ 1093 w 3619"/>
                <a:gd name="T9" fmla="*/ 1359 h 3620"/>
                <a:gd name="T10" fmla="*/ 2547 w 3619"/>
                <a:gd name="T11" fmla="*/ 1302 h 3620"/>
                <a:gd name="T12" fmla="*/ 2269 w 3619"/>
                <a:gd name="T13" fmla="*/ 1342 h 3620"/>
                <a:gd name="T14" fmla="*/ 2085 w 3619"/>
                <a:gd name="T15" fmla="*/ 1449 h 3620"/>
                <a:gd name="T16" fmla="*/ 1985 w 3619"/>
                <a:gd name="T17" fmla="*/ 1418 h 3620"/>
                <a:gd name="T18" fmla="*/ 1920 w 3619"/>
                <a:gd name="T19" fmla="*/ 1334 h 3620"/>
                <a:gd name="T20" fmla="*/ 1415 w 3619"/>
                <a:gd name="T21" fmla="*/ 1356 h 3620"/>
                <a:gd name="T22" fmla="*/ 1392 w 3619"/>
                <a:gd name="T23" fmla="*/ 3157 h 3620"/>
                <a:gd name="T24" fmla="*/ 1476 w 3619"/>
                <a:gd name="T25" fmla="*/ 3221 h 3620"/>
                <a:gd name="T26" fmla="*/ 1973 w 3619"/>
                <a:gd name="T27" fmla="*/ 3178 h 3620"/>
                <a:gd name="T28" fmla="*/ 1990 w 3619"/>
                <a:gd name="T29" fmla="*/ 2170 h 3620"/>
                <a:gd name="T30" fmla="*/ 2023 w 3619"/>
                <a:gd name="T31" fmla="*/ 2036 h 3620"/>
                <a:gd name="T32" fmla="*/ 2101 w 3619"/>
                <a:gd name="T33" fmla="*/ 1905 h 3620"/>
                <a:gd name="T34" fmla="*/ 2241 w 3619"/>
                <a:gd name="T35" fmla="*/ 1824 h 3620"/>
                <a:gd name="T36" fmla="*/ 2432 w 3619"/>
                <a:gd name="T37" fmla="*/ 1833 h 3620"/>
                <a:gd name="T38" fmla="*/ 2553 w 3619"/>
                <a:gd name="T39" fmla="*/ 1923 h 3620"/>
                <a:gd name="T40" fmla="*/ 2611 w 3619"/>
                <a:gd name="T41" fmla="*/ 2060 h 3620"/>
                <a:gd name="T42" fmla="*/ 2630 w 3619"/>
                <a:gd name="T43" fmla="*/ 2204 h 3620"/>
                <a:gd name="T44" fmla="*/ 2630 w 3619"/>
                <a:gd name="T45" fmla="*/ 2320 h 3620"/>
                <a:gd name="T46" fmla="*/ 2655 w 3619"/>
                <a:gd name="T47" fmla="*/ 3196 h 3620"/>
                <a:gd name="T48" fmla="*/ 3175 w 3619"/>
                <a:gd name="T49" fmla="*/ 3218 h 3620"/>
                <a:gd name="T50" fmla="*/ 3240 w 3619"/>
                <a:gd name="T51" fmla="*/ 3134 h 3620"/>
                <a:gd name="T52" fmla="*/ 3238 w 3619"/>
                <a:gd name="T53" fmla="*/ 2160 h 3620"/>
                <a:gd name="T54" fmla="*/ 3224 w 3619"/>
                <a:gd name="T55" fmla="*/ 1948 h 3620"/>
                <a:gd name="T56" fmla="*/ 3178 w 3619"/>
                <a:gd name="T57" fmla="*/ 1733 h 3620"/>
                <a:gd name="T58" fmla="*/ 3082 w 3619"/>
                <a:gd name="T59" fmla="*/ 1540 h 3620"/>
                <a:gd name="T60" fmla="*/ 2920 w 3619"/>
                <a:gd name="T61" fmla="*/ 1391 h 3620"/>
                <a:gd name="T62" fmla="*/ 2673 w 3619"/>
                <a:gd name="T63" fmla="*/ 1309 h 3620"/>
                <a:gd name="T64" fmla="*/ 727 w 3619"/>
                <a:gd name="T65" fmla="*/ 411 h 3620"/>
                <a:gd name="T66" fmla="*/ 534 w 3619"/>
                <a:gd name="T67" fmla="*/ 529 h 3620"/>
                <a:gd name="T68" fmla="*/ 440 w 3619"/>
                <a:gd name="T69" fmla="*/ 736 h 3620"/>
                <a:gd name="T70" fmla="*/ 483 w 3619"/>
                <a:gd name="T71" fmla="*/ 965 h 3620"/>
                <a:gd name="T72" fmla="*/ 641 w 3619"/>
                <a:gd name="T73" fmla="*/ 1125 h 3620"/>
                <a:gd name="T74" fmla="*/ 870 w 3619"/>
                <a:gd name="T75" fmla="*/ 1167 h 3620"/>
                <a:gd name="T76" fmla="*/ 1079 w 3619"/>
                <a:gd name="T77" fmla="*/ 1072 h 3620"/>
                <a:gd name="T78" fmla="*/ 1195 w 3619"/>
                <a:gd name="T79" fmla="*/ 880 h 3620"/>
                <a:gd name="T80" fmla="*/ 1182 w 3619"/>
                <a:gd name="T81" fmla="*/ 646 h 3620"/>
                <a:gd name="T82" fmla="*/ 1042 w 3619"/>
                <a:gd name="T83" fmla="*/ 469 h 3620"/>
                <a:gd name="T84" fmla="*/ 822 w 3619"/>
                <a:gd name="T85" fmla="*/ 399 h 3620"/>
                <a:gd name="T86" fmla="*/ 3420 w 3619"/>
                <a:gd name="T87" fmla="*/ 27 h 3620"/>
                <a:gd name="T88" fmla="*/ 3575 w 3619"/>
                <a:gd name="T89" fmla="*/ 162 h 3620"/>
                <a:gd name="T90" fmla="*/ 3619 w 3619"/>
                <a:gd name="T91" fmla="*/ 3293 h 3620"/>
                <a:gd name="T92" fmla="*/ 3551 w 3619"/>
                <a:gd name="T93" fmla="*/ 3493 h 3620"/>
                <a:gd name="T94" fmla="*/ 3379 w 3619"/>
                <a:gd name="T95" fmla="*/ 3609 h 3620"/>
                <a:gd name="T96" fmla="*/ 241 w 3619"/>
                <a:gd name="T97" fmla="*/ 3609 h 3620"/>
                <a:gd name="T98" fmla="*/ 68 w 3619"/>
                <a:gd name="T99" fmla="*/ 3493 h 3620"/>
                <a:gd name="T100" fmla="*/ 0 w 3619"/>
                <a:gd name="T101" fmla="*/ 3293 h 3620"/>
                <a:gd name="T102" fmla="*/ 45 w 3619"/>
                <a:gd name="T103" fmla="*/ 162 h 3620"/>
                <a:gd name="T104" fmla="*/ 200 w 3619"/>
                <a:gd name="T105" fmla="*/ 27 h 3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619" h="3620">
                  <a:moveTo>
                    <a:pt x="619" y="1330"/>
                  </a:moveTo>
                  <a:lnTo>
                    <a:pt x="594" y="1334"/>
                  </a:lnTo>
                  <a:lnTo>
                    <a:pt x="572" y="1343"/>
                  </a:lnTo>
                  <a:lnTo>
                    <a:pt x="552" y="1359"/>
                  </a:lnTo>
                  <a:lnTo>
                    <a:pt x="538" y="1378"/>
                  </a:lnTo>
                  <a:lnTo>
                    <a:pt x="528" y="1401"/>
                  </a:lnTo>
                  <a:lnTo>
                    <a:pt x="524" y="1426"/>
                  </a:lnTo>
                  <a:lnTo>
                    <a:pt x="524" y="3126"/>
                  </a:lnTo>
                  <a:lnTo>
                    <a:pt x="528" y="3152"/>
                  </a:lnTo>
                  <a:lnTo>
                    <a:pt x="538" y="3174"/>
                  </a:lnTo>
                  <a:lnTo>
                    <a:pt x="552" y="3193"/>
                  </a:lnTo>
                  <a:lnTo>
                    <a:pt x="572" y="3208"/>
                  </a:lnTo>
                  <a:lnTo>
                    <a:pt x="594" y="3218"/>
                  </a:lnTo>
                  <a:lnTo>
                    <a:pt x="619" y="3221"/>
                  </a:lnTo>
                  <a:lnTo>
                    <a:pt x="1025" y="3221"/>
                  </a:lnTo>
                  <a:lnTo>
                    <a:pt x="1050" y="3218"/>
                  </a:lnTo>
                  <a:lnTo>
                    <a:pt x="1073" y="3208"/>
                  </a:lnTo>
                  <a:lnTo>
                    <a:pt x="1093" y="3193"/>
                  </a:lnTo>
                  <a:lnTo>
                    <a:pt x="1107" y="3174"/>
                  </a:lnTo>
                  <a:lnTo>
                    <a:pt x="1117" y="3152"/>
                  </a:lnTo>
                  <a:lnTo>
                    <a:pt x="1120" y="3126"/>
                  </a:lnTo>
                  <a:lnTo>
                    <a:pt x="1120" y="1426"/>
                  </a:lnTo>
                  <a:lnTo>
                    <a:pt x="1117" y="1401"/>
                  </a:lnTo>
                  <a:lnTo>
                    <a:pt x="1107" y="1378"/>
                  </a:lnTo>
                  <a:lnTo>
                    <a:pt x="1093" y="1359"/>
                  </a:lnTo>
                  <a:lnTo>
                    <a:pt x="1073" y="1343"/>
                  </a:lnTo>
                  <a:lnTo>
                    <a:pt x="1050" y="1334"/>
                  </a:lnTo>
                  <a:lnTo>
                    <a:pt x="1025" y="1330"/>
                  </a:lnTo>
                  <a:lnTo>
                    <a:pt x="619" y="1330"/>
                  </a:lnTo>
                  <a:close/>
                  <a:moveTo>
                    <a:pt x="2547" y="1302"/>
                  </a:moveTo>
                  <a:lnTo>
                    <a:pt x="2482" y="1304"/>
                  </a:lnTo>
                  <a:lnTo>
                    <a:pt x="2422" y="1308"/>
                  </a:lnTo>
                  <a:lnTo>
                    <a:pt x="2367" y="1317"/>
                  </a:lnTo>
                  <a:lnTo>
                    <a:pt x="2315" y="1328"/>
                  </a:lnTo>
                  <a:lnTo>
                    <a:pt x="2269" y="1342"/>
                  </a:lnTo>
                  <a:lnTo>
                    <a:pt x="2225" y="1359"/>
                  </a:lnTo>
                  <a:lnTo>
                    <a:pt x="2185" y="1379"/>
                  </a:lnTo>
                  <a:lnTo>
                    <a:pt x="2149" y="1400"/>
                  </a:lnTo>
                  <a:lnTo>
                    <a:pt x="2115" y="1423"/>
                  </a:lnTo>
                  <a:lnTo>
                    <a:pt x="2085" y="1449"/>
                  </a:lnTo>
                  <a:lnTo>
                    <a:pt x="2057" y="1476"/>
                  </a:lnTo>
                  <a:lnTo>
                    <a:pt x="2031" y="1504"/>
                  </a:lnTo>
                  <a:lnTo>
                    <a:pt x="2007" y="1535"/>
                  </a:lnTo>
                  <a:lnTo>
                    <a:pt x="1985" y="1566"/>
                  </a:lnTo>
                  <a:lnTo>
                    <a:pt x="1985" y="1418"/>
                  </a:lnTo>
                  <a:lnTo>
                    <a:pt x="1982" y="1395"/>
                  </a:lnTo>
                  <a:lnTo>
                    <a:pt x="1973" y="1374"/>
                  </a:lnTo>
                  <a:lnTo>
                    <a:pt x="1959" y="1356"/>
                  </a:lnTo>
                  <a:lnTo>
                    <a:pt x="1941" y="1342"/>
                  </a:lnTo>
                  <a:lnTo>
                    <a:pt x="1920" y="1334"/>
                  </a:lnTo>
                  <a:lnTo>
                    <a:pt x="1897" y="1330"/>
                  </a:lnTo>
                  <a:lnTo>
                    <a:pt x="1476" y="1330"/>
                  </a:lnTo>
                  <a:lnTo>
                    <a:pt x="1453" y="1334"/>
                  </a:lnTo>
                  <a:lnTo>
                    <a:pt x="1432" y="1342"/>
                  </a:lnTo>
                  <a:lnTo>
                    <a:pt x="1415" y="1356"/>
                  </a:lnTo>
                  <a:lnTo>
                    <a:pt x="1400" y="1374"/>
                  </a:lnTo>
                  <a:lnTo>
                    <a:pt x="1392" y="1395"/>
                  </a:lnTo>
                  <a:lnTo>
                    <a:pt x="1389" y="1418"/>
                  </a:lnTo>
                  <a:lnTo>
                    <a:pt x="1389" y="3134"/>
                  </a:lnTo>
                  <a:lnTo>
                    <a:pt x="1392" y="3157"/>
                  </a:lnTo>
                  <a:lnTo>
                    <a:pt x="1400" y="3178"/>
                  </a:lnTo>
                  <a:lnTo>
                    <a:pt x="1415" y="3196"/>
                  </a:lnTo>
                  <a:lnTo>
                    <a:pt x="1432" y="3209"/>
                  </a:lnTo>
                  <a:lnTo>
                    <a:pt x="1453" y="3218"/>
                  </a:lnTo>
                  <a:lnTo>
                    <a:pt x="1476" y="3221"/>
                  </a:lnTo>
                  <a:lnTo>
                    <a:pt x="1897" y="3221"/>
                  </a:lnTo>
                  <a:lnTo>
                    <a:pt x="1920" y="3218"/>
                  </a:lnTo>
                  <a:lnTo>
                    <a:pt x="1941" y="3209"/>
                  </a:lnTo>
                  <a:lnTo>
                    <a:pt x="1959" y="3196"/>
                  </a:lnTo>
                  <a:lnTo>
                    <a:pt x="1973" y="3178"/>
                  </a:lnTo>
                  <a:lnTo>
                    <a:pt x="1982" y="3157"/>
                  </a:lnTo>
                  <a:lnTo>
                    <a:pt x="1985" y="3134"/>
                  </a:lnTo>
                  <a:lnTo>
                    <a:pt x="1985" y="2214"/>
                  </a:lnTo>
                  <a:lnTo>
                    <a:pt x="1988" y="2193"/>
                  </a:lnTo>
                  <a:lnTo>
                    <a:pt x="1990" y="2170"/>
                  </a:lnTo>
                  <a:lnTo>
                    <a:pt x="1994" y="2146"/>
                  </a:lnTo>
                  <a:lnTo>
                    <a:pt x="2000" y="2119"/>
                  </a:lnTo>
                  <a:lnTo>
                    <a:pt x="2006" y="2093"/>
                  </a:lnTo>
                  <a:lnTo>
                    <a:pt x="2014" y="2065"/>
                  </a:lnTo>
                  <a:lnTo>
                    <a:pt x="2023" y="2036"/>
                  </a:lnTo>
                  <a:lnTo>
                    <a:pt x="2035" y="2009"/>
                  </a:lnTo>
                  <a:lnTo>
                    <a:pt x="2048" y="1981"/>
                  </a:lnTo>
                  <a:lnTo>
                    <a:pt x="2064" y="1955"/>
                  </a:lnTo>
                  <a:lnTo>
                    <a:pt x="2081" y="1930"/>
                  </a:lnTo>
                  <a:lnTo>
                    <a:pt x="2101" y="1905"/>
                  </a:lnTo>
                  <a:lnTo>
                    <a:pt x="2123" y="1883"/>
                  </a:lnTo>
                  <a:lnTo>
                    <a:pt x="2149" y="1865"/>
                  </a:lnTo>
                  <a:lnTo>
                    <a:pt x="2176" y="1847"/>
                  </a:lnTo>
                  <a:lnTo>
                    <a:pt x="2207" y="1834"/>
                  </a:lnTo>
                  <a:lnTo>
                    <a:pt x="2241" y="1824"/>
                  </a:lnTo>
                  <a:lnTo>
                    <a:pt x="2279" y="1817"/>
                  </a:lnTo>
                  <a:lnTo>
                    <a:pt x="2318" y="1815"/>
                  </a:lnTo>
                  <a:lnTo>
                    <a:pt x="2360" y="1817"/>
                  </a:lnTo>
                  <a:lnTo>
                    <a:pt x="2398" y="1823"/>
                  </a:lnTo>
                  <a:lnTo>
                    <a:pt x="2432" y="1833"/>
                  </a:lnTo>
                  <a:lnTo>
                    <a:pt x="2461" y="1845"/>
                  </a:lnTo>
                  <a:lnTo>
                    <a:pt x="2489" y="1861"/>
                  </a:lnTo>
                  <a:lnTo>
                    <a:pt x="2513" y="1880"/>
                  </a:lnTo>
                  <a:lnTo>
                    <a:pt x="2534" y="1901"/>
                  </a:lnTo>
                  <a:lnTo>
                    <a:pt x="2553" y="1923"/>
                  </a:lnTo>
                  <a:lnTo>
                    <a:pt x="2569" y="1948"/>
                  </a:lnTo>
                  <a:lnTo>
                    <a:pt x="2583" y="1975"/>
                  </a:lnTo>
                  <a:lnTo>
                    <a:pt x="2594" y="2002"/>
                  </a:lnTo>
                  <a:lnTo>
                    <a:pt x="2604" y="2031"/>
                  </a:lnTo>
                  <a:lnTo>
                    <a:pt x="2611" y="2060"/>
                  </a:lnTo>
                  <a:lnTo>
                    <a:pt x="2618" y="2089"/>
                  </a:lnTo>
                  <a:lnTo>
                    <a:pt x="2622" y="2119"/>
                  </a:lnTo>
                  <a:lnTo>
                    <a:pt x="2626" y="2148"/>
                  </a:lnTo>
                  <a:lnTo>
                    <a:pt x="2628" y="2176"/>
                  </a:lnTo>
                  <a:lnTo>
                    <a:pt x="2630" y="2204"/>
                  </a:lnTo>
                  <a:lnTo>
                    <a:pt x="2630" y="2231"/>
                  </a:lnTo>
                  <a:lnTo>
                    <a:pt x="2630" y="2256"/>
                  </a:lnTo>
                  <a:lnTo>
                    <a:pt x="2630" y="2280"/>
                  </a:lnTo>
                  <a:lnTo>
                    <a:pt x="2630" y="2301"/>
                  </a:lnTo>
                  <a:lnTo>
                    <a:pt x="2630" y="2320"/>
                  </a:lnTo>
                  <a:lnTo>
                    <a:pt x="2630" y="2336"/>
                  </a:lnTo>
                  <a:lnTo>
                    <a:pt x="2630" y="3134"/>
                  </a:lnTo>
                  <a:lnTo>
                    <a:pt x="2632" y="3157"/>
                  </a:lnTo>
                  <a:lnTo>
                    <a:pt x="2641" y="3178"/>
                  </a:lnTo>
                  <a:lnTo>
                    <a:pt x="2655" y="3196"/>
                  </a:lnTo>
                  <a:lnTo>
                    <a:pt x="2673" y="3209"/>
                  </a:lnTo>
                  <a:lnTo>
                    <a:pt x="2694" y="3218"/>
                  </a:lnTo>
                  <a:lnTo>
                    <a:pt x="2717" y="3221"/>
                  </a:lnTo>
                  <a:lnTo>
                    <a:pt x="3152" y="3221"/>
                  </a:lnTo>
                  <a:lnTo>
                    <a:pt x="3175" y="3218"/>
                  </a:lnTo>
                  <a:lnTo>
                    <a:pt x="3196" y="3209"/>
                  </a:lnTo>
                  <a:lnTo>
                    <a:pt x="3214" y="3196"/>
                  </a:lnTo>
                  <a:lnTo>
                    <a:pt x="3228" y="3178"/>
                  </a:lnTo>
                  <a:lnTo>
                    <a:pt x="3237" y="3157"/>
                  </a:lnTo>
                  <a:lnTo>
                    <a:pt x="3240" y="3134"/>
                  </a:lnTo>
                  <a:lnTo>
                    <a:pt x="3240" y="2311"/>
                  </a:lnTo>
                  <a:lnTo>
                    <a:pt x="3240" y="2276"/>
                  </a:lnTo>
                  <a:lnTo>
                    <a:pt x="3239" y="2238"/>
                  </a:lnTo>
                  <a:lnTo>
                    <a:pt x="3239" y="2200"/>
                  </a:lnTo>
                  <a:lnTo>
                    <a:pt x="3238" y="2160"/>
                  </a:lnTo>
                  <a:lnTo>
                    <a:pt x="3237" y="2119"/>
                  </a:lnTo>
                  <a:lnTo>
                    <a:pt x="3235" y="2077"/>
                  </a:lnTo>
                  <a:lnTo>
                    <a:pt x="3233" y="2034"/>
                  </a:lnTo>
                  <a:lnTo>
                    <a:pt x="3228" y="1991"/>
                  </a:lnTo>
                  <a:lnTo>
                    <a:pt x="3224" y="1948"/>
                  </a:lnTo>
                  <a:lnTo>
                    <a:pt x="3217" y="1904"/>
                  </a:lnTo>
                  <a:lnTo>
                    <a:pt x="3210" y="1861"/>
                  </a:lnTo>
                  <a:lnTo>
                    <a:pt x="3201" y="1818"/>
                  </a:lnTo>
                  <a:lnTo>
                    <a:pt x="3190" y="1775"/>
                  </a:lnTo>
                  <a:lnTo>
                    <a:pt x="3178" y="1733"/>
                  </a:lnTo>
                  <a:lnTo>
                    <a:pt x="3163" y="1693"/>
                  </a:lnTo>
                  <a:lnTo>
                    <a:pt x="3146" y="1652"/>
                  </a:lnTo>
                  <a:lnTo>
                    <a:pt x="3127" y="1613"/>
                  </a:lnTo>
                  <a:lnTo>
                    <a:pt x="3106" y="1576"/>
                  </a:lnTo>
                  <a:lnTo>
                    <a:pt x="3082" y="1540"/>
                  </a:lnTo>
                  <a:lnTo>
                    <a:pt x="3055" y="1505"/>
                  </a:lnTo>
                  <a:lnTo>
                    <a:pt x="3027" y="1473"/>
                  </a:lnTo>
                  <a:lnTo>
                    <a:pt x="2994" y="1444"/>
                  </a:lnTo>
                  <a:lnTo>
                    <a:pt x="2958" y="1416"/>
                  </a:lnTo>
                  <a:lnTo>
                    <a:pt x="2920" y="1391"/>
                  </a:lnTo>
                  <a:lnTo>
                    <a:pt x="2878" y="1368"/>
                  </a:lnTo>
                  <a:lnTo>
                    <a:pt x="2833" y="1349"/>
                  </a:lnTo>
                  <a:lnTo>
                    <a:pt x="2783" y="1332"/>
                  </a:lnTo>
                  <a:lnTo>
                    <a:pt x="2730" y="1319"/>
                  </a:lnTo>
                  <a:lnTo>
                    <a:pt x="2673" y="1309"/>
                  </a:lnTo>
                  <a:lnTo>
                    <a:pt x="2612" y="1304"/>
                  </a:lnTo>
                  <a:lnTo>
                    <a:pt x="2547" y="1302"/>
                  </a:lnTo>
                  <a:close/>
                  <a:moveTo>
                    <a:pt x="822" y="399"/>
                  </a:moveTo>
                  <a:lnTo>
                    <a:pt x="773" y="402"/>
                  </a:lnTo>
                  <a:lnTo>
                    <a:pt x="727" y="411"/>
                  </a:lnTo>
                  <a:lnTo>
                    <a:pt x="683" y="426"/>
                  </a:lnTo>
                  <a:lnTo>
                    <a:pt x="641" y="444"/>
                  </a:lnTo>
                  <a:lnTo>
                    <a:pt x="603" y="469"/>
                  </a:lnTo>
                  <a:lnTo>
                    <a:pt x="566" y="497"/>
                  </a:lnTo>
                  <a:lnTo>
                    <a:pt x="534" y="529"/>
                  </a:lnTo>
                  <a:lnTo>
                    <a:pt x="506" y="564"/>
                  </a:lnTo>
                  <a:lnTo>
                    <a:pt x="483" y="604"/>
                  </a:lnTo>
                  <a:lnTo>
                    <a:pt x="463" y="646"/>
                  </a:lnTo>
                  <a:lnTo>
                    <a:pt x="448" y="690"/>
                  </a:lnTo>
                  <a:lnTo>
                    <a:pt x="440" y="736"/>
                  </a:lnTo>
                  <a:lnTo>
                    <a:pt x="437" y="785"/>
                  </a:lnTo>
                  <a:lnTo>
                    <a:pt x="440" y="833"/>
                  </a:lnTo>
                  <a:lnTo>
                    <a:pt x="448" y="880"/>
                  </a:lnTo>
                  <a:lnTo>
                    <a:pt x="463" y="924"/>
                  </a:lnTo>
                  <a:lnTo>
                    <a:pt x="483" y="965"/>
                  </a:lnTo>
                  <a:lnTo>
                    <a:pt x="506" y="1005"/>
                  </a:lnTo>
                  <a:lnTo>
                    <a:pt x="534" y="1040"/>
                  </a:lnTo>
                  <a:lnTo>
                    <a:pt x="566" y="1072"/>
                  </a:lnTo>
                  <a:lnTo>
                    <a:pt x="603" y="1101"/>
                  </a:lnTo>
                  <a:lnTo>
                    <a:pt x="641" y="1125"/>
                  </a:lnTo>
                  <a:lnTo>
                    <a:pt x="683" y="1144"/>
                  </a:lnTo>
                  <a:lnTo>
                    <a:pt x="727" y="1158"/>
                  </a:lnTo>
                  <a:lnTo>
                    <a:pt x="773" y="1167"/>
                  </a:lnTo>
                  <a:lnTo>
                    <a:pt x="822" y="1170"/>
                  </a:lnTo>
                  <a:lnTo>
                    <a:pt x="870" y="1167"/>
                  </a:lnTo>
                  <a:lnTo>
                    <a:pt x="917" y="1158"/>
                  </a:lnTo>
                  <a:lnTo>
                    <a:pt x="962" y="1144"/>
                  </a:lnTo>
                  <a:lnTo>
                    <a:pt x="1004" y="1125"/>
                  </a:lnTo>
                  <a:lnTo>
                    <a:pt x="1042" y="1101"/>
                  </a:lnTo>
                  <a:lnTo>
                    <a:pt x="1079" y="1072"/>
                  </a:lnTo>
                  <a:lnTo>
                    <a:pt x="1111" y="1040"/>
                  </a:lnTo>
                  <a:lnTo>
                    <a:pt x="1138" y="1005"/>
                  </a:lnTo>
                  <a:lnTo>
                    <a:pt x="1162" y="965"/>
                  </a:lnTo>
                  <a:lnTo>
                    <a:pt x="1182" y="924"/>
                  </a:lnTo>
                  <a:lnTo>
                    <a:pt x="1195" y="880"/>
                  </a:lnTo>
                  <a:lnTo>
                    <a:pt x="1204" y="833"/>
                  </a:lnTo>
                  <a:lnTo>
                    <a:pt x="1208" y="785"/>
                  </a:lnTo>
                  <a:lnTo>
                    <a:pt x="1204" y="736"/>
                  </a:lnTo>
                  <a:lnTo>
                    <a:pt x="1195" y="690"/>
                  </a:lnTo>
                  <a:lnTo>
                    <a:pt x="1182" y="646"/>
                  </a:lnTo>
                  <a:lnTo>
                    <a:pt x="1162" y="604"/>
                  </a:lnTo>
                  <a:lnTo>
                    <a:pt x="1138" y="564"/>
                  </a:lnTo>
                  <a:lnTo>
                    <a:pt x="1111" y="529"/>
                  </a:lnTo>
                  <a:lnTo>
                    <a:pt x="1079" y="497"/>
                  </a:lnTo>
                  <a:lnTo>
                    <a:pt x="1042" y="469"/>
                  </a:lnTo>
                  <a:lnTo>
                    <a:pt x="1004" y="444"/>
                  </a:lnTo>
                  <a:lnTo>
                    <a:pt x="962" y="426"/>
                  </a:lnTo>
                  <a:lnTo>
                    <a:pt x="917" y="411"/>
                  </a:lnTo>
                  <a:lnTo>
                    <a:pt x="870" y="402"/>
                  </a:lnTo>
                  <a:lnTo>
                    <a:pt x="822" y="399"/>
                  </a:lnTo>
                  <a:close/>
                  <a:moveTo>
                    <a:pt x="328" y="0"/>
                  </a:moveTo>
                  <a:lnTo>
                    <a:pt x="3292" y="0"/>
                  </a:lnTo>
                  <a:lnTo>
                    <a:pt x="3337" y="4"/>
                  </a:lnTo>
                  <a:lnTo>
                    <a:pt x="3379" y="12"/>
                  </a:lnTo>
                  <a:lnTo>
                    <a:pt x="3420" y="27"/>
                  </a:lnTo>
                  <a:lnTo>
                    <a:pt x="3458" y="45"/>
                  </a:lnTo>
                  <a:lnTo>
                    <a:pt x="3493" y="69"/>
                  </a:lnTo>
                  <a:lnTo>
                    <a:pt x="3524" y="96"/>
                  </a:lnTo>
                  <a:lnTo>
                    <a:pt x="3551" y="128"/>
                  </a:lnTo>
                  <a:lnTo>
                    <a:pt x="3575" y="162"/>
                  </a:lnTo>
                  <a:lnTo>
                    <a:pt x="3594" y="201"/>
                  </a:lnTo>
                  <a:lnTo>
                    <a:pt x="3608" y="241"/>
                  </a:lnTo>
                  <a:lnTo>
                    <a:pt x="3617" y="283"/>
                  </a:lnTo>
                  <a:lnTo>
                    <a:pt x="3619" y="328"/>
                  </a:lnTo>
                  <a:lnTo>
                    <a:pt x="3619" y="3293"/>
                  </a:lnTo>
                  <a:lnTo>
                    <a:pt x="3617" y="3337"/>
                  </a:lnTo>
                  <a:lnTo>
                    <a:pt x="3608" y="3380"/>
                  </a:lnTo>
                  <a:lnTo>
                    <a:pt x="3594" y="3420"/>
                  </a:lnTo>
                  <a:lnTo>
                    <a:pt x="3575" y="3458"/>
                  </a:lnTo>
                  <a:lnTo>
                    <a:pt x="3551" y="3493"/>
                  </a:lnTo>
                  <a:lnTo>
                    <a:pt x="3524" y="3524"/>
                  </a:lnTo>
                  <a:lnTo>
                    <a:pt x="3493" y="3551"/>
                  </a:lnTo>
                  <a:lnTo>
                    <a:pt x="3458" y="3576"/>
                  </a:lnTo>
                  <a:lnTo>
                    <a:pt x="3420" y="3594"/>
                  </a:lnTo>
                  <a:lnTo>
                    <a:pt x="3379" y="3609"/>
                  </a:lnTo>
                  <a:lnTo>
                    <a:pt x="3337" y="3618"/>
                  </a:lnTo>
                  <a:lnTo>
                    <a:pt x="3292" y="3620"/>
                  </a:lnTo>
                  <a:lnTo>
                    <a:pt x="328" y="3620"/>
                  </a:lnTo>
                  <a:lnTo>
                    <a:pt x="283" y="3618"/>
                  </a:lnTo>
                  <a:lnTo>
                    <a:pt x="241" y="3609"/>
                  </a:lnTo>
                  <a:lnTo>
                    <a:pt x="200" y="3594"/>
                  </a:lnTo>
                  <a:lnTo>
                    <a:pt x="163" y="3576"/>
                  </a:lnTo>
                  <a:lnTo>
                    <a:pt x="128" y="3551"/>
                  </a:lnTo>
                  <a:lnTo>
                    <a:pt x="96" y="3524"/>
                  </a:lnTo>
                  <a:lnTo>
                    <a:pt x="68" y="3493"/>
                  </a:lnTo>
                  <a:lnTo>
                    <a:pt x="45" y="3458"/>
                  </a:lnTo>
                  <a:lnTo>
                    <a:pt x="26" y="3420"/>
                  </a:lnTo>
                  <a:lnTo>
                    <a:pt x="12" y="3380"/>
                  </a:lnTo>
                  <a:lnTo>
                    <a:pt x="3" y="3337"/>
                  </a:lnTo>
                  <a:lnTo>
                    <a:pt x="0" y="3293"/>
                  </a:lnTo>
                  <a:lnTo>
                    <a:pt x="0" y="328"/>
                  </a:lnTo>
                  <a:lnTo>
                    <a:pt x="3" y="283"/>
                  </a:lnTo>
                  <a:lnTo>
                    <a:pt x="12" y="241"/>
                  </a:lnTo>
                  <a:lnTo>
                    <a:pt x="26" y="201"/>
                  </a:lnTo>
                  <a:lnTo>
                    <a:pt x="45" y="162"/>
                  </a:lnTo>
                  <a:lnTo>
                    <a:pt x="68" y="128"/>
                  </a:lnTo>
                  <a:lnTo>
                    <a:pt x="96" y="96"/>
                  </a:lnTo>
                  <a:lnTo>
                    <a:pt x="128" y="69"/>
                  </a:lnTo>
                  <a:lnTo>
                    <a:pt x="163" y="45"/>
                  </a:lnTo>
                  <a:lnTo>
                    <a:pt x="200" y="27"/>
                  </a:lnTo>
                  <a:lnTo>
                    <a:pt x="241" y="12"/>
                  </a:lnTo>
                  <a:lnTo>
                    <a:pt x="283" y="4"/>
                  </a:lnTo>
                  <a:lnTo>
                    <a:pt x="3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a:solidFill>
                  <a:schemeClr val="tx2"/>
                </a:solidFill>
              </a:endParaRPr>
            </a:p>
          </p:txBody>
        </p:sp>
        <p:sp>
          <p:nvSpPr>
            <p:cNvPr id="80" name="Freeform 1536">
              <a:extLst>
                <a:ext uri="{FF2B5EF4-FFF2-40B4-BE49-F238E27FC236}">
                  <a16:creationId xmlns:a16="http://schemas.microsoft.com/office/drawing/2014/main" id="{FEBF2043-4E3E-4ADE-98A3-869508E0800B}"/>
                </a:ext>
              </a:extLst>
            </p:cNvPr>
            <p:cNvSpPr>
              <a:spLocks noEditPoints="1"/>
            </p:cNvSpPr>
            <p:nvPr/>
          </p:nvSpPr>
          <p:spPr bwMode="auto">
            <a:xfrm>
              <a:off x="1935642" y="5464832"/>
              <a:ext cx="142431" cy="144235"/>
            </a:xfrm>
            <a:custGeom>
              <a:avLst/>
              <a:gdLst>
                <a:gd name="T0" fmla="*/ 1968 w 3474"/>
                <a:gd name="T1" fmla="*/ 985 h 3518"/>
                <a:gd name="T2" fmla="*/ 1814 w 3474"/>
                <a:gd name="T3" fmla="*/ 1094 h 3518"/>
                <a:gd name="T4" fmla="*/ 1724 w 3474"/>
                <a:gd name="T5" fmla="*/ 1263 h 3518"/>
                <a:gd name="T6" fmla="*/ 1722 w 3474"/>
                <a:gd name="T7" fmla="*/ 1454 h 3518"/>
                <a:gd name="T8" fmla="*/ 1405 w 3474"/>
                <a:gd name="T9" fmla="*/ 1392 h 3518"/>
                <a:gd name="T10" fmla="*/ 1126 w 3474"/>
                <a:gd name="T11" fmla="*/ 1247 h 3518"/>
                <a:gd name="T12" fmla="*/ 899 w 3474"/>
                <a:gd name="T13" fmla="*/ 1032 h 3518"/>
                <a:gd name="T14" fmla="*/ 846 w 3474"/>
                <a:gd name="T15" fmla="*/ 1192 h 3518"/>
                <a:gd name="T16" fmla="*/ 873 w 3474"/>
                <a:gd name="T17" fmla="*/ 1384 h 3518"/>
                <a:gd name="T18" fmla="*/ 984 w 3474"/>
                <a:gd name="T19" fmla="*/ 1542 h 3518"/>
                <a:gd name="T20" fmla="*/ 883 w 3474"/>
                <a:gd name="T21" fmla="*/ 1541 h 3518"/>
                <a:gd name="T22" fmla="*/ 844 w 3474"/>
                <a:gd name="T23" fmla="*/ 1579 h 3518"/>
                <a:gd name="T24" fmla="*/ 918 w 3474"/>
                <a:gd name="T25" fmla="*/ 1765 h 3518"/>
                <a:gd name="T26" fmla="*/ 1067 w 3474"/>
                <a:gd name="T27" fmla="*/ 1891 h 3518"/>
                <a:gd name="T28" fmla="*/ 1092 w 3474"/>
                <a:gd name="T29" fmla="*/ 1936 h 3518"/>
                <a:gd name="T30" fmla="*/ 1000 w 3474"/>
                <a:gd name="T31" fmla="*/ 1977 h 3518"/>
                <a:gd name="T32" fmla="*/ 1121 w 3474"/>
                <a:gd name="T33" fmla="*/ 2130 h 3518"/>
                <a:gd name="T34" fmla="*/ 1303 w 3474"/>
                <a:gd name="T35" fmla="*/ 2207 h 3518"/>
                <a:gd name="T36" fmla="*/ 1187 w 3474"/>
                <a:gd name="T37" fmla="*/ 2314 h 3518"/>
                <a:gd name="T38" fmla="*/ 928 w 3474"/>
                <a:gd name="T39" fmla="*/ 2382 h 3518"/>
                <a:gd name="T40" fmla="*/ 830 w 3474"/>
                <a:gd name="T41" fmla="*/ 2419 h 3518"/>
                <a:gd name="T42" fmla="*/ 1129 w 3474"/>
                <a:gd name="T43" fmla="*/ 2534 h 3518"/>
                <a:gd name="T44" fmla="*/ 1459 w 3474"/>
                <a:gd name="T45" fmla="*/ 2558 h 3518"/>
                <a:gd name="T46" fmla="*/ 1762 w 3474"/>
                <a:gd name="T47" fmla="*/ 2497 h 3518"/>
                <a:gd name="T48" fmla="*/ 2017 w 3474"/>
                <a:gd name="T49" fmla="*/ 2367 h 3518"/>
                <a:gd name="T50" fmla="*/ 2220 w 3474"/>
                <a:gd name="T51" fmla="*/ 2186 h 3518"/>
                <a:gd name="T52" fmla="*/ 2372 w 3474"/>
                <a:gd name="T53" fmla="*/ 1965 h 3518"/>
                <a:gd name="T54" fmla="*/ 2469 w 3474"/>
                <a:gd name="T55" fmla="*/ 1722 h 3518"/>
                <a:gd name="T56" fmla="*/ 2511 w 3474"/>
                <a:gd name="T57" fmla="*/ 1471 h 3518"/>
                <a:gd name="T58" fmla="*/ 2600 w 3474"/>
                <a:gd name="T59" fmla="*/ 1282 h 3518"/>
                <a:gd name="T60" fmla="*/ 2657 w 3474"/>
                <a:gd name="T61" fmla="*/ 1170 h 3518"/>
                <a:gd name="T62" fmla="*/ 2522 w 3474"/>
                <a:gd name="T63" fmla="*/ 1184 h 3518"/>
                <a:gd name="T64" fmla="*/ 2641 w 3474"/>
                <a:gd name="T65" fmla="*/ 1033 h 3518"/>
                <a:gd name="T66" fmla="*/ 2471 w 3474"/>
                <a:gd name="T67" fmla="*/ 1068 h 3518"/>
                <a:gd name="T68" fmla="*/ 2295 w 3474"/>
                <a:gd name="T69" fmla="*/ 1002 h 3518"/>
                <a:gd name="T70" fmla="*/ 2112 w 3474"/>
                <a:gd name="T71" fmla="*/ 957 h 3518"/>
                <a:gd name="T72" fmla="*/ 2060 w 3474"/>
                <a:gd name="T73" fmla="*/ 31 h 3518"/>
                <a:gd name="T74" fmla="*/ 2460 w 3474"/>
                <a:gd name="T75" fmla="*/ 161 h 3518"/>
                <a:gd name="T76" fmla="*/ 2811 w 3474"/>
                <a:gd name="T77" fmla="*/ 379 h 3518"/>
                <a:gd name="T78" fmla="*/ 3101 w 3474"/>
                <a:gd name="T79" fmla="*/ 671 h 3518"/>
                <a:gd name="T80" fmla="*/ 3316 w 3474"/>
                <a:gd name="T81" fmla="*/ 1028 h 3518"/>
                <a:gd name="T82" fmla="*/ 3445 w 3474"/>
                <a:gd name="T83" fmla="*/ 1431 h 3518"/>
                <a:gd name="T84" fmla="*/ 3471 w 3474"/>
                <a:gd name="T85" fmla="*/ 1870 h 3518"/>
                <a:gd name="T86" fmla="*/ 3393 w 3474"/>
                <a:gd name="T87" fmla="*/ 2294 h 3518"/>
                <a:gd name="T88" fmla="*/ 3220 w 3474"/>
                <a:gd name="T89" fmla="*/ 2675 h 3518"/>
                <a:gd name="T90" fmla="*/ 2965 w 3474"/>
                <a:gd name="T91" fmla="*/ 3002 h 3518"/>
                <a:gd name="T92" fmla="*/ 2643 w 3474"/>
                <a:gd name="T93" fmla="*/ 3260 h 3518"/>
                <a:gd name="T94" fmla="*/ 2266 w 3474"/>
                <a:gd name="T95" fmla="*/ 3434 h 3518"/>
                <a:gd name="T96" fmla="*/ 1847 w 3474"/>
                <a:gd name="T97" fmla="*/ 3514 h 3518"/>
                <a:gd name="T98" fmla="*/ 1414 w 3474"/>
                <a:gd name="T99" fmla="*/ 3487 h 3518"/>
                <a:gd name="T100" fmla="*/ 1014 w 3474"/>
                <a:gd name="T101" fmla="*/ 3357 h 3518"/>
                <a:gd name="T102" fmla="*/ 663 w 3474"/>
                <a:gd name="T103" fmla="*/ 3140 h 3518"/>
                <a:gd name="T104" fmla="*/ 373 w 3474"/>
                <a:gd name="T105" fmla="*/ 2847 h 3518"/>
                <a:gd name="T106" fmla="*/ 157 w 3474"/>
                <a:gd name="T107" fmla="*/ 2491 h 3518"/>
                <a:gd name="T108" fmla="*/ 30 w 3474"/>
                <a:gd name="T109" fmla="*/ 2087 h 3518"/>
                <a:gd name="T110" fmla="*/ 3 w 3474"/>
                <a:gd name="T111" fmla="*/ 1648 h 3518"/>
                <a:gd name="T112" fmla="*/ 83 w 3474"/>
                <a:gd name="T113" fmla="*/ 1225 h 3518"/>
                <a:gd name="T114" fmla="*/ 255 w 3474"/>
                <a:gd name="T115" fmla="*/ 843 h 3518"/>
                <a:gd name="T116" fmla="*/ 510 w 3474"/>
                <a:gd name="T117" fmla="*/ 516 h 3518"/>
                <a:gd name="T118" fmla="*/ 831 w 3474"/>
                <a:gd name="T119" fmla="*/ 259 h 3518"/>
                <a:gd name="T120" fmla="*/ 1208 w 3474"/>
                <a:gd name="T121" fmla="*/ 84 h 3518"/>
                <a:gd name="T122" fmla="*/ 1628 w 3474"/>
                <a:gd name="T123" fmla="*/ 5 h 3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474" h="3518">
                  <a:moveTo>
                    <a:pt x="2112" y="957"/>
                  </a:moveTo>
                  <a:lnTo>
                    <a:pt x="2061" y="961"/>
                  </a:lnTo>
                  <a:lnTo>
                    <a:pt x="2014" y="970"/>
                  </a:lnTo>
                  <a:lnTo>
                    <a:pt x="1968" y="985"/>
                  </a:lnTo>
                  <a:lnTo>
                    <a:pt x="1924" y="1005"/>
                  </a:lnTo>
                  <a:lnTo>
                    <a:pt x="1883" y="1030"/>
                  </a:lnTo>
                  <a:lnTo>
                    <a:pt x="1846" y="1060"/>
                  </a:lnTo>
                  <a:lnTo>
                    <a:pt x="1814" y="1094"/>
                  </a:lnTo>
                  <a:lnTo>
                    <a:pt x="1784" y="1131"/>
                  </a:lnTo>
                  <a:lnTo>
                    <a:pt x="1759" y="1172"/>
                  </a:lnTo>
                  <a:lnTo>
                    <a:pt x="1739" y="1216"/>
                  </a:lnTo>
                  <a:lnTo>
                    <a:pt x="1724" y="1263"/>
                  </a:lnTo>
                  <a:lnTo>
                    <a:pt x="1716" y="1311"/>
                  </a:lnTo>
                  <a:lnTo>
                    <a:pt x="1713" y="1362"/>
                  </a:lnTo>
                  <a:lnTo>
                    <a:pt x="1715" y="1409"/>
                  </a:lnTo>
                  <a:lnTo>
                    <a:pt x="1722" y="1454"/>
                  </a:lnTo>
                  <a:lnTo>
                    <a:pt x="1640" y="1448"/>
                  </a:lnTo>
                  <a:lnTo>
                    <a:pt x="1559" y="1435"/>
                  </a:lnTo>
                  <a:lnTo>
                    <a:pt x="1481" y="1416"/>
                  </a:lnTo>
                  <a:lnTo>
                    <a:pt x="1405" y="1392"/>
                  </a:lnTo>
                  <a:lnTo>
                    <a:pt x="1331" y="1363"/>
                  </a:lnTo>
                  <a:lnTo>
                    <a:pt x="1259" y="1329"/>
                  </a:lnTo>
                  <a:lnTo>
                    <a:pt x="1191" y="1289"/>
                  </a:lnTo>
                  <a:lnTo>
                    <a:pt x="1126" y="1247"/>
                  </a:lnTo>
                  <a:lnTo>
                    <a:pt x="1064" y="1198"/>
                  </a:lnTo>
                  <a:lnTo>
                    <a:pt x="1005" y="1146"/>
                  </a:lnTo>
                  <a:lnTo>
                    <a:pt x="950" y="1091"/>
                  </a:lnTo>
                  <a:lnTo>
                    <a:pt x="899" y="1032"/>
                  </a:lnTo>
                  <a:lnTo>
                    <a:pt x="880" y="1068"/>
                  </a:lnTo>
                  <a:lnTo>
                    <a:pt x="865" y="1108"/>
                  </a:lnTo>
                  <a:lnTo>
                    <a:pt x="854" y="1149"/>
                  </a:lnTo>
                  <a:lnTo>
                    <a:pt x="846" y="1192"/>
                  </a:lnTo>
                  <a:lnTo>
                    <a:pt x="844" y="1236"/>
                  </a:lnTo>
                  <a:lnTo>
                    <a:pt x="848" y="1287"/>
                  </a:lnTo>
                  <a:lnTo>
                    <a:pt x="857" y="1337"/>
                  </a:lnTo>
                  <a:lnTo>
                    <a:pt x="873" y="1384"/>
                  </a:lnTo>
                  <a:lnTo>
                    <a:pt x="893" y="1429"/>
                  </a:lnTo>
                  <a:lnTo>
                    <a:pt x="919" y="1471"/>
                  </a:lnTo>
                  <a:lnTo>
                    <a:pt x="950" y="1508"/>
                  </a:lnTo>
                  <a:lnTo>
                    <a:pt x="984" y="1542"/>
                  </a:lnTo>
                  <a:lnTo>
                    <a:pt x="1022" y="1572"/>
                  </a:lnTo>
                  <a:lnTo>
                    <a:pt x="974" y="1568"/>
                  </a:lnTo>
                  <a:lnTo>
                    <a:pt x="928" y="1557"/>
                  </a:lnTo>
                  <a:lnTo>
                    <a:pt x="883" y="1541"/>
                  </a:lnTo>
                  <a:lnTo>
                    <a:pt x="841" y="1522"/>
                  </a:lnTo>
                  <a:lnTo>
                    <a:pt x="841" y="1524"/>
                  </a:lnTo>
                  <a:lnTo>
                    <a:pt x="841" y="1527"/>
                  </a:lnTo>
                  <a:lnTo>
                    <a:pt x="844" y="1579"/>
                  </a:lnTo>
                  <a:lnTo>
                    <a:pt x="854" y="1629"/>
                  </a:lnTo>
                  <a:lnTo>
                    <a:pt x="870" y="1678"/>
                  </a:lnTo>
                  <a:lnTo>
                    <a:pt x="891" y="1723"/>
                  </a:lnTo>
                  <a:lnTo>
                    <a:pt x="918" y="1765"/>
                  </a:lnTo>
                  <a:lnTo>
                    <a:pt x="949" y="1803"/>
                  </a:lnTo>
                  <a:lnTo>
                    <a:pt x="984" y="1837"/>
                  </a:lnTo>
                  <a:lnTo>
                    <a:pt x="1025" y="1867"/>
                  </a:lnTo>
                  <a:lnTo>
                    <a:pt x="1067" y="1891"/>
                  </a:lnTo>
                  <a:lnTo>
                    <a:pt x="1113" y="1910"/>
                  </a:lnTo>
                  <a:lnTo>
                    <a:pt x="1162" y="1923"/>
                  </a:lnTo>
                  <a:lnTo>
                    <a:pt x="1128" y="1931"/>
                  </a:lnTo>
                  <a:lnTo>
                    <a:pt x="1092" y="1936"/>
                  </a:lnTo>
                  <a:lnTo>
                    <a:pt x="1056" y="1937"/>
                  </a:lnTo>
                  <a:lnTo>
                    <a:pt x="1018" y="1935"/>
                  </a:lnTo>
                  <a:lnTo>
                    <a:pt x="981" y="1930"/>
                  </a:lnTo>
                  <a:lnTo>
                    <a:pt x="1000" y="1977"/>
                  </a:lnTo>
                  <a:lnTo>
                    <a:pt x="1024" y="2021"/>
                  </a:lnTo>
                  <a:lnTo>
                    <a:pt x="1052" y="2062"/>
                  </a:lnTo>
                  <a:lnTo>
                    <a:pt x="1084" y="2098"/>
                  </a:lnTo>
                  <a:lnTo>
                    <a:pt x="1121" y="2130"/>
                  </a:lnTo>
                  <a:lnTo>
                    <a:pt x="1163" y="2157"/>
                  </a:lnTo>
                  <a:lnTo>
                    <a:pt x="1206" y="2179"/>
                  </a:lnTo>
                  <a:lnTo>
                    <a:pt x="1254" y="2196"/>
                  </a:lnTo>
                  <a:lnTo>
                    <a:pt x="1303" y="2207"/>
                  </a:lnTo>
                  <a:lnTo>
                    <a:pt x="1355" y="2211"/>
                  </a:lnTo>
                  <a:lnTo>
                    <a:pt x="1302" y="2250"/>
                  </a:lnTo>
                  <a:lnTo>
                    <a:pt x="1246" y="2284"/>
                  </a:lnTo>
                  <a:lnTo>
                    <a:pt x="1187" y="2314"/>
                  </a:lnTo>
                  <a:lnTo>
                    <a:pt x="1126" y="2339"/>
                  </a:lnTo>
                  <a:lnTo>
                    <a:pt x="1062" y="2359"/>
                  </a:lnTo>
                  <a:lnTo>
                    <a:pt x="995" y="2373"/>
                  </a:lnTo>
                  <a:lnTo>
                    <a:pt x="928" y="2382"/>
                  </a:lnTo>
                  <a:lnTo>
                    <a:pt x="858" y="2385"/>
                  </a:lnTo>
                  <a:lnTo>
                    <a:pt x="811" y="2383"/>
                  </a:lnTo>
                  <a:lnTo>
                    <a:pt x="763" y="2378"/>
                  </a:lnTo>
                  <a:lnTo>
                    <a:pt x="830" y="2419"/>
                  </a:lnTo>
                  <a:lnTo>
                    <a:pt x="902" y="2455"/>
                  </a:lnTo>
                  <a:lnTo>
                    <a:pt x="975" y="2487"/>
                  </a:lnTo>
                  <a:lnTo>
                    <a:pt x="1051" y="2513"/>
                  </a:lnTo>
                  <a:lnTo>
                    <a:pt x="1129" y="2534"/>
                  </a:lnTo>
                  <a:lnTo>
                    <a:pt x="1209" y="2548"/>
                  </a:lnTo>
                  <a:lnTo>
                    <a:pt x="1292" y="2558"/>
                  </a:lnTo>
                  <a:lnTo>
                    <a:pt x="1376" y="2561"/>
                  </a:lnTo>
                  <a:lnTo>
                    <a:pt x="1459" y="2558"/>
                  </a:lnTo>
                  <a:lnTo>
                    <a:pt x="1540" y="2550"/>
                  </a:lnTo>
                  <a:lnTo>
                    <a:pt x="1617" y="2537"/>
                  </a:lnTo>
                  <a:lnTo>
                    <a:pt x="1691" y="2519"/>
                  </a:lnTo>
                  <a:lnTo>
                    <a:pt x="1762" y="2497"/>
                  </a:lnTo>
                  <a:lnTo>
                    <a:pt x="1831" y="2471"/>
                  </a:lnTo>
                  <a:lnTo>
                    <a:pt x="1896" y="2440"/>
                  </a:lnTo>
                  <a:lnTo>
                    <a:pt x="1958" y="2406"/>
                  </a:lnTo>
                  <a:lnTo>
                    <a:pt x="2017" y="2367"/>
                  </a:lnTo>
                  <a:lnTo>
                    <a:pt x="2072" y="2327"/>
                  </a:lnTo>
                  <a:lnTo>
                    <a:pt x="2125" y="2283"/>
                  </a:lnTo>
                  <a:lnTo>
                    <a:pt x="2174" y="2235"/>
                  </a:lnTo>
                  <a:lnTo>
                    <a:pt x="2220" y="2186"/>
                  </a:lnTo>
                  <a:lnTo>
                    <a:pt x="2263" y="2133"/>
                  </a:lnTo>
                  <a:lnTo>
                    <a:pt x="2303" y="2079"/>
                  </a:lnTo>
                  <a:lnTo>
                    <a:pt x="2338" y="2023"/>
                  </a:lnTo>
                  <a:lnTo>
                    <a:pt x="2372" y="1965"/>
                  </a:lnTo>
                  <a:lnTo>
                    <a:pt x="2401" y="1905"/>
                  </a:lnTo>
                  <a:lnTo>
                    <a:pt x="2428" y="1845"/>
                  </a:lnTo>
                  <a:lnTo>
                    <a:pt x="2450" y="1784"/>
                  </a:lnTo>
                  <a:lnTo>
                    <a:pt x="2469" y="1722"/>
                  </a:lnTo>
                  <a:lnTo>
                    <a:pt x="2485" y="1659"/>
                  </a:lnTo>
                  <a:lnTo>
                    <a:pt x="2497" y="1596"/>
                  </a:lnTo>
                  <a:lnTo>
                    <a:pt x="2506" y="1534"/>
                  </a:lnTo>
                  <a:lnTo>
                    <a:pt x="2511" y="1471"/>
                  </a:lnTo>
                  <a:lnTo>
                    <a:pt x="2513" y="1409"/>
                  </a:lnTo>
                  <a:lnTo>
                    <a:pt x="2512" y="1357"/>
                  </a:lnTo>
                  <a:lnTo>
                    <a:pt x="2558" y="1321"/>
                  </a:lnTo>
                  <a:lnTo>
                    <a:pt x="2600" y="1282"/>
                  </a:lnTo>
                  <a:lnTo>
                    <a:pt x="2641" y="1240"/>
                  </a:lnTo>
                  <a:lnTo>
                    <a:pt x="2677" y="1195"/>
                  </a:lnTo>
                  <a:lnTo>
                    <a:pt x="2711" y="1148"/>
                  </a:lnTo>
                  <a:lnTo>
                    <a:pt x="2657" y="1170"/>
                  </a:lnTo>
                  <a:lnTo>
                    <a:pt x="2600" y="1188"/>
                  </a:lnTo>
                  <a:lnTo>
                    <a:pt x="2542" y="1201"/>
                  </a:lnTo>
                  <a:lnTo>
                    <a:pt x="2482" y="1211"/>
                  </a:lnTo>
                  <a:lnTo>
                    <a:pt x="2522" y="1184"/>
                  </a:lnTo>
                  <a:lnTo>
                    <a:pt x="2558" y="1152"/>
                  </a:lnTo>
                  <a:lnTo>
                    <a:pt x="2589" y="1116"/>
                  </a:lnTo>
                  <a:lnTo>
                    <a:pt x="2618" y="1076"/>
                  </a:lnTo>
                  <a:lnTo>
                    <a:pt x="2641" y="1033"/>
                  </a:lnTo>
                  <a:lnTo>
                    <a:pt x="2658" y="987"/>
                  </a:lnTo>
                  <a:lnTo>
                    <a:pt x="2598" y="1020"/>
                  </a:lnTo>
                  <a:lnTo>
                    <a:pt x="2536" y="1046"/>
                  </a:lnTo>
                  <a:lnTo>
                    <a:pt x="2471" y="1068"/>
                  </a:lnTo>
                  <a:lnTo>
                    <a:pt x="2404" y="1085"/>
                  </a:lnTo>
                  <a:lnTo>
                    <a:pt x="2371" y="1053"/>
                  </a:lnTo>
                  <a:lnTo>
                    <a:pt x="2334" y="1025"/>
                  </a:lnTo>
                  <a:lnTo>
                    <a:pt x="2295" y="1002"/>
                  </a:lnTo>
                  <a:lnTo>
                    <a:pt x="2253" y="984"/>
                  </a:lnTo>
                  <a:lnTo>
                    <a:pt x="2207" y="969"/>
                  </a:lnTo>
                  <a:lnTo>
                    <a:pt x="2160" y="961"/>
                  </a:lnTo>
                  <a:lnTo>
                    <a:pt x="2112" y="957"/>
                  </a:lnTo>
                  <a:close/>
                  <a:moveTo>
                    <a:pt x="1738" y="0"/>
                  </a:moveTo>
                  <a:lnTo>
                    <a:pt x="1847" y="5"/>
                  </a:lnTo>
                  <a:lnTo>
                    <a:pt x="1955" y="15"/>
                  </a:lnTo>
                  <a:lnTo>
                    <a:pt x="2060" y="31"/>
                  </a:lnTo>
                  <a:lnTo>
                    <a:pt x="2165" y="54"/>
                  </a:lnTo>
                  <a:lnTo>
                    <a:pt x="2266" y="84"/>
                  </a:lnTo>
                  <a:lnTo>
                    <a:pt x="2365" y="119"/>
                  </a:lnTo>
                  <a:lnTo>
                    <a:pt x="2460" y="161"/>
                  </a:lnTo>
                  <a:lnTo>
                    <a:pt x="2554" y="207"/>
                  </a:lnTo>
                  <a:lnTo>
                    <a:pt x="2643" y="259"/>
                  </a:lnTo>
                  <a:lnTo>
                    <a:pt x="2729" y="316"/>
                  </a:lnTo>
                  <a:lnTo>
                    <a:pt x="2811" y="379"/>
                  </a:lnTo>
                  <a:lnTo>
                    <a:pt x="2890" y="445"/>
                  </a:lnTo>
                  <a:lnTo>
                    <a:pt x="2965" y="516"/>
                  </a:lnTo>
                  <a:lnTo>
                    <a:pt x="3035" y="592"/>
                  </a:lnTo>
                  <a:lnTo>
                    <a:pt x="3101" y="671"/>
                  </a:lnTo>
                  <a:lnTo>
                    <a:pt x="3163" y="755"/>
                  </a:lnTo>
                  <a:lnTo>
                    <a:pt x="3220" y="843"/>
                  </a:lnTo>
                  <a:lnTo>
                    <a:pt x="3271" y="933"/>
                  </a:lnTo>
                  <a:lnTo>
                    <a:pt x="3316" y="1028"/>
                  </a:lnTo>
                  <a:lnTo>
                    <a:pt x="3358" y="1124"/>
                  </a:lnTo>
                  <a:lnTo>
                    <a:pt x="3393" y="1225"/>
                  </a:lnTo>
                  <a:lnTo>
                    <a:pt x="3422" y="1327"/>
                  </a:lnTo>
                  <a:lnTo>
                    <a:pt x="3445" y="1431"/>
                  </a:lnTo>
                  <a:lnTo>
                    <a:pt x="3461" y="1539"/>
                  </a:lnTo>
                  <a:lnTo>
                    <a:pt x="3471" y="1648"/>
                  </a:lnTo>
                  <a:lnTo>
                    <a:pt x="3474" y="1759"/>
                  </a:lnTo>
                  <a:lnTo>
                    <a:pt x="3471" y="1870"/>
                  </a:lnTo>
                  <a:lnTo>
                    <a:pt x="3461" y="1979"/>
                  </a:lnTo>
                  <a:lnTo>
                    <a:pt x="3445" y="2087"/>
                  </a:lnTo>
                  <a:lnTo>
                    <a:pt x="3422" y="2191"/>
                  </a:lnTo>
                  <a:lnTo>
                    <a:pt x="3393" y="2294"/>
                  </a:lnTo>
                  <a:lnTo>
                    <a:pt x="3358" y="2394"/>
                  </a:lnTo>
                  <a:lnTo>
                    <a:pt x="3316" y="2491"/>
                  </a:lnTo>
                  <a:lnTo>
                    <a:pt x="3271" y="2585"/>
                  </a:lnTo>
                  <a:lnTo>
                    <a:pt x="3220" y="2675"/>
                  </a:lnTo>
                  <a:lnTo>
                    <a:pt x="3163" y="2763"/>
                  </a:lnTo>
                  <a:lnTo>
                    <a:pt x="3101" y="2847"/>
                  </a:lnTo>
                  <a:lnTo>
                    <a:pt x="3035" y="2926"/>
                  </a:lnTo>
                  <a:lnTo>
                    <a:pt x="2965" y="3002"/>
                  </a:lnTo>
                  <a:lnTo>
                    <a:pt x="2890" y="3074"/>
                  </a:lnTo>
                  <a:lnTo>
                    <a:pt x="2811" y="3140"/>
                  </a:lnTo>
                  <a:lnTo>
                    <a:pt x="2729" y="3202"/>
                  </a:lnTo>
                  <a:lnTo>
                    <a:pt x="2643" y="3260"/>
                  </a:lnTo>
                  <a:lnTo>
                    <a:pt x="2554" y="3311"/>
                  </a:lnTo>
                  <a:lnTo>
                    <a:pt x="2460" y="3357"/>
                  </a:lnTo>
                  <a:lnTo>
                    <a:pt x="2365" y="3399"/>
                  </a:lnTo>
                  <a:lnTo>
                    <a:pt x="2266" y="3434"/>
                  </a:lnTo>
                  <a:lnTo>
                    <a:pt x="2165" y="3464"/>
                  </a:lnTo>
                  <a:lnTo>
                    <a:pt x="2060" y="3487"/>
                  </a:lnTo>
                  <a:lnTo>
                    <a:pt x="1955" y="3504"/>
                  </a:lnTo>
                  <a:lnTo>
                    <a:pt x="1847" y="3514"/>
                  </a:lnTo>
                  <a:lnTo>
                    <a:pt x="1738" y="3518"/>
                  </a:lnTo>
                  <a:lnTo>
                    <a:pt x="1628" y="3514"/>
                  </a:lnTo>
                  <a:lnTo>
                    <a:pt x="1519" y="3504"/>
                  </a:lnTo>
                  <a:lnTo>
                    <a:pt x="1414" y="3487"/>
                  </a:lnTo>
                  <a:lnTo>
                    <a:pt x="1310" y="3464"/>
                  </a:lnTo>
                  <a:lnTo>
                    <a:pt x="1208" y="3434"/>
                  </a:lnTo>
                  <a:lnTo>
                    <a:pt x="1110" y="3399"/>
                  </a:lnTo>
                  <a:lnTo>
                    <a:pt x="1014" y="3357"/>
                  </a:lnTo>
                  <a:lnTo>
                    <a:pt x="921" y="3311"/>
                  </a:lnTo>
                  <a:lnTo>
                    <a:pt x="831" y="3260"/>
                  </a:lnTo>
                  <a:lnTo>
                    <a:pt x="745" y="3202"/>
                  </a:lnTo>
                  <a:lnTo>
                    <a:pt x="663" y="3140"/>
                  </a:lnTo>
                  <a:lnTo>
                    <a:pt x="585" y="3074"/>
                  </a:lnTo>
                  <a:lnTo>
                    <a:pt x="510" y="3002"/>
                  </a:lnTo>
                  <a:lnTo>
                    <a:pt x="439" y="2926"/>
                  </a:lnTo>
                  <a:lnTo>
                    <a:pt x="373" y="2847"/>
                  </a:lnTo>
                  <a:lnTo>
                    <a:pt x="312" y="2763"/>
                  </a:lnTo>
                  <a:lnTo>
                    <a:pt x="255" y="2675"/>
                  </a:lnTo>
                  <a:lnTo>
                    <a:pt x="204" y="2585"/>
                  </a:lnTo>
                  <a:lnTo>
                    <a:pt x="157" y="2491"/>
                  </a:lnTo>
                  <a:lnTo>
                    <a:pt x="117" y="2394"/>
                  </a:lnTo>
                  <a:lnTo>
                    <a:pt x="83" y="2294"/>
                  </a:lnTo>
                  <a:lnTo>
                    <a:pt x="53" y="2191"/>
                  </a:lnTo>
                  <a:lnTo>
                    <a:pt x="30" y="2087"/>
                  </a:lnTo>
                  <a:lnTo>
                    <a:pt x="14" y="1979"/>
                  </a:lnTo>
                  <a:lnTo>
                    <a:pt x="3" y="1870"/>
                  </a:lnTo>
                  <a:lnTo>
                    <a:pt x="0" y="1759"/>
                  </a:lnTo>
                  <a:lnTo>
                    <a:pt x="3" y="1648"/>
                  </a:lnTo>
                  <a:lnTo>
                    <a:pt x="14" y="1539"/>
                  </a:lnTo>
                  <a:lnTo>
                    <a:pt x="30" y="1431"/>
                  </a:lnTo>
                  <a:lnTo>
                    <a:pt x="53" y="1327"/>
                  </a:lnTo>
                  <a:lnTo>
                    <a:pt x="83" y="1225"/>
                  </a:lnTo>
                  <a:lnTo>
                    <a:pt x="117" y="1124"/>
                  </a:lnTo>
                  <a:lnTo>
                    <a:pt x="157" y="1028"/>
                  </a:lnTo>
                  <a:lnTo>
                    <a:pt x="204" y="933"/>
                  </a:lnTo>
                  <a:lnTo>
                    <a:pt x="255" y="843"/>
                  </a:lnTo>
                  <a:lnTo>
                    <a:pt x="312" y="755"/>
                  </a:lnTo>
                  <a:lnTo>
                    <a:pt x="373" y="671"/>
                  </a:lnTo>
                  <a:lnTo>
                    <a:pt x="439" y="592"/>
                  </a:lnTo>
                  <a:lnTo>
                    <a:pt x="510" y="516"/>
                  </a:lnTo>
                  <a:lnTo>
                    <a:pt x="585" y="445"/>
                  </a:lnTo>
                  <a:lnTo>
                    <a:pt x="663" y="379"/>
                  </a:lnTo>
                  <a:lnTo>
                    <a:pt x="745" y="316"/>
                  </a:lnTo>
                  <a:lnTo>
                    <a:pt x="831" y="259"/>
                  </a:lnTo>
                  <a:lnTo>
                    <a:pt x="921" y="207"/>
                  </a:lnTo>
                  <a:lnTo>
                    <a:pt x="1014" y="161"/>
                  </a:lnTo>
                  <a:lnTo>
                    <a:pt x="1110" y="119"/>
                  </a:lnTo>
                  <a:lnTo>
                    <a:pt x="1208" y="84"/>
                  </a:lnTo>
                  <a:lnTo>
                    <a:pt x="1310" y="54"/>
                  </a:lnTo>
                  <a:lnTo>
                    <a:pt x="1414" y="31"/>
                  </a:lnTo>
                  <a:lnTo>
                    <a:pt x="1519" y="15"/>
                  </a:lnTo>
                  <a:lnTo>
                    <a:pt x="1628" y="5"/>
                  </a:lnTo>
                  <a:lnTo>
                    <a:pt x="17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a:solidFill>
                  <a:schemeClr val="tx2"/>
                </a:solidFill>
              </a:endParaRPr>
            </a:p>
          </p:txBody>
        </p:sp>
        <p:sp>
          <p:nvSpPr>
            <p:cNvPr id="81" name="Freeform 6">
              <a:extLst>
                <a:ext uri="{FF2B5EF4-FFF2-40B4-BE49-F238E27FC236}">
                  <a16:creationId xmlns:a16="http://schemas.microsoft.com/office/drawing/2014/main" id="{F8FBA4D8-52E6-43DC-8DFF-12A01536B9D4}"/>
                </a:ext>
              </a:extLst>
            </p:cNvPr>
            <p:cNvSpPr>
              <a:spLocks noEditPoints="1"/>
            </p:cNvSpPr>
            <p:nvPr/>
          </p:nvSpPr>
          <p:spPr bwMode="auto">
            <a:xfrm>
              <a:off x="2130474" y="5464831"/>
              <a:ext cx="141742" cy="143701"/>
            </a:xfrm>
            <a:custGeom>
              <a:avLst/>
              <a:gdLst>
                <a:gd name="T0" fmla="*/ 1686 w 3263"/>
                <a:gd name="T1" fmla="*/ 759 h 3314"/>
                <a:gd name="T2" fmla="*/ 1577 w 3263"/>
                <a:gd name="T3" fmla="*/ 794 h 3314"/>
                <a:gd name="T4" fmla="*/ 1496 w 3263"/>
                <a:gd name="T5" fmla="*/ 850 h 3314"/>
                <a:gd name="T6" fmla="*/ 1439 w 3263"/>
                <a:gd name="T7" fmla="*/ 920 h 3314"/>
                <a:gd name="T8" fmla="*/ 1403 w 3263"/>
                <a:gd name="T9" fmla="*/ 1000 h 3314"/>
                <a:gd name="T10" fmla="*/ 1384 w 3263"/>
                <a:gd name="T11" fmla="*/ 1081 h 3314"/>
                <a:gd name="T12" fmla="*/ 1379 w 3263"/>
                <a:gd name="T13" fmla="*/ 1156 h 3314"/>
                <a:gd name="T14" fmla="*/ 1192 w 3263"/>
                <a:gd name="T15" fmla="*/ 1715 h 3314"/>
                <a:gd name="T16" fmla="*/ 1772 w 3263"/>
                <a:gd name="T17" fmla="*/ 2676 h 3314"/>
                <a:gd name="T18" fmla="*/ 2072 w 3263"/>
                <a:gd name="T19" fmla="*/ 1376 h 3314"/>
                <a:gd name="T20" fmla="*/ 1774 w 3263"/>
                <a:gd name="T21" fmla="*/ 1153 h 3314"/>
                <a:gd name="T22" fmla="*/ 1795 w 3263"/>
                <a:gd name="T23" fmla="*/ 1107 h 3314"/>
                <a:gd name="T24" fmla="*/ 1831 w 3263"/>
                <a:gd name="T25" fmla="*/ 1087 h 3314"/>
                <a:gd name="T26" fmla="*/ 2066 w 3263"/>
                <a:gd name="T27" fmla="*/ 1084 h 3314"/>
                <a:gd name="T28" fmla="*/ 1632 w 3263"/>
                <a:gd name="T29" fmla="*/ 0 h 3314"/>
                <a:gd name="T30" fmla="*/ 1935 w 3263"/>
                <a:gd name="T31" fmla="*/ 29 h 3314"/>
                <a:gd name="T32" fmla="*/ 2221 w 3263"/>
                <a:gd name="T33" fmla="*/ 112 h 3314"/>
                <a:gd name="T34" fmla="*/ 2482 w 3263"/>
                <a:gd name="T35" fmla="*/ 243 h 3314"/>
                <a:gd name="T36" fmla="*/ 2715 w 3263"/>
                <a:gd name="T37" fmla="*/ 418 h 3314"/>
                <a:gd name="T38" fmla="*/ 2912 w 3263"/>
                <a:gd name="T39" fmla="*/ 632 h 3314"/>
                <a:gd name="T40" fmla="*/ 3072 w 3263"/>
                <a:gd name="T41" fmla="*/ 879 h 3314"/>
                <a:gd name="T42" fmla="*/ 3186 w 3263"/>
                <a:gd name="T43" fmla="*/ 1153 h 3314"/>
                <a:gd name="T44" fmla="*/ 3250 w 3263"/>
                <a:gd name="T45" fmla="*/ 1450 h 3314"/>
                <a:gd name="T46" fmla="*/ 3259 w 3263"/>
                <a:gd name="T47" fmla="*/ 1762 h 3314"/>
                <a:gd name="T48" fmla="*/ 3214 w 3263"/>
                <a:gd name="T49" fmla="*/ 2064 h 3314"/>
                <a:gd name="T50" fmla="*/ 3115 w 3263"/>
                <a:gd name="T51" fmla="*/ 2346 h 3314"/>
                <a:gd name="T52" fmla="*/ 2971 w 3263"/>
                <a:gd name="T53" fmla="*/ 2603 h 3314"/>
                <a:gd name="T54" fmla="*/ 2785 w 3263"/>
                <a:gd name="T55" fmla="*/ 2828 h 3314"/>
                <a:gd name="T56" fmla="*/ 2562 w 3263"/>
                <a:gd name="T57" fmla="*/ 3017 h 3314"/>
                <a:gd name="T58" fmla="*/ 2310 w 3263"/>
                <a:gd name="T59" fmla="*/ 3163 h 3314"/>
                <a:gd name="T60" fmla="*/ 2033 w 3263"/>
                <a:gd name="T61" fmla="*/ 3263 h 3314"/>
                <a:gd name="T62" fmla="*/ 1735 w 3263"/>
                <a:gd name="T63" fmla="*/ 3310 h 3314"/>
                <a:gd name="T64" fmla="*/ 1427 w 3263"/>
                <a:gd name="T65" fmla="*/ 3301 h 3314"/>
                <a:gd name="T66" fmla="*/ 1135 w 3263"/>
                <a:gd name="T67" fmla="*/ 3235 h 3314"/>
                <a:gd name="T68" fmla="*/ 865 w 3263"/>
                <a:gd name="T69" fmla="*/ 3119 h 3314"/>
                <a:gd name="T70" fmla="*/ 622 w 3263"/>
                <a:gd name="T71" fmla="*/ 2958 h 3314"/>
                <a:gd name="T72" fmla="*/ 412 w 3263"/>
                <a:gd name="T73" fmla="*/ 2757 h 3314"/>
                <a:gd name="T74" fmla="*/ 240 w 3263"/>
                <a:gd name="T75" fmla="*/ 2520 h 3314"/>
                <a:gd name="T76" fmla="*/ 110 w 3263"/>
                <a:gd name="T77" fmla="*/ 2255 h 3314"/>
                <a:gd name="T78" fmla="*/ 29 w 3263"/>
                <a:gd name="T79" fmla="*/ 1966 h 3314"/>
                <a:gd name="T80" fmla="*/ 0 w 3263"/>
                <a:gd name="T81" fmla="*/ 1657 h 3314"/>
                <a:gd name="T82" fmla="*/ 29 w 3263"/>
                <a:gd name="T83" fmla="*/ 1348 h 3314"/>
                <a:gd name="T84" fmla="*/ 110 w 3263"/>
                <a:gd name="T85" fmla="*/ 1059 h 3314"/>
                <a:gd name="T86" fmla="*/ 240 w 3263"/>
                <a:gd name="T87" fmla="*/ 794 h 3314"/>
                <a:gd name="T88" fmla="*/ 412 w 3263"/>
                <a:gd name="T89" fmla="*/ 557 h 3314"/>
                <a:gd name="T90" fmla="*/ 622 w 3263"/>
                <a:gd name="T91" fmla="*/ 356 h 3314"/>
                <a:gd name="T92" fmla="*/ 865 w 3263"/>
                <a:gd name="T93" fmla="*/ 195 h 3314"/>
                <a:gd name="T94" fmla="*/ 1135 w 3263"/>
                <a:gd name="T95" fmla="*/ 79 h 3314"/>
                <a:gd name="T96" fmla="*/ 1427 w 3263"/>
                <a:gd name="T97" fmla="*/ 13 h 3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263" h="3314">
                  <a:moveTo>
                    <a:pt x="1776" y="753"/>
                  </a:moveTo>
                  <a:lnTo>
                    <a:pt x="1729" y="754"/>
                  </a:lnTo>
                  <a:lnTo>
                    <a:pt x="1686" y="759"/>
                  </a:lnTo>
                  <a:lnTo>
                    <a:pt x="1646" y="769"/>
                  </a:lnTo>
                  <a:lnTo>
                    <a:pt x="1610" y="780"/>
                  </a:lnTo>
                  <a:lnTo>
                    <a:pt x="1577" y="794"/>
                  </a:lnTo>
                  <a:lnTo>
                    <a:pt x="1547" y="810"/>
                  </a:lnTo>
                  <a:lnTo>
                    <a:pt x="1521" y="829"/>
                  </a:lnTo>
                  <a:lnTo>
                    <a:pt x="1496" y="850"/>
                  </a:lnTo>
                  <a:lnTo>
                    <a:pt x="1475" y="871"/>
                  </a:lnTo>
                  <a:lnTo>
                    <a:pt x="1456" y="895"/>
                  </a:lnTo>
                  <a:lnTo>
                    <a:pt x="1439" y="920"/>
                  </a:lnTo>
                  <a:lnTo>
                    <a:pt x="1426" y="946"/>
                  </a:lnTo>
                  <a:lnTo>
                    <a:pt x="1413" y="973"/>
                  </a:lnTo>
                  <a:lnTo>
                    <a:pt x="1403" y="1000"/>
                  </a:lnTo>
                  <a:lnTo>
                    <a:pt x="1395" y="1027"/>
                  </a:lnTo>
                  <a:lnTo>
                    <a:pt x="1389" y="1054"/>
                  </a:lnTo>
                  <a:lnTo>
                    <a:pt x="1384" y="1081"/>
                  </a:lnTo>
                  <a:lnTo>
                    <a:pt x="1381" y="1107"/>
                  </a:lnTo>
                  <a:lnTo>
                    <a:pt x="1379" y="1132"/>
                  </a:lnTo>
                  <a:lnTo>
                    <a:pt x="1379" y="1156"/>
                  </a:lnTo>
                  <a:lnTo>
                    <a:pt x="1379" y="1376"/>
                  </a:lnTo>
                  <a:lnTo>
                    <a:pt x="1192" y="1376"/>
                  </a:lnTo>
                  <a:lnTo>
                    <a:pt x="1192" y="1715"/>
                  </a:lnTo>
                  <a:lnTo>
                    <a:pt x="1379" y="1715"/>
                  </a:lnTo>
                  <a:lnTo>
                    <a:pt x="1379" y="2676"/>
                  </a:lnTo>
                  <a:lnTo>
                    <a:pt x="1772" y="2676"/>
                  </a:lnTo>
                  <a:lnTo>
                    <a:pt x="1772" y="1715"/>
                  </a:lnTo>
                  <a:lnTo>
                    <a:pt x="2037" y="1715"/>
                  </a:lnTo>
                  <a:lnTo>
                    <a:pt x="2072" y="1376"/>
                  </a:lnTo>
                  <a:lnTo>
                    <a:pt x="1772" y="1376"/>
                  </a:lnTo>
                  <a:lnTo>
                    <a:pt x="1772" y="1176"/>
                  </a:lnTo>
                  <a:lnTo>
                    <a:pt x="1774" y="1153"/>
                  </a:lnTo>
                  <a:lnTo>
                    <a:pt x="1779" y="1135"/>
                  </a:lnTo>
                  <a:lnTo>
                    <a:pt x="1786" y="1119"/>
                  </a:lnTo>
                  <a:lnTo>
                    <a:pt x="1795" y="1107"/>
                  </a:lnTo>
                  <a:lnTo>
                    <a:pt x="1806" y="1097"/>
                  </a:lnTo>
                  <a:lnTo>
                    <a:pt x="1819" y="1091"/>
                  </a:lnTo>
                  <a:lnTo>
                    <a:pt x="1831" y="1087"/>
                  </a:lnTo>
                  <a:lnTo>
                    <a:pt x="1843" y="1085"/>
                  </a:lnTo>
                  <a:lnTo>
                    <a:pt x="1855" y="1084"/>
                  </a:lnTo>
                  <a:lnTo>
                    <a:pt x="2066" y="1084"/>
                  </a:lnTo>
                  <a:lnTo>
                    <a:pt x="2066" y="754"/>
                  </a:lnTo>
                  <a:lnTo>
                    <a:pt x="1776" y="753"/>
                  </a:lnTo>
                  <a:close/>
                  <a:moveTo>
                    <a:pt x="1632" y="0"/>
                  </a:moveTo>
                  <a:lnTo>
                    <a:pt x="1735" y="4"/>
                  </a:lnTo>
                  <a:lnTo>
                    <a:pt x="1836" y="13"/>
                  </a:lnTo>
                  <a:lnTo>
                    <a:pt x="1935" y="29"/>
                  </a:lnTo>
                  <a:lnTo>
                    <a:pt x="2033" y="51"/>
                  </a:lnTo>
                  <a:lnTo>
                    <a:pt x="2128" y="79"/>
                  </a:lnTo>
                  <a:lnTo>
                    <a:pt x="2221" y="112"/>
                  </a:lnTo>
                  <a:lnTo>
                    <a:pt x="2310" y="151"/>
                  </a:lnTo>
                  <a:lnTo>
                    <a:pt x="2398" y="195"/>
                  </a:lnTo>
                  <a:lnTo>
                    <a:pt x="2482" y="243"/>
                  </a:lnTo>
                  <a:lnTo>
                    <a:pt x="2562" y="297"/>
                  </a:lnTo>
                  <a:lnTo>
                    <a:pt x="2640" y="356"/>
                  </a:lnTo>
                  <a:lnTo>
                    <a:pt x="2715" y="418"/>
                  </a:lnTo>
                  <a:lnTo>
                    <a:pt x="2785" y="486"/>
                  </a:lnTo>
                  <a:lnTo>
                    <a:pt x="2850" y="557"/>
                  </a:lnTo>
                  <a:lnTo>
                    <a:pt x="2912" y="632"/>
                  </a:lnTo>
                  <a:lnTo>
                    <a:pt x="2971" y="711"/>
                  </a:lnTo>
                  <a:lnTo>
                    <a:pt x="3024" y="794"/>
                  </a:lnTo>
                  <a:lnTo>
                    <a:pt x="3072" y="879"/>
                  </a:lnTo>
                  <a:lnTo>
                    <a:pt x="3115" y="968"/>
                  </a:lnTo>
                  <a:lnTo>
                    <a:pt x="3153" y="1059"/>
                  </a:lnTo>
                  <a:lnTo>
                    <a:pt x="3186" y="1153"/>
                  </a:lnTo>
                  <a:lnTo>
                    <a:pt x="3214" y="1250"/>
                  </a:lnTo>
                  <a:lnTo>
                    <a:pt x="3235" y="1348"/>
                  </a:lnTo>
                  <a:lnTo>
                    <a:pt x="3250" y="1450"/>
                  </a:lnTo>
                  <a:lnTo>
                    <a:pt x="3259" y="1552"/>
                  </a:lnTo>
                  <a:lnTo>
                    <a:pt x="3263" y="1657"/>
                  </a:lnTo>
                  <a:lnTo>
                    <a:pt x="3259" y="1762"/>
                  </a:lnTo>
                  <a:lnTo>
                    <a:pt x="3250" y="1864"/>
                  </a:lnTo>
                  <a:lnTo>
                    <a:pt x="3235" y="1966"/>
                  </a:lnTo>
                  <a:lnTo>
                    <a:pt x="3214" y="2064"/>
                  </a:lnTo>
                  <a:lnTo>
                    <a:pt x="3186" y="2161"/>
                  </a:lnTo>
                  <a:lnTo>
                    <a:pt x="3153" y="2255"/>
                  </a:lnTo>
                  <a:lnTo>
                    <a:pt x="3115" y="2346"/>
                  </a:lnTo>
                  <a:lnTo>
                    <a:pt x="3072" y="2435"/>
                  </a:lnTo>
                  <a:lnTo>
                    <a:pt x="3024" y="2520"/>
                  </a:lnTo>
                  <a:lnTo>
                    <a:pt x="2971" y="2603"/>
                  </a:lnTo>
                  <a:lnTo>
                    <a:pt x="2912" y="2682"/>
                  </a:lnTo>
                  <a:lnTo>
                    <a:pt x="2850" y="2757"/>
                  </a:lnTo>
                  <a:lnTo>
                    <a:pt x="2785" y="2828"/>
                  </a:lnTo>
                  <a:lnTo>
                    <a:pt x="2715" y="2895"/>
                  </a:lnTo>
                  <a:lnTo>
                    <a:pt x="2640" y="2958"/>
                  </a:lnTo>
                  <a:lnTo>
                    <a:pt x="2562" y="3017"/>
                  </a:lnTo>
                  <a:lnTo>
                    <a:pt x="2482" y="3071"/>
                  </a:lnTo>
                  <a:lnTo>
                    <a:pt x="2398" y="3119"/>
                  </a:lnTo>
                  <a:lnTo>
                    <a:pt x="2310" y="3163"/>
                  </a:lnTo>
                  <a:lnTo>
                    <a:pt x="2221" y="3202"/>
                  </a:lnTo>
                  <a:lnTo>
                    <a:pt x="2128" y="3235"/>
                  </a:lnTo>
                  <a:lnTo>
                    <a:pt x="2033" y="3263"/>
                  </a:lnTo>
                  <a:lnTo>
                    <a:pt x="1935" y="3285"/>
                  </a:lnTo>
                  <a:lnTo>
                    <a:pt x="1836" y="3301"/>
                  </a:lnTo>
                  <a:lnTo>
                    <a:pt x="1735" y="3310"/>
                  </a:lnTo>
                  <a:lnTo>
                    <a:pt x="1632" y="3314"/>
                  </a:lnTo>
                  <a:lnTo>
                    <a:pt x="1529" y="3310"/>
                  </a:lnTo>
                  <a:lnTo>
                    <a:pt x="1427" y="3301"/>
                  </a:lnTo>
                  <a:lnTo>
                    <a:pt x="1328" y="3285"/>
                  </a:lnTo>
                  <a:lnTo>
                    <a:pt x="1231" y="3263"/>
                  </a:lnTo>
                  <a:lnTo>
                    <a:pt x="1135" y="3235"/>
                  </a:lnTo>
                  <a:lnTo>
                    <a:pt x="1043" y="3202"/>
                  </a:lnTo>
                  <a:lnTo>
                    <a:pt x="952" y="3163"/>
                  </a:lnTo>
                  <a:lnTo>
                    <a:pt x="865" y="3119"/>
                  </a:lnTo>
                  <a:lnTo>
                    <a:pt x="781" y="3071"/>
                  </a:lnTo>
                  <a:lnTo>
                    <a:pt x="700" y="3017"/>
                  </a:lnTo>
                  <a:lnTo>
                    <a:pt x="622" y="2958"/>
                  </a:lnTo>
                  <a:lnTo>
                    <a:pt x="549" y="2895"/>
                  </a:lnTo>
                  <a:lnTo>
                    <a:pt x="479" y="2828"/>
                  </a:lnTo>
                  <a:lnTo>
                    <a:pt x="412" y="2757"/>
                  </a:lnTo>
                  <a:lnTo>
                    <a:pt x="350" y="2682"/>
                  </a:lnTo>
                  <a:lnTo>
                    <a:pt x="293" y="2603"/>
                  </a:lnTo>
                  <a:lnTo>
                    <a:pt x="240" y="2520"/>
                  </a:lnTo>
                  <a:lnTo>
                    <a:pt x="192" y="2435"/>
                  </a:lnTo>
                  <a:lnTo>
                    <a:pt x="148" y="2346"/>
                  </a:lnTo>
                  <a:lnTo>
                    <a:pt x="110" y="2255"/>
                  </a:lnTo>
                  <a:lnTo>
                    <a:pt x="78" y="2161"/>
                  </a:lnTo>
                  <a:lnTo>
                    <a:pt x="50" y="2064"/>
                  </a:lnTo>
                  <a:lnTo>
                    <a:pt x="29" y="1966"/>
                  </a:lnTo>
                  <a:lnTo>
                    <a:pt x="13" y="1864"/>
                  </a:lnTo>
                  <a:lnTo>
                    <a:pt x="3" y="1762"/>
                  </a:lnTo>
                  <a:lnTo>
                    <a:pt x="0" y="1657"/>
                  </a:lnTo>
                  <a:lnTo>
                    <a:pt x="3" y="1552"/>
                  </a:lnTo>
                  <a:lnTo>
                    <a:pt x="13" y="1450"/>
                  </a:lnTo>
                  <a:lnTo>
                    <a:pt x="29" y="1348"/>
                  </a:lnTo>
                  <a:lnTo>
                    <a:pt x="50" y="1250"/>
                  </a:lnTo>
                  <a:lnTo>
                    <a:pt x="78" y="1153"/>
                  </a:lnTo>
                  <a:lnTo>
                    <a:pt x="110" y="1059"/>
                  </a:lnTo>
                  <a:lnTo>
                    <a:pt x="148" y="968"/>
                  </a:lnTo>
                  <a:lnTo>
                    <a:pt x="192" y="879"/>
                  </a:lnTo>
                  <a:lnTo>
                    <a:pt x="240" y="794"/>
                  </a:lnTo>
                  <a:lnTo>
                    <a:pt x="293" y="711"/>
                  </a:lnTo>
                  <a:lnTo>
                    <a:pt x="350" y="632"/>
                  </a:lnTo>
                  <a:lnTo>
                    <a:pt x="412" y="557"/>
                  </a:lnTo>
                  <a:lnTo>
                    <a:pt x="479" y="486"/>
                  </a:lnTo>
                  <a:lnTo>
                    <a:pt x="549" y="418"/>
                  </a:lnTo>
                  <a:lnTo>
                    <a:pt x="622" y="356"/>
                  </a:lnTo>
                  <a:lnTo>
                    <a:pt x="700" y="297"/>
                  </a:lnTo>
                  <a:lnTo>
                    <a:pt x="781" y="243"/>
                  </a:lnTo>
                  <a:lnTo>
                    <a:pt x="865" y="195"/>
                  </a:lnTo>
                  <a:lnTo>
                    <a:pt x="952" y="151"/>
                  </a:lnTo>
                  <a:lnTo>
                    <a:pt x="1043" y="112"/>
                  </a:lnTo>
                  <a:lnTo>
                    <a:pt x="1135" y="79"/>
                  </a:lnTo>
                  <a:lnTo>
                    <a:pt x="1231" y="51"/>
                  </a:lnTo>
                  <a:lnTo>
                    <a:pt x="1328" y="29"/>
                  </a:lnTo>
                  <a:lnTo>
                    <a:pt x="1427" y="13"/>
                  </a:lnTo>
                  <a:lnTo>
                    <a:pt x="1529" y="4"/>
                  </a:lnTo>
                  <a:lnTo>
                    <a:pt x="16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a:solidFill>
                  <a:schemeClr val="tx2"/>
                </a:solidFill>
              </a:endParaRPr>
            </a:p>
          </p:txBody>
        </p:sp>
      </p:grpSp>
      <p:grpSp>
        <p:nvGrpSpPr>
          <p:cNvPr id="82" name="Group 81">
            <a:extLst>
              <a:ext uri="{FF2B5EF4-FFF2-40B4-BE49-F238E27FC236}">
                <a16:creationId xmlns:a16="http://schemas.microsoft.com/office/drawing/2014/main" id="{07C517EB-C46E-4AA1-8AD1-B27EC2D4A51C}"/>
              </a:ext>
            </a:extLst>
          </p:cNvPr>
          <p:cNvGrpSpPr/>
          <p:nvPr/>
        </p:nvGrpSpPr>
        <p:grpSpPr>
          <a:xfrm>
            <a:off x="8592421" y="5393232"/>
            <a:ext cx="652931" cy="178732"/>
            <a:chOff x="1935642" y="5464831"/>
            <a:chExt cx="526913" cy="144236"/>
          </a:xfrm>
          <a:solidFill>
            <a:schemeClr val="accent3"/>
          </a:solidFill>
        </p:grpSpPr>
        <p:sp>
          <p:nvSpPr>
            <p:cNvPr id="83" name="Freeform 850">
              <a:extLst>
                <a:ext uri="{FF2B5EF4-FFF2-40B4-BE49-F238E27FC236}">
                  <a16:creationId xmlns:a16="http://schemas.microsoft.com/office/drawing/2014/main" id="{5C48D2AF-E845-468B-81C2-CE3A5623CBD0}"/>
                </a:ext>
              </a:extLst>
            </p:cNvPr>
            <p:cNvSpPr>
              <a:spLocks noEditPoints="1"/>
            </p:cNvSpPr>
            <p:nvPr/>
          </p:nvSpPr>
          <p:spPr bwMode="auto">
            <a:xfrm>
              <a:off x="2326592" y="5472569"/>
              <a:ext cx="135963" cy="135963"/>
            </a:xfrm>
            <a:custGeom>
              <a:avLst/>
              <a:gdLst>
                <a:gd name="T0" fmla="*/ 538 w 3619"/>
                <a:gd name="T1" fmla="*/ 1378 h 3620"/>
                <a:gd name="T2" fmla="*/ 538 w 3619"/>
                <a:gd name="T3" fmla="*/ 3174 h 3620"/>
                <a:gd name="T4" fmla="*/ 1025 w 3619"/>
                <a:gd name="T5" fmla="*/ 3221 h 3620"/>
                <a:gd name="T6" fmla="*/ 1117 w 3619"/>
                <a:gd name="T7" fmla="*/ 3152 h 3620"/>
                <a:gd name="T8" fmla="*/ 1093 w 3619"/>
                <a:gd name="T9" fmla="*/ 1359 h 3620"/>
                <a:gd name="T10" fmla="*/ 2547 w 3619"/>
                <a:gd name="T11" fmla="*/ 1302 h 3620"/>
                <a:gd name="T12" fmla="*/ 2269 w 3619"/>
                <a:gd name="T13" fmla="*/ 1342 h 3620"/>
                <a:gd name="T14" fmla="*/ 2085 w 3619"/>
                <a:gd name="T15" fmla="*/ 1449 h 3620"/>
                <a:gd name="T16" fmla="*/ 1985 w 3619"/>
                <a:gd name="T17" fmla="*/ 1418 h 3620"/>
                <a:gd name="T18" fmla="*/ 1920 w 3619"/>
                <a:gd name="T19" fmla="*/ 1334 h 3620"/>
                <a:gd name="T20" fmla="*/ 1415 w 3619"/>
                <a:gd name="T21" fmla="*/ 1356 h 3620"/>
                <a:gd name="T22" fmla="*/ 1392 w 3619"/>
                <a:gd name="T23" fmla="*/ 3157 h 3620"/>
                <a:gd name="T24" fmla="*/ 1476 w 3619"/>
                <a:gd name="T25" fmla="*/ 3221 h 3620"/>
                <a:gd name="T26" fmla="*/ 1973 w 3619"/>
                <a:gd name="T27" fmla="*/ 3178 h 3620"/>
                <a:gd name="T28" fmla="*/ 1990 w 3619"/>
                <a:gd name="T29" fmla="*/ 2170 h 3620"/>
                <a:gd name="T30" fmla="*/ 2023 w 3619"/>
                <a:gd name="T31" fmla="*/ 2036 h 3620"/>
                <a:gd name="T32" fmla="*/ 2101 w 3619"/>
                <a:gd name="T33" fmla="*/ 1905 h 3620"/>
                <a:gd name="T34" fmla="*/ 2241 w 3619"/>
                <a:gd name="T35" fmla="*/ 1824 h 3620"/>
                <a:gd name="T36" fmla="*/ 2432 w 3619"/>
                <a:gd name="T37" fmla="*/ 1833 h 3620"/>
                <a:gd name="T38" fmla="*/ 2553 w 3619"/>
                <a:gd name="T39" fmla="*/ 1923 h 3620"/>
                <a:gd name="T40" fmla="*/ 2611 w 3619"/>
                <a:gd name="T41" fmla="*/ 2060 h 3620"/>
                <a:gd name="T42" fmla="*/ 2630 w 3619"/>
                <a:gd name="T43" fmla="*/ 2204 h 3620"/>
                <a:gd name="T44" fmla="*/ 2630 w 3619"/>
                <a:gd name="T45" fmla="*/ 2320 h 3620"/>
                <a:gd name="T46" fmla="*/ 2655 w 3619"/>
                <a:gd name="T47" fmla="*/ 3196 h 3620"/>
                <a:gd name="T48" fmla="*/ 3175 w 3619"/>
                <a:gd name="T49" fmla="*/ 3218 h 3620"/>
                <a:gd name="T50" fmla="*/ 3240 w 3619"/>
                <a:gd name="T51" fmla="*/ 3134 h 3620"/>
                <a:gd name="T52" fmla="*/ 3238 w 3619"/>
                <a:gd name="T53" fmla="*/ 2160 h 3620"/>
                <a:gd name="T54" fmla="*/ 3224 w 3619"/>
                <a:gd name="T55" fmla="*/ 1948 h 3620"/>
                <a:gd name="T56" fmla="*/ 3178 w 3619"/>
                <a:gd name="T57" fmla="*/ 1733 h 3620"/>
                <a:gd name="T58" fmla="*/ 3082 w 3619"/>
                <a:gd name="T59" fmla="*/ 1540 h 3620"/>
                <a:gd name="T60" fmla="*/ 2920 w 3619"/>
                <a:gd name="T61" fmla="*/ 1391 h 3620"/>
                <a:gd name="T62" fmla="*/ 2673 w 3619"/>
                <a:gd name="T63" fmla="*/ 1309 h 3620"/>
                <a:gd name="T64" fmla="*/ 727 w 3619"/>
                <a:gd name="T65" fmla="*/ 411 h 3620"/>
                <a:gd name="T66" fmla="*/ 534 w 3619"/>
                <a:gd name="T67" fmla="*/ 529 h 3620"/>
                <a:gd name="T68" fmla="*/ 440 w 3619"/>
                <a:gd name="T69" fmla="*/ 736 h 3620"/>
                <a:gd name="T70" fmla="*/ 483 w 3619"/>
                <a:gd name="T71" fmla="*/ 965 h 3620"/>
                <a:gd name="T72" fmla="*/ 641 w 3619"/>
                <a:gd name="T73" fmla="*/ 1125 h 3620"/>
                <a:gd name="T74" fmla="*/ 870 w 3619"/>
                <a:gd name="T75" fmla="*/ 1167 h 3620"/>
                <a:gd name="T76" fmla="*/ 1079 w 3619"/>
                <a:gd name="T77" fmla="*/ 1072 h 3620"/>
                <a:gd name="T78" fmla="*/ 1195 w 3619"/>
                <a:gd name="T79" fmla="*/ 880 h 3620"/>
                <a:gd name="T80" fmla="*/ 1182 w 3619"/>
                <a:gd name="T81" fmla="*/ 646 h 3620"/>
                <a:gd name="T82" fmla="*/ 1042 w 3619"/>
                <a:gd name="T83" fmla="*/ 469 h 3620"/>
                <a:gd name="T84" fmla="*/ 822 w 3619"/>
                <a:gd name="T85" fmla="*/ 399 h 3620"/>
                <a:gd name="T86" fmla="*/ 3420 w 3619"/>
                <a:gd name="T87" fmla="*/ 27 h 3620"/>
                <a:gd name="T88" fmla="*/ 3575 w 3619"/>
                <a:gd name="T89" fmla="*/ 162 h 3620"/>
                <a:gd name="T90" fmla="*/ 3619 w 3619"/>
                <a:gd name="T91" fmla="*/ 3293 h 3620"/>
                <a:gd name="T92" fmla="*/ 3551 w 3619"/>
                <a:gd name="T93" fmla="*/ 3493 h 3620"/>
                <a:gd name="T94" fmla="*/ 3379 w 3619"/>
                <a:gd name="T95" fmla="*/ 3609 h 3620"/>
                <a:gd name="T96" fmla="*/ 241 w 3619"/>
                <a:gd name="T97" fmla="*/ 3609 h 3620"/>
                <a:gd name="T98" fmla="*/ 68 w 3619"/>
                <a:gd name="T99" fmla="*/ 3493 h 3620"/>
                <a:gd name="T100" fmla="*/ 0 w 3619"/>
                <a:gd name="T101" fmla="*/ 3293 h 3620"/>
                <a:gd name="T102" fmla="*/ 45 w 3619"/>
                <a:gd name="T103" fmla="*/ 162 h 3620"/>
                <a:gd name="T104" fmla="*/ 200 w 3619"/>
                <a:gd name="T105" fmla="*/ 27 h 3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619" h="3620">
                  <a:moveTo>
                    <a:pt x="619" y="1330"/>
                  </a:moveTo>
                  <a:lnTo>
                    <a:pt x="594" y="1334"/>
                  </a:lnTo>
                  <a:lnTo>
                    <a:pt x="572" y="1343"/>
                  </a:lnTo>
                  <a:lnTo>
                    <a:pt x="552" y="1359"/>
                  </a:lnTo>
                  <a:lnTo>
                    <a:pt x="538" y="1378"/>
                  </a:lnTo>
                  <a:lnTo>
                    <a:pt x="528" y="1401"/>
                  </a:lnTo>
                  <a:lnTo>
                    <a:pt x="524" y="1426"/>
                  </a:lnTo>
                  <a:lnTo>
                    <a:pt x="524" y="3126"/>
                  </a:lnTo>
                  <a:lnTo>
                    <a:pt x="528" y="3152"/>
                  </a:lnTo>
                  <a:lnTo>
                    <a:pt x="538" y="3174"/>
                  </a:lnTo>
                  <a:lnTo>
                    <a:pt x="552" y="3193"/>
                  </a:lnTo>
                  <a:lnTo>
                    <a:pt x="572" y="3208"/>
                  </a:lnTo>
                  <a:lnTo>
                    <a:pt x="594" y="3218"/>
                  </a:lnTo>
                  <a:lnTo>
                    <a:pt x="619" y="3221"/>
                  </a:lnTo>
                  <a:lnTo>
                    <a:pt x="1025" y="3221"/>
                  </a:lnTo>
                  <a:lnTo>
                    <a:pt x="1050" y="3218"/>
                  </a:lnTo>
                  <a:lnTo>
                    <a:pt x="1073" y="3208"/>
                  </a:lnTo>
                  <a:lnTo>
                    <a:pt x="1093" y="3193"/>
                  </a:lnTo>
                  <a:lnTo>
                    <a:pt x="1107" y="3174"/>
                  </a:lnTo>
                  <a:lnTo>
                    <a:pt x="1117" y="3152"/>
                  </a:lnTo>
                  <a:lnTo>
                    <a:pt x="1120" y="3126"/>
                  </a:lnTo>
                  <a:lnTo>
                    <a:pt x="1120" y="1426"/>
                  </a:lnTo>
                  <a:lnTo>
                    <a:pt x="1117" y="1401"/>
                  </a:lnTo>
                  <a:lnTo>
                    <a:pt x="1107" y="1378"/>
                  </a:lnTo>
                  <a:lnTo>
                    <a:pt x="1093" y="1359"/>
                  </a:lnTo>
                  <a:lnTo>
                    <a:pt x="1073" y="1343"/>
                  </a:lnTo>
                  <a:lnTo>
                    <a:pt x="1050" y="1334"/>
                  </a:lnTo>
                  <a:lnTo>
                    <a:pt x="1025" y="1330"/>
                  </a:lnTo>
                  <a:lnTo>
                    <a:pt x="619" y="1330"/>
                  </a:lnTo>
                  <a:close/>
                  <a:moveTo>
                    <a:pt x="2547" y="1302"/>
                  </a:moveTo>
                  <a:lnTo>
                    <a:pt x="2482" y="1304"/>
                  </a:lnTo>
                  <a:lnTo>
                    <a:pt x="2422" y="1308"/>
                  </a:lnTo>
                  <a:lnTo>
                    <a:pt x="2367" y="1317"/>
                  </a:lnTo>
                  <a:lnTo>
                    <a:pt x="2315" y="1328"/>
                  </a:lnTo>
                  <a:lnTo>
                    <a:pt x="2269" y="1342"/>
                  </a:lnTo>
                  <a:lnTo>
                    <a:pt x="2225" y="1359"/>
                  </a:lnTo>
                  <a:lnTo>
                    <a:pt x="2185" y="1379"/>
                  </a:lnTo>
                  <a:lnTo>
                    <a:pt x="2149" y="1400"/>
                  </a:lnTo>
                  <a:lnTo>
                    <a:pt x="2115" y="1423"/>
                  </a:lnTo>
                  <a:lnTo>
                    <a:pt x="2085" y="1449"/>
                  </a:lnTo>
                  <a:lnTo>
                    <a:pt x="2057" y="1476"/>
                  </a:lnTo>
                  <a:lnTo>
                    <a:pt x="2031" y="1504"/>
                  </a:lnTo>
                  <a:lnTo>
                    <a:pt x="2007" y="1535"/>
                  </a:lnTo>
                  <a:lnTo>
                    <a:pt x="1985" y="1566"/>
                  </a:lnTo>
                  <a:lnTo>
                    <a:pt x="1985" y="1418"/>
                  </a:lnTo>
                  <a:lnTo>
                    <a:pt x="1982" y="1395"/>
                  </a:lnTo>
                  <a:lnTo>
                    <a:pt x="1973" y="1374"/>
                  </a:lnTo>
                  <a:lnTo>
                    <a:pt x="1959" y="1356"/>
                  </a:lnTo>
                  <a:lnTo>
                    <a:pt x="1941" y="1342"/>
                  </a:lnTo>
                  <a:lnTo>
                    <a:pt x="1920" y="1334"/>
                  </a:lnTo>
                  <a:lnTo>
                    <a:pt x="1897" y="1330"/>
                  </a:lnTo>
                  <a:lnTo>
                    <a:pt x="1476" y="1330"/>
                  </a:lnTo>
                  <a:lnTo>
                    <a:pt x="1453" y="1334"/>
                  </a:lnTo>
                  <a:lnTo>
                    <a:pt x="1432" y="1342"/>
                  </a:lnTo>
                  <a:lnTo>
                    <a:pt x="1415" y="1356"/>
                  </a:lnTo>
                  <a:lnTo>
                    <a:pt x="1400" y="1374"/>
                  </a:lnTo>
                  <a:lnTo>
                    <a:pt x="1392" y="1395"/>
                  </a:lnTo>
                  <a:lnTo>
                    <a:pt x="1389" y="1418"/>
                  </a:lnTo>
                  <a:lnTo>
                    <a:pt x="1389" y="3134"/>
                  </a:lnTo>
                  <a:lnTo>
                    <a:pt x="1392" y="3157"/>
                  </a:lnTo>
                  <a:lnTo>
                    <a:pt x="1400" y="3178"/>
                  </a:lnTo>
                  <a:lnTo>
                    <a:pt x="1415" y="3196"/>
                  </a:lnTo>
                  <a:lnTo>
                    <a:pt x="1432" y="3209"/>
                  </a:lnTo>
                  <a:lnTo>
                    <a:pt x="1453" y="3218"/>
                  </a:lnTo>
                  <a:lnTo>
                    <a:pt x="1476" y="3221"/>
                  </a:lnTo>
                  <a:lnTo>
                    <a:pt x="1897" y="3221"/>
                  </a:lnTo>
                  <a:lnTo>
                    <a:pt x="1920" y="3218"/>
                  </a:lnTo>
                  <a:lnTo>
                    <a:pt x="1941" y="3209"/>
                  </a:lnTo>
                  <a:lnTo>
                    <a:pt x="1959" y="3196"/>
                  </a:lnTo>
                  <a:lnTo>
                    <a:pt x="1973" y="3178"/>
                  </a:lnTo>
                  <a:lnTo>
                    <a:pt x="1982" y="3157"/>
                  </a:lnTo>
                  <a:lnTo>
                    <a:pt x="1985" y="3134"/>
                  </a:lnTo>
                  <a:lnTo>
                    <a:pt x="1985" y="2214"/>
                  </a:lnTo>
                  <a:lnTo>
                    <a:pt x="1988" y="2193"/>
                  </a:lnTo>
                  <a:lnTo>
                    <a:pt x="1990" y="2170"/>
                  </a:lnTo>
                  <a:lnTo>
                    <a:pt x="1994" y="2146"/>
                  </a:lnTo>
                  <a:lnTo>
                    <a:pt x="2000" y="2119"/>
                  </a:lnTo>
                  <a:lnTo>
                    <a:pt x="2006" y="2093"/>
                  </a:lnTo>
                  <a:lnTo>
                    <a:pt x="2014" y="2065"/>
                  </a:lnTo>
                  <a:lnTo>
                    <a:pt x="2023" y="2036"/>
                  </a:lnTo>
                  <a:lnTo>
                    <a:pt x="2035" y="2009"/>
                  </a:lnTo>
                  <a:lnTo>
                    <a:pt x="2048" y="1981"/>
                  </a:lnTo>
                  <a:lnTo>
                    <a:pt x="2064" y="1955"/>
                  </a:lnTo>
                  <a:lnTo>
                    <a:pt x="2081" y="1930"/>
                  </a:lnTo>
                  <a:lnTo>
                    <a:pt x="2101" y="1905"/>
                  </a:lnTo>
                  <a:lnTo>
                    <a:pt x="2123" y="1883"/>
                  </a:lnTo>
                  <a:lnTo>
                    <a:pt x="2149" y="1865"/>
                  </a:lnTo>
                  <a:lnTo>
                    <a:pt x="2176" y="1847"/>
                  </a:lnTo>
                  <a:lnTo>
                    <a:pt x="2207" y="1834"/>
                  </a:lnTo>
                  <a:lnTo>
                    <a:pt x="2241" y="1824"/>
                  </a:lnTo>
                  <a:lnTo>
                    <a:pt x="2279" y="1817"/>
                  </a:lnTo>
                  <a:lnTo>
                    <a:pt x="2318" y="1815"/>
                  </a:lnTo>
                  <a:lnTo>
                    <a:pt x="2360" y="1817"/>
                  </a:lnTo>
                  <a:lnTo>
                    <a:pt x="2398" y="1823"/>
                  </a:lnTo>
                  <a:lnTo>
                    <a:pt x="2432" y="1833"/>
                  </a:lnTo>
                  <a:lnTo>
                    <a:pt x="2461" y="1845"/>
                  </a:lnTo>
                  <a:lnTo>
                    <a:pt x="2489" y="1861"/>
                  </a:lnTo>
                  <a:lnTo>
                    <a:pt x="2513" y="1880"/>
                  </a:lnTo>
                  <a:lnTo>
                    <a:pt x="2534" y="1901"/>
                  </a:lnTo>
                  <a:lnTo>
                    <a:pt x="2553" y="1923"/>
                  </a:lnTo>
                  <a:lnTo>
                    <a:pt x="2569" y="1948"/>
                  </a:lnTo>
                  <a:lnTo>
                    <a:pt x="2583" y="1975"/>
                  </a:lnTo>
                  <a:lnTo>
                    <a:pt x="2594" y="2002"/>
                  </a:lnTo>
                  <a:lnTo>
                    <a:pt x="2604" y="2031"/>
                  </a:lnTo>
                  <a:lnTo>
                    <a:pt x="2611" y="2060"/>
                  </a:lnTo>
                  <a:lnTo>
                    <a:pt x="2618" y="2089"/>
                  </a:lnTo>
                  <a:lnTo>
                    <a:pt x="2622" y="2119"/>
                  </a:lnTo>
                  <a:lnTo>
                    <a:pt x="2626" y="2148"/>
                  </a:lnTo>
                  <a:lnTo>
                    <a:pt x="2628" y="2176"/>
                  </a:lnTo>
                  <a:lnTo>
                    <a:pt x="2630" y="2204"/>
                  </a:lnTo>
                  <a:lnTo>
                    <a:pt x="2630" y="2231"/>
                  </a:lnTo>
                  <a:lnTo>
                    <a:pt x="2630" y="2256"/>
                  </a:lnTo>
                  <a:lnTo>
                    <a:pt x="2630" y="2280"/>
                  </a:lnTo>
                  <a:lnTo>
                    <a:pt x="2630" y="2301"/>
                  </a:lnTo>
                  <a:lnTo>
                    <a:pt x="2630" y="2320"/>
                  </a:lnTo>
                  <a:lnTo>
                    <a:pt x="2630" y="2336"/>
                  </a:lnTo>
                  <a:lnTo>
                    <a:pt x="2630" y="3134"/>
                  </a:lnTo>
                  <a:lnTo>
                    <a:pt x="2632" y="3157"/>
                  </a:lnTo>
                  <a:lnTo>
                    <a:pt x="2641" y="3178"/>
                  </a:lnTo>
                  <a:lnTo>
                    <a:pt x="2655" y="3196"/>
                  </a:lnTo>
                  <a:lnTo>
                    <a:pt x="2673" y="3209"/>
                  </a:lnTo>
                  <a:lnTo>
                    <a:pt x="2694" y="3218"/>
                  </a:lnTo>
                  <a:lnTo>
                    <a:pt x="2717" y="3221"/>
                  </a:lnTo>
                  <a:lnTo>
                    <a:pt x="3152" y="3221"/>
                  </a:lnTo>
                  <a:lnTo>
                    <a:pt x="3175" y="3218"/>
                  </a:lnTo>
                  <a:lnTo>
                    <a:pt x="3196" y="3209"/>
                  </a:lnTo>
                  <a:lnTo>
                    <a:pt x="3214" y="3196"/>
                  </a:lnTo>
                  <a:lnTo>
                    <a:pt x="3228" y="3178"/>
                  </a:lnTo>
                  <a:lnTo>
                    <a:pt x="3237" y="3157"/>
                  </a:lnTo>
                  <a:lnTo>
                    <a:pt x="3240" y="3134"/>
                  </a:lnTo>
                  <a:lnTo>
                    <a:pt x="3240" y="2311"/>
                  </a:lnTo>
                  <a:lnTo>
                    <a:pt x="3240" y="2276"/>
                  </a:lnTo>
                  <a:lnTo>
                    <a:pt x="3239" y="2238"/>
                  </a:lnTo>
                  <a:lnTo>
                    <a:pt x="3239" y="2200"/>
                  </a:lnTo>
                  <a:lnTo>
                    <a:pt x="3238" y="2160"/>
                  </a:lnTo>
                  <a:lnTo>
                    <a:pt x="3237" y="2119"/>
                  </a:lnTo>
                  <a:lnTo>
                    <a:pt x="3235" y="2077"/>
                  </a:lnTo>
                  <a:lnTo>
                    <a:pt x="3233" y="2034"/>
                  </a:lnTo>
                  <a:lnTo>
                    <a:pt x="3228" y="1991"/>
                  </a:lnTo>
                  <a:lnTo>
                    <a:pt x="3224" y="1948"/>
                  </a:lnTo>
                  <a:lnTo>
                    <a:pt x="3217" y="1904"/>
                  </a:lnTo>
                  <a:lnTo>
                    <a:pt x="3210" y="1861"/>
                  </a:lnTo>
                  <a:lnTo>
                    <a:pt x="3201" y="1818"/>
                  </a:lnTo>
                  <a:lnTo>
                    <a:pt x="3190" y="1775"/>
                  </a:lnTo>
                  <a:lnTo>
                    <a:pt x="3178" y="1733"/>
                  </a:lnTo>
                  <a:lnTo>
                    <a:pt x="3163" y="1693"/>
                  </a:lnTo>
                  <a:lnTo>
                    <a:pt x="3146" y="1652"/>
                  </a:lnTo>
                  <a:lnTo>
                    <a:pt x="3127" y="1613"/>
                  </a:lnTo>
                  <a:lnTo>
                    <a:pt x="3106" y="1576"/>
                  </a:lnTo>
                  <a:lnTo>
                    <a:pt x="3082" y="1540"/>
                  </a:lnTo>
                  <a:lnTo>
                    <a:pt x="3055" y="1505"/>
                  </a:lnTo>
                  <a:lnTo>
                    <a:pt x="3027" y="1473"/>
                  </a:lnTo>
                  <a:lnTo>
                    <a:pt x="2994" y="1444"/>
                  </a:lnTo>
                  <a:lnTo>
                    <a:pt x="2958" y="1416"/>
                  </a:lnTo>
                  <a:lnTo>
                    <a:pt x="2920" y="1391"/>
                  </a:lnTo>
                  <a:lnTo>
                    <a:pt x="2878" y="1368"/>
                  </a:lnTo>
                  <a:lnTo>
                    <a:pt x="2833" y="1349"/>
                  </a:lnTo>
                  <a:lnTo>
                    <a:pt x="2783" y="1332"/>
                  </a:lnTo>
                  <a:lnTo>
                    <a:pt x="2730" y="1319"/>
                  </a:lnTo>
                  <a:lnTo>
                    <a:pt x="2673" y="1309"/>
                  </a:lnTo>
                  <a:lnTo>
                    <a:pt x="2612" y="1304"/>
                  </a:lnTo>
                  <a:lnTo>
                    <a:pt x="2547" y="1302"/>
                  </a:lnTo>
                  <a:close/>
                  <a:moveTo>
                    <a:pt x="822" y="399"/>
                  </a:moveTo>
                  <a:lnTo>
                    <a:pt x="773" y="402"/>
                  </a:lnTo>
                  <a:lnTo>
                    <a:pt x="727" y="411"/>
                  </a:lnTo>
                  <a:lnTo>
                    <a:pt x="683" y="426"/>
                  </a:lnTo>
                  <a:lnTo>
                    <a:pt x="641" y="444"/>
                  </a:lnTo>
                  <a:lnTo>
                    <a:pt x="603" y="469"/>
                  </a:lnTo>
                  <a:lnTo>
                    <a:pt x="566" y="497"/>
                  </a:lnTo>
                  <a:lnTo>
                    <a:pt x="534" y="529"/>
                  </a:lnTo>
                  <a:lnTo>
                    <a:pt x="506" y="564"/>
                  </a:lnTo>
                  <a:lnTo>
                    <a:pt x="483" y="604"/>
                  </a:lnTo>
                  <a:lnTo>
                    <a:pt x="463" y="646"/>
                  </a:lnTo>
                  <a:lnTo>
                    <a:pt x="448" y="690"/>
                  </a:lnTo>
                  <a:lnTo>
                    <a:pt x="440" y="736"/>
                  </a:lnTo>
                  <a:lnTo>
                    <a:pt x="437" y="785"/>
                  </a:lnTo>
                  <a:lnTo>
                    <a:pt x="440" y="833"/>
                  </a:lnTo>
                  <a:lnTo>
                    <a:pt x="448" y="880"/>
                  </a:lnTo>
                  <a:lnTo>
                    <a:pt x="463" y="924"/>
                  </a:lnTo>
                  <a:lnTo>
                    <a:pt x="483" y="965"/>
                  </a:lnTo>
                  <a:lnTo>
                    <a:pt x="506" y="1005"/>
                  </a:lnTo>
                  <a:lnTo>
                    <a:pt x="534" y="1040"/>
                  </a:lnTo>
                  <a:lnTo>
                    <a:pt x="566" y="1072"/>
                  </a:lnTo>
                  <a:lnTo>
                    <a:pt x="603" y="1101"/>
                  </a:lnTo>
                  <a:lnTo>
                    <a:pt x="641" y="1125"/>
                  </a:lnTo>
                  <a:lnTo>
                    <a:pt x="683" y="1144"/>
                  </a:lnTo>
                  <a:lnTo>
                    <a:pt x="727" y="1158"/>
                  </a:lnTo>
                  <a:lnTo>
                    <a:pt x="773" y="1167"/>
                  </a:lnTo>
                  <a:lnTo>
                    <a:pt x="822" y="1170"/>
                  </a:lnTo>
                  <a:lnTo>
                    <a:pt x="870" y="1167"/>
                  </a:lnTo>
                  <a:lnTo>
                    <a:pt x="917" y="1158"/>
                  </a:lnTo>
                  <a:lnTo>
                    <a:pt x="962" y="1144"/>
                  </a:lnTo>
                  <a:lnTo>
                    <a:pt x="1004" y="1125"/>
                  </a:lnTo>
                  <a:lnTo>
                    <a:pt x="1042" y="1101"/>
                  </a:lnTo>
                  <a:lnTo>
                    <a:pt x="1079" y="1072"/>
                  </a:lnTo>
                  <a:lnTo>
                    <a:pt x="1111" y="1040"/>
                  </a:lnTo>
                  <a:lnTo>
                    <a:pt x="1138" y="1005"/>
                  </a:lnTo>
                  <a:lnTo>
                    <a:pt x="1162" y="965"/>
                  </a:lnTo>
                  <a:lnTo>
                    <a:pt x="1182" y="924"/>
                  </a:lnTo>
                  <a:lnTo>
                    <a:pt x="1195" y="880"/>
                  </a:lnTo>
                  <a:lnTo>
                    <a:pt x="1204" y="833"/>
                  </a:lnTo>
                  <a:lnTo>
                    <a:pt x="1208" y="785"/>
                  </a:lnTo>
                  <a:lnTo>
                    <a:pt x="1204" y="736"/>
                  </a:lnTo>
                  <a:lnTo>
                    <a:pt x="1195" y="690"/>
                  </a:lnTo>
                  <a:lnTo>
                    <a:pt x="1182" y="646"/>
                  </a:lnTo>
                  <a:lnTo>
                    <a:pt x="1162" y="604"/>
                  </a:lnTo>
                  <a:lnTo>
                    <a:pt x="1138" y="564"/>
                  </a:lnTo>
                  <a:lnTo>
                    <a:pt x="1111" y="529"/>
                  </a:lnTo>
                  <a:lnTo>
                    <a:pt x="1079" y="497"/>
                  </a:lnTo>
                  <a:lnTo>
                    <a:pt x="1042" y="469"/>
                  </a:lnTo>
                  <a:lnTo>
                    <a:pt x="1004" y="444"/>
                  </a:lnTo>
                  <a:lnTo>
                    <a:pt x="962" y="426"/>
                  </a:lnTo>
                  <a:lnTo>
                    <a:pt x="917" y="411"/>
                  </a:lnTo>
                  <a:lnTo>
                    <a:pt x="870" y="402"/>
                  </a:lnTo>
                  <a:lnTo>
                    <a:pt x="822" y="399"/>
                  </a:lnTo>
                  <a:close/>
                  <a:moveTo>
                    <a:pt x="328" y="0"/>
                  </a:moveTo>
                  <a:lnTo>
                    <a:pt x="3292" y="0"/>
                  </a:lnTo>
                  <a:lnTo>
                    <a:pt x="3337" y="4"/>
                  </a:lnTo>
                  <a:lnTo>
                    <a:pt x="3379" y="12"/>
                  </a:lnTo>
                  <a:lnTo>
                    <a:pt x="3420" y="27"/>
                  </a:lnTo>
                  <a:lnTo>
                    <a:pt x="3458" y="45"/>
                  </a:lnTo>
                  <a:lnTo>
                    <a:pt x="3493" y="69"/>
                  </a:lnTo>
                  <a:lnTo>
                    <a:pt x="3524" y="96"/>
                  </a:lnTo>
                  <a:lnTo>
                    <a:pt x="3551" y="128"/>
                  </a:lnTo>
                  <a:lnTo>
                    <a:pt x="3575" y="162"/>
                  </a:lnTo>
                  <a:lnTo>
                    <a:pt x="3594" y="201"/>
                  </a:lnTo>
                  <a:lnTo>
                    <a:pt x="3608" y="241"/>
                  </a:lnTo>
                  <a:lnTo>
                    <a:pt x="3617" y="283"/>
                  </a:lnTo>
                  <a:lnTo>
                    <a:pt x="3619" y="328"/>
                  </a:lnTo>
                  <a:lnTo>
                    <a:pt x="3619" y="3293"/>
                  </a:lnTo>
                  <a:lnTo>
                    <a:pt x="3617" y="3337"/>
                  </a:lnTo>
                  <a:lnTo>
                    <a:pt x="3608" y="3380"/>
                  </a:lnTo>
                  <a:lnTo>
                    <a:pt x="3594" y="3420"/>
                  </a:lnTo>
                  <a:lnTo>
                    <a:pt x="3575" y="3458"/>
                  </a:lnTo>
                  <a:lnTo>
                    <a:pt x="3551" y="3493"/>
                  </a:lnTo>
                  <a:lnTo>
                    <a:pt x="3524" y="3524"/>
                  </a:lnTo>
                  <a:lnTo>
                    <a:pt x="3493" y="3551"/>
                  </a:lnTo>
                  <a:lnTo>
                    <a:pt x="3458" y="3576"/>
                  </a:lnTo>
                  <a:lnTo>
                    <a:pt x="3420" y="3594"/>
                  </a:lnTo>
                  <a:lnTo>
                    <a:pt x="3379" y="3609"/>
                  </a:lnTo>
                  <a:lnTo>
                    <a:pt x="3337" y="3618"/>
                  </a:lnTo>
                  <a:lnTo>
                    <a:pt x="3292" y="3620"/>
                  </a:lnTo>
                  <a:lnTo>
                    <a:pt x="328" y="3620"/>
                  </a:lnTo>
                  <a:lnTo>
                    <a:pt x="283" y="3618"/>
                  </a:lnTo>
                  <a:lnTo>
                    <a:pt x="241" y="3609"/>
                  </a:lnTo>
                  <a:lnTo>
                    <a:pt x="200" y="3594"/>
                  </a:lnTo>
                  <a:lnTo>
                    <a:pt x="163" y="3576"/>
                  </a:lnTo>
                  <a:lnTo>
                    <a:pt x="128" y="3551"/>
                  </a:lnTo>
                  <a:lnTo>
                    <a:pt x="96" y="3524"/>
                  </a:lnTo>
                  <a:lnTo>
                    <a:pt x="68" y="3493"/>
                  </a:lnTo>
                  <a:lnTo>
                    <a:pt x="45" y="3458"/>
                  </a:lnTo>
                  <a:lnTo>
                    <a:pt x="26" y="3420"/>
                  </a:lnTo>
                  <a:lnTo>
                    <a:pt x="12" y="3380"/>
                  </a:lnTo>
                  <a:lnTo>
                    <a:pt x="3" y="3337"/>
                  </a:lnTo>
                  <a:lnTo>
                    <a:pt x="0" y="3293"/>
                  </a:lnTo>
                  <a:lnTo>
                    <a:pt x="0" y="328"/>
                  </a:lnTo>
                  <a:lnTo>
                    <a:pt x="3" y="283"/>
                  </a:lnTo>
                  <a:lnTo>
                    <a:pt x="12" y="241"/>
                  </a:lnTo>
                  <a:lnTo>
                    <a:pt x="26" y="201"/>
                  </a:lnTo>
                  <a:lnTo>
                    <a:pt x="45" y="162"/>
                  </a:lnTo>
                  <a:lnTo>
                    <a:pt x="68" y="128"/>
                  </a:lnTo>
                  <a:lnTo>
                    <a:pt x="96" y="96"/>
                  </a:lnTo>
                  <a:lnTo>
                    <a:pt x="128" y="69"/>
                  </a:lnTo>
                  <a:lnTo>
                    <a:pt x="163" y="45"/>
                  </a:lnTo>
                  <a:lnTo>
                    <a:pt x="200" y="27"/>
                  </a:lnTo>
                  <a:lnTo>
                    <a:pt x="241" y="12"/>
                  </a:lnTo>
                  <a:lnTo>
                    <a:pt x="283" y="4"/>
                  </a:lnTo>
                  <a:lnTo>
                    <a:pt x="3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a:solidFill>
                  <a:schemeClr val="tx2"/>
                </a:solidFill>
              </a:endParaRPr>
            </a:p>
          </p:txBody>
        </p:sp>
        <p:sp>
          <p:nvSpPr>
            <p:cNvPr id="84" name="Freeform 1536">
              <a:extLst>
                <a:ext uri="{FF2B5EF4-FFF2-40B4-BE49-F238E27FC236}">
                  <a16:creationId xmlns:a16="http://schemas.microsoft.com/office/drawing/2014/main" id="{2670316F-C204-4346-BA2A-D42B9136698D}"/>
                </a:ext>
              </a:extLst>
            </p:cNvPr>
            <p:cNvSpPr>
              <a:spLocks noEditPoints="1"/>
            </p:cNvSpPr>
            <p:nvPr/>
          </p:nvSpPr>
          <p:spPr bwMode="auto">
            <a:xfrm>
              <a:off x="1935642" y="5464832"/>
              <a:ext cx="142431" cy="144235"/>
            </a:xfrm>
            <a:custGeom>
              <a:avLst/>
              <a:gdLst>
                <a:gd name="T0" fmla="*/ 1968 w 3474"/>
                <a:gd name="T1" fmla="*/ 985 h 3518"/>
                <a:gd name="T2" fmla="*/ 1814 w 3474"/>
                <a:gd name="T3" fmla="*/ 1094 h 3518"/>
                <a:gd name="T4" fmla="*/ 1724 w 3474"/>
                <a:gd name="T5" fmla="*/ 1263 h 3518"/>
                <a:gd name="T6" fmla="*/ 1722 w 3474"/>
                <a:gd name="T7" fmla="*/ 1454 h 3518"/>
                <a:gd name="T8" fmla="*/ 1405 w 3474"/>
                <a:gd name="T9" fmla="*/ 1392 h 3518"/>
                <a:gd name="T10" fmla="*/ 1126 w 3474"/>
                <a:gd name="T11" fmla="*/ 1247 h 3518"/>
                <a:gd name="T12" fmla="*/ 899 w 3474"/>
                <a:gd name="T13" fmla="*/ 1032 h 3518"/>
                <a:gd name="T14" fmla="*/ 846 w 3474"/>
                <a:gd name="T15" fmla="*/ 1192 h 3518"/>
                <a:gd name="T16" fmla="*/ 873 w 3474"/>
                <a:gd name="T17" fmla="*/ 1384 h 3518"/>
                <a:gd name="T18" fmla="*/ 984 w 3474"/>
                <a:gd name="T19" fmla="*/ 1542 h 3518"/>
                <a:gd name="T20" fmla="*/ 883 w 3474"/>
                <a:gd name="T21" fmla="*/ 1541 h 3518"/>
                <a:gd name="T22" fmla="*/ 844 w 3474"/>
                <a:gd name="T23" fmla="*/ 1579 h 3518"/>
                <a:gd name="T24" fmla="*/ 918 w 3474"/>
                <a:gd name="T25" fmla="*/ 1765 h 3518"/>
                <a:gd name="T26" fmla="*/ 1067 w 3474"/>
                <a:gd name="T27" fmla="*/ 1891 h 3518"/>
                <a:gd name="T28" fmla="*/ 1092 w 3474"/>
                <a:gd name="T29" fmla="*/ 1936 h 3518"/>
                <a:gd name="T30" fmla="*/ 1000 w 3474"/>
                <a:gd name="T31" fmla="*/ 1977 h 3518"/>
                <a:gd name="T32" fmla="*/ 1121 w 3474"/>
                <a:gd name="T33" fmla="*/ 2130 h 3518"/>
                <a:gd name="T34" fmla="*/ 1303 w 3474"/>
                <a:gd name="T35" fmla="*/ 2207 h 3518"/>
                <a:gd name="T36" fmla="*/ 1187 w 3474"/>
                <a:gd name="T37" fmla="*/ 2314 h 3518"/>
                <a:gd name="T38" fmla="*/ 928 w 3474"/>
                <a:gd name="T39" fmla="*/ 2382 h 3518"/>
                <a:gd name="T40" fmla="*/ 830 w 3474"/>
                <a:gd name="T41" fmla="*/ 2419 h 3518"/>
                <a:gd name="T42" fmla="*/ 1129 w 3474"/>
                <a:gd name="T43" fmla="*/ 2534 h 3518"/>
                <a:gd name="T44" fmla="*/ 1459 w 3474"/>
                <a:gd name="T45" fmla="*/ 2558 h 3518"/>
                <a:gd name="T46" fmla="*/ 1762 w 3474"/>
                <a:gd name="T47" fmla="*/ 2497 h 3518"/>
                <a:gd name="T48" fmla="*/ 2017 w 3474"/>
                <a:gd name="T49" fmla="*/ 2367 h 3518"/>
                <a:gd name="T50" fmla="*/ 2220 w 3474"/>
                <a:gd name="T51" fmla="*/ 2186 h 3518"/>
                <a:gd name="T52" fmla="*/ 2372 w 3474"/>
                <a:gd name="T53" fmla="*/ 1965 h 3518"/>
                <a:gd name="T54" fmla="*/ 2469 w 3474"/>
                <a:gd name="T55" fmla="*/ 1722 h 3518"/>
                <a:gd name="T56" fmla="*/ 2511 w 3474"/>
                <a:gd name="T57" fmla="*/ 1471 h 3518"/>
                <a:gd name="T58" fmla="*/ 2600 w 3474"/>
                <a:gd name="T59" fmla="*/ 1282 h 3518"/>
                <a:gd name="T60" fmla="*/ 2657 w 3474"/>
                <a:gd name="T61" fmla="*/ 1170 h 3518"/>
                <a:gd name="T62" fmla="*/ 2522 w 3474"/>
                <a:gd name="T63" fmla="*/ 1184 h 3518"/>
                <a:gd name="T64" fmla="*/ 2641 w 3474"/>
                <a:gd name="T65" fmla="*/ 1033 h 3518"/>
                <a:gd name="T66" fmla="*/ 2471 w 3474"/>
                <a:gd name="T67" fmla="*/ 1068 h 3518"/>
                <a:gd name="T68" fmla="*/ 2295 w 3474"/>
                <a:gd name="T69" fmla="*/ 1002 h 3518"/>
                <a:gd name="T70" fmla="*/ 2112 w 3474"/>
                <a:gd name="T71" fmla="*/ 957 h 3518"/>
                <a:gd name="T72" fmla="*/ 2060 w 3474"/>
                <a:gd name="T73" fmla="*/ 31 h 3518"/>
                <a:gd name="T74" fmla="*/ 2460 w 3474"/>
                <a:gd name="T75" fmla="*/ 161 h 3518"/>
                <a:gd name="T76" fmla="*/ 2811 w 3474"/>
                <a:gd name="T77" fmla="*/ 379 h 3518"/>
                <a:gd name="T78" fmla="*/ 3101 w 3474"/>
                <a:gd name="T79" fmla="*/ 671 h 3518"/>
                <a:gd name="T80" fmla="*/ 3316 w 3474"/>
                <a:gd name="T81" fmla="*/ 1028 h 3518"/>
                <a:gd name="T82" fmla="*/ 3445 w 3474"/>
                <a:gd name="T83" fmla="*/ 1431 h 3518"/>
                <a:gd name="T84" fmla="*/ 3471 w 3474"/>
                <a:gd name="T85" fmla="*/ 1870 h 3518"/>
                <a:gd name="T86" fmla="*/ 3393 w 3474"/>
                <a:gd name="T87" fmla="*/ 2294 h 3518"/>
                <a:gd name="T88" fmla="*/ 3220 w 3474"/>
                <a:gd name="T89" fmla="*/ 2675 h 3518"/>
                <a:gd name="T90" fmla="*/ 2965 w 3474"/>
                <a:gd name="T91" fmla="*/ 3002 h 3518"/>
                <a:gd name="T92" fmla="*/ 2643 w 3474"/>
                <a:gd name="T93" fmla="*/ 3260 h 3518"/>
                <a:gd name="T94" fmla="*/ 2266 w 3474"/>
                <a:gd name="T95" fmla="*/ 3434 h 3518"/>
                <a:gd name="T96" fmla="*/ 1847 w 3474"/>
                <a:gd name="T97" fmla="*/ 3514 h 3518"/>
                <a:gd name="T98" fmla="*/ 1414 w 3474"/>
                <a:gd name="T99" fmla="*/ 3487 h 3518"/>
                <a:gd name="T100" fmla="*/ 1014 w 3474"/>
                <a:gd name="T101" fmla="*/ 3357 h 3518"/>
                <a:gd name="T102" fmla="*/ 663 w 3474"/>
                <a:gd name="T103" fmla="*/ 3140 h 3518"/>
                <a:gd name="T104" fmla="*/ 373 w 3474"/>
                <a:gd name="T105" fmla="*/ 2847 h 3518"/>
                <a:gd name="T106" fmla="*/ 157 w 3474"/>
                <a:gd name="T107" fmla="*/ 2491 h 3518"/>
                <a:gd name="T108" fmla="*/ 30 w 3474"/>
                <a:gd name="T109" fmla="*/ 2087 h 3518"/>
                <a:gd name="T110" fmla="*/ 3 w 3474"/>
                <a:gd name="T111" fmla="*/ 1648 h 3518"/>
                <a:gd name="T112" fmla="*/ 83 w 3474"/>
                <a:gd name="T113" fmla="*/ 1225 h 3518"/>
                <a:gd name="T114" fmla="*/ 255 w 3474"/>
                <a:gd name="T115" fmla="*/ 843 h 3518"/>
                <a:gd name="T116" fmla="*/ 510 w 3474"/>
                <a:gd name="T117" fmla="*/ 516 h 3518"/>
                <a:gd name="T118" fmla="*/ 831 w 3474"/>
                <a:gd name="T119" fmla="*/ 259 h 3518"/>
                <a:gd name="T120" fmla="*/ 1208 w 3474"/>
                <a:gd name="T121" fmla="*/ 84 h 3518"/>
                <a:gd name="T122" fmla="*/ 1628 w 3474"/>
                <a:gd name="T123" fmla="*/ 5 h 3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474" h="3518">
                  <a:moveTo>
                    <a:pt x="2112" y="957"/>
                  </a:moveTo>
                  <a:lnTo>
                    <a:pt x="2061" y="961"/>
                  </a:lnTo>
                  <a:lnTo>
                    <a:pt x="2014" y="970"/>
                  </a:lnTo>
                  <a:lnTo>
                    <a:pt x="1968" y="985"/>
                  </a:lnTo>
                  <a:lnTo>
                    <a:pt x="1924" y="1005"/>
                  </a:lnTo>
                  <a:lnTo>
                    <a:pt x="1883" y="1030"/>
                  </a:lnTo>
                  <a:lnTo>
                    <a:pt x="1846" y="1060"/>
                  </a:lnTo>
                  <a:lnTo>
                    <a:pt x="1814" y="1094"/>
                  </a:lnTo>
                  <a:lnTo>
                    <a:pt x="1784" y="1131"/>
                  </a:lnTo>
                  <a:lnTo>
                    <a:pt x="1759" y="1172"/>
                  </a:lnTo>
                  <a:lnTo>
                    <a:pt x="1739" y="1216"/>
                  </a:lnTo>
                  <a:lnTo>
                    <a:pt x="1724" y="1263"/>
                  </a:lnTo>
                  <a:lnTo>
                    <a:pt x="1716" y="1311"/>
                  </a:lnTo>
                  <a:lnTo>
                    <a:pt x="1713" y="1362"/>
                  </a:lnTo>
                  <a:lnTo>
                    <a:pt x="1715" y="1409"/>
                  </a:lnTo>
                  <a:lnTo>
                    <a:pt x="1722" y="1454"/>
                  </a:lnTo>
                  <a:lnTo>
                    <a:pt x="1640" y="1448"/>
                  </a:lnTo>
                  <a:lnTo>
                    <a:pt x="1559" y="1435"/>
                  </a:lnTo>
                  <a:lnTo>
                    <a:pt x="1481" y="1416"/>
                  </a:lnTo>
                  <a:lnTo>
                    <a:pt x="1405" y="1392"/>
                  </a:lnTo>
                  <a:lnTo>
                    <a:pt x="1331" y="1363"/>
                  </a:lnTo>
                  <a:lnTo>
                    <a:pt x="1259" y="1329"/>
                  </a:lnTo>
                  <a:lnTo>
                    <a:pt x="1191" y="1289"/>
                  </a:lnTo>
                  <a:lnTo>
                    <a:pt x="1126" y="1247"/>
                  </a:lnTo>
                  <a:lnTo>
                    <a:pt x="1064" y="1198"/>
                  </a:lnTo>
                  <a:lnTo>
                    <a:pt x="1005" y="1146"/>
                  </a:lnTo>
                  <a:lnTo>
                    <a:pt x="950" y="1091"/>
                  </a:lnTo>
                  <a:lnTo>
                    <a:pt x="899" y="1032"/>
                  </a:lnTo>
                  <a:lnTo>
                    <a:pt x="880" y="1068"/>
                  </a:lnTo>
                  <a:lnTo>
                    <a:pt x="865" y="1108"/>
                  </a:lnTo>
                  <a:lnTo>
                    <a:pt x="854" y="1149"/>
                  </a:lnTo>
                  <a:lnTo>
                    <a:pt x="846" y="1192"/>
                  </a:lnTo>
                  <a:lnTo>
                    <a:pt x="844" y="1236"/>
                  </a:lnTo>
                  <a:lnTo>
                    <a:pt x="848" y="1287"/>
                  </a:lnTo>
                  <a:lnTo>
                    <a:pt x="857" y="1337"/>
                  </a:lnTo>
                  <a:lnTo>
                    <a:pt x="873" y="1384"/>
                  </a:lnTo>
                  <a:lnTo>
                    <a:pt x="893" y="1429"/>
                  </a:lnTo>
                  <a:lnTo>
                    <a:pt x="919" y="1471"/>
                  </a:lnTo>
                  <a:lnTo>
                    <a:pt x="950" y="1508"/>
                  </a:lnTo>
                  <a:lnTo>
                    <a:pt x="984" y="1542"/>
                  </a:lnTo>
                  <a:lnTo>
                    <a:pt x="1022" y="1572"/>
                  </a:lnTo>
                  <a:lnTo>
                    <a:pt x="974" y="1568"/>
                  </a:lnTo>
                  <a:lnTo>
                    <a:pt x="928" y="1557"/>
                  </a:lnTo>
                  <a:lnTo>
                    <a:pt x="883" y="1541"/>
                  </a:lnTo>
                  <a:lnTo>
                    <a:pt x="841" y="1522"/>
                  </a:lnTo>
                  <a:lnTo>
                    <a:pt x="841" y="1524"/>
                  </a:lnTo>
                  <a:lnTo>
                    <a:pt x="841" y="1527"/>
                  </a:lnTo>
                  <a:lnTo>
                    <a:pt x="844" y="1579"/>
                  </a:lnTo>
                  <a:lnTo>
                    <a:pt x="854" y="1629"/>
                  </a:lnTo>
                  <a:lnTo>
                    <a:pt x="870" y="1678"/>
                  </a:lnTo>
                  <a:lnTo>
                    <a:pt x="891" y="1723"/>
                  </a:lnTo>
                  <a:lnTo>
                    <a:pt x="918" y="1765"/>
                  </a:lnTo>
                  <a:lnTo>
                    <a:pt x="949" y="1803"/>
                  </a:lnTo>
                  <a:lnTo>
                    <a:pt x="984" y="1837"/>
                  </a:lnTo>
                  <a:lnTo>
                    <a:pt x="1025" y="1867"/>
                  </a:lnTo>
                  <a:lnTo>
                    <a:pt x="1067" y="1891"/>
                  </a:lnTo>
                  <a:lnTo>
                    <a:pt x="1113" y="1910"/>
                  </a:lnTo>
                  <a:lnTo>
                    <a:pt x="1162" y="1923"/>
                  </a:lnTo>
                  <a:lnTo>
                    <a:pt x="1128" y="1931"/>
                  </a:lnTo>
                  <a:lnTo>
                    <a:pt x="1092" y="1936"/>
                  </a:lnTo>
                  <a:lnTo>
                    <a:pt x="1056" y="1937"/>
                  </a:lnTo>
                  <a:lnTo>
                    <a:pt x="1018" y="1935"/>
                  </a:lnTo>
                  <a:lnTo>
                    <a:pt x="981" y="1930"/>
                  </a:lnTo>
                  <a:lnTo>
                    <a:pt x="1000" y="1977"/>
                  </a:lnTo>
                  <a:lnTo>
                    <a:pt x="1024" y="2021"/>
                  </a:lnTo>
                  <a:lnTo>
                    <a:pt x="1052" y="2062"/>
                  </a:lnTo>
                  <a:lnTo>
                    <a:pt x="1084" y="2098"/>
                  </a:lnTo>
                  <a:lnTo>
                    <a:pt x="1121" y="2130"/>
                  </a:lnTo>
                  <a:lnTo>
                    <a:pt x="1163" y="2157"/>
                  </a:lnTo>
                  <a:lnTo>
                    <a:pt x="1206" y="2179"/>
                  </a:lnTo>
                  <a:lnTo>
                    <a:pt x="1254" y="2196"/>
                  </a:lnTo>
                  <a:lnTo>
                    <a:pt x="1303" y="2207"/>
                  </a:lnTo>
                  <a:lnTo>
                    <a:pt x="1355" y="2211"/>
                  </a:lnTo>
                  <a:lnTo>
                    <a:pt x="1302" y="2250"/>
                  </a:lnTo>
                  <a:lnTo>
                    <a:pt x="1246" y="2284"/>
                  </a:lnTo>
                  <a:lnTo>
                    <a:pt x="1187" y="2314"/>
                  </a:lnTo>
                  <a:lnTo>
                    <a:pt x="1126" y="2339"/>
                  </a:lnTo>
                  <a:lnTo>
                    <a:pt x="1062" y="2359"/>
                  </a:lnTo>
                  <a:lnTo>
                    <a:pt x="995" y="2373"/>
                  </a:lnTo>
                  <a:lnTo>
                    <a:pt x="928" y="2382"/>
                  </a:lnTo>
                  <a:lnTo>
                    <a:pt x="858" y="2385"/>
                  </a:lnTo>
                  <a:lnTo>
                    <a:pt x="811" y="2383"/>
                  </a:lnTo>
                  <a:lnTo>
                    <a:pt x="763" y="2378"/>
                  </a:lnTo>
                  <a:lnTo>
                    <a:pt x="830" y="2419"/>
                  </a:lnTo>
                  <a:lnTo>
                    <a:pt x="902" y="2455"/>
                  </a:lnTo>
                  <a:lnTo>
                    <a:pt x="975" y="2487"/>
                  </a:lnTo>
                  <a:lnTo>
                    <a:pt x="1051" y="2513"/>
                  </a:lnTo>
                  <a:lnTo>
                    <a:pt x="1129" y="2534"/>
                  </a:lnTo>
                  <a:lnTo>
                    <a:pt x="1209" y="2548"/>
                  </a:lnTo>
                  <a:lnTo>
                    <a:pt x="1292" y="2558"/>
                  </a:lnTo>
                  <a:lnTo>
                    <a:pt x="1376" y="2561"/>
                  </a:lnTo>
                  <a:lnTo>
                    <a:pt x="1459" y="2558"/>
                  </a:lnTo>
                  <a:lnTo>
                    <a:pt x="1540" y="2550"/>
                  </a:lnTo>
                  <a:lnTo>
                    <a:pt x="1617" y="2537"/>
                  </a:lnTo>
                  <a:lnTo>
                    <a:pt x="1691" y="2519"/>
                  </a:lnTo>
                  <a:lnTo>
                    <a:pt x="1762" y="2497"/>
                  </a:lnTo>
                  <a:lnTo>
                    <a:pt x="1831" y="2471"/>
                  </a:lnTo>
                  <a:lnTo>
                    <a:pt x="1896" y="2440"/>
                  </a:lnTo>
                  <a:lnTo>
                    <a:pt x="1958" y="2406"/>
                  </a:lnTo>
                  <a:lnTo>
                    <a:pt x="2017" y="2367"/>
                  </a:lnTo>
                  <a:lnTo>
                    <a:pt x="2072" y="2327"/>
                  </a:lnTo>
                  <a:lnTo>
                    <a:pt x="2125" y="2283"/>
                  </a:lnTo>
                  <a:lnTo>
                    <a:pt x="2174" y="2235"/>
                  </a:lnTo>
                  <a:lnTo>
                    <a:pt x="2220" y="2186"/>
                  </a:lnTo>
                  <a:lnTo>
                    <a:pt x="2263" y="2133"/>
                  </a:lnTo>
                  <a:lnTo>
                    <a:pt x="2303" y="2079"/>
                  </a:lnTo>
                  <a:lnTo>
                    <a:pt x="2338" y="2023"/>
                  </a:lnTo>
                  <a:lnTo>
                    <a:pt x="2372" y="1965"/>
                  </a:lnTo>
                  <a:lnTo>
                    <a:pt x="2401" y="1905"/>
                  </a:lnTo>
                  <a:lnTo>
                    <a:pt x="2428" y="1845"/>
                  </a:lnTo>
                  <a:lnTo>
                    <a:pt x="2450" y="1784"/>
                  </a:lnTo>
                  <a:lnTo>
                    <a:pt x="2469" y="1722"/>
                  </a:lnTo>
                  <a:lnTo>
                    <a:pt x="2485" y="1659"/>
                  </a:lnTo>
                  <a:lnTo>
                    <a:pt x="2497" y="1596"/>
                  </a:lnTo>
                  <a:lnTo>
                    <a:pt x="2506" y="1534"/>
                  </a:lnTo>
                  <a:lnTo>
                    <a:pt x="2511" y="1471"/>
                  </a:lnTo>
                  <a:lnTo>
                    <a:pt x="2513" y="1409"/>
                  </a:lnTo>
                  <a:lnTo>
                    <a:pt x="2512" y="1357"/>
                  </a:lnTo>
                  <a:lnTo>
                    <a:pt x="2558" y="1321"/>
                  </a:lnTo>
                  <a:lnTo>
                    <a:pt x="2600" y="1282"/>
                  </a:lnTo>
                  <a:lnTo>
                    <a:pt x="2641" y="1240"/>
                  </a:lnTo>
                  <a:lnTo>
                    <a:pt x="2677" y="1195"/>
                  </a:lnTo>
                  <a:lnTo>
                    <a:pt x="2711" y="1148"/>
                  </a:lnTo>
                  <a:lnTo>
                    <a:pt x="2657" y="1170"/>
                  </a:lnTo>
                  <a:lnTo>
                    <a:pt x="2600" y="1188"/>
                  </a:lnTo>
                  <a:lnTo>
                    <a:pt x="2542" y="1201"/>
                  </a:lnTo>
                  <a:lnTo>
                    <a:pt x="2482" y="1211"/>
                  </a:lnTo>
                  <a:lnTo>
                    <a:pt x="2522" y="1184"/>
                  </a:lnTo>
                  <a:lnTo>
                    <a:pt x="2558" y="1152"/>
                  </a:lnTo>
                  <a:lnTo>
                    <a:pt x="2589" y="1116"/>
                  </a:lnTo>
                  <a:lnTo>
                    <a:pt x="2618" y="1076"/>
                  </a:lnTo>
                  <a:lnTo>
                    <a:pt x="2641" y="1033"/>
                  </a:lnTo>
                  <a:lnTo>
                    <a:pt x="2658" y="987"/>
                  </a:lnTo>
                  <a:lnTo>
                    <a:pt x="2598" y="1020"/>
                  </a:lnTo>
                  <a:lnTo>
                    <a:pt x="2536" y="1046"/>
                  </a:lnTo>
                  <a:lnTo>
                    <a:pt x="2471" y="1068"/>
                  </a:lnTo>
                  <a:lnTo>
                    <a:pt x="2404" y="1085"/>
                  </a:lnTo>
                  <a:lnTo>
                    <a:pt x="2371" y="1053"/>
                  </a:lnTo>
                  <a:lnTo>
                    <a:pt x="2334" y="1025"/>
                  </a:lnTo>
                  <a:lnTo>
                    <a:pt x="2295" y="1002"/>
                  </a:lnTo>
                  <a:lnTo>
                    <a:pt x="2253" y="984"/>
                  </a:lnTo>
                  <a:lnTo>
                    <a:pt x="2207" y="969"/>
                  </a:lnTo>
                  <a:lnTo>
                    <a:pt x="2160" y="961"/>
                  </a:lnTo>
                  <a:lnTo>
                    <a:pt x="2112" y="957"/>
                  </a:lnTo>
                  <a:close/>
                  <a:moveTo>
                    <a:pt x="1738" y="0"/>
                  </a:moveTo>
                  <a:lnTo>
                    <a:pt x="1847" y="5"/>
                  </a:lnTo>
                  <a:lnTo>
                    <a:pt x="1955" y="15"/>
                  </a:lnTo>
                  <a:lnTo>
                    <a:pt x="2060" y="31"/>
                  </a:lnTo>
                  <a:lnTo>
                    <a:pt x="2165" y="54"/>
                  </a:lnTo>
                  <a:lnTo>
                    <a:pt x="2266" y="84"/>
                  </a:lnTo>
                  <a:lnTo>
                    <a:pt x="2365" y="119"/>
                  </a:lnTo>
                  <a:lnTo>
                    <a:pt x="2460" y="161"/>
                  </a:lnTo>
                  <a:lnTo>
                    <a:pt x="2554" y="207"/>
                  </a:lnTo>
                  <a:lnTo>
                    <a:pt x="2643" y="259"/>
                  </a:lnTo>
                  <a:lnTo>
                    <a:pt x="2729" y="316"/>
                  </a:lnTo>
                  <a:lnTo>
                    <a:pt x="2811" y="379"/>
                  </a:lnTo>
                  <a:lnTo>
                    <a:pt x="2890" y="445"/>
                  </a:lnTo>
                  <a:lnTo>
                    <a:pt x="2965" y="516"/>
                  </a:lnTo>
                  <a:lnTo>
                    <a:pt x="3035" y="592"/>
                  </a:lnTo>
                  <a:lnTo>
                    <a:pt x="3101" y="671"/>
                  </a:lnTo>
                  <a:lnTo>
                    <a:pt x="3163" y="755"/>
                  </a:lnTo>
                  <a:lnTo>
                    <a:pt x="3220" y="843"/>
                  </a:lnTo>
                  <a:lnTo>
                    <a:pt x="3271" y="933"/>
                  </a:lnTo>
                  <a:lnTo>
                    <a:pt x="3316" y="1028"/>
                  </a:lnTo>
                  <a:lnTo>
                    <a:pt x="3358" y="1124"/>
                  </a:lnTo>
                  <a:lnTo>
                    <a:pt x="3393" y="1225"/>
                  </a:lnTo>
                  <a:lnTo>
                    <a:pt x="3422" y="1327"/>
                  </a:lnTo>
                  <a:lnTo>
                    <a:pt x="3445" y="1431"/>
                  </a:lnTo>
                  <a:lnTo>
                    <a:pt x="3461" y="1539"/>
                  </a:lnTo>
                  <a:lnTo>
                    <a:pt x="3471" y="1648"/>
                  </a:lnTo>
                  <a:lnTo>
                    <a:pt x="3474" y="1759"/>
                  </a:lnTo>
                  <a:lnTo>
                    <a:pt x="3471" y="1870"/>
                  </a:lnTo>
                  <a:lnTo>
                    <a:pt x="3461" y="1979"/>
                  </a:lnTo>
                  <a:lnTo>
                    <a:pt x="3445" y="2087"/>
                  </a:lnTo>
                  <a:lnTo>
                    <a:pt x="3422" y="2191"/>
                  </a:lnTo>
                  <a:lnTo>
                    <a:pt x="3393" y="2294"/>
                  </a:lnTo>
                  <a:lnTo>
                    <a:pt x="3358" y="2394"/>
                  </a:lnTo>
                  <a:lnTo>
                    <a:pt x="3316" y="2491"/>
                  </a:lnTo>
                  <a:lnTo>
                    <a:pt x="3271" y="2585"/>
                  </a:lnTo>
                  <a:lnTo>
                    <a:pt x="3220" y="2675"/>
                  </a:lnTo>
                  <a:lnTo>
                    <a:pt x="3163" y="2763"/>
                  </a:lnTo>
                  <a:lnTo>
                    <a:pt x="3101" y="2847"/>
                  </a:lnTo>
                  <a:lnTo>
                    <a:pt x="3035" y="2926"/>
                  </a:lnTo>
                  <a:lnTo>
                    <a:pt x="2965" y="3002"/>
                  </a:lnTo>
                  <a:lnTo>
                    <a:pt x="2890" y="3074"/>
                  </a:lnTo>
                  <a:lnTo>
                    <a:pt x="2811" y="3140"/>
                  </a:lnTo>
                  <a:lnTo>
                    <a:pt x="2729" y="3202"/>
                  </a:lnTo>
                  <a:lnTo>
                    <a:pt x="2643" y="3260"/>
                  </a:lnTo>
                  <a:lnTo>
                    <a:pt x="2554" y="3311"/>
                  </a:lnTo>
                  <a:lnTo>
                    <a:pt x="2460" y="3357"/>
                  </a:lnTo>
                  <a:lnTo>
                    <a:pt x="2365" y="3399"/>
                  </a:lnTo>
                  <a:lnTo>
                    <a:pt x="2266" y="3434"/>
                  </a:lnTo>
                  <a:lnTo>
                    <a:pt x="2165" y="3464"/>
                  </a:lnTo>
                  <a:lnTo>
                    <a:pt x="2060" y="3487"/>
                  </a:lnTo>
                  <a:lnTo>
                    <a:pt x="1955" y="3504"/>
                  </a:lnTo>
                  <a:lnTo>
                    <a:pt x="1847" y="3514"/>
                  </a:lnTo>
                  <a:lnTo>
                    <a:pt x="1738" y="3518"/>
                  </a:lnTo>
                  <a:lnTo>
                    <a:pt x="1628" y="3514"/>
                  </a:lnTo>
                  <a:lnTo>
                    <a:pt x="1519" y="3504"/>
                  </a:lnTo>
                  <a:lnTo>
                    <a:pt x="1414" y="3487"/>
                  </a:lnTo>
                  <a:lnTo>
                    <a:pt x="1310" y="3464"/>
                  </a:lnTo>
                  <a:lnTo>
                    <a:pt x="1208" y="3434"/>
                  </a:lnTo>
                  <a:lnTo>
                    <a:pt x="1110" y="3399"/>
                  </a:lnTo>
                  <a:lnTo>
                    <a:pt x="1014" y="3357"/>
                  </a:lnTo>
                  <a:lnTo>
                    <a:pt x="921" y="3311"/>
                  </a:lnTo>
                  <a:lnTo>
                    <a:pt x="831" y="3260"/>
                  </a:lnTo>
                  <a:lnTo>
                    <a:pt x="745" y="3202"/>
                  </a:lnTo>
                  <a:lnTo>
                    <a:pt x="663" y="3140"/>
                  </a:lnTo>
                  <a:lnTo>
                    <a:pt x="585" y="3074"/>
                  </a:lnTo>
                  <a:lnTo>
                    <a:pt x="510" y="3002"/>
                  </a:lnTo>
                  <a:lnTo>
                    <a:pt x="439" y="2926"/>
                  </a:lnTo>
                  <a:lnTo>
                    <a:pt x="373" y="2847"/>
                  </a:lnTo>
                  <a:lnTo>
                    <a:pt x="312" y="2763"/>
                  </a:lnTo>
                  <a:lnTo>
                    <a:pt x="255" y="2675"/>
                  </a:lnTo>
                  <a:lnTo>
                    <a:pt x="204" y="2585"/>
                  </a:lnTo>
                  <a:lnTo>
                    <a:pt x="157" y="2491"/>
                  </a:lnTo>
                  <a:lnTo>
                    <a:pt x="117" y="2394"/>
                  </a:lnTo>
                  <a:lnTo>
                    <a:pt x="83" y="2294"/>
                  </a:lnTo>
                  <a:lnTo>
                    <a:pt x="53" y="2191"/>
                  </a:lnTo>
                  <a:lnTo>
                    <a:pt x="30" y="2087"/>
                  </a:lnTo>
                  <a:lnTo>
                    <a:pt x="14" y="1979"/>
                  </a:lnTo>
                  <a:lnTo>
                    <a:pt x="3" y="1870"/>
                  </a:lnTo>
                  <a:lnTo>
                    <a:pt x="0" y="1759"/>
                  </a:lnTo>
                  <a:lnTo>
                    <a:pt x="3" y="1648"/>
                  </a:lnTo>
                  <a:lnTo>
                    <a:pt x="14" y="1539"/>
                  </a:lnTo>
                  <a:lnTo>
                    <a:pt x="30" y="1431"/>
                  </a:lnTo>
                  <a:lnTo>
                    <a:pt x="53" y="1327"/>
                  </a:lnTo>
                  <a:lnTo>
                    <a:pt x="83" y="1225"/>
                  </a:lnTo>
                  <a:lnTo>
                    <a:pt x="117" y="1124"/>
                  </a:lnTo>
                  <a:lnTo>
                    <a:pt x="157" y="1028"/>
                  </a:lnTo>
                  <a:lnTo>
                    <a:pt x="204" y="933"/>
                  </a:lnTo>
                  <a:lnTo>
                    <a:pt x="255" y="843"/>
                  </a:lnTo>
                  <a:lnTo>
                    <a:pt x="312" y="755"/>
                  </a:lnTo>
                  <a:lnTo>
                    <a:pt x="373" y="671"/>
                  </a:lnTo>
                  <a:lnTo>
                    <a:pt x="439" y="592"/>
                  </a:lnTo>
                  <a:lnTo>
                    <a:pt x="510" y="516"/>
                  </a:lnTo>
                  <a:lnTo>
                    <a:pt x="585" y="445"/>
                  </a:lnTo>
                  <a:lnTo>
                    <a:pt x="663" y="379"/>
                  </a:lnTo>
                  <a:lnTo>
                    <a:pt x="745" y="316"/>
                  </a:lnTo>
                  <a:lnTo>
                    <a:pt x="831" y="259"/>
                  </a:lnTo>
                  <a:lnTo>
                    <a:pt x="921" y="207"/>
                  </a:lnTo>
                  <a:lnTo>
                    <a:pt x="1014" y="161"/>
                  </a:lnTo>
                  <a:lnTo>
                    <a:pt x="1110" y="119"/>
                  </a:lnTo>
                  <a:lnTo>
                    <a:pt x="1208" y="84"/>
                  </a:lnTo>
                  <a:lnTo>
                    <a:pt x="1310" y="54"/>
                  </a:lnTo>
                  <a:lnTo>
                    <a:pt x="1414" y="31"/>
                  </a:lnTo>
                  <a:lnTo>
                    <a:pt x="1519" y="15"/>
                  </a:lnTo>
                  <a:lnTo>
                    <a:pt x="1628" y="5"/>
                  </a:lnTo>
                  <a:lnTo>
                    <a:pt x="17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a:solidFill>
                  <a:schemeClr val="tx2"/>
                </a:solidFill>
              </a:endParaRPr>
            </a:p>
          </p:txBody>
        </p:sp>
        <p:sp>
          <p:nvSpPr>
            <p:cNvPr id="85" name="Freeform 6">
              <a:extLst>
                <a:ext uri="{FF2B5EF4-FFF2-40B4-BE49-F238E27FC236}">
                  <a16:creationId xmlns:a16="http://schemas.microsoft.com/office/drawing/2014/main" id="{EE7E0296-C73F-4A28-ACA9-FA552B6C8FA7}"/>
                </a:ext>
              </a:extLst>
            </p:cNvPr>
            <p:cNvSpPr>
              <a:spLocks noEditPoints="1"/>
            </p:cNvSpPr>
            <p:nvPr/>
          </p:nvSpPr>
          <p:spPr bwMode="auto">
            <a:xfrm>
              <a:off x="2130474" y="5464831"/>
              <a:ext cx="141742" cy="143701"/>
            </a:xfrm>
            <a:custGeom>
              <a:avLst/>
              <a:gdLst>
                <a:gd name="T0" fmla="*/ 1686 w 3263"/>
                <a:gd name="T1" fmla="*/ 759 h 3314"/>
                <a:gd name="T2" fmla="*/ 1577 w 3263"/>
                <a:gd name="T3" fmla="*/ 794 h 3314"/>
                <a:gd name="T4" fmla="*/ 1496 w 3263"/>
                <a:gd name="T5" fmla="*/ 850 h 3314"/>
                <a:gd name="T6" fmla="*/ 1439 w 3263"/>
                <a:gd name="T7" fmla="*/ 920 h 3314"/>
                <a:gd name="T8" fmla="*/ 1403 w 3263"/>
                <a:gd name="T9" fmla="*/ 1000 h 3314"/>
                <a:gd name="T10" fmla="*/ 1384 w 3263"/>
                <a:gd name="T11" fmla="*/ 1081 h 3314"/>
                <a:gd name="T12" fmla="*/ 1379 w 3263"/>
                <a:gd name="T13" fmla="*/ 1156 h 3314"/>
                <a:gd name="T14" fmla="*/ 1192 w 3263"/>
                <a:gd name="T15" fmla="*/ 1715 h 3314"/>
                <a:gd name="T16" fmla="*/ 1772 w 3263"/>
                <a:gd name="T17" fmla="*/ 2676 h 3314"/>
                <a:gd name="T18" fmla="*/ 2072 w 3263"/>
                <a:gd name="T19" fmla="*/ 1376 h 3314"/>
                <a:gd name="T20" fmla="*/ 1774 w 3263"/>
                <a:gd name="T21" fmla="*/ 1153 h 3314"/>
                <a:gd name="T22" fmla="*/ 1795 w 3263"/>
                <a:gd name="T23" fmla="*/ 1107 h 3314"/>
                <a:gd name="T24" fmla="*/ 1831 w 3263"/>
                <a:gd name="T25" fmla="*/ 1087 h 3314"/>
                <a:gd name="T26" fmla="*/ 2066 w 3263"/>
                <a:gd name="T27" fmla="*/ 1084 h 3314"/>
                <a:gd name="T28" fmla="*/ 1632 w 3263"/>
                <a:gd name="T29" fmla="*/ 0 h 3314"/>
                <a:gd name="T30" fmla="*/ 1935 w 3263"/>
                <a:gd name="T31" fmla="*/ 29 h 3314"/>
                <a:gd name="T32" fmla="*/ 2221 w 3263"/>
                <a:gd name="T33" fmla="*/ 112 h 3314"/>
                <a:gd name="T34" fmla="*/ 2482 w 3263"/>
                <a:gd name="T35" fmla="*/ 243 h 3314"/>
                <a:gd name="T36" fmla="*/ 2715 w 3263"/>
                <a:gd name="T37" fmla="*/ 418 h 3314"/>
                <a:gd name="T38" fmla="*/ 2912 w 3263"/>
                <a:gd name="T39" fmla="*/ 632 h 3314"/>
                <a:gd name="T40" fmla="*/ 3072 w 3263"/>
                <a:gd name="T41" fmla="*/ 879 h 3314"/>
                <a:gd name="T42" fmla="*/ 3186 w 3263"/>
                <a:gd name="T43" fmla="*/ 1153 h 3314"/>
                <a:gd name="T44" fmla="*/ 3250 w 3263"/>
                <a:gd name="T45" fmla="*/ 1450 h 3314"/>
                <a:gd name="T46" fmla="*/ 3259 w 3263"/>
                <a:gd name="T47" fmla="*/ 1762 h 3314"/>
                <a:gd name="T48" fmla="*/ 3214 w 3263"/>
                <a:gd name="T49" fmla="*/ 2064 h 3314"/>
                <a:gd name="T50" fmla="*/ 3115 w 3263"/>
                <a:gd name="T51" fmla="*/ 2346 h 3314"/>
                <a:gd name="T52" fmla="*/ 2971 w 3263"/>
                <a:gd name="T53" fmla="*/ 2603 h 3314"/>
                <a:gd name="T54" fmla="*/ 2785 w 3263"/>
                <a:gd name="T55" fmla="*/ 2828 h 3314"/>
                <a:gd name="T56" fmla="*/ 2562 w 3263"/>
                <a:gd name="T57" fmla="*/ 3017 h 3314"/>
                <a:gd name="T58" fmla="*/ 2310 w 3263"/>
                <a:gd name="T59" fmla="*/ 3163 h 3314"/>
                <a:gd name="T60" fmla="*/ 2033 w 3263"/>
                <a:gd name="T61" fmla="*/ 3263 h 3314"/>
                <a:gd name="T62" fmla="*/ 1735 w 3263"/>
                <a:gd name="T63" fmla="*/ 3310 h 3314"/>
                <a:gd name="T64" fmla="*/ 1427 w 3263"/>
                <a:gd name="T65" fmla="*/ 3301 h 3314"/>
                <a:gd name="T66" fmla="*/ 1135 w 3263"/>
                <a:gd name="T67" fmla="*/ 3235 h 3314"/>
                <a:gd name="T68" fmla="*/ 865 w 3263"/>
                <a:gd name="T69" fmla="*/ 3119 h 3314"/>
                <a:gd name="T70" fmla="*/ 622 w 3263"/>
                <a:gd name="T71" fmla="*/ 2958 h 3314"/>
                <a:gd name="T72" fmla="*/ 412 w 3263"/>
                <a:gd name="T73" fmla="*/ 2757 h 3314"/>
                <a:gd name="T74" fmla="*/ 240 w 3263"/>
                <a:gd name="T75" fmla="*/ 2520 h 3314"/>
                <a:gd name="T76" fmla="*/ 110 w 3263"/>
                <a:gd name="T77" fmla="*/ 2255 h 3314"/>
                <a:gd name="T78" fmla="*/ 29 w 3263"/>
                <a:gd name="T79" fmla="*/ 1966 h 3314"/>
                <a:gd name="T80" fmla="*/ 0 w 3263"/>
                <a:gd name="T81" fmla="*/ 1657 h 3314"/>
                <a:gd name="T82" fmla="*/ 29 w 3263"/>
                <a:gd name="T83" fmla="*/ 1348 h 3314"/>
                <a:gd name="T84" fmla="*/ 110 w 3263"/>
                <a:gd name="T85" fmla="*/ 1059 h 3314"/>
                <a:gd name="T86" fmla="*/ 240 w 3263"/>
                <a:gd name="T87" fmla="*/ 794 h 3314"/>
                <a:gd name="T88" fmla="*/ 412 w 3263"/>
                <a:gd name="T89" fmla="*/ 557 h 3314"/>
                <a:gd name="T90" fmla="*/ 622 w 3263"/>
                <a:gd name="T91" fmla="*/ 356 h 3314"/>
                <a:gd name="T92" fmla="*/ 865 w 3263"/>
                <a:gd name="T93" fmla="*/ 195 h 3314"/>
                <a:gd name="T94" fmla="*/ 1135 w 3263"/>
                <a:gd name="T95" fmla="*/ 79 h 3314"/>
                <a:gd name="T96" fmla="*/ 1427 w 3263"/>
                <a:gd name="T97" fmla="*/ 13 h 3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263" h="3314">
                  <a:moveTo>
                    <a:pt x="1776" y="753"/>
                  </a:moveTo>
                  <a:lnTo>
                    <a:pt x="1729" y="754"/>
                  </a:lnTo>
                  <a:lnTo>
                    <a:pt x="1686" y="759"/>
                  </a:lnTo>
                  <a:lnTo>
                    <a:pt x="1646" y="769"/>
                  </a:lnTo>
                  <a:lnTo>
                    <a:pt x="1610" y="780"/>
                  </a:lnTo>
                  <a:lnTo>
                    <a:pt x="1577" y="794"/>
                  </a:lnTo>
                  <a:lnTo>
                    <a:pt x="1547" y="810"/>
                  </a:lnTo>
                  <a:lnTo>
                    <a:pt x="1521" y="829"/>
                  </a:lnTo>
                  <a:lnTo>
                    <a:pt x="1496" y="850"/>
                  </a:lnTo>
                  <a:lnTo>
                    <a:pt x="1475" y="871"/>
                  </a:lnTo>
                  <a:lnTo>
                    <a:pt x="1456" y="895"/>
                  </a:lnTo>
                  <a:lnTo>
                    <a:pt x="1439" y="920"/>
                  </a:lnTo>
                  <a:lnTo>
                    <a:pt x="1426" y="946"/>
                  </a:lnTo>
                  <a:lnTo>
                    <a:pt x="1413" y="973"/>
                  </a:lnTo>
                  <a:lnTo>
                    <a:pt x="1403" y="1000"/>
                  </a:lnTo>
                  <a:lnTo>
                    <a:pt x="1395" y="1027"/>
                  </a:lnTo>
                  <a:lnTo>
                    <a:pt x="1389" y="1054"/>
                  </a:lnTo>
                  <a:lnTo>
                    <a:pt x="1384" y="1081"/>
                  </a:lnTo>
                  <a:lnTo>
                    <a:pt x="1381" y="1107"/>
                  </a:lnTo>
                  <a:lnTo>
                    <a:pt x="1379" y="1132"/>
                  </a:lnTo>
                  <a:lnTo>
                    <a:pt x="1379" y="1156"/>
                  </a:lnTo>
                  <a:lnTo>
                    <a:pt x="1379" y="1376"/>
                  </a:lnTo>
                  <a:lnTo>
                    <a:pt x="1192" y="1376"/>
                  </a:lnTo>
                  <a:lnTo>
                    <a:pt x="1192" y="1715"/>
                  </a:lnTo>
                  <a:lnTo>
                    <a:pt x="1379" y="1715"/>
                  </a:lnTo>
                  <a:lnTo>
                    <a:pt x="1379" y="2676"/>
                  </a:lnTo>
                  <a:lnTo>
                    <a:pt x="1772" y="2676"/>
                  </a:lnTo>
                  <a:lnTo>
                    <a:pt x="1772" y="1715"/>
                  </a:lnTo>
                  <a:lnTo>
                    <a:pt x="2037" y="1715"/>
                  </a:lnTo>
                  <a:lnTo>
                    <a:pt x="2072" y="1376"/>
                  </a:lnTo>
                  <a:lnTo>
                    <a:pt x="1772" y="1376"/>
                  </a:lnTo>
                  <a:lnTo>
                    <a:pt x="1772" y="1176"/>
                  </a:lnTo>
                  <a:lnTo>
                    <a:pt x="1774" y="1153"/>
                  </a:lnTo>
                  <a:lnTo>
                    <a:pt x="1779" y="1135"/>
                  </a:lnTo>
                  <a:lnTo>
                    <a:pt x="1786" y="1119"/>
                  </a:lnTo>
                  <a:lnTo>
                    <a:pt x="1795" y="1107"/>
                  </a:lnTo>
                  <a:lnTo>
                    <a:pt x="1806" y="1097"/>
                  </a:lnTo>
                  <a:lnTo>
                    <a:pt x="1819" y="1091"/>
                  </a:lnTo>
                  <a:lnTo>
                    <a:pt x="1831" y="1087"/>
                  </a:lnTo>
                  <a:lnTo>
                    <a:pt x="1843" y="1085"/>
                  </a:lnTo>
                  <a:lnTo>
                    <a:pt x="1855" y="1084"/>
                  </a:lnTo>
                  <a:lnTo>
                    <a:pt x="2066" y="1084"/>
                  </a:lnTo>
                  <a:lnTo>
                    <a:pt x="2066" y="754"/>
                  </a:lnTo>
                  <a:lnTo>
                    <a:pt x="1776" y="753"/>
                  </a:lnTo>
                  <a:close/>
                  <a:moveTo>
                    <a:pt x="1632" y="0"/>
                  </a:moveTo>
                  <a:lnTo>
                    <a:pt x="1735" y="4"/>
                  </a:lnTo>
                  <a:lnTo>
                    <a:pt x="1836" y="13"/>
                  </a:lnTo>
                  <a:lnTo>
                    <a:pt x="1935" y="29"/>
                  </a:lnTo>
                  <a:lnTo>
                    <a:pt x="2033" y="51"/>
                  </a:lnTo>
                  <a:lnTo>
                    <a:pt x="2128" y="79"/>
                  </a:lnTo>
                  <a:lnTo>
                    <a:pt x="2221" y="112"/>
                  </a:lnTo>
                  <a:lnTo>
                    <a:pt x="2310" y="151"/>
                  </a:lnTo>
                  <a:lnTo>
                    <a:pt x="2398" y="195"/>
                  </a:lnTo>
                  <a:lnTo>
                    <a:pt x="2482" y="243"/>
                  </a:lnTo>
                  <a:lnTo>
                    <a:pt x="2562" y="297"/>
                  </a:lnTo>
                  <a:lnTo>
                    <a:pt x="2640" y="356"/>
                  </a:lnTo>
                  <a:lnTo>
                    <a:pt x="2715" y="418"/>
                  </a:lnTo>
                  <a:lnTo>
                    <a:pt x="2785" y="486"/>
                  </a:lnTo>
                  <a:lnTo>
                    <a:pt x="2850" y="557"/>
                  </a:lnTo>
                  <a:lnTo>
                    <a:pt x="2912" y="632"/>
                  </a:lnTo>
                  <a:lnTo>
                    <a:pt x="2971" y="711"/>
                  </a:lnTo>
                  <a:lnTo>
                    <a:pt x="3024" y="794"/>
                  </a:lnTo>
                  <a:lnTo>
                    <a:pt x="3072" y="879"/>
                  </a:lnTo>
                  <a:lnTo>
                    <a:pt x="3115" y="968"/>
                  </a:lnTo>
                  <a:lnTo>
                    <a:pt x="3153" y="1059"/>
                  </a:lnTo>
                  <a:lnTo>
                    <a:pt x="3186" y="1153"/>
                  </a:lnTo>
                  <a:lnTo>
                    <a:pt x="3214" y="1250"/>
                  </a:lnTo>
                  <a:lnTo>
                    <a:pt x="3235" y="1348"/>
                  </a:lnTo>
                  <a:lnTo>
                    <a:pt x="3250" y="1450"/>
                  </a:lnTo>
                  <a:lnTo>
                    <a:pt x="3259" y="1552"/>
                  </a:lnTo>
                  <a:lnTo>
                    <a:pt x="3263" y="1657"/>
                  </a:lnTo>
                  <a:lnTo>
                    <a:pt x="3259" y="1762"/>
                  </a:lnTo>
                  <a:lnTo>
                    <a:pt x="3250" y="1864"/>
                  </a:lnTo>
                  <a:lnTo>
                    <a:pt x="3235" y="1966"/>
                  </a:lnTo>
                  <a:lnTo>
                    <a:pt x="3214" y="2064"/>
                  </a:lnTo>
                  <a:lnTo>
                    <a:pt x="3186" y="2161"/>
                  </a:lnTo>
                  <a:lnTo>
                    <a:pt x="3153" y="2255"/>
                  </a:lnTo>
                  <a:lnTo>
                    <a:pt x="3115" y="2346"/>
                  </a:lnTo>
                  <a:lnTo>
                    <a:pt x="3072" y="2435"/>
                  </a:lnTo>
                  <a:lnTo>
                    <a:pt x="3024" y="2520"/>
                  </a:lnTo>
                  <a:lnTo>
                    <a:pt x="2971" y="2603"/>
                  </a:lnTo>
                  <a:lnTo>
                    <a:pt x="2912" y="2682"/>
                  </a:lnTo>
                  <a:lnTo>
                    <a:pt x="2850" y="2757"/>
                  </a:lnTo>
                  <a:lnTo>
                    <a:pt x="2785" y="2828"/>
                  </a:lnTo>
                  <a:lnTo>
                    <a:pt x="2715" y="2895"/>
                  </a:lnTo>
                  <a:lnTo>
                    <a:pt x="2640" y="2958"/>
                  </a:lnTo>
                  <a:lnTo>
                    <a:pt x="2562" y="3017"/>
                  </a:lnTo>
                  <a:lnTo>
                    <a:pt x="2482" y="3071"/>
                  </a:lnTo>
                  <a:lnTo>
                    <a:pt x="2398" y="3119"/>
                  </a:lnTo>
                  <a:lnTo>
                    <a:pt x="2310" y="3163"/>
                  </a:lnTo>
                  <a:lnTo>
                    <a:pt x="2221" y="3202"/>
                  </a:lnTo>
                  <a:lnTo>
                    <a:pt x="2128" y="3235"/>
                  </a:lnTo>
                  <a:lnTo>
                    <a:pt x="2033" y="3263"/>
                  </a:lnTo>
                  <a:lnTo>
                    <a:pt x="1935" y="3285"/>
                  </a:lnTo>
                  <a:lnTo>
                    <a:pt x="1836" y="3301"/>
                  </a:lnTo>
                  <a:lnTo>
                    <a:pt x="1735" y="3310"/>
                  </a:lnTo>
                  <a:lnTo>
                    <a:pt x="1632" y="3314"/>
                  </a:lnTo>
                  <a:lnTo>
                    <a:pt x="1529" y="3310"/>
                  </a:lnTo>
                  <a:lnTo>
                    <a:pt x="1427" y="3301"/>
                  </a:lnTo>
                  <a:lnTo>
                    <a:pt x="1328" y="3285"/>
                  </a:lnTo>
                  <a:lnTo>
                    <a:pt x="1231" y="3263"/>
                  </a:lnTo>
                  <a:lnTo>
                    <a:pt x="1135" y="3235"/>
                  </a:lnTo>
                  <a:lnTo>
                    <a:pt x="1043" y="3202"/>
                  </a:lnTo>
                  <a:lnTo>
                    <a:pt x="952" y="3163"/>
                  </a:lnTo>
                  <a:lnTo>
                    <a:pt x="865" y="3119"/>
                  </a:lnTo>
                  <a:lnTo>
                    <a:pt x="781" y="3071"/>
                  </a:lnTo>
                  <a:lnTo>
                    <a:pt x="700" y="3017"/>
                  </a:lnTo>
                  <a:lnTo>
                    <a:pt x="622" y="2958"/>
                  </a:lnTo>
                  <a:lnTo>
                    <a:pt x="549" y="2895"/>
                  </a:lnTo>
                  <a:lnTo>
                    <a:pt x="479" y="2828"/>
                  </a:lnTo>
                  <a:lnTo>
                    <a:pt x="412" y="2757"/>
                  </a:lnTo>
                  <a:lnTo>
                    <a:pt x="350" y="2682"/>
                  </a:lnTo>
                  <a:lnTo>
                    <a:pt x="293" y="2603"/>
                  </a:lnTo>
                  <a:lnTo>
                    <a:pt x="240" y="2520"/>
                  </a:lnTo>
                  <a:lnTo>
                    <a:pt x="192" y="2435"/>
                  </a:lnTo>
                  <a:lnTo>
                    <a:pt x="148" y="2346"/>
                  </a:lnTo>
                  <a:lnTo>
                    <a:pt x="110" y="2255"/>
                  </a:lnTo>
                  <a:lnTo>
                    <a:pt x="78" y="2161"/>
                  </a:lnTo>
                  <a:lnTo>
                    <a:pt x="50" y="2064"/>
                  </a:lnTo>
                  <a:lnTo>
                    <a:pt x="29" y="1966"/>
                  </a:lnTo>
                  <a:lnTo>
                    <a:pt x="13" y="1864"/>
                  </a:lnTo>
                  <a:lnTo>
                    <a:pt x="3" y="1762"/>
                  </a:lnTo>
                  <a:lnTo>
                    <a:pt x="0" y="1657"/>
                  </a:lnTo>
                  <a:lnTo>
                    <a:pt x="3" y="1552"/>
                  </a:lnTo>
                  <a:lnTo>
                    <a:pt x="13" y="1450"/>
                  </a:lnTo>
                  <a:lnTo>
                    <a:pt x="29" y="1348"/>
                  </a:lnTo>
                  <a:lnTo>
                    <a:pt x="50" y="1250"/>
                  </a:lnTo>
                  <a:lnTo>
                    <a:pt x="78" y="1153"/>
                  </a:lnTo>
                  <a:lnTo>
                    <a:pt x="110" y="1059"/>
                  </a:lnTo>
                  <a:lnTo>
                    <a:pt x="148" y="968"/>
                  </a:lnTo>
                  <a:lnTo>
                    <a:pt x="192" y="879"/>
                  </a:lnTo>
                  <a:lnTo>
                    <a:pt x="240" y="794"/>
                  </a:lnTo>
                  <a:lnTo>
                    <a:pt x="293" y="711"/>
                  </a:lnTo>
                  <a:lnTo>
                    <a:pt x="350" y="632"/>
                  </a:lnTo>
                  <a:lnTo>
                    <a:pt x="412" y="557"/>
                  </a:lnTo>
                  <a:lnTo>
                    <a:pt x="479" y="486"/>
                  </a:lnTo>
                  <a:lnTo>
                    <a:pt x="549" y="418"/>
                  </a:lnTo>
                  <a:lnTo>
                    <a:pt x="622" y="356"/>
                  </a:lnTo>
                  <a:lnTo>
                    <a:pt x="700" y="297"/>
                  </a:lnTo>
                  <a:lnTo>
                    <a:pt x="781" y="243"/>
                  </a:lnTo>
                  <a:lnTo>
                    <a:pt x="865" y="195"/>
                  </a:lnTo>
                  <a:lnTo>
                    <a:pt x="952" y="151"/>
                  </a:lnTo>
                  <a:lnTo>
                    <a:pt x="1043" y="112"/>
                  </a:lnTo>
                  <a:lnTo>
                    <a:pt x="1135" y="79"/>
                  </a:lnTo>
                  <a:lnTo>
                    <a:pt x="1231" y="51"/>
                  </a:lnTo>
                  <a:lnTo>
                    <a:pt x="1328" y="29"/>
                  </a:lnTo>
                  <a:lnTo>
                    <a:pt x="1427" y="13"/>
                  </a:lnTo>
                  <a:lnTo>
                    <a:pt x="1529" y="4"/>
                  </a:lnTo>
                  <a:lnTo>
                    <a:pt x="16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a:solidFill>
                  <a:schemeClr val="tx2"/>
                </a:solidFill>
              </a:endParaRPr>
            </a:p>
          </p:txBody>
        </p:sp>
      </p:grpSp>
    </p:spTree>
    <p:extLst>
      <p:ext uri="{BB962C8B-B14F-4D97-AF65-F5344CB8AC3E}">
        <p14:creationId xmlns:p14="http://schemas.microsoft.com/office/powerpoint/2010/main" val="358461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1A48DE4D-9E75-4366-9FDD-1D707D65F127}"/>
              </a:ext>
            </a:extLst>
          </p:cNvPr>
          <p:cNvSpPr>
            <a:spLocks noGrp="1"/>
          </p:cNvSpPr>
          <p:nvPr>
            <p:ph type="pic" sz="quarter" idx="10"/>
          </p:nvPr>
        </p:nvSpPr>
        <p:spPr/>
      </p:sp>
      <p:grpSp>
        <p:nvGrpSpPr>
          <p:cNvPr id="11" name="Group 10">
            <a:extLst>
              <a:ext uri="{FF2B5EF4-FFF2-40B4-BE49-F238E27FC236}">
                <a16:creationId xmlns:a16="http://schemas.microsoft.com/office/drawing/2014/main" id="{59F65150-84CB-471E-B212-D4A3BBD98E18}"/>
              </a:ext>
            </a:extLst>
          </p:cNvPr>
          <p:cNvGrpSpPr/>
          <p:nvPr/>
        </p:nvGrpSpPr>
        <p:grpSpPr>
          <a:xfrm>
            <a:off x="576770" y="547633"/>
            <a:ext cx="424718" cy="386087"/>
            <a:chOff x="2129796" y="990599"/>
            <a:chExt cx="773411" cy="703064"/>
          </a:xfrm>
        </p:grpSpPr>
        <p:sp>
          <p:nvSpPr>
            <p:cNvPr id="12" name="Freeform: Shape 11">
              <a:extLst>
                <a:ext uri="{FF2B5EF4-FFF2-40B4-BE49-F238E27FC236}">
                  <a16:creationId xmlns:a16="http://schemas.microsoft.com/office/drawing/2014/main" id="{6331FCAC-2216-4F9D-9885-3335A06D179C}"/>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3" name="Freeform: Shape 12">
              <a:extLst>
                <a:ext uri="{FF2B5EF4-FFF2-40B4-BE49-F238E27FC236}">
                  <a16:creationId xmlns:a16="http://schemas.microsoft.com/office/drawing/2014/main" id="{CEADDD62-C505-47BE-9A54-B5D8E658E5F0}"/>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40" name="Freeform: Shape 39">
            <a:extLst>
              <a:ext uri="{FF2B5EF4-FFF2-40B4-BE49-F238E27FC236}">
                <a16:creationId xmlns:a16="http://schemas.microsoft.com/office/drawing/2014/main" id="{A8A865E0-B176-4AB4-8818-A00217E68470}"/>
              </a:ext>
            </a:extLst>
          </p:cNvPr>
          <p:cNvSpPr/>
          <p:nvPr/>
        </p:nvSpPr>
        <p:spPr>
          <a:xfrm flipH="1">
            <a:off x="5543549" y="3965888"/>
            <a:ext cx="5897151" cy="2251044"/>
          </a:xfrm>
          <a:custGeom>
            <a:avLst/>
            <a:gdLst>
              <a:gd name="connsiteX0" fmla="*/ 5083099 w 6780186"/>
              <a:gd name="connsiteY0" fmla="*/ 0 h 2588114"/>
              <a:gd name="connsiteX1" fmla="*/ 0 w 6780186"/>
              <a:gd name="connsiteY1" fmla="*/ 0 h 2588114"/>
              <a:gd name="connsiteX2" fmla="*/ 1697089 w 6780186"/>
              <a:gd name="connsiteY2" fmla="*/ 2588114 h 2588114"/>
              <a:gd name="connsiteX3" fmla="*/ 2857494 w 6780186"/>
              <a:gd name="connsiteY3" fmla="*/ 2588114 h 2588114"/>
              <a:gd name="connsiteX4" fmla="*/ 6256373 w 6780186"/>
              <a:gd name="connsiteY4" fmla="*/ 2588114 h 2588114"/>
              <a:gd name="connsiteX5" fmla="*/ 6780186 w 6780186"/>
              <a:gd name="connsiteY5" fmla="*/ 2588114 h 258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780186" h="2588114">
                <a:moveTo>
                  <a:pt x="5083099" y="0"/>
                </a:moveTo>
                <a:lnTo>
                  <a:pt x="0" y="0"/>
                </a:lnTo>
                <a:lnTo>
                  <a:pt x="1697089" y="2588114"/>
                </a:lnTo>
                <a:lnTo>
                  <a:pt x="2857494" y="2588114"/>
                </a:lnTo>
                <a:lnTo>
                  <a:pt x="6256373" y="2588114"/>
                </a:lnTo>
                <a:lnTo>
                  <a:pt x="6780186" y="258811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sp>
        <p:nvSpPr>
          <p:cNvPr id="39" name="Freeform: Shape 38">
            <a:extLst>
              <a:ext uri="{FF2B5EF4-FFF2-40B4-BE49-F238E27FC236}">
                <a16:creationId xmlns:a16="http://schemas.microsoft.com/office/drawing/2014/main" id="{1D1E1A58-71AD-4CA4-955E-01CE8F731A56}"/>
              </a:ext>
            </a:extLst>
          </p:cNvPr>
          <p:cNvSpPr/>
          <p:nvPr/>
        </p:nvSpPr>
        <p:spPr>
          <a:xfrm flipH="1">
            <a:off x="5768523" y="3965888"/>
            <a:ext cx="5897151" cy="2251044"/>
          </a:xfrm>
          <a:custGeom>
            <a:avLst/>
            <a:gdLst>
              <a:gd name="connsiteX0" fmla="*/ 5083099 w 6780186"/>
              <a:gd name="connsiteY0" fmla="*/ 0 h 2588114"/>
              <a:gd name="connsiteX1" fmla="*/ 0 w 6780186"/>
              <a:gd name="connsiteY1" fmla="*/ 0 h 2588114"/>
              <a:gd name="connsiteX2" fmla="*/ 1697089 w 6780186"/>
              <a:gd name="connsiteY2" fmla="*/ 2588114 h 2588114"/>
              <a:gd name="connsiteX3" fmla="*/ 2857494 w 6780186"/>
              <a:gd name="connsiteY3" fmla="*/ 2588114 h 2588114"/>
              <a:gd name="connsiteX4" fmla="*/ 6256373 w 6780186"/>
              <a:gd name="connsiteY4" fmla="*/ 2588114 h 2588114"/>
              <a:gd name="connsiteX5" fmla="*/ 6780186 w 6780186"/>
              <a:gd name="connsiteY5" fmla="*/ 2588114 h 258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780186" h="2588114">
                <a:moveTo>
                  <a:pt x="5083099" y="0"/>
                </a:moveTo>
                <a:lnTo>
                  <a:pt x="0" y="0"/>
                </a:lnTo>
                <a:lnTo>
                  <a:pt x="1697089" y="2588114"/>
                </a:lnTo>
                <a:lnTo>
                  <a:pt x="2857494" y="2588114"/>
                </a:lnTo>
                <a:lnTo>
                  <a:pt x="6256373" y="2588114"/>
                </a:lnTo>
                <a:lnTo>
                  <a:pt x="6780186" y="2588114"/>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sp>
        <p:nvSpPr>
          <p:cNvPr id="31" name="TextBox 30">
            <a:extLst>
              <a:ext uri="{FF2B5EF4-FFF2-40B4-BE49-F238E27FC236}">
                <a16:creationId xmlns:a16="http://schemas.microsoft.com/office/drawing/2014/main" id="{CBB6A11C-2D0E-4265-9422-4219411D1A50}"/>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32" name="Group 31">
            <a:extLst>
              <a:ext uri="{FF2B5EF4-FFF2-40B4-BE49-F238E27FC236}">
                <a16:creationId xmlns:a16="http://schemas.microsoft.com/office/drawing/2014/main" id="{461CB91A-120E-4EC4-BEFA-D5326F48423E}"/>
              </a:ext>
            </a:extLst>
          </p:cNvPr>
          <p:cNvGrpSpPr/>
          <p:nvPr/>
        </p:nvGrpSpPr>
        <p:grpSpPr>
          <a:xfrm>
            <a:off x="630478" y="6183134"/>
            <a:ext cx="253999" cy="87085"/>
            <a:chOff x="4499429" y="1843314"/>
            <a:chExt cx="253999" cy="87085"/>
          </a:xfrm>
        </p:grpSpPr>
        <p:sp>
          <p:nvSpPr>
            <p:cNvPr id="33" name="Oval 32">
              <a:extLst>
                <a:ext uri="{FF2B5EF4-FFF2-40B4-BE49-F238E27FC236}">
                  <a16:creationId xmlns:a16="http://schemas.microsoft.com/office/drawing/2014/main" id="{C7DFBFC2-A076-4AE5-B3EF-4142915EA03C}"/>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4" name="Oval 33">
              <a:extLst>
                <a:ext uri="{FF2B5EF4-FFF2-40B4-BE49-F238E27FC236}">
                  <a16:creationId xmlns:a16="http://schemas.microsoft.com/office/drawing/2014/main" id="{ECE489D0-572B-471C-A5EF-33DE80BB1FA1}"/>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44" name="Freeform: Shape 43">
            <a:extLst>
              <a:ext uri="{FF2B5EF4-FFF2-40B4-BE49-F238E27FC236}">
                <a16:creationId xmlns:a16="http://schemas.microsoft.com/office/drawing/2014/main" id="{78AEDD9C-24FD-4964-BF86-2EE2F8249757}"/>
              </a:ext>
            </a:extLst>
          </p:cNvPr>
          <p:cNvSpPr/>
          <p:nvPr/>
        </p:nvSpPr>
        <p:spPr>
          <a:xfrm flipH="1">
            <a:off x="5267679" y="0"/>
            <a:ext cx="2179810" cy="1620128"/>
          </a:xfrm>
          <a:custGeom>
            <a:avLst/>
            <a:gdLst>
              <a:gd name="connsiteX0" fmla="*/ 3790392 w 3790392"/>
              <a:gd name="connsiteY0" fmla="*/ 2817182 h 2817182"/>
              <a:gd name="connsiteX1" fmla="*/ 1847293 w 3790392"/>
              <a:gd name="connsiteY1" fmla="*/ 2817182 h 2817182"/>
              <a:gd name="connsiteX2" fmla="*/ 0 w 3790392"/>
              <a:gd name="connsiteY2" fmla="*/ 0 h 2817182"/>
              <a:gd name="connsiteX3" fmla="*/ 1943100 w 3790392"/>
              <a:gd name="connsiteY3" fmla="*/ 0 h 2817182"/>
            </a:gdLst>
            <a:ahLst/>
            <a:cxnLst>
              <a:cxn ang="0">
                <a:pos x="connsiteX0" y="connsiteY0"/>
              </a:cxn>
              <a:cxn ang="0">
                <a:pos x="connsiteX1" y="connsiteY1"/>
              </a:cxn>
              <a:cxn ang="0">
                <a:pos x="connsiteX2" y="connsiteY2"/>
              </a:cxn>
              <a:cxn ang="0">
                <a:pos x="connsiteX3" y="connsiteY3"/>
              </a:cxn>
            </a:cxnLst>
            <a:rect l="l" t="t" r="r" b="b"/>
            <a:pathLst>
              <a:path w="3790392" h="2817182">
                <a:moveTo>
                  <a:pt x="3790392" y="2817182"/>
                </a:moveTo>
                <a:lnTo>
                  <a:pt x="1847293" y="2817182"/>
                </a:lnTo>
                <a:lnTo>
                  <a:pt x="0" y="0"/>
                </a:lnTo>
                <a:lnTo>
                  <a:pt x="194310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28" name="TextBox 27">
            <a:extLst>
              <a:ext uri="{FF2B5EF4-FFF2-40B4-BE49-F238E27FC236}">
                <a16:creationId xmlns:a16="http://schemas.microsoft.com/office/drawing/2014/main" id="{10965858-0427-4017-A72A-AAE6CA50CFE1}"/>
              </a:ext>
            </a:extLst>
          </p:cNvPr>
          <p:cNvSpPr txBox="1"/>
          <p:nvPr/>
        </p:nvSpPr>
        <p:spPr>
          <a:xfrm>
            <a:off x="1451745" y="1610920"/>
            <a:ext cx="3863205" cy="1077218"/>
          </a:xfrm>
          <a:prstGeom prst="rect">
            <a:avLst/>
          </a:prstGeom>
          <a:noFill/>
        </p:spPr>
        <p:txBody>
          <a:bodyPr wrap="square" rtlCol="0">
            <a:spAutoFit/>
          </a:bodyPr>
          <a:lstStyle/>
          <a:p>
            <a:r>
              <a:rPr lang="en-US" sz="3200" dirty="0">
                <a:latin typeface="+mj-lt"/>
              </a:rPr>
              <a:t>Let’s Meet Our </a:t>
            </a:r>
            <a:r>
              <a:rPr lang="en-US" sz="3200" dirty="0">
                <a:solidFill>
                  <a:schemeClr val="accent3"/>
                </a:solidFill>
                <a:latin typeface="+mj-lt"/>
              </a:rPr>
              <a:t>Fitness Trainer</a:t>
            </a:r>
            <a:endParaRPr lang="en-ID" sz="3200" dirty="0">
              <a:solidFill>
                <a:schemeClr val="accent3"/>
              </a:solidFill>
              <a:latin typeface="+mj-lt"/>
            </a:endParaRPr>
          </a:p>
        </p:txBody>
      </p:sp>
      <p:sp>
        <p:nvSpPr>
          <p:cNvPr id="29" name="TextBox 28">
            <a:extLst>
              <a:ext uri="{FF2B5EF4-FFF2-40B4-BE49-F238E27FC236}">
                <a16:creationId xmlns:a16="http://schemas.microsoft.com/office/drawing/2014/main" id="{EC370394-7C46-4105-AC59-A7084F8B9626}"/>
              </a:ext>
            </a:extLst>
          </p:cNvPr>
          <p:cNvSpPr txBox="1"/>
          <p:nvPr/>
        </p:nvSpPr>
        <p:spPr>
          <a:xfrm>
            <a:off x="1451745" y="2633528"/>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30" name="Straight Connector 29">
            <a:extLst>
              <a:ext uri="{FF2B5EF4-FFF2-40B4-BE49-F238E27FC236}">
                <a16:creationId xmlns:a16="http://schemas.microsoft.com/office/drawing/2014/main" id="{17B9505C-4DA5-4E3F-AEB8-CFA0EADB0F55}"/>
              </a:ext>
            </a:extLst>
          </p:cNvPr>
          <p:cNvCxnSpPr/>
          <p:nvPr/>
        </p:nvCxnSpPr>
        <p:spPr>
          <a:xfrm>
            <a:off x="3361734" y="2767641"/>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49" name="Rectangle 48">
            <a:extLst>
              <a:ext uri="{FF2B5EF4-FFF2-40B4-BE49-F238E27FC236}">
                <a16:creationId xmlns:a16="http://schemas.microsoft.com/office/drawing/2014/main" id="{64001597-68A3-4DDB-B905-41057BF9A3D4}"/>
              </a:ext>
            </a:extLst>
          </p:cNvPr>
          <p:cNvSpPr/>
          <p:nvPr/>
        </p:nvSpPr>
        <p:spPr>
          <a:xfrm>
            <a:off x="1451746" y="3562700"/>
            <a:ext cx="2017453" cy="319190"/>
          </a:xfrm>
          <a:prstGeom prst="rect">
            <a:avLst/>
          </a:prstGeom>
          <a:noFill/>
        </p:spPr>
        <p:txBody>
          <a:bodyPr wrap="square">
            <a:spAutoFit/>
          </a:bodyPr>
          <a:lstStyle/>
          <a:p>
            <a:pPr eaLnBrk="1" fontAlgn="auto" hangingPunct="1">
              <a:lnSpc>
                <a:spcPct val="150000"/>
              </a:lnSpc>
              <a:spcBef>
                <a:spcPts val="0"/>
              </a:spcBef>
              <a:spcAft>
                <a:spcPts val="0"/>
              </a:spcAft>
              <a:defRPr/>
            </a:pPr>
            <a:r>
              <a:rPr lang="id-ID" sz="1100" i="1" dirty="0">
                <a:solidFill>
                  <a:schemeClr val="accent6">
                    <a:lumMod val="60000"/>
                    <a:lumOff val="40000"/>
                  </a:schemeClr>
                </a:solidFill>
                <a:latin typeface="+mn-lt"/>
              </a:rPr>
              <a:t>Senior </a:t>
            </a:r>
            <a:r>
              <a:rPr lang="en-US" sz="1100" i="1" dirty="0">
                <a:solidFill>
                  <a:schemeClr val="accent6">
                    <a:lumMod val="60000"/>
                    <a:lumOff val="40000"/>
                  </a:schemeClr>
                </a:solidFill>
                <a:latin typeface="+mn-lt"/>
              </a:rPr>
              <a:t>Fitness Trainer</a:t>
            </a:r>
            <a:endParaRPr lang="id-ID" sz="1100" i="1" dirty="0">
              <a:solidFill>
                <a:schemeClr val="accent6">
                  <a:lumMod val="60000"/>
                  <a:lumOff val="40000"/>
                </a:schemeClr>
              </a:solidFill>
              <a:latin typeface="+mn-lt"/>
            </a:endParaRPr>
          </a:p>
        </p:txBody>
      </p:sp>
      <p:sp>
        <p:nvSpPr>
          <p:cNvPr id="50" name="Rectangle 21">
            <a:extLst>
              <a:ext uri="{FF2B5EF4-FFF2-40B4-BE49-F238E27FC236}">
                <a16:creationId xmlns:a16="http://schemas.microsoft.com/office/drawing/2014/main" id="{3DFFE88D-0FF5-49B8-B948-23E7FB93F112}"/>
              </a:ext>
            </a:extLst>
          </p:cNvPr>
          <p:cNvSpPr>
            <a:spLocks noChangeArrowheads="1"/>
          </p:cNvSpPr>
          <p:nvPr/>
        </p:nvSpPr>
        <p:spPr bwMode="auto">
          <a:xfrm>
            <a:off x="1451746" y="3239446"/>
            <a:ext cx="2758678"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Lato" panose="020F0502020204030203" pitchFamily="34" charset="0"/>
              </a:defRPr>
            </a:lvl1pPr>
            <a:lvl2pPr marL="742950" indent="-285750">
              <a:defRPr>
                <a:solidFill>
                  <a:schemeClr val="tx1"/>
                </a:solidFill>
                <a:latin typeface="Lato" panose="020F0502020204030203" pitchFamily="34" charset="0"/>
              </a:defRPr>
            </a:lvl2pPr>
            <a:lvl3pPr marL="1143000" indent="-228600">
              <a:defRPr>
                <a:solidFill>
                  <a:schemeClr val="tx1"/>
                </a:solidFill>
                <a:latin typeface="Lato" panose="020F0502020204030203" pitchFamily="34" charset="0"/>
              </a:defRPr>
            </a:lvl3pPr>
            <a:lvl4pPr marL="1600200" indent="-228600">
              <a:defRPr>
                <a:solidFill>
                  <a:schemeClr val="tx1"/>
                </a:solidFill>
                <a:latin typeface="Lato" panose="020F0502020204030203" pitchFamily="34" charset="0"/>
              </a:defRPr>
            </a:lvl4pPr>
            <a:lvl5pPr marL="2057400" indent="-228600">
              <a:defRPr>
                <a:solidFill>
                  <a:schemeClr val="tx1"/>
                </a:solidFill>
                <a:latin typeface="Lato" panose="020F0502020204030203" pitchFamily="34" charset="0"/>
              </a:defRPr>
            </a:lvl5pPr>
            <a:lvl6pPr marL="2514600" indent="-228600" fontAlgn="base">
              <a:spcBef>
                <a:spcPct val="0"/>
              </a:spcBef>
              <a:spcAft>
                <a:spcPct val="0"/>
              </a:spcAft>
              <a:defRPr>
                <a:solidFill>
                  <a:schemeClr val="tx1"/>
                </a:solidFill>
                <a:latin typeface="Lato" panose="020F0502020204030203" pitchFamily="34" charset="0"/>
              </a:defRPr>
            </a:lvl6pPr>
            <a:lvl7pPr marL="2971800" indent="-228600" fontAlgn="base">
              <a:spcBef>
                <a:spcPct val="0"/>
              </a:spcBef>
              <a:spcAft>
                <a:spcPct val="0"/>
              </a:spcAft>
              <a:defRPr>
                <a:solidFill>
                  <a:schemeClr val="tx1"/>
                </a:solidFill>
                <a:latin typeface="Lato" panose="020F0502020204030203" pitchFamily="34" charset="0"/>
              </a:defRPr>
            </a:lvl7pPr>
            <a:lvl8pPr marL="3429000" indent="-228600" fontAlgn="base">
              <a:spcBef>
                <a:spcPct val="0"/>
              </a:spcBef>
              <a:spcAft>
                <a:spcPct val="0"/>
              </a:spcAft>
              <a:defRPr>
                <a:solidFill>
                  <a:schemeClr val="tx1"/>
                </a:solidFill>
                <a:latin typeface="Lato" panose="020F0502020204030203" pitchFamily="34" charset="0"/>
              </a:defRPr>
            </a:lvl8pPr>
            <a:lvl9pPr marL="3886200" indent="-228600" fontAlgn="base">
              <a:spcBef>
                <a:spcPct val="0"/>
              </a:spcBef>
              <a:spcAft>
                <a:spcPct val="0"/>
              </a:spcAft>
              <a:defRPr>
                <a:solidFill>
                  <a:schemeClr val="tx1"/>
                </a:solidFill>
                <a:latin typeface="Lato" panose="020F0502020204030203" pitchFamily="34" charset="0"/>
              </a:defRPr>
            </a:lvl9pPr>
          </a:lstStyle>
          <a:p>
            <a:pPr eaLnBrk="1" hangingPunct="1">
              <a:lnSpc>
                <a:spcPct val="150000"/>
              </a:lnSpc>
            </a:pPr>
            <a:r>
              <a:rPr lang="en-US" altLang="en-US" sz="1600" b="1" dirty="0">
                <a:solidFill>
                  <a:schemeClr val="tx2"/>
                </a:solidFill>
                <a:latin typeface="+mn-lt"/>
              </a:rPr>
              <a:t>Thomas Dune</a:t>
            </a:r>
            <a:endParaRPr lang="id-ID" altLang="en-US" sz="1600" b="1" dirty="0">
              <a:solidFill>
                <a:schemeClr val="tx2"/>
              </a:solidFill>
              <a:latin typeface="+mn-lt"/>
            </a:endParaRPr>
          </a:p>
        </p:txBody>
      </p:sp>
      <p:sp>
        <p:nvSpPr>
          <p:cNvPr id="51" name="Rectangle 50">
            <a:extLst>
              <a:ext uri="{FF2B5EF4-FFF2-40B4-BE49-F238E27FC236}">
                <a16:creationId xmlns:a16="http://schemas.microsoft.com/office/drawing/2014/main" id="{BB7F1870-730A-4F45-81EC-75B2A95FC1C1}"/>
              </a:ext>
            </a:extLst>
          </p:cNvPr>
          <p:cNvSpPr/>
          <p:nvPr/>
        </p:nvSpPr>
        <p:spPr>
          <a:xfrm>
            <a:off x="1451745" y="3881890"/>
            <a:ext cx="2856226" cy="825419"/>
          </a:xfrm>
          <a:prstGeom prst="rect">
            <a:avLst/>
          </a:prstGeom>
          <a:noFill/>
        </p:spPr>
        <p:txBody>
          <a:bodyPr wrap="square">
            <a:spAutoFit/>
          </a:bodyPr>
          <a:lstStyle/>
          <a:p>
            <a:pPr marL="0" marR="0" algn="just">
              <a:lnSpc>
                <a:spcPct val="150000"/>
              </a:lnSpc>
              <a:spcBef>
                <a:spcPts val="1800"/>
              </a:spcBef>
              <a:spcAft>
                <a:spcPts val="1800"/>
              </a:spcAft>
            </a:pPr>
            <a:r>
              <a:rPr lang="id-ID" sz="1100" dirty="0">
                <a:solidFill>
                  <a:schemeClr val="accent6"/>
                </a:solidFill>
                <a:effectLst/>
                <a:ea typeface="Times New Roman" panose="02020603050405020304" pitchFamily="18" charset="0"/>
              </a:rPr>
              <a:t>Quis varius quam quisque id diam vel. Ut </a:t>
            </a:r>
            <a:r>
              <a:rPr lang="en-US" sz="1100" dirty="0">
                <a:solidFill>
                  <a:schemeClr val="accent6"/>
                </a:solidFill>
                <a:effectLst/>
                <a:ea typeface="Times New Roman" panose="02020603050405020304" pitchFamily="18" charset="0"/>
              </a:rPr>
              <a:t>min</a:t>
            </a:r>
            <a:r>
              <a:rPr lang="id-ID" sz="1100" dirty="0">
                <a:solidFill>
                  <a:schemeClr val="accent6"/>
                </a:solidFill>
                <a:effectLst/>
                <a:ea typeface="Times New Roman" panose="02020603050405020304" pitchFamily="18" charset="0"/>
              </a:rPr>
              <a:t>enim</a:t>
            </a:r>
            <a:r>
              <a:rPr lang="id-ID" sz="1100" dirty="0">
                <a:solidFill>
                  <a:schemeClr val="accent6"/>
                </a:solidFill>
                <a:ea typeface="Times New Roman" panose="02020603050405020304" pitchFamily="18" charset="0"/>
              </a:rPr>
              <a:t> sit am</a:t>
            </a:r>
            <a:r>
              <a:rPr lang="id-ID" sz="1100" dirty="0">
                <a:solidFill>
                  <a:schemeClr val="accent6"/>
                </a:solidFill>
                <a:effectLst/>
                <a:ea typeface="Times New Roman" panose="02020603050405020304" pitchFamily="18" charset="0"/>
              </a:rPr>
              <a:t> vel facilisis vol</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utpat est Et tortor consequat </a:t>
            </a:r>
          </a:p>
        </p:txBody>
      </p:sp>
      <p:sp>
        <p:nvSpPr>
          <p:cNvPr id="52" name="Rectangle 51">
            <a:extLst>
              <a:ext uri="{FF2B5EF4-FFF2-40B4-BE49-F238E27FC236}">
                <a16:creationId xmlns:a16="http://schemas.microsoft.com/office/drawing/2014/main" id="{6207F688-0B2E-4AD4-B79E-683DDAA7365E}"/>
              </a:ext>
            </a:extLst>
          </p:cNvPr>
          <p:cNvSpPr/>
          <p:nvPr/>
        </p:nvSpPr>
        <p:spPr>
          <a:xfrm flipV="1">
            <a:off x="7305923" y="4780705"/>
            <a:ext cx="2834640" cy="6677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D" sz="1400">
              <a:solidFill>
                <a:schemeClr val="accent5"/>
              </a:solidFill>
            </a:endParaRPr>
          </a:p>
        </p:txBody>
      </p:sp>
      <p:sp>
        <p:nvSpPr>
          <p:cNvPr id="53" name="Rectangle 52">
            <a:extLst>
              <a:ext uri="{FF2B5EF4-FFF2-40B4-BE49-F238E27FC236}">
                <a16:creationId xmlns:a16="http://schemas.microsoft.com/office/drawing/2014/main" id="{ABC7B7DC-B364-4464-AF72-C6D387EE745C}"/>
              </a:ext>
            </a:extLst>
          </p:cNvPr>
          <p:cNvSpPr/>
          <p:nvPr/>
        </p:nvSpPr>
        <p:spPr>
          <a:xfrm flipV="1">
            <a:off x="7305923" y="4780705"/>
            <a:ext cx="2651760" cy="66772"/>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D" sz="1400">
              <a:solidFill>
                <a:schemeClr val="accent5"/>
              </a:solidFill>
            </a:endParaRPr>
          </a:p>
        </p:txBody>
      </p:sp>
      <p:sp>
        <p:nvSpPr>
          <p:cNvPr id="54" name="TextBox 53">
            <a:extLst>
              <a:ext uri="{FF2B5EF4-FFF2-40B4-BE49-F238E27FC236}">
                <a16:creationId xmlns:a16="http://schemas.microsoft.com/office/drawing/2014/main" id="{72F7B530-46E5-41E9-AAFA-68D4C81C6AE4}"/>
              </a:ext>
            </a:extLst>
          </p:cNvPr>
          <p:cNvSpPr txBox="1"/>
          <p:nvPr/>
        </p:nvSpPr>
        <p:spPr>
          <a:xfrm flipH="1">
            <a:off x="10296119" y="4670253"/>
            <a:ext cx="529880" cy="215059"/>
          </a:xfrm>
          <a:prstGeom prst="rect">
            <a:avLst/>
          </a:prstGeom>
          <a:noFill/>
        </p:spPr>
        <p:txBody>
          <a:bodyPr wrap="squar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fontAlgn="auto">
              <a:lnSpc>
                <a:spcPct val="150000"/>
              </a:lnSpc>
              <a:spcBef>
                <a:spcPts val="0"/>
              </a:spcBef>
              <a:spcAft>
                <a:spcPts val="0"/>
              </a:spcAft>
              <a:defRPr/>
            </a:pPr>
            <a:r>
              <a:rPr lang="en-ID" sz="1050" dirty="0">
                <a:solidFill>
                  <a:schemeClr val="accent5"/>
                </a:solidFill>
                <a:ea typeface="Lato Medium" panose="020F0502020204030203" pitchFamily="34" charset="0"/>
                <a:cs typeface="Lato Medium" panose="020F0502020204030203" pitchFamily="34" charset="0"/>
              </a:rPr>
              <a:t>95%</a:t>
            </a:r>
            <a:endParaRPr lang="en-US" sz="1050" dirty="0">
              <a:solidFill>
                <a:schemeClr val="accent5"/>
              </a:solidFill>
              <a:ea typeface="Lato Medium" panose="020F0502020204030203" pitchFamily="34" charset="0"/>
              <a:cs typeface="Lato Medium" panose="020F0502020204030203" pitchFamily="34" charset="0"/>
            </a:endParaRPr>
          </a:p>
        </p:txBody>
      </p:sp>
      <p:sp>
        <p:nvSpPr>
          <p:cNvPr id="55" name="Rectangle 36">
            <a:extLst>
              <a:ext uri="{FF2B5EF4-FFF2-40B4-BE49-F238E27FC236}">
                <a16:creationId xmlns:a16="http://schemas.microsoft.com/office/drawing/2014/main" id="{B3101A7D-ABBD-4B02-8618-4FADBD584D3C}"/>
              </a:ext>
            </a:extLst>
          </p:cNvPr>
          <p:cNvSpPr>
            <a:spLocks noChangeArrowheads="1"/>
          </p:cNvSpPr>
          <p:nvPr/>
        </p:nvSpPr>
        <p:spPr bwMode="auto">
          <a:xfrm>
            <a:off x="7205988" y="4369203"/>
            <a:ext cx="2980502" cy="338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Lato" panose="020F0502020204030203" pitchFamily="34" charset="0"/>
              </a:defRPr>
            </a:lvl1pPr>
            <a:lvl2pPr marL="742950" indent="-285750">
              <a:defRPr>
                <a:solidFill>
                  <a:schemeClr val="tx1"/>
                </a:solidFill>
                <a:latin typeface="Lato" panose="020F0502020204030203" pitchFamily="34" charset="0"/>
              </a:defRPr>
            </a:lvl2pPr>
            <a:lvl3pPr marL="1143000" indent="-228600">
              <a:defRPr>
                <a:solidFill>
                  <a:schemeClr val="tx1"/>
                </a:solidFill>
                <a:latin typeface="Lato" panose="020F0502020204030203" pitchFamily="34" charset="0"/>
              </a:defRPr>
            </a:lvl3pPr>
            <a:lvl4pPr marL="1600200" indent="-228600">
              <a:defRPr>
                <a:solidFill>
                  <a:schemeClr val="tx1"/>
                </a:solidFill>
                <a:latin typeface="Lato" panose="020F0502020204030203" pitchFamily="34" charset="0"/>
              </a:defRPr>
            </a:lvl4pPr>
            <a:lvl5pPr marL="2057400" indent="-228600">
              <a:defRPr>
                <a:solidFill>
                  <a:schemeClr val="tx1"/>
                </a:solidFill>
                <a:latin typeface="Lato" panose="020F0502020204030203" pitchFamily="34" charset="0"/>
              </a:defRPr>
            </a:lvl5pPr>
            <a:lvl6pPr marL="2514600" indent="-228600" fontAlgn="base">
              <a:spcBef>
                <a:spcPct val="0"/>
              </a:spcBef>
              <a:spcAft>
                <a:spcPct val="0"/>
              </a:spcAft>
              <a:defRPr>
                <a:solidFill>
                  <a:schemeClr val="tx1"/>
                </a:solidFill>
                <a:latin typeface="Lato" panose="020F0502020204030203" pitchFamily="34" charset="0"/>
              </a:defRPr>
            </a:lvl6pPr>
            <a:lvl7pPr marL="2971800" indent="-228600" fontAlgn="base">
              <a:spcBef>
                <a:spcPct val="0"/>
              </a:spcBef>
              <a:spcAft>
                <a:spcPct val="0"/>
              </a:spcAft>
              <a:defRPr>
                <a:solidFill>
                  <a:schemeClr val="tx1"/>
                </a:solidFill>
                <a:latin typeface="Lato" panose="020F0502020204030203" pitchFamily="34" charset="0"/>
              </a:defRPr>
            </a:lvl7pPr>
            <a:lvl8pPr marL="3429000" indent="-228600" fontAlgn="base">
              <a:spcBef>
                <a:spcPct val="0"/>
              </a:spcBef>
              <a:spcAft>
                <a:spcPct val="0"/>
              </a:spcAft>
              <a:defRPr>
                <a:solidFill>
                  <a:schemeClr val="tx1"/>
                </a:solidFill>
                <a:latin typeface="Lato" panose="020F0502020204030203" pitchFamily="34" charset="0"/>
              </a:defRPr>
            </a:lvl8pPr>
            <a:lvl9pPr marL="3886200" indent="-228600" fontAlgn="base">
              <a:spcBef>
                <a:spcPct val="0"/>
              </a:spcBef>
              <a:spcAft>
                <a:spcPct val="0"/>
              </a:spcAft>
              <a:defRPr>
                <a:solidFill>
                  <a:schemeClr val="tx1"/>
                </a:solidFill>
                <a:latin typeface="Lato" panose="020F0502020204030203" pitchFamily="34" charset="0"/>
              </a:defRPr>
            </a:lvl9pPr>
          </a:lstStyle>
          <a:p>
            <a:pPr algn="just" eaLnBrk="1" hangingPunct="1">
              <a:lnSpc>
                <a:spcPct val="150000"/>
              </a:lnSpc>
            </a:pPr>
            <a:r>
              <a:rPr lang="en-US" altLang="en-US" sz="1200" b="1" dirty="0">
                <a:solidFill>
                  <a:schemeClr val="accent5"/>
                </a:solidFill>
                <a:latin typeface="+mn-lt"/>
              </a:rPr>
              <a:t>Fitness Skill</a:t>
            </a:r>
            <a:endParaRPr lang="id-ID" altLang="en-US" sz="1200" b="1" dirty="0">
              <a:solidFill>
                <a:schemeClr val="accent5"/>
              </a:solidFill>
              <a:latin typeface="+mn-lt"/>
            </a:endParaRPr>
          </a:p>
        </p:txBody>
      </p:sp>
      <p:sp>
        <p:nvSpPr>
          <p:cNvPr id="56" name="Rectangle 55">
            <a:extLst>
              <a:ext uri="{FF2B5EF4-FFF2-40B4-BE49-F238E27FC236}">
                <a16:creationId xmlns:a16="http://schemas.microsoft.com/office/drawing/2014/main" id="{ABD7164C-E038-4533-9D95-5F561068D5A9}"/>
              </a:ext>
            </a:extLst>
          </p:cNvPr>
          <p:cNvSpPr/>
          <p:nvPr/>
        </p:nvSpPr>
        <p:spPr>
          <a:xfrm>
            <a:off x="7201998" y="5005894"/>
            <a:ext cx="2034003" cy="276679"/>
          </a:xfrm>
          <a:prstGeom prst="rect">
            <a:avLst/>
          </a:prstGeom>
          <a:noFill/>
        </p:spPr>
        <p:txBody>
          <a:bodyPr wrap="square">
            <a:spAutoFit/>
          </a:bodyPr>
          <a:lstStyle/>
          <a:p>
            <a:pPr marL="171450" indent="-171450" eaLnBrk="1" fontAlgn="auto" hangingPunct="1">
              <a:lnSpc>
                <a:spcPct val="150000"/>
              </a:lnSpc>
              <a:spcBef>
                <a:spcPts val="0"/>
              </a:spcBef>
              <a:spcAft>
                <a:spcPts val="0"/>
              </a:spcAft>
              <a:buFont typeface="Arial" panose="020B0604020202020204" pitchFamily="34" charset="0"/>
              <a:buChar char="•"/>
              <a:defRPr/>
            </a:pPr>
            <a:r>
              <a:rPr lang="en-US" sz="900" b="1" dirty="0">
                <a:solidFill>
                  <a:schemeClr val="accent5">
                    <a:alpha val="85000"/>
                  </a:schemeClr>
                </a:solidFill>
                <a:latin typeface="+mn-lt"/>
              </a:rPr>
              <a:t>Health Science Expert</a:t>
            </a:r>
            <a:endParaRPr lang="id-ID" sz="900" b="1" dirty="0">
              <a:solidFill>
                <a:schemeClr val="accent5">
                  <a:alpha val="85000"/>
                </a:schemeClr>
              </a:solidFill>
              <a:latin typeface="+mn-lt"/>
            </a:endParaRPr>
          </a:p>
        </p:txBody>
      </p:sp>
      <p:sp>
        <p:nvSpPr>
          <p:cNvPr id="57" name="Rectangle 56">
            <a:extLst>
              <a:ext uri="{FF2B5EF4-FFF2-40B4-BE49-F238E27FC236}">
                <a16:creationId xmlns:a16="http://schemas.microsoft.com/office/drawing/2014/main" id="{E4C988D7-65B3-4660-B5F9-B5E76D235FAF}"/>
              </a:ext>
            </a:extLst>
          </p:cNvPr>
          <p:cNvSpPr/>
          <p:nvPr/>
        </p:nvSpPr>
        <p:spPr>
          <a:xfrm>
            <a:off x="7201998" y="5286430"/>
            <a:ext cx="1613533" cy="276679"/>
          </a:xfrm>
          <a:prstGeom prst="rect">
            <a:avLst/>
          </a:prstGeom>
          <a:noFill/>
        </p:spPr>
        <p:txBody>
          <a:bodyPr wrap="square">
            <a:spAutoFit/>
          </a:bodyPr>
          <a:lstStyle/>
          <a:p>
            <a:pPr marL="171450" indent="-171450" eaLnBrk="1" fontAlgn="auto" hangingPunct="1">
              <a:lnSpc>
                <a:spcPct val="150000"/>
              </a:lnSpc>
              <a:spcBef>
                <a:spcPts val="0"/>
              </a:spcBef>
              <a:spcAft>
                <a:spcPts val="0"/>
              </a:spcAft>
              <a:buFont typeface="Arial" panose="020B0604020202020204" pitchFamily="34" charset="0"/>
              <a:buChar char="•"/>
              <a:defRPr/>
            </a:pPr>
            <a:r>
              <a:rPr lang="en-US" sz="900" b="1" dirty="0">
                <a:solidFill>
                  <a:schemeClr val="accent3">
                    <a:alpha val="85000"/>
                  </a:schemeClr>
                </a:solidFill>
              </a:rPr>
              <a:t>Communication Skill</a:t>
            </a:r>
            <a:endParaRPr lang="id-ID" sz="900" b="1" dirty="0">
              <a:solidFill>
                <a:schemeClr val="accent3">
                  <a:alpha val="85000"/>
                </a:schemeClr>
              </a:solidFill>
              <a:latin typeface="+mn-lt"/>
            </a:endParaRPr>
          </a:p>
        </p:txBody>
      </p:sp>
      <p:sp>
        <p:nvSpPr>
          <p:cNvPr id="58" name="Rectangle 57">
            <a:extLst>
              <a:ext uri="{FF2B5EF4-FFF2-40B4-BE49-F238E27FC236}">
                <a16:creationId xmlns:a16="http://schemas.microsoft.com/office/drawing/2014/main" id="{294D2C42-B86C-41B7-BEB5-5A1D7E1FF3AD}"/>
              </a:ext>
            </a:extLst>
          </p:cNvPr>
          <p:cNvSpPr/>
          <p:nvPr/>
        </p:nvSpPr>
        <p:spPr>
          <a:xfrm>
            <a:off x="7201998" y="5566966"/>
            <a:ext cx="2074738" cy="276679"/>
          </a:xfrm>
          <a:prstGeom prst="rect">
            <a:avLst/>
          </a:prstGeom>
          <a:noFill/>
        </p:spPr>
        <p:txBody>
          <a:bodyPr wrap="square">
            <a:spAutoFit/>
          </a:bodyPr>
          <a:lstStyle/>
          <a:p>
            <a:pPr marL="171450" indent="-171450" eaLnBrk="1" fontAlgn="auto" hangingPunct="1">
              <a:lnSpc>
                <a:spcPct val="150000"/>
              </a:lnSpc>
              <a:spcBef>
                <a:spcPts val="0"/>
              </a:spcBef>
              <a:spcAft>
                <a:spcPts val="0"/>
              </a:spcAft>
              <a:buFont typeface="Arial" panose="020B0604020202020204" pitchFamily="34" charset="0"/>
              <a:buChar char="•"/>
              <a:defRPr/>
            </a:pPr>
            <a:r>
              <a:rPr lang="en-US" sz="900" b="1" dirty="0">
                <a:solidFill>
                  <a:schemeClr val="accent5">
                    <a:alpha val="85000"/>
                  </a:schemeClr>
                </a:solidFill>
                <a:latin typeface="+mn-lt"/>
              </a:rPr>
              <a:t>500+ </a:t>
            </a:r>
            <a:r>
              <a:rPr lang="en-US" sz="900" b="1" dirty="0">
                <a:solidFill>
                  <a:schemeClr val="accent5">
                    <a:alpha val="85000"/>
                  </a:schemeClr>
                </a:solidFill>
              </a:rPr>
              <a:t>Fitness</a:t>
            </a:r>
            <a:r>
              <a:rPr lang="en-US" sz="900" b="1" dirty="0">
                <a:solidFill>
                  <a:schemeClr val="accent5">
                    <a:alpha val="85000"/>
                  </a:schemeClr>
                </a:solidFill>
                <a:latin typeface="+mn-lt"/>
              </a:rPr>
              <a:t> Awards</a:t>
            </a:r>
            <a:endParaRPr lang="id-ID" sz="900" b="1" dirty="0">
              <a:solidFill>
                <a:schemeClr val="accent5">
                  <a:alpha val="85000"/>
                </a:schemeClr>
              </a:solidFill>
              <a:latin typeface="+mn-lt"/>
            </a:endParaRPr>
          </a:p>
        </p:txBody>
      </p:sp>
    </p:spTree>
    <p:extLst>
      <p:ext uri="{BB962C8B-B14F-4D97-AF65-F5344CB8AC3E}">
        <p14:creationId xmlns:p14="http://schemas.microsoft.com/office/powerpoint/2010/main" val="4184918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1DC6C8BC-B05D-4209-9CE9-7265C3C77D8A}"/>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grpSp>
        <p:nvGrpSpPr>
          <p:cNvPr id="10" name="Group 9">
            <a:extLst>
              <a:ext uri="{FF2B5EF4-FFF2-40B4-BE49-F238E27FC236}">
                <a16:creationId xmlns:a16="http://schemas.microsoft.com/office/drawing/2014/main" id="{1E811892-03ED-42C4-90F3-BB8BBC8BFE5F}"/>
              </a:ext>
            </a:extLst>
          </p:cNvPr>
          <p:cNvGrpSpPr/>
          <p:nvPr/>
        </p:nvGrpSpPr>
        <p:grpSpPr>
          <a:xfrm>
            <a:off x="11536457" y="3032761"/>
            <a:ext cx="71551" cy="792479"/>
            <a:chOff x="8782051" y="2019301"/>
            <a:chExt cx="121444" cy="1345076"/>
          </a:xfrm>
        </p:grpSpPr>
        <p:sp>
          <p:nvSpPr>
            <p:cNvPr id="11" name="Oval 10">
              <a:extLst>
                <a:ext uri="{FF2B5EF4-FFF2-40B4-BE49-F238E27FC236}">
                  <a16:creationId xmlns:a16="http://schemas.microsoft.com/office/drawing/2014/main" id="{2C988F3A-0C41-4F77-838A-D327DF30EEC4}"/>
                </a:ext>
              </a:extLst>
            </p:cNvPr>
            <p:cNvSpPr/>
            <p:nvPr/>
          </p:nvSpPr>
          <p:spPr>
            <a:xfrm>
              <a:off x="8782051" y="2019301"/>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2" name="Oval 11">
              <a:extLst>
                <a:ext uri="{FF2B5EF4-FFF2-40B4-BE49-F238E27FC236}">
                  <a16:creationId xmlns:a16="http://schemas.microsoft.com/office/drawing/2014/main" id="{8853C91B-426B-4B73-A798-BB49635B6407}"/>
                </a:ext>
              </a:extLst>
            </p:cNvPr>
            <p:cNvSpPr/>
            <p:nvPr/>
          </p:nvSpPr>
          <p:spPr>
            <a:xfrm>
              <a:off x="8782051" y="2427178"/>
              <a:ext cx="121444" cy="1214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3" name="Oval 12">
              <a:extLst>
                <a:ext uri="{FF2B5EF4-FFF2-40B4-BE49-F238E27FC236}">
                  <a16:creationId xmlns:a16="http://schemas.microsoft.com/office/drawing/2014/main" id="{0A276F9E-BDC3-4C9C-B1BD-A0D9A11ACE5A}"/>
                </a:ext>
              </a:extLst>
            </p:cNvPr>
            <p:cNvSpPr/>
            <p:nvPr/>
          </p:nvSpPr>
          <p:spPr>
            <a:xfrm>
              <a:off x="8782051" y="2835055"/>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4" name="Oval 13">
              <a:extLst>
                <a:ext uri="{FF2B5EF4-FFF2-40B4-BE49-F238E27FC236}">
                  <a16:creationId xmlns:a16="http://schemas.microsoft.com/office/drawing/2014/main" id="{CCAE3B97-8FC8-4B59-A6E2-BB3C64DA287B}"/>
                </a:ext>
              </a:extLst>
            </p:cNvPr>
            <p:cNvSpPr/>
            <p:nvPr/>
          </p:nvSpPr>
          <p:spPr>
            <a:xfrm>
              <a:off x="8782051" y="3242933"/>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cxnSp>
        <p:nvCxnSpPr>
          <p:cNvPr id="15" name="Straight Connector 14">
            <a:extLst>
              <a:ext uri="{FF2B5EF4-FFF2-40B4-BE49-F238E27FC236}">
                <a16:creationId xmlns:a16="http://schemas.microsoft.com/office/drawing/2014/main" id="{9FA97FC5-BDE4-4C00-9513-ECF931B218A5}"/>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ACEC72DE-48EE-46C9-B1AA-795A86565689}"/>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14</a:t>
            </a:fld>
            <a:endParaRPr lang="en-ID" sz="800" dirty="0">
              <a:solidFill>
                <a:schemeClr val="accent6">
                  <a:lumMod val="40000"/>
                  <a:lumOff val="60000"/>
                </a:schemeClr>
              </a:solidFill>
            </a:endParaRPr>
          </a:p>
        </p:txBody>
      </p:sp>
      <p:sp>
        <p:nvSpPr>
          <p:cNvPr id="20" name="TextBox 19">
            <a:extLst>
              <a:ext uri="{FF2B5EF4-FFF2-40B4-BE49-F238E27FC236}">
                <a16:creationId xmlns:a16="http://schemas.microsoft.com/office/drawing/2014/main" id="{A1A5CB8D-D726-40CB-8245-1D6DCA9C0E5F}"/>
              </a:ext>
            </a:extLst>
          </p:cNvPr>
          <p:cNvSpPr txBox="1"/>
          <p:nvPr/>
        </p:nvSpPr>
        <p:spPr>
          <a:xfrm>
            <a:off x="6264107" y="1404389"/>
            <a:ext cx="3337093" cy="1077218"/>
          </a:xfrm>
          <a:prstGeom prst="rect">
            <a:avLst/>
          </a:prstGeom>
          <a:noFill/>
        </p:spPr>
        <p:txBody>
          <a:bodyPr wrap="square" rtlCol="0">
            <a:spAutoFit/>
          </a:bodyPr>
          <a:lstStyle/>
          <a:p>
            <a:r>
              <a:rPr lang="en-US" sz="3200" dirty="0">
                <a:latin typeface="+mj-lt"/>
              </a:rPr>
              <a:t>Let’s Meet Our </a:t>
            </a:r>
            <a:r>
              <a:rPr lang="en-US" sz="3200" dirty="0">
                <a:solidFill>
                  <a:schemeClr val="accent3"/>
                </a:solidFill>
                <a:latin typeface="+mj-lt"/>
              </a:rPr>
              <a:t>CEO &amp; Founder</a:t>
            </a:r>
            <a:endParaRPr lang="en-ID" sz="3200" dirty="0">
              <a:solidFill>
                <a:schemeClr val="accent3"/>
              </a:solidFill>
              <a:latin typeface="+mj-lt"/>
            </a:endParaRPr>
          </a:p>
        </p:txBody>
      </p:sp>
      <p:sp>
        <p:nvSpPr>
          <p:cNvPr id="21" name="TextBox 20">
            <a:extLst>
              <a:ext uri="{FF2B5EF4-FFF2-40B4-BE49-F238E27FC236}">
                <a16:creationId xmlns:a16="http://schemas.microsoft.com/office/drawing/2014/main" id="{4AC1EAC1-5421-4352-AFA2-FFCCD6C4105B}"/>
              </a:ext>
            </a:extLst>
          </p:cNvPr>
          <p:cNvSpPr txBox="1"/>
          <p:nvPr/>
        </p:nvSpPr>
        <p:spPr>
          <a:xfrm>
            <a:off x="6264107" y="2426997"/>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22" name="Straight Connector 21">
            <a:extLst>
              <a:ext uri="{FF2B5EF4-FFF2-40B4-BE49-F238E27FC236}">
                <a16:creationId xmlns:a16="http://schemas.microsoft.com/office/drawing/2014/main" id="{3FEB5735-F274-469D-B73F-4F381BA2EFAA}"/>
              </a:ext>
            </a:extLst>
          </p:cNvPr>
          <p:cNvCxnSpPr/>
          <p:nvPr/>
        </p:nvCxnSpPr>
        <p:spPr>
          <a:xfrm>
            <a:off x="8174096" y="2561110"/>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5F79B66B-B238-4DF3-9894-24288194BDB4}"/>
              </a:ext>
            </a:extLst>
          </p:cNvPr>
          <p:cNvSpPr/>
          <p:nvPr/>
        </p:nvSpPr>
        <p:spPr>
          <a:xfrm>
            <a:off x="6271084" y="3400458"/>
            <a:ext cx="3856228" cy="317587"/>
          </a:xfrm>
          <a:prstGeom prst="rect">
            <a:avLst/>
          </a:prstGeom>
          <a:noFill/>
        </p:spPr>
        <p:txBody>
          <a:bodyPr wrap="square">
            <a:spAutoFit/>
          </a:bodyPr>
          <a:lstStyle/>
          <a:p>
            <a:pPr eaLnBrk="1" fontAlgn="auto" hangingPunct="1">
              <a:lnSpc>
                <a:spcPct val="150000"/>
              </a:lnSpc>
              <a:spcBef>
                <a:spcPts val="0"/>
              </a:spcBef>
              <a:spcAft>
                <a:spcPts val="0"/>
              </a:spcAft>
              <a:defRPr/>
            </a:pPr>
            <a:r>
              <a:rPr lang="en-US" sz="1100" i="1" dirty="0">
                <a:solidFill>
                  <a:schemeClr val="accent6"/>
                </a:solidFill>
                <a:latin typeface="+mn-lt"/>
              </a:rPr>
              <a:t>Triton’s</a:t>
            </a:r>
            <a:r>
              <a:rPr lang="en-US" sz="1100" i="1" dirty="0">
                <a:solidFill>
                  <a:schemeClr val="accent6"/>
                </a:solidFill>
              </a:rPr>
              <a:t> </a:t>
            </a:r>
            <a:r>
              <a:rPr lang="en-US" sz="1100" i="1" dirty="0">
                <a:solidFill>
                  <a:schemeClr val="accent6"/>
                </a:solidFill>
                <a:latin typeface="+mn-lt"/>
              </a:rPr>
              <a:t>C</a:t>
            </a:r>
            <a:r>
              <a:rPr lang="id-ID" sz="1100" i="1" dirty="0">
                <a:solidFill>
                  <a:schemeClr val="accent6"/>
                </a:solidFill>
                <a:latin typeface="+mn-lt"/>
              </a:rPr>
              <a:t>EO</a:t>
            </a:r>
            <a:r>
              <a:rPr lang="en-US" sz="1100" i="1" dirty="0">
                <a:solidFill>
                  <a:schemeClr val="accent6"/>
                </a:solidFill>
                <a:latin typeface="+mn-lt"/>
              </a:rPr>
              <a:t>-</a:t>
            </a:r>
            <a:r>
              <a:rPr lang="id-ID" sz="1100" i="1" dirty="0">
                <a:solidFill>
                  <a:schemeClr val="accent6"/>
                </a:solidFill>
                <a:latin typeface="+mn-lt"/>
              </a:rPr>
              <a:t>Founder</a:t>
            </a:r>
            <a:r>
              <a:rPr lang="en-US" sz="1100" i="1" dirty="0">
                <a:solidFill>
                  <a:schemeClr val="accent6"/>
                </a:solidFill>
                <a:latin typeface="+mn-lt"/>
              </a:rPr>
              <a:t> &amp; Manager For 2021</a:t>
            </a:r>
            <a:endParaRPr lang="id-ID" sz="1100" i="1" dirty="0">
              <a:solidFill>
                <a:schemeClr val="accent6"/>
              </a:solidFill>
              <a:latin typeface="+mn-lt"/>
            </a:endParaRPr>
          </a:p>
        </p:txBody>
      </p:sp>
      <p:sp>
        <p:nvSpPr>
          <p:cNvPr id="24" name="Rectangle 36">
            <a:extLst>
              <a:ext uri="{FF2B5EF4-FFF2-40B4-BE49-F238E27FC236}">
                <a16:creationId xmlns:a16="http://schemas.microsoft.com/office/drawing/2014/main" id="{E2AA15B3-D2F6-4CA9-BD49-8C881528C515}"/>
              </a:ext>
            </a:extLst>
          </p:cNvPr>
          <p:cNvSpPr>
            <a:spLocks noChangeArrowheads="1"/>
          </p:cNvSpPr>
          <p:nvPr/>
        </p:nvSpPr>
        <p:spPr bwMode="auto">
          <a:xfrm>
            <a:off x="6267909" y="3063811"/>
            <a:ext cx="2018209" cy="4206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Lato" panose="020F0502020204030203" pitchFamily="34" charset="0"/>
              </a:defRPr>
            </a:lvl1pPr>
            <a:lvl2pPr marL="742950" indent="-285750">
              <a:defRPr>
                <a:solidFill>
                  <a:schemeClr val="tx1"/>
                </a:solidFill>
                <a:latin typeface="Lato" panose="020F0502020204030203" pitchFamily="34" charset="0"/>
              </a:defRPr>
            </a:lvl2pPr>
            <a:lvl3pPr marL="1143000" indent="-228600">
              <a:defRPr>
                <a:solidFill>
                  <a:schemeClr val="tx1"/>
                </a:solidFill>
                <a:latin typeface="Lato" panose="020F0502020204030203" pitchFamily="34" charset="0"/>
              </a:defRPr>
            </a:lvl3pPr>
            <a:lvl4pPr marL="1600200" indent="-228600">
              <a:defRPr>
                <a:solidFill>
                  <a:schemeClr val="tx1"/>
                </a:solidFill>
                <a:latin typeface="Lato" panose="020F0502020204030203" pitchFamily="34" charset="0"/>
              </a:defRPr>
            </a:lvl4pPr>
            <a:lvl5pPr marL="2057400" indent="-228600">
              <a:defRPr>
                <a:solidFill>
                  <a:schemeClr val="tx1"/>
                </a:solidFill>
                <a:latin typeface="Lato" panose="020F0502020204030203" pitchFamily="34" charset="0"/>
              </a:defRPr>
            </a:lvl5pPr>
            <a:lvl6pPr marL="2514600" indent="-228600" fontAlgn="base">
              <a:spcBef>
                <a:spcPct val="0"/>
              </a:spcBef>
              <a:spcAft>
                <a:spcPct val="0"/>
              </a:spcAft>
              <a:defRPr>
                <a:solidFill>
                  <a:schemeClr val="tx1"/>
                </a:solidFill>
                <a:latin typeface="Lato" panose="020F0502020204030203" pitchFamily="34" charset="0"/>
              </a:defRPr>
            </a:lvl6pPr>
            <a:lvl7pPr marL="2971800" indent="-228600" fontAlgn="base">
              <a:spcBef>
                <a:spcPct val="0"/>
              </a:spcBef>
              <a:spcAft>
                <a:spcPct val="0"/>
              </a:spcAft>
              <a:defRPr>
                <a:solidFill>
                  <a:schemeClr val="tx1"/>
                </a:solidFill>
                <a:latin typeface="Lato" panose="020F0502020204030203" pitchFamily="34" charset="0"/>
              </a:defRPr>
            </a:lvl7pPr>
            <a:lvl8pPr marL="3429000" indent="-228600" fontAlgn="base">
              <a:spcBef>
                <a:spcPct val="0"/>
              </a:spcBef>
              <a:spcAft>
                <a:spcPct val="0"/>
              </a:spcAft>
              <a:defRPr>
                <a:solidFill>
                  <a:schemeClr val="tx1"/>
                </a:solidFill>
                <a:latin typeface="Lato" panose="020F0502020204030203" pitchFamily="34" charset="0"/>
              </a:defRPr>
            </a:lvl8pPr>
            <a:lvl9pPr marL="3886200" indent="-228600" fontAlgn="base">
              <a:spcBef>
                <a:spcPct val="0"/>
              </a:spcBef>
              <a:spcAft>
                <a:spcPct val="0"/>
              </a:spcAft>
              <a:defRPr>
                <a:solidFill>
                  <a:schemeClr val="tx1"/>
                </a:solidFill>
                <a:latin typeface="Lato" panose="020F0502020204030203" pitchFamily="34" charset="0"/>
              </a:defRPr>
            </a:lvl9pPr>
          </a:lstStyle>
          <a:p>
            <a:pPr algn="just" eaLnBrk="1" hangingPunct="1">
              <a:lnSpc>
                <a:spcPct val="150000"/>
              </a:lnSpc>
            </a:pPr>
            <a:r>
              <a:rPr lang="id-ID" altLang="en-US" sz="1600" b="1" dirty="0">
                <a:solidFill>
                  <a:schemeClr val="tx2"/>
                </a:solidFill>
                <a:latin typeface="+mn-lt"/>
              </a:rPr>
              <a:t>Mac George</a:t>
            </a:r>
          </a:p>
        </p:txBody>
      </p:sp>
      <p:sp>
        <p:nvSpPr>
          <p:cNvPr id="25" name="Rectangle 24">
            <a:extLst>
              <a:ext uri="{FF2B5EF4-FFF2-40B4-BE49-F238E27FC236}">
                <a16:creationId xmlns:a16="http://schemas.microsoft.com/office/drawing/2014/main" id="{5C25C898-EAEC-44EC-BA07-67EC985874F1}"/>
              </a:ext>
            </a:extLst>
          </p:cNvPr>
          <p:cNvSpPr/>
          <p:nvPr/>
        </p:nvSpPr>
        <p:spPr>
          <a:xfrm flipV="1">
            <a:off x="6395369" y="4198504"/>
            <a:ext cx="3840480" cy="66772"/>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D" sz="1400">
              <a:solidFill>
                <a:schemeClr val="accent6"/>
              </a:solidFill>
            </a:endParaRPr>
          </a:p>
        </p:txBody>
      </p:sp>
      <p:sp>
        <p:nvSpPr>
          <p:cNvPr id="26" name="Rectangle 25">
            <a:extLst>
              <a:ext uri="{FF2B5EF4-FFF2-40B4-BE49-F238E27FC236}">
                <a16:creationId xmlns:a16="http://schemas.microsoft.com/office/drawing/2014/main" id="{445C8ECA-D513-4372-A50A-3CA698AB943A}"/>
              </a:ext>
            </a:extLst>
          </p:cNvPr>
          <p:cNvSpPr/>
          <p:nvPr/>
        </p:nvSpPr>
        <p:spPr>
          <a:xfrm flipV="1">
            <a:off x="6362087" y="4198504"/>
            <a:ext cx="3383280" cy="66772"/>
          </a:xfrm>
          <a:prstGeom prst="rect">
            <a:avLst/>
          </a:prstGeom>
          <a:gradFill>
            <a:gsLst>
              <a:gs pos="0">
                <a:schemeClr val="accent1"/>
              </a:gs>
              <a:gs pos="100000">
                <a:schemeClr val="accent2"/>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D" sz="1400">
              <a:solidFill>
                <a:schemeClr val="accent6"/>
              </a:solidFill>
            </a:endParaRPr>
          </a:p>
        </p:txBody>
      </p:sp>
      <p:sp>
        <p:nvSpPr>
          <p:cNvPr id="27" name="TextBox 26">
            <a:extLst>
              <a:ext uri="{FF2B5EF4-FFF2-40B4-BE49-F238E27FC236}">
                <a16:creationId xmlns:a16="http://schemas.microsoft.com/office/drawing/2014/main" id="{A2133485-B12E-4B21-AC7D-F8F0369D2351}"/>
              </a:ext>
            </a:extLst>
          </p:cNvPr>
          <p:cNvSpPr txBox="1"/>
          <p:nvPr/>
        </p:nvSpPr>
        <p:spPr>
          <a:xfrm flipH="1">
            <a:off x="10390196" y="4088052"/>
            <a:ext cx="529880" cy="215059"/>
          </a:xfrm>
          <a:prstGeom prst="rect">
            <a:avLst/>
          </a:prstGeom>
          <a:noFill/>
        </p:spPr>
        <p:txBody>
          <a:bodyPr wrap="squar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fontAlgn="auto">
              <a:lnSpc>
                <a:spcPct val="150000"/>
              </a:lnSpc>
              <a:spcBef>
                <a:spcPts val="0"/>
              </a:spcBef>
              <a:spcAft>
                <a:spcPts val="0"/>
              </a:spcAft>
              <a:defRPr/>
            </a:pPr>
            <a:r>
              <a:rPr lang="en-ID" sz="1050" dirty="0">
                <a:solidFill>
                  <a:schemeClr val="accent6"/>
                </a:solidFill>
                <a:ea typeface="Lato Medium" panose="020F0502020204030203" pitchFamily="34" charset="0"/>
                <a:cs typeface="Lato Medium" panose="020F0502020204030203" pitchFamily="34" charset="0"/>
              </a:rPr>
              <a:t>80%</a:t>
            </a:r>
            <a:endParaRPr lang="en-US" sz="1050" dirty="0">
              <a:solidFill>
                <a:schemeClr val="accent6"/>
              </a:solidFill>
              <a:ea typeface="Lato Medium" panose="020F0502020204030203" pitchFamily="34" charset="0"/>
              <a:cs typeface="Lato Medium" panose="020F0502020204030203" pitchFamily="34" charset="0"/>
            </a:endParaRPr>
          </a:p>
        </p:txBody>
      </p:sp>
      <p:sp>
        <p:nvSpPr>
          <p:cNvPr id="28" name="TextBox 27">
            <a:extLst>
              <a:ext uri="{FF2B5EF4-FFF2-40B4-BE49-F238E27FC236}">
                <a16:creationId xmlns:a16="http://schemas.microsoft.com/office/drawing/2014/main" id="{9E5AE0A9-E728-4FCB-B8CC-D862F8CFF8A6}"/>
              </a:ext>
            </a:extLst>
          </p:cNvPr>
          <p:cNvSpPr txBox="1"/>
          <p:nvPr/>
        </p:nvSpPr>
        <p:spPr>
          <a:xfrm flipH="1">
            <a:off x="6357899" y="3915271"/>
            <a:ext cx="1922463" cy="204800"/>
          </a:xfrm>
          <a:prstGeom prst="rect">
            <a:avLst/>
          </a:prstGeom>
          <a:noFill/>
        </p:spPr>
        <p:txBody>
          <a:bodyPr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lnSpc>
                <a:spcPct val="150000"/>
              </a:lnSpc>
              <a:spcBef>
                <a:spcPts val="0"/>
              </a:spcBef>
              <a:spcAft>
                <a:spcPts val="0"/>
              </a:spcAft>
              <a:defRPr/>
            </a:pPr>
            <a:r>
              <a:rPr lang="en-US" sz="1000" i="1" dirty="0">
                <a:solidFill>
                  <a:schemeClr val="accent6"/>
                </a:solidFill>
                <a:ea typeface="Lato Medium" panose="020F0502020204030203" pitchFamily="34" charset="0"/>
                <a:cs typeface="Lato Medium" panose="020F0502020204030203" pitchFamily="34" charset="0"/>
              </a:rPr>
              <a:t>Leadership</a:t>
            </a:r>
          </a:p>
        </p:txBody>
      </p:sp>
      <p:sp>
        <p:nvSpPr>
          <p:cNvPr id="29" name="Rectangle 28">
            <a:extLst>
              <a:ext uri="{FF2B5EF4-FFF2-40B4-BE49-F238E27FC236}">
                <a16:creationId xmlns:a16="http://schemas.microsoft.com/office/drawing/2014/main" id="{9653CDAD-9FAE-4986-8C64-C10F4FCD0A32}"/>
              </a:ext>
            </a:extLst>
          </p:cNvPr>
          <p:cNvSpPr/>
          <p:nvPr/>
        </p:nvSpPr>
        <p:spPr>
          <a:xfrm flipV="1">
            <a:off x="6395369" y="4745120"/>
            <a:ext cx="3840480" cy="66772"/>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D" sz="1400">
              <a:solidFill>
                <a:schemeClr val="accent6"/>
              </a:solidFill>
            </a:endParaRPr>
          </a:p>
        </p:txBody>
      </p:sp>
      <p:sp>
        <p:nvSpPr>
          <p:cNvPr id="30" name="Rectangle 29">
            <a:extLst>
              <a:ext uri="{FF2B5EF4-FFF2-40B4-BE49-F238E27FC236}">
                <a16:creationId xmlns:a16="http://schemas.microsoft.com/office/drawing/2014/main" id="{29A885DE-FDDF-4100-BEB9-8F78D9D2C2BE}"/>
              </a:ext>
            </a:extLst>
          </p:cNvPr>
          <p:cNvSpPr/>
          <p:nvPr/>
        </p:nvSpPr>
        <p:spPr>
          <a:xfrm flipV="1">
            <a:off x="6362087" y="4745120"/>
            <a:ext cx="3566160" cy="66772"/>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D" sz="1400" dirty="0">
              <a:solidFill>
                <a:schemeClr val="accent6"/>
              </a:solidFill>
            </a:endParaRPr>
          </a:p>
        </p:txBody>
      </p:sp>
      <p:sp>
        <p:nvSpPr>
          <p:cNvPr id="31" name="TextBox 30">
            <a:extLst>
              <a:ext uri="{FF2B5EF4-FFF2-40B4-BE49-F238E27FC236}">
                <a16:creationId xmlns:a16="http://schemas.microsoft.com/office/drawing/2014/main" id="{A9B91EC4-CC1C-4EFE-9509-EC975EAA3157}"/>
              </a:ext>
            </a:extLst>
          </p:cNvPr>
          <p:cNvSpPr txBox="1"/>
          <p:nvPr/>
        </p:nvSpPr>
        <p:spPr>
          <a:xfrm flipH="1">
            <a:off x="10395112" y="4622088"/>
            <a:ext cx="529879" cy="215059"/>
          </a:xfrm>
          <a:prstGeom prst="rect">
            <a:avLst/>
          </a:prstGeom>
          <a:noFill/>
        </p:spPr>
        <p:txBody>
          <a:bodyPr wrap="squar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fontAlgn="auto">
              <a:lnSpc>
                <a:spcPct val="150000"/>
              </a:lnSpc>
              <a:spcBef>
                <a:spcPts val="0"/>
              </a:spcBef>
              <a:spcAft>
                <a:spcPts val="0"/>
              </a:spcAft>
              <a:defRPr/>
            </a:pPr>
            <a:r>
              <a:rPr lang="en-US" sz="1050" dirty="0">
                <a:solidFill>
                  <a:schemeClr val="accent6"/>
                </a:solidFill>
                <a:ea typeface="Lato Medium" panose="020F0502020204030203" pitchFamily="34" charset="0"/>
                <a:cs typeface="Lato Medium" panose="020F0502020204030203" pitchFamily="34" charset="0"/>
              </a:rPr>
              <a:t>9</a:t>
            </a:r>
            <a:r>
              <a:rPr lang="id-ID" sz="1050" dirty="0">
                <a:solidFill>
                  <a:schemeClr val="accent6"/>
                </a:solidFill>
                <a:ea typeface="Lato Medium" panose="020F0502020204030203" pitchFamily="34" charset="0"/>
                <a:cs typeface="Lato Medium" panose="020F0502020204030203" pitchFamily="34" charset="0"/>
              </a:rPr>
              <a:t>0</a:t>
            </a:r>
            <a:r>
              <a:rPr lang="en-ID" sz="1050" dirty="0">
                <a:solidFill>
                  <a:schemeClr val="accent6"/>
                </a:solidFill>
                <a:ea typeface="Lato Medium" panose="020F0502020204030203" pitchFamily="34" charset="0"/>
                <a:cs typeface="Lato Medium" panose="020F0502020204030203" pitchFamily="34" charset="0"/>
              </a:rPr>
              <a:t>%</a:t>
            </a:r>
            <a:endParaRPr lang="en-US" sz="1050" dirty="0">
              <a:solidFill>
                <a:schemeClr val="accent6"/>
              </a:solidFill>
              <a:ea typeface="Lato Medium" panose="020F0502020204030203" pitchFamily="34" charset="0"/>
              <a:cs typeface="Lato Medium" panose="020F0502020204030203" pitchFamily="34" charset="0"/>
            </a:endParaRPr>
          </a:p>
        </p:txBody>
      </p:sp>
      <p:sp>
        <p:nvSpPr>
          <p:cNvPr id="32" name="TextBox 31">
            <a:extLst>
              <a:ext uri="{FF2B5EF4-FFF2-40B4-BE49-F238E27FC236}">
                <a16:creationId xmlns:a16="http://schemas.microsoft.com/office/drawing/2014/main" id="{9D1F4E3E-FE2C-4078-9A94-523332D6004C}"/>
              </a:ext>
            </a:extLst>
          </p:cNvPr>
          <p:cNvSpPr txBox="1"/>
          <p:nvPr/>
        </p:nvSpPr>
        <p:spPr>
          <a:xfrm flipH="1">
            <a:off x="6354130" y="4455536"/>
            <a:ext cx="1922463" cy="204800"/>
          </a:xfrm>
          <a:prstGeom prst="rect">
            <a:avLst/>
          </a:prstGeom>
          <a:noFill/>
        </p:spPr>
        <p:txBody>
          <a:bodyPr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lnSpc>
                <a:spcPct val="150000"/>
              </a:lnSpc>
              <a:spcBef>
                <a:spcPts val="0"/>
              </a:spcBef>
              <a:spcAft>
                <a:spcPts val="0"/>
              </a:spcAft>
              <a:defRPr/>
            </a:pPr>
            <a:r>
              <a:rPr lang="en-US" sz="1000" i="1" dirty="0">
                <a:solidFill>
                  <a:schemeClr val="accent6"/>
                </a:solidFill>
                <a:ea typeface="Lato Medium" panose="020F0502020204030203" pitchFamily="34" charset="0"/>
                <a:cs typeface="Lato Medium" panose="020F0502020204030203" pitchFamily="34" charset="0"/>
              </a:rPr>
              <a:t>Team Communication</a:t>
            </a:r>
          </a:p>
        </p:txBody>
      </p:sp>
      <p:sp>
        <p:nvSpPr>
          <p:cNvPr id="33" name="Rectangle 32">
            <a:extLst>
              <a:ext uri="{FF2B5EF4-FFF2-40B4-BE49-F238E27FC236}">
                <a16:creationId xmlns:a16="http://schemas.microsoft.com/office/drawing/2014/main" id="{C2B4DB16-B5A5-4410-8911-77EAD384DC17}"/>
              </a:ext>
            </a:extLst>
          </p:cNvPr>
          <p:cNvSpPr/>
          <p:nvPr/>
        </p:nvSpPr>
        <p:spPr>
          <a:xfrm flipV="1">
            <a:off x="6395369" y="5272805"/>
            <a:ext cx="3840480" cy="66772"/>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D" sz="1400">
              <a:solidFill>
                <a:schemeClr val="accent6"/>
              </a:solidFill>
            </a:endParaRPr>
          </a:p>
        </p:txBody>
      </p:sp>
      <p:sp>
        <p:nvSpPr>
          <p:cNvPr id="34" name="Rectangle 33">
            <a:extLst>
              <a:ext uri="{FF2B5EF4-FFF2-40B4-BE49-F238E27FC236}">
                <a16:creationId xmlns:a16="http://schemas.microsoft.com/office/drawing/2014/main" id="{E9CB2C61-F296-4C3E-9DFC-90E3CEF0FCE2}"/>
              </a:ext>
            </a:extLst>
          </p:cNvPr>
          <p:cNvSpPr/>
          <p:nvPr/>
        </p:nvSpPr>
        <p:spPr>
          <a:xfrm flipV="1">
            <a:off x="6362087" y="5272805"/>
            <a:ext cx="2194560" cy="66772"/>
          </a:xfrm>
          <a:prstGeom prst="rect">
            <a:avLst/>
          </a:prstGeom>
          <a:gradFill>
            <a:gsLst>
              <a:gs pos="0">
                <a:schemeClr val="accent1"/>
              </a:gs>
              <a:gs pos="100000">
                <a:schemeClr val="accent2"/>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D" sz="1400" dirty="0">
              <a:solidFill>
                <a:schemeClr val="accent6"/>
              </a:solidFill>
            </a:endParaRPr>
          </a:p>
        </p:txBody>
      </p:sp>
      <p:sp>
        <p:nvSpPr>
          <p:cNvPr id="35" name="TextBox 34">
            <a:extLst>
              <a:ext uri="{FF2B5EF4-FFF2-40B4-BE49-F238E27FC236}">
                <a16:creationId xmlns:a16="http://schemas.microsoft.com/office/drawing/2014/main" id="{0256B704-7E1A-4464-9589-CD25ECDFB997}"/>
              </a:ext>
            </a:extLst>
          </p:cNvPr>
          <p:cNvSpPr txBox="1"/>
          <p:nvPr/>
        </p:nvSpPr>
        <p:spPr>
          <a:xfrm flipH="1">
            <a:off x="10390196" y="5162353"/>
            <a:ext cx="529880" cy="215059"/>
          </a:xfrm>
          <a:prstGeom prst="rect">
            <a:avLst/>
          </a:prstGeom>
          <a:noFill/>
        </p:spPr>
        <p:txBody>
          <a:bodyPr wrap="squar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fontAlgn="auto">
              <a:lnSpc>
                <a:spcPct val="150000"/>
              </a:lnSpc>
              <a:spcBef>
                <a:spcPts val="0"/>
              </a:spcBef>
              <a:spcAft>
                <a:spcPts val="0"/>
              </a:spcAft>
              <a:defRPr/>
            </a:pPr>
            <a:r>
              <a:rPr lang="en-ID" sz="1050" dirty="0">
                <a:solidFill>
                  <a:schemeClr val="accent6"/>
                </a:solidFill>
                <a:ea typeface="Lato Medium" panose="020F0502020204030203" pitchFamily="34" charset="0"/>
                <a:cs typeface="Lato Medium" panose="020F0502020204030203" pitchFamily="34" charset="0"/>
              </a:rPr>
              <a:t>50%</a:t>
            </a:r>
            <a:endParaRPr lang="en-US" sz="1050" dirty="0">
              <a:solidFill>
                <a:schemeClr val="accent6"/>
              </a:solidFill>
              <a:ea typeface="Lato Medium" panose="020F0502020204030203" pitchFamily="34" charset="0"/>
              <a:cs typeface="Lato Medium" panose="020F0502020204030203" pitchFamily="34" charset="0"/>
            </a:endParaRPr>
          </a:p>
        </p:txBody>
      </p:sp>
      <p:sp>
        <p:nvSpPr>
          <p:cNvPr id="36" name="TextBox 35">
            <a:extLst>
              <a:ext uri="{FF2B5EF4-FFF2-40B4-BE49-F238E27FC236}">
                <a16:creationId xmlns:a16="http://schemas.microsoft.com/office/drawing/2014/main" id="{551C6C2C-B012-45E2-B385-D4D896816AF6}"/>
              </a:ext>
            </a:extLst>
          </p:cNvPr>
          <p:cNvSpPr txBox="1"/>
          <p:nvPr/>
        </p:nvSpPr>
        <p:spPr>
          <a:xfrm flipH="1">
            <a:off x="6357899" y="4989572"/>
            <a:ext cx="1922463" cy="204800"/>
          </a:xfrm>
          <a:prstGeom prst="rect">
            <a:avLst/>
          </a:prstGeom>
          <a:noFill/>
        </p:spPr>
        <p:txBody>
          <a:bodyPr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lnSpc>
                <a:spcPct val="150000"/>
              </a:lnSpc>
              <a:spcBef>
                <a:spcPts val="0"/>
              </a:spcBef>
              <a:spcAft>
                <a:spcPts val="0"/>
              </a:spcAft>
              <a:defRPr/>
            </a:pPr>
            <a:r>
              <a:rPr lang="en-US" sz="1000" i="1" dirty="0">
                <a:solidFill>
                  <a:schemeClr val="accent6"/>
                </a:solidFill>
                <a:ea typeface="Lato Medium" panose="020F0502020204030203" pitchFamily="34" charset="0"/>
                <a:cs typeface="Lato Medium" panose="020F0502020204030203" pitchFamily="34" charset="0"/>
              </a:rPr>
              <a:t>Business Management</a:t>
            </a:r>
          </a:p>
        </p:txBody>
      </p:sp>
      <p:sp>
        <p:nvSpPr>
          <p:cNvPr id="3" name="Picture Placeholder 2">
            <a:extLst>
              <a:ext uri="{FF2B5EF4-FFF2-40B4-BE49-F238E27FC236}">
                <a16:creationId xmlns:a16="http://schemas.microsoft.com/office/drawing/2014/main" id="{3361C6EE-2073-44BC-8D7B-04081262455E}"/>
              </a:ext>
            </a:extLst>
          </p:cNvPr>
          <p:cNvSpPr>
            <a:spLocks noGrp="1"/>
          </p:cNvSpPr>
          <p:nvPr>
            <p:ph type="pic" sz="quarter" idx="10"/>
          </p:nvPr>
        </p:nvSpPr>
        <p:spPr/>
      </p:sp>
    </p:spTree>
    <p:extLst>
      <p:ext uri="{BB962C8B-B14F-4D97-AF65-F5344CB8AC3E}">
        <p14:creationId xmlns:p14="http://schemas.microsoft.com/office/powerpoint/2010/main" val="4225300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B898071-07F4-420F-9714-7FA5A9E59073}"/>
              </a:ext>
            </a:extLst>
          </p:cNvPr>
          <p:cNvGrpSpPr/>
          <p:nvPr/>
        </p:nvGrpSpPr>
        <p:grpSpPr>
          <a:xfrm>
            <a:off x="576770" y="547633"/>
            <a:ext cx="424718" cy="386087"/>
            <a:chOff x="2129796" y="990599"/>
            <a:chExt cx="773411" cy="703064"/>
          </a:xfrm>
        </p:grpSpPr>
        <p:sp>
          <p:nvSpPr>
            <p:cNvPr id="14" name="Freeform: Shape 13">
              <a:extLst>
                <a:ext uri="{FF2B5EF4-FFF2-40B4-BE49-F238E27FC236}">
                  <a16:creationId xmlns:a16="http://schemas.microsoft.com/office/drawing/2014/main" id="{D439605B-FD6E-4D88-B431-A2E7A2A855D5}"/>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5" name="Freeform: Shape 14">
              <a:extLst>
                <a:ext uri="{FF2B5EF4-FFF2-40B4-BE49-F238E27FC236}">
                  <a16:creationId xmlns:a16="http://schemas.microsoft.com/office/drawing/2014/main" id="{DB404771-64A7-4EEF-B2B5-0C9D042CD6D4}"/>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16" name="TextBox 15">
            <a:extLst>
              <a:ext uri="{FF2B5EF4-FFF2-40B4-BE49-F238E27FC236}">
                <a16:creationId xmlns:a16="http://schemas.microsoft.com/office/drawing/2014/main" id="{CF704518-B7AC-4B4A-A9BA-A8DDA1338BE6}"/>
              </a:ext>
            </a:extLst>
          </p:cNvPr>
          <p:cNvSpPr txBox="1"/>
          <p:nvPr/>
        </p:nvSpPr>
        <p:spPr>
          <a:xfrm>
            <a:off x="1413645" y="2724361"/>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17" name="Straight Connector 16">
            <a:extLst>
              <a:ext uri="{FF2B5EF4-FFF2-40B4-BE49-F238E27FC236}">
                <a16:creationId xmlns:a16="http://schemas.microsoft.com/office/drawing/2014/main" id="{8B52DA55-9D2E-42DE-9162-38031D02E341}"/>
              </a:ext>
            </a:extLst>
          </p:cNvPr>
          <p:cNvCxnSpPr/>
          <p:nvPr/>
        </p:nvCxnSpPr>
        <p:spPr>
          <a:xfrm>
            <a:off x="3323634" y="2858474"/>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7884109F-A330-4614-B066-86FE1FAE0739}"/>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19" name="Group 18">
            <a:extLst>
              <a:ext uri="{FF2B5EF4-FFF2-40B4-BE49-F238E27FC236}">
                <a16:creationId xmlns:a16="http://schemas.microsoft.com/office/drawing/2014/main" id="{3695C147-A4CA-46D8-8E44-202D9079DE8D}"/>
              </a:ext>
            </a:extLst>
          </p:cNvPr>
          <p:cNvGrpSpPr/>
          <p:nvPr/>
        </p:nvGrpSpPr>
        <p:grpSpPr>
          <a:xfrm>
            <a:off x="630478" y="6183134"/>
            <a:ext cx="253999" cy="87085"/>
            <a:chOff x="4499429" y="1843314"/>
            <a:chExt cx="253999" cy="87085"/>
          </a:xfrm>
        </p:grpSpPr>
        <p:sp>
          <p:nvSpPr>
            <p:cNvPr id="20" name="Oval 19">
              <a:extLst>
                <a:ext uri="{FF2B5EF4-FFF2-40B4-BE49-F238E27FC236}">
                  <a16:creationId xmlns:a16="http://schemas.microsoft.com/office/drawing/2014/main" id="{DB676F6E-8367-480B-8A30-8C96EE491567}"/>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1" name="Oval 20">
              <a:extLst>
                <a:ext uri="{FF2B5EF4-FFF2-40B4-BE49-F238E27FC236}">
                  <a16:creationId xmlns:a16="http://schemas.microsoft.com/office/drawing/2014/main" id="{FAD503EF-C93D-40E1-BC8E-8348E31DBB8E}"/>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22" name="TextBox 21">
            <a:extLst>
              <a:ext uri="{FF2B5EF4-FFF2-40B4-BE49-F238E27FC236}">
                <a16:creationId xmlns:a16="http://schemas.microsoft.com/office/drawing/2014/main" id="{0886A40F-573C-4021-95B9-A2A3D54740F1}"/>
              </a:ext>
            </a:extLst>
          </p:cNvPr>
          <p:cNvSpPr txBox="1"/>
          <p:nvPr/>
        </p:nvSpPr>
        <p:spPr>
          <a:xfrm>
            <a:off x="1413645" y="1701753"/>
            <a:ext cx="3748905" cy="1077218"/>
          </a:xfrm>
          <a:prstGeom prst="rect">
            <a:avLst/>
          </a:prstGeom>
          <a:noFill/>
        </p:spPr>
        <p:txBody>
          <a:bodyPr wrap="square" rtlCol="0">
            <a:spAutoFit/>
          </a:bodyPr>
          <a:lstStyle/>
          <a:p>
            <a:r>
              <a:rPr lang="en-US" sz="3200" dirty="0">
                <a:latin typeface="+mj-lt"/>
              </a:rPr>
              <a:t>The Triton’s </a:t>
            </a:r>
            <a:r>
              <a:rPr lang="en-US" sz="3200" dirty="0">
                <a:solidFill>
                  <a:schemeClr val="accent3"/>
                </a:solidFill>
                <a:latin typeface="+mj-lt"/>
              </a:rPr>
              <a:t>Training Manager</a:t>
            </a:r>
            <a:endParaRPr lang="en-ID" sz="3200" dirty="0">
              <a:solidFill>
                <a:schemeClr val="accent3"/>
              </a:solidFill>
              <a:latin typeface="+mj-lt"/>
            </a:endParaRPr>
          </a:p>
        </p:txBody>
      </p:sp>
      <p:sp>
        <p:nvSpPr>
          <p:cNvPr id="27" name="TextBox 26">
            <a:extLst>
              <a:ext uri="{FF2B5EF4-FFF2-40B4-BE49-F238E27FC236}">
                <a16:creationId xmlns:a16="http://schemas.microsoft.com/office/drawing/2014/main" id="{A41D71FC-03E4-499F-A3B3-095F02524ABC}"/>
              </a:ext>
            </a:extLst>
          </p:cNvPr>
          <p:cNvSpPr txBox="1"/>
          <p:nvPr/>
        </p:nvSpPr>
        <p:spPr>
          <a:xfrm>
            <a:off x="1413645" y="3421005"/>
            <a:ext cx="3905249" cy="1587166"/>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Praesent tristique </a:t>
            </a:r>
            <a:r>
              <a:rPr lang="en-US" sz="1100" dirty="0" err="1">
                <a:solidFill>
                  <a:schemeClr val="accent6"/>
                </a:solidFill>
                <a:ea typeface="Times New Roman" panose="02020603050405020304" pitchFamily="18" charset="0"/>
              </a:rPr>
              <a:t>anit</a:t>
            </a:r>
            <a:r>
              <a:rPr lang="en-US" sz="1100" dirty="0">
                <a:solidFill>
                  <a:schemeClr val="accent6"/>
                </a:solidFill>
                <a:ea typeface="Times New Roman" panose="02020603050405020304" pitchFamily="18" charset="0"/>
              </a:rPr>
              <a:t> s</a:t>
            </a:r>
            <a:r>
              <a:rPr lang="id-ID" sz="1100" dirty="0">
                <a:solidFill>
                  <a:schemeClr val="accent6"/>
                </a:solidFill>
                <a:ea typeface="Times New Roman" panose="02020603050405020304" pitchFamily="18" charset="0"/>
              </a:rPr>
              <a:t>magna sit amet. Risus pre</a:t>
            </a:r>
            <a:r>
              <a:rPr lang="en-US" sz="1100" dirty="0">
                <a:solidFill>
                  <a:schemeClr val="accent6"/>
                </a:solidFill>
                <a:ea typeface="Times New Roman" panose="02020603050405020304" pitchFamily="18" charset="0"/>
              </a:rPr>
              <a:t> </a:t>
            </a:r>
            <a:r>
              <a:rPr lang="id-ID" sz="1100" dirty="0">
                <a:solidFill>
                  <a:schemeClr val="accent6"/>
                </a:solidFill>
                <a:ea typeface="Times New Roman" panose="02020603050405020304" pitchFamily="18" charset="0"/>
              </a:rPr>
              <a:t>tium quam vulputate dignissim. Enim</a:t>
            </a:r>
            <a:r>
              <a:rPr lang="en-US" sz="1100" dirty="0" err="1">
                <a:solidFill>
                  <a:schemeClr val="accent6"/>
                </a:solidFill>
                <a:ea typeface="Times New Roman" panose="02020603050405020304" pitchFamily="18" charset="0"/>
              </a:rPr>
              <a:t>agi</a:t>
            </a:r>
            <a:r>
              <a:rPr lang="id-ID" sz="1100" dirty="0">
                <a:solidFill>
                  <a:schemeClr val="accent6"/>
                </a:solidFill>
                <a:ea typeface="Times New Roman" panose="02020603050405020304" pitchFamily="18" charset="0"/>
              </a:rPr>
              <a:t> </a:t>
            </a:r>
            <a:r>
              <a:rPr lang="en-US" sz="1100" dirty="0">
                <a:solidFill>
                  <a:schemeClr val="accent6"/>
                </a:solidFill>
                <a:ea typeface="Times New Roman" panose="02020603050405020304" pitchFamily="18" charset="0"/>
              </a:rPr>
              <a:t>ci</a:t>
            </a:r>
            <a:r>
              <a:rPr lang="id-ID" sz="1100" dirty="0">
                <a:solidFill>
                  <a:schemeClr val="accent6"/>
                </a:solidFill>
                <a:ea typeface="Times New Roman" panose="02020603050405020304" pitchFamily="18" charset="0"/>
              </a:rPr>
              <a:t>nec dui</a:t>
            </a:r>
            <a:r>
              <a:rPr lang="en-US" sz="1100" dirty="0">
                <a:solidFill>
                  <a:schemeClr val="accent6"/>
                </a:solidFill>
                <a:ea typeface="Times New Roman" panose="02020603050405020304" pitchFamily="18" charset="0"/>
              </a:rPr>
              <a:t>r</a:t>
            </a:r>
            <a:r>
              <a:rPr lang="id-ID" sz="1100" dirty="0">
                <a:solidFill>
                  <a:schemeClr val="accent6"/>
                </a:solidFill>
                <a:ea typeface="Times New Roman" panose="02020603050405020304" pitchFamily="18" charset="0"/>
              </a:rPr>
              <a:t> nunc mattis enim ut tellus </a:t>
            </a:r>
            <a:r>
              <a:rPr lang="en-US" sz="1100" dirty="0">
                <a:solidFill>
                  <a:schemeClr val="accent6"/>
                </a:solidFill>
                <a:ea typeface="Times New Roman" panose="02020603050405020304" pitchFamily="18" charset="0"/>
              </a:rPr>
              <a:t>ma</a:t>
            </a:r>
            <a:r>
              <a:rPr lang="id-ID" sz="1100" dirty="0">
                <a:solidFill>
                  <a:schemeClr val="accent6"/>
                </a:solidFill>
                <a:ea typeface="Times New Roman" panose="02020603050405020304" pitchFamily="18" charset="0"/>
              </a:rPr>
              <a:t>elem</a:t>
            </a:r>
            <a:r>
              <a:rPr lang="en-US" sz="1100" dirty="0">
                <a:solidFill>
                  <a:schemeClr val="accent6"/>
                </a:solidFill>
                <a:ea typeface="Times New Roman" panose="02020603050405020304" pitchFamily="18" charset="0"/>
              </a:rPr>
              <a:t> </a:t>
            </a:r>
            <a:r>
              <a:rPr lang="id-ID" sz="1100" dirty="0">
                <a:solidFill>
                  <a:schemeClr val="accent6"/>
                </a:solidFill>
                <a:ea typeface="Times New Roman" panose="02020603050405020304" pitchFamily="18" charset="0"/>
              </a:rPr>
              <a:t>Aliqu</a:t>
            </a:r>
            <a:r>
              <a:rPr lang="en-US" sz="1100" dirty="0">
                <a:solidFill>
                  <a:schemeClr val="accent6"/>
                </a:solidFill>
                <a:ea typeface="Times New Roman" panose="02020603050405020304" pitchFamily="18" charset="0"/>
              </a:rPr>
              <a:t>a</a:t>
            </a:r>
            <a:r>
              <a:rPr lang="id-ID" sz="1100" dirty="0">
                <a:solidFill>
                  <a:schemeClr val="accent6"/>
                </a:solidFill>
                <a:ea typeface="Times New Roman" panose="02020603050405020304" pitchFamily="18" charset="0"/>
              </a:rPr>
              <a:t>et nibh pentum</a:t>
            </a:r>
            <a:r>
              <a:rPr lang="en-US" sz="1100" dirty="0">
                <a:solidFill>
                  <a:schemeClr val="accent6"/>
                </a:solidFill>
                <a:ea typeface="Times New Roman" panose="02020603050405020304" pitchFamily="18" charset="0"/>
              </a:rPr>
              <a:t> </a:t>
            </a:r>
            <a:r>
              <a:rPr lang="en-US" sz="1100" dirty="0" err="1">
                <a:solidFill>
                  <a:schemeClr val="accent6"/>
                </a:solidFill>
                <a:ea typeface="Times New Roman" panose="02020603050405020304" pitchFamily="18" charset="0"/>
              </a:rPr>
              <a:t>iena</a:t>
            </a:r>
            <a:r>
              <a:rPr lang="id-ID" sz="1100" dirty="0">
                <a:solidFill>
                  <a:schemeClr val="accent6"/>
                </a:solidFill>
                <a:ea typeface="Times New Roman" panose="02020603050405020304" pitchFamily="18" charset="0"/>
              </a:rPr>
              <a:t>nec dui ultrices.</a:t>
            </a:r>
            <a:r>
              <a:rPr lang="en-US" sz="1100" b="0" i="0" dirty="0">
                <a:solidFill>
                  <a:schemeClr val="accent6"/>
                </a:solidFill>
                <a:effectLst/>
              </a:rPr>
              <a:t> Minas </a:t>
            </a:r>
            <a:r>
              <a:rPr lang="en-US" sz="1100" b="0" i="0" dirty="0" err="1">
                <a:solidFill>
                  <a:schemeClr val="accent6"/>
                </a:solidFill>
                <a:effectLst/>
              </a:rPr>
              <a:t>consectetur</a:t>
            </a:r>
            <a:r>
              <a:rPr lang="en-US" sz="1100" b="0" i="0" dirty="0">
                <a:solidFill>
                  <a:schemeClr val="accent6"/>
                </a:solidFill>
                <a:effectLst/>
              </a:rPr>
              <a:t> </a:t>
            </a:r>
            <a:r>
              <a:rPr lang="en-US" sz="1100" b="0" i="0" dirty="0" err="1">
                <a:solidFill>
                  <a:schemeClr val="accent6"/>
                </a:solidFill>
                <a:effectLst/>
              </a:rPr>
              <a:t>adip</a:t>
            </a:r>
            <a:r>
              <a:rPr lang="en-US" sz="1100" b="0" i="0" dirty="0">
                <a:solidFill>
                  <a:schemeClr val="accent6"/>
                </a:solidFill>
                <a:effectLst/>
              </a:rPr>
              <a:t> </a:t>
            </a:r>
            <a:r>
              <a:rPr lang="en-US" sz="1100" b="0" i="0" dirty="0" err="1">
                <a:solidFill>
                  <a:schemeClr val="accent6"/>
                </a:solidFill>
                <a:effectLst/>
              </a:rPr>
              <a:t>iscing</a:t>
            </a:r>
            <a:r>
              <a:rPr lang="en-US" sz="1100" b="0" i="0" dirty="0">
                <a:solidFill>
                  <a:schemeClr val="accent6"/>
                </a:solidFill>
                <a:effectLst/>
              </a:rPr>
              <a:t> </a:t>
            </a:r>
            <a:r>
              <a:rPr lang="en-US" sz="1100" b="0" i="0" dirty="0" err="1">
                <a:solidFill>
                  <a:schemeClr val="accent6"/>
                </a:solidFill>
                <a:effectLst/>
              </a:rPr>
              <a:t>elit</a:t>
            </a:r>
            <a:r>
              <a:rPr lang="en-US" sz="1100" b="0" i="0" dirty="0">
                <a:solidFill>
                  <a:schemeClr val="accent6"/>
                </a:solidFill>
                <a:effectLst/>
              </a:rPr>
              <a:t>, sed </a:t>
            </a:r>
            <a:r>
              <a:rPr lang="en-US" sz="1100" b="0" i="0" dirty="0" err="1">
                <a:solidFill>
                  <a:schemeClr val="accent6"/>
                </a:solidFill>
                <a:effectLst/>
              </a:rPr>
              <a:t>tollo</a:t>
            </a:r>
            <a:r>
              <a:rPr lang="en-US" sz="1100" b="0" i="0" dirty="0">
                <a:solidFill>
                  <a:schemeClr val="accent6"/>
                </a:solidFill>
                <a:effectLst/>
              </a:rPr>
              <a:t> do </a:t>
            </a:r>
            <a:r>
              <a:rPr lang="en-US" sz="1100" b="0" i="0" dirty="0" err="1">
                <a:solidFill>
                  <a:schemeClr val="accent6"/>
                </a:solidFill>
                <a:effectLst/>
              </a:rPr>
              <a:t>eiusmod</a:t>
            </a:r>
            <a:r>
              <a:rPr lang="en-US" sz="1100" b="0" i="0" dirty="0">
                <a:solidFill>
                  <a:schemeClr val="accent6"/>
                </a:solidFill>
                <a:effectLst/>
              </a:rPr>
              <a:t> temp</a:t>
            </a:r>
            <a:r>
              <a:rPr lang="en-US" sz="1100" dirty="0">
                <a:solidFill>
                  <a:schemeClr val="accent6"/>
                </a:solidFill>
                <a:ea typeface="Times New Roman" panose="02020603050405020304" pitchFamily="18" charset="0"/>
              </a:rPr>
              <a:t>s</a:t>
            </a:r>
            <a:r>
              <a:rPr lang="id-ID" sz="1100" dirty="0">
                <a:solidFill>
                  <a:schemeClr val="accent6"/>
                </a:solidFill>
                <a:ea typeface="Times New Roman" panose="02020603050405020304" pitchFamily="18" charset="0"/>
              </a:rPr>
              <a:t>magna sit amet. Risus pre</a:t>
            </a:r>
            <a:r>
              <a:rPr lang="en-US" sz="1100" dirty="0">
                <a:solidFill>
                  <a:schemeClr val="accent6"/>
                </a:solidFill>
                <a:ea typeface="Times New Roman" panose="02020603050405020304" pitchFamily="18" charset="0"/>
              </a:rPr>
              <a:t> </a:t>
            </a:r>
            <a:r>
              <a:rPr lang="id-ID" sz="1100" dirty="0">
                <a:solidFill>
                  <a:schemeClr val="accent6"/>
                </a:solidFill>
                <a:ea typeface="Times New Roman" panose="02020603050405020304" pitchFamily="18" charset="0"/>
              </a:rPr>
              <a:t>tium</a:t>
            </a:r>
            <a:r>
              <a:rPr lang="en-US" sz="1100" dirty="0" err="1">
                <a:solidFill>
                  <a:schemeClr val="accent6"/>
                </a:solidFill>
                <a:ea typeface="Times New Roman" panose="02020603050405020304" pitchFamily="18" charset="0"/>
              </a:rPr>
              <a:t>ioan</a:t>
            </a:r>
            <a:r>
              <a:rPr lang="en-US" sz="1100" dirty="0">
                <a:solidFill>
                  <a:schemeClr val="accent6"/>
                </a:solidFill>
                <a:ea typeface="Times New Roman" panose="02020603050405020304" pitchFamily="18" charset="0"/>
              </a:rPr>
              <a:t> </a:t>
            </a:r>
            <a:r>
              <a:rPr lang="en-US" sz="1100" dirty="0" err="1">
                <a:solidFill>
                  <a:schemeClr val="accent6"/>
                </a:solidFill>
                <a:ea typeface="Times New Roman" panose="02020603050405020304" pitchFamily="18" charset="0"/>
              </a:rPr>
              <a:t>smaolia</a:t>
            </a:r>
            <a:endParaRPr lang="id-ID" sz="1100" dirty="0">
              <a:solidFill>
                <a:schemeClr val="accent6"/>
              </a:solidFill>
              <a:ea typeface="Times New Roman" panose="02020603050405020304" pitchFamily="18" charset="0"/>
            </a:endParaRPr>
          </a:p>
        </p:txBody>
      </p:sp>
      <p:sp>
        <p:nvSpPr>
          <p:cNvPr id="35" name="Rectangle 34">
            <a:extLst>
              <a:ext uri="{FF2B5EF4-FFF2-40B4-BE49-F238E27FC236}">
                <a16:creationId xmlns:a16="http://schemas.microsoft.com/office/drawing/2014/main" id="{1110524B-CFD4-43FF-928D-CE94B7C3AEA7}"/>
              </a:ext>
            </a:extLst>
          </p:cNvPr>
          <p:cNvSpPr/>
          <p:nvPr/>
        </p:nvSpPr>
        <p:spPr>
          <a:xfrm>
            <a:off x="9201151" y="1735793"/>
            <a:ext cx="2017453" cy="319190"/>
          </a:xfrm>
          <a:prstGeom prst="rect">
            <a:avLst/>
          </a:prstGeom>
          <a:noFill/>
        </p:spPr>
        <p:txBody>
          <a:bodyPr wrap="square">
            <a:spAutoFit/>
          </a:bodyPr>
          <a:lstStyle/>
          <a:p>
            <a:pPr eaLnBrk="1" fontAlgn="auto" hangingPunct="1">
              <a:lnSpc>
                <a:spcPct val="150000"/>
              </a:lnSpc>
              <a:spcBef>
                <a:spcPts val="0"/>
              </a:spcBef>
              <a:spcAft>
                <a:spcPts val="0"/>
              </a:spcAft>
              <a:defRPr/>
            </a:pPr>
            <a:r>
              <a:rPr lang="en-US" sz="1100" i="1" dirty="0">
                <a:solidFill>
                  <a:schemeClr val="accent5"/>
                </a:solidFill>
                <a:latin typeface="+mn-lt"/>
              </a:rPr>
              <a:t>Fitness Manager</a:t>
            </a:r>
            <a:endParaRPr lang="id-ID" sz="1100" i="1" dirty="0">
              <a:solidFill>
                <a:schemeClr val="accent5"/>
              </a:solidFill>
              <a:latin typeface="+mn-lt"/>
            </a:endParaRPr>
          </a:p>
        </p:txBody>
      </p:sp>
      <p:sp>
        <p:nvSpPr>
          <p:cNvPr id="36" name="Rectangle 21">
            <a:extLst>
              <a:ext uri="{FF2B5EF4-FFF2-40B4-BE49-F238E27FC236}">
                <a16:creationId xmlns:a16="http://schemas.microsoft.com/office/drawing/2014/main" id="{0D5BE8B1-565E-4A19-BBDC-7E781DF64DB1}"/>
              </a:ext>
            </a:extLst>
          </p:cNvPr>
          <p:cNvSpPr>
            <a:spLocks noChangeArrowheads="1"/>
          </p:cNvSpPr>
          <p:nvPr/>
        </p:nvSpPr>
        <p:spPr bwMode="auto">
          <a:xfrm>
            <a:off x="9201151" y="1412539"/>
            <a:ext cx="210312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Lato" panose="020F0502020204030203" pitchFamily="34" charset="0"/>
              </a:defRPr>
            </a:lvl1pPr>
            <a:lvl2pPr marL="742950" indent="-285750">
              <a:defRPr>
                <a:solidFill>
                  <a:schemeClr val="tx1"/>
                </a:solidFill>
                <a:latin typeface="Lato" panose="020F0502020204030203" pitchFamily="34" charset="0"/>
              </a:defRPr>
            </a:lvl2pPr>
            <a:lvl3pPr marL="1143000" indent="-228600">
              <a:defRPr>
                <a:solidFill>
                  <a:schemeClr val="tx1"/>
                </a:solidFill>
                <a:latin typeface="Lato" panose="020F0502020204030203" pitchFamily="34" charset="0"/>
              </a:defRPr>
            </a:lvl3pPr>
            <a:lvl4pPr marL="1600200" indent="-228600">
              <a:defRPr>
                <a:solidFill>
                  <a:schemeClr val="tx1"/>
                </a:solidFill>
                <a:latin typeface="Lato" panose="020F0502020204030203" pitchFamily="34" charset="0"/>
              </a:defRPr>
            </a:lvl4pPr>
            <a:lvl5pPr marL="2057400" indent="-228600">
              <a:defRPr>
                <a:solidFill>
                  <a:schemeClr val="tx1"/>
                </a:solidFill>
                <a:latin typeface="Lato" panose="020F0502020204030203" pitchFamily="34" charset="0"/>
              </a:defRPr>
            </a:lvl5pPr>
            <a:lvl6pPr marL="2514600" indent="-228600" fontAlgn="base">
              <a:spcBef>
                <a:spcPct val="0"/>
              </a:spcBef>
              <a:spcAft>
                <a:spcPct val="0"/>
              </a:spcAft>
              <a:defRPr>
                <a:solidFill>
                  <a:schemeClr val="tx1"/>
                </a:solidFill>
                <a:latin typeface="Lato" panose="020F0502020204030203" pitchFamily="34" charset="0"/>
              </a:defRPr>
            </a:lvl6pPr>
            <a:lvl7pPr marL="2971800" indent="-228600" fontAlgn="base">
              <a:spcBef>
                <a:spcPct val="0"/>
              </a:spcBef>
              <a:spcAft>
                <a:spcPct val="0"/>
              </a:spcAft>
              <a:defRPr>
                <a:solidFill>
                  <a:schemeClr val="tx1"/>
                </a:solidFill>
                <a:latin typeface="Lato" panose="020F0502020204030203" pitchFamily="34" charset="0"/>
              </a:defRPr>
            </a:lvl7pPr>
            <a:lvl8pPr marL="3429000" indent="-228600" fontAlgn="base">
              <a:spcBef>
                <a:spcPct val="0"/>
              </a:spcBef>
              <a:spcAft>
                <a:spcPct val="0"/>
              </a:spcAft>
              <a:defRPr>
                <a:solidFill>
                  <a:schemeClr val="tx1"/>
                </a:solidFill>
                <a:latin typeface="Lato" panose="020F0502020204030203" pitchFamily="34" charset="0"/>
              </a:defRPr>
            </a:lvl8pPr>
            <a:lvl9pPr marL="3886200" indent="-228600" fontAlgn="base">
              <a:spcBef>
                <a:spcPct val="0"/>
              </a:spcBef>
              <a:spcAft>
                <a:spcPct val="0"/>
              </a:spcAft>
              <a:defRPr>
                <a:solidFill>
                  <a:schemeClr val="tx1"/>
                </a:solidFill>
                <a:latin typeface="Lato" panose="020F0502020204030203" pitchFamily="34" charset="0"/>
              </a:defRPr>
            </a:lvl9pPr>
          </a:lstStyle>
          <a:p>
            <a:pPr eaLnBrk="1" hangingPunct="1">
              <a:lnSpc>
                <a:spcPct val="150000"/>
              </a:lnSpc>
            </a:pPr>
            <a:r>
              <a:rPr lang="en-US" altLang="en-US" sz="1600" b="1" dirty="0">
                <a:solidFill>
                  <a:schemeClr val="accent5"/>
                </a:solidFill>
                <a:latin typeface="+mn-lt"/>
              </a:rPr>
              <a:t>Robert</a:t>
            </a:r>
            <a:r>
              <a:rPr lang="id-ID" altLang="en-US" sz="1600" b="1" dirty="0">
                <a:solidFill>
                  <a:schemeClr val="accent5"/>
                </a:solidFill>
                <a:latin typeface="+mn-lt"/>
              </a:rPr>
              <a:t> Jessie</a:t>
            </a:r>
          </a:p>
        </p:txBody>
      </p:sp>
      <p:sp>
        <p:nvSpPr>
          <p:cNvPr id="37" name="Rectangle 36">
            <a:extLst>
              <a:ext uri="{FF2B5EF4-FFF2-40B4-BE49-F238E27FC236}">
                <a16:creationId xmlns:a16="http://schemas.microsoft.com/office/drawing/2014/main" id="{8965BB32-9B7D-4435-9F2E-2351119A3B49}"/>
              </a:ext>
            </a:extLst>
          </p:cNvPr>
          <p:cNvSpPr/>
          <p:nvPr/>
        </p:nvSpPr>
        <p:spPr>
          <a:xfrm>
            <a:off x="9201150" y="2054983"/>
            <a:ext cx="2493825" cy="825419"/>
          </a:xfrm>
          <a:prstGeom prst="rect">
            <a:avLst/>
          </a:prstGeom>
          <a:noFill/>
        </p:spPr>
        <p:txBody>
          <a:bodyPr wrap="square">
            <a:spAutoFit/>
          </a:bodyPr>
          <a:lstStyle/>
          <a:p>
            <a:pPr marL="0" marR="0" algn="just">
              <a:lnSpc>
                <a:spcPct val="150000"/>
              </a:lnSpc>
              <a:spcBef>
                <a:spcPts val="1800"/>
              </a:spcBef>
              <a:spcAft>
                <a:spcPts val="1800"/>
              </a:spcAft>
            </a:pPr>
            <a:r>
              <a:rPr lang="id-ID" sz="1100" dirty="0">
                <a:solidFill>
                  <a:schemeClr val="accent5"/>
                </a:solidFill>
                <a:ea typeface="Times New Roman" panose="02020603050405020304" pitchFamily="18" charset="0"/>
              </a:rPr>
              <a:t>Aliqu</a:t>
            </a:r>
            <a:r>
              <a:rPr lang="en-US" sz="1100" dirty="0">
                <a:solidFill>
                  <a:schemeClr val="accent5"/>
                </a:solidFill>
                <a:ea typeface="Times New Roman" panose="02020603050405020304" pitchFamily="18" charset="0"/>
              </a:rPr>
              <a:t>a</a:t>
            </a:r>
            <a:r>
              <a:rPr lang="id-ID" sz="1100" dirty="0">
                <a:solidFill>
                  <a:schemeClr val="accent5"/>
                </a:solidFill>
                <a:ea typeface="Times New Roman" panose="02020603050405020304" pitchFamily="18" charset="0"/>
              </a:rPr>
              <a:t>et nibh</a:t>
            </a:r>
            <a:r>
              <a:rPr lang="en-US" sz="1100" dirty="0">
                <a:solidFill>
                  <a:schemeClr val="accent5"/>
                </a:solidFill>
                <a:ea typeface="Times New Roman" panose="02020603050405020304" pitchFamily="18" charset="0"/>
              </a:rPr>
              <a:t>d</a:t>
            </a:r>
            <a:r>
              <a:rPr lang="id-ID" sz="1100" dirty="0">
                <a:solidFill>
                  <a:schemeClr val="accent5"/>
                </a:solidFill>
                <a:ea typeface="Times New Roman" panose="02020603050405020304" pitchFamily="18" charset="0"/>
              </a:rPr>
              <a:t> pentum</a:t>
            </a:r>
            <a:r>
              <a:rPr lang="en-US" sz="1100" dirty="0">
                <a:solidFill>
                  <a:schemeClr val="accent5"/>
                </a:solidFill>
                <a:ea typeface="Times New Roman" panose="02020603050405020304" pitchFamily="18" charset="0"/>
              </a:rPr>
              <a:t> </a:t>
            </a:r>
            <a:r>
              <a:rPr lang="en-US" sz="1100" dirty="0" err="1">
                <a:solidFill>
                  <a:schemeClr val="accent5"/>
                </a:solidFill>
                <a:ea typeface="Times New Roman" panose="02020603050405020304" pitchFamily="18" charset="0"/>
              </a:rPr>
              <a:t>iena</a:t>
            </a:r>
            <a:r>
              <a:rPr lang="id-ID" sz="1100" dirty="0">
                <a:solidFill>
                  <a:schemeClr val="accent5"/>
                </a:solidFill>
                <a:ea typeface="Times New Roman" panose="02020603050405020304" pitchFamily="18" charset="0"/>
              </a:rPr>
              <a:t>nec dui ultrices.</a:t>
            </a:r>
            <a:r>
              <a:rPr lang="en-US" sz="1100" b="0" i="0" dirty="0">
                <a:solidFill>
                  <a:schemeClr val="accent5"/>
                </a:solidFill>
                <a:effectLst/>
              </a:rPr>
              <a:t> Minas cons </a:t>
            </a:r>
            <a:r>
              <a:rPr lang="en-US" sz="1100" b="0" i="0" dirty="0" err="1">
                <a:solidFill>
                  <a:schemeClr val="accent5"/>
                </a:solidFill>
                <a:effectLst/>
              </a:rPr>
              <a:t>dectetur</a:t>
            </a:r>
            <a:r>
              <a:rPr lang="en-US" sz="1100" b="0" i="0" dirty="0">
                <a:solidFill>
                  <a:schemeClr val="accent5"/>
                </a:solidFill>
                <a:effectLst/>
              </a:rPr>
              <a:t> </a:t>
            </a:r>
            <a:r>
              <a:rPr lang="en-US" sz="1100" b="0" i="0" dirty="0" err="1">
                <a:solidFill>
                  <a:schemeClr val="accent5"/>
                </a:solidFill>
                <a:effectLst/>
              </a:rPr>
              <a:t>adip</a:t>
            </a:r>
            <a:r>
              <a:rPr lang="en-US" sz="1100" b="0" i="0" dirty="0">
                <a:solidFill>
                  <a:schemeClr val="accent5"/>
                </a:solidFill>
                <a:effectLst/>
              </a:rPr>
              <a:t> </a:t>
            </a:r>
            <a:r>
              <a:rPr lang="en-US" sz="1100" b="0" i="0" dirty="0" err="1">
                <a:solidFill>
                  <a:schemeClr val="accent5"/>
                </a:solidFill>
                <a:effectLst/>
              </a:rPr>
              <a:t>iscing</a:t>
            </a:r>
            <a:r>
              <a:rPr lang="en-US" sz="1100" b="0" i="0" dirty="0">
                <a:solidFill>
                  <a:schemeClr val="accent5"/>
                </a:solidFill>
                <a:effectLst/>
              </a:rPr>
              <a:t> </a:t>
            </a:r>
            <a:r>
              <a:rPr lang="en-US" sz="1100" b="0" i="0" dirty="0" err="1">
                <a:solidFill>
                  <a:schemeClr val="accent5"/>
                </a:solidFill>
                <a:effectLst/>
              </a:rPr>
              <a:t>elit</a:t>
            </a:r>
            <a:r>
              <a:rPr lang="en-US" sz="1100" b="0" i="0" dirty="0">
                <a:solidFill>
                  <a:schemeClr val="accent5"/>
                </a:solidFill>
                <a:effectLst/>
              </a:rPr>
              <a:t>, sed </a:t>
            </a:r>
            <a:r>
              <a:rPr lang="en-US" sz="1100" b="0" i="0" dirty="0" err="1">
                <a:solidFill>
                  <a:schemeClr val="accent5"/>
                </a:solidFill>
                <a:effectLst/>
              </a:rPr>
              <a:t>tollo</a:t>
            </a:r>
            <a:r>
              <a:rPr lang="en-US" sz="1100" b="0" i="0" dirty="0">
                <a:solidFill>
                  <a:schemeClr val="accent5"/>
                </a:solidFill>
                <a:effectLst/>
              </a:rPr>
              <a:t> d</a:t>
            </a:r>
            <a:endParaRPr lang="id-ID" sz="1100" dirty="0">
              <a:solidFill>
                <a:schemeClr val="accent5"/>
              </a:solidFill>
              <a:effectLst/>
              <a:ea typeface="Times New Roman" panose="02020603050405020304" pitchFamily="18" charset="0"/>
            </a:endParaRPr>
          </a:p>
        </p:txBody>
      </p:sp>
      <p:sp>
        <p:nvSpPr>
          <p:cNvPr id="40" name="Rectangle 39">
            <a:extLst>
              <a:ext uri="{FF2B5EF4-FFF2-40B4-BE49-F238E27FC236}">
                <a16:creationId xmlns:a16="http://schemas.microsoft.com/office/drawing/2014/main" id="{F07EC6DB-46C6-4A45-B491-F1865687D58B}"/>
              </a:ext>
            </a:extLst>
          </p:cNvPr>
          <p:cNvSpPr/>
          <p:nvPr/>
        </p:nvSpPr>
        <p:spPr>
          <a:xfrm>
            <a:off x="8459926" y="4554770"/>
            <a:ext cx="2017453" cy="319190"/>
          </a:xfrm>
          <a:prstGeom prst="rect">
            <a:avLst/>
          </a:prstGeom>
          <a:noFill/>
        </p:spPr>
        <p:txBody>
          <a:bodyPr wrap="square">
            <a:spAutoFit/>
          </a:bodyPr>
          <a:lstStyle/>
          <a:p>
            <a:pPr eaLnBrk="1" fontAlgn="auto" hangingPunct="1">
              <a:lnSpc>
                <a:spcPct val="150000"/>
              </a:lnSpc>
              <a:spcBef>
                <a:spcPts val="0"/>
              </a:spcBef>
              <a:spcAft>
                <a:spcPts val="0"/>
              </a:spcAft>
              <a:defRPr/>
            </a:pPr>
            <a:r>
              <a:rPr lang="en-US" sz="1100" i="1" dirty="0">
                <a:solidFill>
                  <a:schemeClr val="accent5"/>
                </a:solidFill>
                <a:latin typeface="+mn-lt"/>
              </a:rPr>
              <a:t>Yoga Manager</a:t>
            </a:r>
            <a:endParaRPr lang="id-ID" sz="1100" i="1" dirty="0">
              <a:solidFill>
                <a:schemeClr val="accent5"/>
              </a:solidFill>
              <a:latin typeface="+mn-lt"/>
            </a:endParaRPr>
          </a:p>
        </p:txBody>
      </p:sp>
      <p:sp>
        <p:nvSpPr>
          <p:cNvPr id="41" name="Rectangle 21">
            <a:extLst>
              <a:ext uri="{FF2B5EF4-FFF2-40B4-BE49-F238E27FC236}">
                <a16:creationId xmlns:a16="http://schemas.microsoft.com/office/drawing/2014/main" id="{05C87EDF-B035-489C-9DFF-8BA72D40BB2E}"/>
              </a:ext>
            </a:extLst>
          </p:cNvPr>
          <p:cNvSpPr>
            <a:spLocks noChangeArrowheads="1"/>
          </p:cNvSpPr>
          <p:nvPr/>
        </p:nvSpPr>
        <p:spPr bwMode="auto">
          <a:xfrm>
            <a:off x="8459926" y="4231516"/>
            <a:ext cx="210312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Lato" panose="020F0502020204030203" pitchFamily="34" charset="0"/>
              </a:defRPr>
            </a:lvl1pPr>
            <a:lvl2pPr marL="742950" indent="-285750">
              <a:defRPr>
                <a:solidFill>
                  <a:schemeClr val="tx1"/>
                </a:solidFill>
                <a:latin typeface="Lato" panose="020F0502020204030203" pitchFamily="34" charset="0"/>
              </a:defRPr>
            </a:lvl2pPr>
            <a:lvl3pPr marL="1143000" indent="-228600">
              <a:defRPr>
                <a:solidFill>
                  <a:schemeClr val="tx1"/>
                </a:solidFill>
                <a:latin typeface="Lato" panose="020F0502020204030203" pitchFamily="34" charset="0"/>
              </a:defRPr>
            </a:lvl3pPr>
            <a:lvl4pPr marL="1600200" indent="-228600">
              <a:defRPr>
                <a:solidFill>
                  <a:schemeClr val="tx1"/>
                </a:solidFill>
                <a:latin typeface="Lato" panose="020F0502020204030203" pitchFamily="34" charset="0"/>
              </a:defRPr>
            </a:lvl4pPr>
            <a:lvl5pPr marL="2057400" indent="-228600">
              <a:defRPr>
                <a:solidFill>
                  <a:schemeClr val="tx1"/>
                </a:solidFill>
                <a:latin typeface="Lato" panose="020F0502020204030203" pitchFamily="34" charset="0"/>
              </a:defRPr>
            </a:lvl5pPr>
            <a:lvl6pPr marL="2514600" indent="-228600" fontAlgn="base">
              <a:spcBef>
                <a:spcPct val="0"/>
              </a:spcBef>
              <a:spcAft>
                <a:spcPct val="0"/>
              </a:spcAft>
              <a:defRPr>
                <a:solidFill>
                  <a:schemeClr val="tx1"/>
                </a:solidFill>
                <a:latin typeface="Lato" panose="020F0502020204030203" pitchFamily="34" charset="0"/>
              </a:defRPr>
            </a:lvl6pPr>
            <a:lvl7pPr marL="2971800" indent="-228600" fontAlgn="base">
              <a:spcBef>
                <a:spcPct val="0"/>
              </a:spcBef>
              <a:spcAft>
                <a:spcPct val="0"/>
              </a:spcAft>
              <a:defRPr>
                <a:solidFill>
                  <a:schemeClr val="tx1"/>
                </a:solidFill>
                <a:latin typeface="Lato" panose="020F0502020204030203" pitchFamily="34" charset="0"/>
              </a:defRPr>
            </a:lvl7pPr>
            <a:lvl8pPr marL="3429000" indent="-228600" fontAlgn="base">
              <a:spcBef>
                <a:spcPct val="0"/>
              </a:spcBef>
              <a:spcAft>
                <a:spcPct val="0"/>
              </a:spcAft>
              <a:defRPr>
                <a:solidFill>
                  <a:schemeClr val="tx1"/>
                </a:solidFill>
                <a:latin typeface="Lato" panose="020F0502020204030203" pitchFamily="34" charset="0"/>
              </a:defRPr>
            </a:lvl8pPr>
            <a:lvl9pPr marL="3886200" indent="-228600" fontAlgn="base">
              <a:spcBef>
                <a:spcPct val="0"/>
              </a:spcBef>
              <a:spcAft>
                <a:spcPct val="0"/>
              </a:spcAft>
              <a:defRPr>
                <a:solidFill>
                  <a:schemeClr val="tx1"/>
                </a:solidFill>
                <a:latin typeface="Lato" panose="020F0502020204030203" pitchFamily="34" charset="0"/>
              </a:defRPr>
            </a:lvl9pPr>
          </a:lstStyle>
          <a:p>
            <a:pPr eaLnBrk="1" hangingPunct="1">
              <a:lnSpc>
                <a:spcPct val="150000"/>
              </a:lnSpc>
            </a:pPr>
            <a:r>
              <a:rPr lang="en-US" altLang="en-US" sz="1600" b="1" dirty="0" err="1">
                <a:solidFill>
                  <a:schemeClr val="accent5"/>
                </a:solidFill>
                <a:latin typeface="+mn-lt"/>
              </a:rPr>
              <a:t>Killyan</a:t>
            </a:r>
            <a:r>
              <a:rPr lang="id-ID" altLang="en-US" sz="1600" b="1" dirty="0">
                <a:solidFill>
                  <a:schemeClr val="accent5"/>
                </a:solidFill>
                <a:latin typeface="+mn-lt"/>
              </a:rPr>
              <a:t> Jessie</a:t>
            </a:r>
          </a:p>
        </p:txBody>
      </p:sp>
      <p:sp>
        <p:nvSpPr>
          <p:cNvPr id="42" name="Rectangle 41">
            <a:extLst>
              <a:ext uri="{FF2B5EF4-FFF2-40B4-BE49-F238E27FC236}">
                <a16:creationId xmlns:a16="http://schemas.microsoft.com/office/drawing/2014/main" id="{BB9BA716-07D2-4E2D-9D25-4B1CC50A8868}"/>
              </a:ext>
            </a:extLst>
          </p:cNvPr>
          <p:cNvSpPr/>
          <p:nvPr/>
        </p:nvSpPr>
        <p:spPr>
          <a:xfrm>
            <a:off x="8459925" y="4873960"/>
            <a:ext cx="2493825" cy="825419"/>
          </a:xfrm>
          <a:prstGeom prst="rect">
            <a:avLst/>
          </a:prstGeom>
          <a:noFill/>
        </p:spPr>
        <p:txBody>
          <a:bodyPr wrap="square">
            <a:spAutoFit/>
          </a:bodyPr>
          <a:lstStyle/>
          <a:p>
            <a:pPr marL="0" marR="0" algn="just">
              <a:lnSpc>
                <a:spcPct val="150000"/>
              </a:lnSpc>
              <a:spcBef>
                <a:spcPts val="1800"/>
              </a:spcBef>
              <a:spcAft>
                <a:spcPts val="1800"/>
              </a:spcAft>
            </a:pPr>
            <a:r>
              <a:rPr lang="id-ID" sz="1100" dirty="0">
                <a:solidFill>
                  <a:schemeClr val="accent5"/>
                </a:solidFill>
                <a:ea typeface="Times New Roman" panose="02020603050405020304" pitchFamily="18" charset="0"/>
              </a:rPr>
              <a:t>Aliqu</a:t>
            </a:r>
            <a:r>
              <a:rPr lang="en-US" sz="1100" dirty="0">
                <a:solidFill>
                  <a:schemeClr val="accent5"/>
                </a:solidFill>
                <a:ea typeface="Times New Roman" panose="02020603050405020304" pitchFamily="18" charset="0"/>
              </a:rPr>
              <a:t>a</a:t>
            </a:r>
            <a:r>
              <a:rPr lang="id-ID" sz="1100" dirty="0">
                <a:solidFill>
                  <a:schemeClr val="accent5"/>
                </a:solidFill>
                <a:ea typeface="Times New Roman" panose="02020603050405020304" pitchFamily="18" charset="0"/>
              </a:rPr>
              <a:t>et nibh</a:t>
            </a:r>
            <a:r>
              <a:rPr lang="en-US" sz="1100" dirty="0">
                <a:solidFill>
                  <a:schemeClr val="accent5"/>
                </a:solidFill>
                <a:ea typeface="Times New Roman" panose="02020603050405020304" pitchFamily="18" charset="0"/>
              </a:rPr>
              <a:t>d</a:t>
            </a:r>
            <a:r>
              <a:rPr lang="id-ID" sz="1100" dirty="0">
                <a:solidFill>
                  <a:schemeClr val="accent5"/>
                </a:solidFill>
                <a:ea typeface="Times New Roman" panose="02020603050405020304" pitchFamily="18" charset="0"/>
              </a:rPr>
              <a:t> pentum</a:t>
            </a:r>
            <a:r>
              <a:rPr lang="en-US" sz="1100" dirty="0">
                <a:solidFill>
                  <a:schemeClr val="accent5"/>
                </a:solidFill>
                <a:ea typeface="Times New Roman" panose="02020603050405020304" pitchFamily="18" charset="0"/>
              </a:rPr>
              <a:t> </a:t>
            </a:r>
            <a:r>
              <a:rPr lang="en-US" sz="1100" dirty="0" err="1">
                <a:solidFill>
                  <a:schemeClr val="accent5"/>
                </a:solidFill>
                <a:ea typeface="Times New Roman" panose="02020603050405020304" pitchFamily="18" charset="0"/>
              </a:rPr>
              <a:t>iena</a:t>
            </a:r>
            <a:r>
              <a:rPr lang="id-ID" sz="1100" dirty="0">
                <a:solidFill>
                  <a:schemeClr val="accent5"/>
                </a:solidFill>
                <a:ea typeface="Times New Roman" panose="02020603050405020304" pitchFamily="18" charset="0"/>
              </a:rPr>
              <a:t>nec dui ultrices.</a:t>
            </a:r>
            <a:r>
              <a:rPr lang="en-US" sz="1100" b="0" i="0" dirty="0">
                <a:solidFill>
                  <a:schemeClr val="accent5"/>
                </a:solidFill>
                <a:effectLst/>
              </a:rPr>
              <a:t> Minas cons </a:t>
            </a:r>
            <a:r>
              <a:rPr lang="en-US" sz="1100" b="0" i="0" dirty="0" err="1">
                <a:solidFill>
                  <a:schemeClr val="accent5"/>
                </a:solidFill>
                <a:effectLst/>
              </a:rPr>
              <a:t>dectetur</a:t>
            </a:r>
            <a:r>
              <a:rPr lang="en-US" sz="1100" b="0" i="0" dirty="0">
                <a:solidFill>
                  <a:schemeClr val="accent5"/>
                </a:solidFill>
                <a:effectLst/>
              </a:rPr>
              <a:t> </a:t>
            </a:r>
            <a:r>
              <a:rPr lang="en-US" sz="1100" b="0" i="0" dirty="0" err="1">
                <a:solidFill>
                  <a:schemeClr val="accent5"/>
                </a:solidFill>
                <a:effectLst/>
              </a:rPr>
              <a:t>adip</a:t>
            </a:r>
            <a:r>
              <a:rPr lang="en-US" sz="1100" b="0" i="0" dirty="0">
                <a:solidFill>
                  <a:schemeClr val="accent5"/>
                </a:solidFill>
                <a:effectLst/>
              </a:rPr>
              <a:t> </a:t>
            </a:r>
            <a:r>
              <a:rPr lang="en-US" sz="1100" b="0" i="0" dirty="0" err="1">
                <a:solidFill>
                  <a:schemeClr val="accent5"/>
                </a:solidFill>
                <a:effectLst/>
              </a:rPr>
              <a:t>iscing</a:t>
            </a:r>
            <a:r>
              <a:rPr lang="en-US" sz="1100" b="0" i="0" dirty="0">
                <a:solidFill>
                  <a:schemeClr val="accent5"/>
                </a:solidFill>
                <a:effectLst/>
              </a:rPr>
              <a:t> </a:t>
            </a:r>
            <a:r>
              <a:rPr lang="en-US" sz="1100" b="0" i="0" dirty="0" err="1">
                <a:solidFill>
                  <a:schemeClr val="accent5"/>
                </a:solidFill>
                <a:effectLst/>
              </a:rPr>
              <a:t>elit</a:t>
            </a:r>
            <a:r>
              <a:rPr lang="en-US" sz="1100" b="0" i="0" dirty="0">
                <a:solidFill>
                  <a:schemeClr val="accent5"/>
                </a:solidFill>
                <a:effectLst/>
              </a:rPr>
              <a:t>, sed </a:t>
            </a:r>
            <a:r>
              <a:rPr lang="en-US" sz="1100" b="0" i="0" dirty="0" err="1">
                <a:solidFill>
                  <a:schemeClr val="accent5"/>
                </a:solidFill>
                <a:effectLst/>
              </a:rPr>
              <a:t>tollo</a:t>
            </a:r>
            <a:r>
              <a:rPr lang="en-US" sz="1100" b="0" i="0" dirty="0">
                <a:solidFill>
                  <a:schemeClr val="accent5"/>
                </a:solidFill>
                <a:effectLst/>
              </a:rPr>
              <a:t> d</a:t>
            </a:r>
            <a:endParaRPr lang="id-ID" sz="1100" dirty="0">
              <a:solidFill>
                <a:schemeClr val="accent5"/>
              </a:solidFill>
              <a:effectLst/>
              <a:ea typeface="Times New Roman" panose="02020603050405020304" pitchFamily="18" charset="0"/>
            </a:endParaRPr>
          </a:p>
        </p:txBody>
      </p:sp>
      <p:sp>
        <p:nvSpPr>
          <p:cNvPr id="3" name="Picture Placeholder 2">
            <a:extLst>
              <a:ext uri="{FF2B5EF4-FFF2-40B4-BE49-F238E27FC236}">
                <a16:creationId xmlns:a16="http://schemas.microsoft.com/office/drawing/2014/main" id="{2BC080E8-E88C-4843-A695-D05ACDB32464}"/>
              </a:ext>
            </a:extLst>
          </p:cNvPr>
          <p:cNvSpPr>
            <a:spLocks noGrp="1"/>
          </p:cNvSpPr>
          <p:nvPr>
            <p:ph type="pic" sz="quarter" idx="10"/>
          </p:nvPr>
        </p:nvSpPr>
        <p:spPr/>
      </p:sp>
      <p:sp>
        <p:nvSpPr>
          <p:cNvPr id="5" name="Picture Placeholder 4">
            <a:extLst>
              <a:ext uri="{FF2B5EF4-FFF2-40B4-BE49-F238E27FC236}">
                <a16:creationId xmlns:a16="http://schemas.microsoft.com/office/drawing/2014/main" id="{6BEF84F5-4025-4AEE-B7D9-532AD3B0064C}"/>
              </a:ext>
            </a:extLst>
          </p:cNvPr>
          <p:cNvSpPr>
            <a:spLocks noGrp="1"/>
          </p:cNvSpPr>
          <p:nvPr>
            <p:ph type="pic" sz="quarter" idx="11"/>
          </p:nvPr>
        </p:nvSpPr>
        <p:spPr/>
      </p:sp>
    </p:spTree>
    <p:extLst>
      <p:ext uri="{BB962C8B-B14F-4D97-AF65-F5344CB8AC3E}">
        <p14:creationId xmlns:p14="http://schemas.microsoft.com/office/powerpoint/2010/main" val="20939813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Box 26">
            <a:extLst>
              <a:ext uri="{FF2B5EF4-FFF2-40B4-BE49-F238E27FC236}">
                <a16:creationId xmlns:a16="http://schemas.microsoft.com/office/drawing/2014/main" id="{AC993DC3-3101-4DA8-8B30-905858744287}"/>
              </a:ext>
            </a:extLst>
          </p:cNvPr>
          <p:cNvSpPr txBox="1"/>
          <p:nvPr/>
        </p:nvSpPr>
        <p:spPr>
          <a:xfrm>
            <a:off x="1451745" y="1838728"/>
            <a:ext cx="3737490" cy="1077218"/>
          </a:xfrm>
          <a:prstGeom prst="rect">
            <a:avLst/>
          </a:prstGeom>
          <a:noFill/>
        </p:spPr>
        <p:txBody>
          <a:bodyPr wrap="square" rtlCol="0">
            <a:spAutoFit/>
          </a:bodyPr>
          <a:lstStyle/>
          <a:p>
            <a:r>
              <a:rPr lang="en-US" sz="3200" dirty="0">
                <a:solidFill>
                  <a:schemeClr val="accent5"/>
                </a:solidFill>
                <a:latin typeface="+mj-lt"/>
              </a:rPr>
              <a:t>The Best</a:t>
            </a:r>
            <a:r>
              <a:rPr lang="id-ID" sz="3200" dirty="0">
                <a:solidFill>
                  <a:schemeClr val="accent5"/>
                </a:solidFill>
                <a:latin typeface="+mj-lt"/>
              </a:rPr>
              <a:t> Triton’s </a:t>
            </a:r>
            <a:r>
              <a:rPr lang="en-US" sz="3200" dirty="0">
                <a:solidFill>
                  <a:schemeClr val="accent5"/>
                </a:solidFill>
                <a:latin typeface="+mj-lt"/>
              </a:rPr>
              <a:t>Fitness Class</a:t>
            </a:r>
            <a:endParaRPr lang="en-ID" sz="3200" dirty="0">
              <a:solidFill>
                <a:schemeClr val="accent5"/>
              </a:solidFill>
              <a:latin typeface="+mj-lt"/>
            </a:endParaRPr>
          </a:p>
        </p:txBody>
      </p:sp>
      <p:sp>
        <p:nvSpPr>
          <p:cNvPr id="28" name="TextBox 27">
            <a:extLst>
              <a:ext uri="{FF2B5EF4-FFF2-40B4-BE49-F238E27FC236}">
                <a16:creationId xmlns:a16="http://schemas.microsoft.com/office/drawing/2014/main" id="{CD52A898-0F46-45CC-A9B6-DD707CAFE3B6}"/>
              </a:ext>
            </a:extLst>
          </p:cNvPr>
          <p:cNvSpPr txBox="1"/>
          <p:nvPr/>
        </p:nvSpPr>
        <p:spPr>
          <a:xfrm>
            <a:off x="1451745" y="2861336"/>
            <a:ext cx="1931939" cy="261610"/>
          </a:xfrm>
          <a:prstGeom prst="rect">
            <a:avLst/>
          </a:prstGeom>
          <a:noFill/>
        </p:spPr>
        <p:txBody>
          <a:bodyPr wrap="none" rtlCol="0">
            <a:spAutoFit/>
          </a:bodyPr>
          <a:lstStyle/>
          <a:p>
            <a:r>
              <a:rPr lang="en-US" sz="1100" dirty="0">
                <a:solidFill>
                  <a:schemeClr val="accent5">
                    <a:alpha val="55000"/>
                  </a:schemeClr>
                </a:solidFill>
              </a:rPr>
              <a:t>Build Your Body With Us</a:t>
            </a:r>
            <a:endParaRPr lang="en-ID" sz="1100" dirty="0">
              <a:solidFill>
                <a:schemeClr val="accent5">
                  <a:alpha val="55000"/>
                </a:schemeClr>
              </a:solidFill>
            </a:endParaRPr>
          </a:p>
        </p:txBody>
      </p:sp>
      <p:cxnSp>
        <p:nvCxnSpPr>
          <p:cNvPr id="29" name="Straight Connector 28">
            <a:extLst>
              <a:ext uri="{FF2B5EF4-FFF2-40B4-BE49-F238E27FC236}">
                <a16:creationId xmlns:a16="http://schemas.microsoft.com/office/drawing/2014/main" id="{E38CD5BE-325B-441C-BE7A-5102BC760615}"/>
              </a:ext>
            </a:extLst>
          </p:cNvPr>
          <p:cNvCxnSpPr/>
          <p:nvPr/>
        </p:nvCxnSpPr>
        <p:spPr>
          <a:xfrm>
            <a:off x="3361734" y="2995449"/>
            <a:ext cx="457200" cy="0"/>
          </a:xfrm>
          <a:prstGeom prst="line">
            <a:avLst/>
          </a:prstGeom>
          <a:ln>
            <a:solidFill>
              <a:schemeClr val="accent5">
                <a:alpha val="55000"/>
              </a:schemeClr>
            </a:solidFill>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B1E1A803-A442-4B6D-880B-DF7D27E405CA}"/>
              </a:ext>
            </a:extLst>
          </p:cNvPr>
          <p:cNvSpPr txBox="1"/>
          <p:nvPr/>
        </p:nvSpPr>
        <p:spPr>
          <a:xfrm>
            <a:off x="1427524" y="3573171"/>
            <a:ext cx="4065666" cy="1446102"/>
          </a:xfrm>
          <a:prstGeom prst="rect">
            <a:avLst/>
          </a:prstGeom>
          <a:noFill/>
        </p:spPr>
        <p:txBody>
          <a:bodyPr wrap="square" rtlCol="0">
            <a:spAutoFit/>
          </a:bodyPr>
          <a:lstStyle/>
          <a:p>
            <a:pPr algn="just">
              <a:lnSpc>
                <a:spcPct val="150000"/>
              </a:lnSpc>
            </a:pPr>
            <a:r>
              <a:rPr lang="en-US" sz="1200" dirty="0">
                <a:solidFill>
                  <a:schemeClr val="accent5"/>
                </a:solidFill>
                <a:ea typeface="Open Sans" panose="020B0606030504020204" pitchFamily="34" charset="0"/>
                <a:cs typeface="Open Sans" panose="020B0606030504020204" pitchFamily="34" charset="0"/>
              </a:rPr>
              <a:t>Lorem ipsum dolor sit </a:t>
            </a:r>
            <a:r>
              <a:rPr lang="en-US" sz="1200" dirty="0" err="1">
                <a:solidFill>
                  <a:schemeClr val="accent5"/>
                </a:solidFill>
                <a:ea typeface="Open Sans" panose="020B0606030504020204" pitchFamily="34" charset="0"/>
                <a:cs typeface="Open Sans" panose="020B0606030504020204" pitchFamily="34" charset="0"/>
              </a:rPr>
              <a:t>amet</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conse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lectus</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ornare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viverra</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ctetur</a:t>
            </a:r>
            <a:r>
              <a:rPr lang="en-US" sz="1200" dirty="0">
                <a:solidFill>
                  <a:schemeClr val="accent5"/>
                </a:solidFill>
                <a:ea typeface="Open Sans" panose="020B0606030504020204" pitchFamily="34" charset="0"/>
                <a:cs typeface="Open Sans" panose="020B0606030504020204" pitchFamily="34" charset="0"/>
              </a:rPr>
              <a:t> ad </a:t>
            </a:r>
            <a:r>
              <a:rPr lang="en-US" sz="1200" dirty="0" err="1">
                <a:solidFill>
                  <a:schemeClr val="accent5"/>
                </a:solidFill>
                <a:ea typeface="Open Sans" panose="020B0606030504020204" pitchFamily="34" charset="0"/>
                <a:cs typeface="Open Sans" panose="020B0606030504020204" pitchFamily="34" charset="0"/>
              </a:rPr>
              <a:t>acmoc</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ipiscing</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elit</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Pellentesque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scelerisque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malesuada</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liberoa</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pellentesque</a:t>
            </a:r>
            <a:r>
              <a:rPr lang="en-US" sz="1200" dirty="0">
                <a:solidFill>
                  <a:schemeClr val="accent5"/>
                </a:solidFill>
                <a:ea typeface="Open Sans" panose="020B0606030504020204" pitchFamily="34" charset="0"/>
                <a:cs typeface="Open Sans" panose="020B0606030504020204" pitchFamily="34" charset="0"/>
              </a:rPr>
              <a:t>. Morbi </a:t>
            </a:r>
            <a:r>
              <a:rPr lang="en-US" sz="1200" dirty="0" err="1">
                <a:solidFill>
                  <a:schemeClr val="accent5"/>
                </a:solidFill>
                <a:ea typeface="Open Sans" panose="020B0606030504020204" pitchFamily="34" charset="0"/>
                <a:cs typeface="Open Sans" panose="020B0606030504020204" pitchFamily="34" charset="0"/>
              </a:rPr>
              <a:t>orci</a:t>
            </a:r>
            <a:r>
              <a:rPr lang="en-US" sz="1200" dirty="0">
                <a:solidFill>
                  <a:schemeClr val="accent5"/>
                </a:solidFill>
                <a:ea typeface="Open Sans" panose="020B0606030504020204" pitchFamily="34" charset="0"/>
                <a:cs typeface="Open Sans" panose="020B0606030504020204" pitchFamily="34" charset="0"/>
              </a:rPr>
              <a:t> sit </a:t>
            </a:r>
            <a:r>
              <a:rPr lang="en-US" sz="1200" dirty="0" err="1">
                <a:solidFill>
                  <a:schemeClr val="accent5"/>
                </a:solidFill>
                <a:ea typeface="Open Sans" panose="020B0606030504020204" pitchFamily="34" charset="0"/>
                <a:cs typeface="Open Sans" panose="020B0606030504020204" pitchFamily="34" charset="0"/>
              </a:rPr>
              <a:t>amet</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conse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lectus</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ornare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viverra</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ctetur</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adipiamet</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conse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lectus</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ornare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viverra</a:t>
            </a:r>
            <a:endParaRPr lang="en-ID" sz="1200" dirty="0">
              <a:solidFill>
                <a:schemeClr val="accent5"/>
              </a:solidFill>
              <a:ea typeface="Open Sans" panose="020B0606030504020204" pitchFamily="34" charset="0"/>
              <a:cs typeface="Open Sans" panose="020B0606030504020204" pitchFamily="34" charset="0"/>
            </a:endParaRPr>
          </a:p>
        </p:txBody>
      </p:sp>
      <p:sp>
        <p:nvSpPr>
          <p:cNvPr id="33" name="TextBox 32">
            <a:extLst>
              <a:ext uri="{FF2B5EF4-FFF2-40B4-BE49-F238E27FC236}">
                <a16:creationId xmlns:a16="http://schemas.microsoft.com/office/drawing/2014/main" id="{DAE0E2D8-1469-459E-9C1B-702A160BCD99}"/>
              </a:ext>
            </a:extLst>
          </p:cNvPr>
          <p:cNvSpPr txBox="1"/>
          <p:nvPr/>
        </p:nvSpPr>
        <p:spPr>
          <a:xfrm>
            <a:off x="8831567" y="966535"/>
            <a:ext cx="2286000" cy="338554"/>
          </a:xfrm>
          <a:prstGeom prst="rect">
            <a:avLst/>
          </a:prstGeom>
          <a:noFill/>
        </p:spPr>
        <p:txBody>
          <a:bodyPr wrap="square" rtlCol="0">
            <a:spAutoFit/>
          </a:bodyPr>
          <a:lstStyle/>
          <a:p>
            <a:r>
              <a:rPr lang="en-US" sz="1600" b="1" dirty="0">
                <a:solidFill>
                  <a:schemeClr val="tx2"/>
                </a:solidFill>
                <a:ea typeface="Open Sans SemiBold" panose="020B0706030804020204" pitchFamily="34" charset="0"/>
                <a:cs typeface="Open Sans SemiBold" panose="020B0706030804020204" pitchFamily="34" charset="0"/>
              </a:rPr>
              <a:t>Wight Lifting</a:t>
            </a:r>
            <a:endParaRPr lang="en-ID" sz="1600" b="1" dirty="0">
              <a:solidFill>
                <a:schemeClr val="tx2"/>
              </a:solidFill>
              <a:ea typeface="Open Sans SemiBold" panose="020B0706030804020204" pitchFamily="34" charset="0"/>
              <a:cs typeface="Open Sans SemiBold" panose="020B0706030804020204" pitchFamily="34" charset="0"/>
            </a:endParaRPr>
          </a:p>
        </p:txBody>
      </p:sp>
      <p:sp>
        <p:nvSpPr>
          <p:cNvPr id="34" name="TextBox 33">
            <a:extLst>
              <a:ext uri="{FF2B5EF4-FFF2-40B4-BE49-F238E27FC236}">
                <a16:creationId xmlns:a16="http://schemas.microsoft.com/office/drawing/2014/main" id="{6F80C7BC-0617-48F1-A5E5-426D9D1273A1}"/>
              </a:ext>
            </a:extLst>
          </p:cNvPr>
          <p:cNvSpPr txBox="1"/>
          <p:nvPr/>
        </p:nvSpPr>
        <p:spPr>
          <a:xfrm>
            <a:off x="8829675" y="1232745"/>
            <a:ext cx="2377440" cy="317587"/>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Praesent tristiqu</a:t>
            </a:r>
            <a:r>
              <a:rPr lang="en-US" sz="1100" dirty="0">
                <a:solidFill>
                  <a:schemeClr val="accent6"/>
                </a:solidFill>
                <a:ea typeface="Times New Roman" panose="02020603050405020304" pitchFamily="18" charset="0"/>
              </a:rPr>
              <a:t> </a:t>
            </a:r>
            <a:r>
              <a:rPr lang="id-ID" sz="1100" dirty="0">
                <a:solidFill>
                  <a:schemeClr val="accent6"/>
                </a:solidFill>
                <a:ea typeface="Times New Roman" panose="02020603050405020304" pitchFamily="18" charset="0"/>
              </a:rPr>
              <a:t>Aliqu</a:t>
            </a:r>
            <a:r>
              <a:rPr lang="en-US" sz="1100" dirty="0">
                <a:solidFill>
                  <a:schemeClr val="accent6"/>
                </a:solidFill>
                <a:ea typeface="Times New Roman" panose="02020603050405020304" pitchFamily="18" charset="0"/>
              </a:rPr>
              <a:t>a</a:t>
            </a:r>
            <a:r>
              <a:rPr lang="id-ID" sz="1100" dirty="0">
                <a:solidFill>
                  <a:schemeClr val="accent6"/>
                </a:solidFill>
                <a:ea typeface="Times New Roman" panose="02020603050405020304" pitchFamily="18" charset="0"/>
              </a:rPr>
              <a:t>et nib</a:t>
            </a:r>
          </a:p>
        </p:txBody>
      </p:sp>
      <p:sp>
        <p:nvSpPr>
          <p:cNvPr id="36" name="TextBox 35">
            <a:extLst>
              <a:ext uri="{FF2B5EF4-FFF2-40B4-BE49-F238E27FC236}">
                <a16:creationId xmlns:a16="http://schemas.microsoft.com/office/drawing/2014/main" id="{BB6811C0-8742-4407-8B41-0721515D51D4}"/>
              </a:ext>
            </a:extLst>
          </p:cNvPr>
          <p:cNvSpPr txBox="1"/>
          <p:nvPr/>
        </p:nvSpPr>
        <p:spPr>
          <a:xfrm>
            <a:off x="8149078" y="996823"/>
            <a:ext cx="744380" cy="523220"/>
          </a:xfrm>
          <a:prstGeom prst="rect">
            <a:avLst/>
          </a:prstGeom>
          <a:noFill/>
        </p:spPr>
        <p:txBody>
          <a:bodyPr wrap="square" rtlCol="0">
            <a:spAutoFit/>
          </a:bodyPr>
          <a:lstStyle/>
          <a:p>
            <a:r>
              <a:rPr lang="en-US" sz="2800" b="1" dirty="0">
                <a:gradFill>
                  <a:gsLst>
                    <a:gs pos="0">
                      <a:schemeClr val="accent1"/>
                    </a:gs>
                    <a:gs pos="100000">
                      <a:schemeClr val="accent2"/>
                    </a:gs>
                  </a:gsLst>
                  <a:lin ang="5400000" scaled="1"/>
                </a:gradFill>
                <a:ea typeface="Open Sans SemiBold" panose="020B0706030804020204" pitchFamily="34" charset="0"/>
                <a:cs typeface="Open Sans SemiBold" panose="020B0706030804020204" pitchFamily="34" charset="0"/>
              </a:rPr>
              <a:t>01</a:t>
            </a:r>
            <a:endParaRPr lang="en-ID" sz="2800" b="1" dirty="0">
              <a:gradFill>
                <a:gsLst>
                  <a:gs pos="0">
                    <a:schemeClr val="accent1"/>
                  </a:gs>
                  <a:gs pos="100000">
                    <a:schemeClr val="accent2"/>
                  </a:gs>
                </a:gsLst>
                <a:lin ang="5400000" scaled="1"/>
              </a:gradFill>
              <a:ea typeface="Open Sans SemiBold" panose="020B0706030804020204" pitchFamily="34" charset="0"/>
              <a:cs typeface="Open Sans SemiBold" panose="020B0706030804020204" pitchFamily="34" charset="0"/>
            </a:endParaRPr>
          </a:p>
        </p:txBody>
      </p:sp>
      <p:sp>
        <p:nvSpPr>
          <p:cNvPr id="37" name="TextBox 36">
            <a:extLst>
              <a:ext uri="{FF2B5EF4-FFF2-40B4-BE49-F238E27FC236}">
                <a16:creationId xmlns:a16="http://schemas.microsoft.com/office/drawing/2014/main" id="{13EBB922-5386-420B-BDE8-0B4F99EE7EC3}"/>
              </a:ext>
            </a:extLst>
          </p:cNvPr>
          <p:cNvSpPr txBox="1"/>
          <p:nvPr/>
        </p:nvSpPr>
        <p:spPr>
          <a:xfrm>
            <a:off x="8149078" y="2443868"/>
            <a:ext cx="744380" cy="523220"/>
          </a:xfrm>
          <a:prstGeom prst="rect">
            <a:avLst/>
          </a:prstGeom>
          <a:noFill/>
        </p:spPr>
        <p:txBody>
          <a:bodyPr wrap="square" rtlCol="0">
            <a:spAutoFit/>
          </a:bodyPr>
          <a:lstStyle/>
          <a:p>
            <a:r>
              <a:rPr lang="en-US" sz="2800" b="1" dirty="0">
                <a:solidFill>
                  <a:schemeClr val="accent3"/>
                </a:solidFill>
                <a:ea typeface="Open Sans SemiBold" panose="020B0706030804020204" pitchFamily="34" charset="0"/>
                <a:cs typeface="Open Sans SemiBold" panose="020B0706030804020204" pitchFamily="34" charset="0"/>
              </a:rPr>
              <a:t>02</a:t>
            </a:r>
            <a:endParaRPr lang="en-ID" sz="2800" b="1" dirty="0">
              <a:solidFill>
                <a:schemeClr val="accent3"/>
              </a:solidFill>
              <a:ea typeface="Open Sans SemiBold" panose="020B0706030804020204" pitchFamily="34" charset="0"/>
              <a:cs typeface="Open Sans SemiBold" panose="020B0706030804020204" pitchFamily="34" charset="0"/>
            </a:endParaRPr>
          </a:p>
        </p:txBody>
      </p:sp>
      <p:sp>
        <p:nvSpPr>
          <p:cNvPr id="38" name="TextBox 37">
            <a:extLst>
              <a:ext uri="{FF2B5EF4-FFF2-40B4-BE49-F238E27FC236}">
                <a16:creationId xmlns:a16="http://schemas.microsoft.com/office/drawing/2014/main" id="{149CF1F5-B003-4E77-B4AF-019E363C6FB2}"/>
              </a:ext>
            </a:extLst>
          </p:cNvPr>
          <p:cNvSpPr txBox="1"/>
          <p:nvPr/>
        </p:nvSpPr>
        <p:spPr>
          <a:xfrm>
            <a:off x="8149078" y="3890913"/>
            <a:ext cx="744380" cy="523220"/>
          </a:xfrm>
          <a:prstGeom prst="rect">
            <a:avLst/>
          </a:prstGeom>
          <a:noFill/>
        </p:spPr>
        <p:txBody>
          <a:bodyPr wrap="square" rtlCol="0">
            <a:spAutoFit/>
          </a:bodyPr>
          <a:lstStyle/>
          <a:p>
            <a:r>
              <a:rPr lang="en-US" sz="2800" b="1" dirty="0">
                <a:gradFill>
                  <a:gsLst>
                    <a:gs pos="0">
                      <a:schemeClr val="accent1"/>
                    </a:gs>
                    <a:gs pos="100000">
                      <a:schemeClr val="accent2"/>
                    </a:gs>
                  </a:gsLst>
                  <a:lin ang="5400000" scaled="1"/>
                </a:gradFill>
                <a:ea typeface="Open Sans SemiBold" panose="020B0706030804020204" pitchFamily="34" charset="0"/>
                <a:cs typeface="Open Sans SemiBold" panose="020B0706030804020204" pitchFamily="34" charset="0"/>
              </a:rPr>
              <a:t>03</a:t>
            </a:r>
            <a:endParaRPr lang="en-ID" sz="2800" b="1" dirty="0">
              <a:gradFill>
                <a:gsLst>
                  <a:gs pos="0">
                    <a:schemeClr val="accent1"/>
                  </a:gs>
                  <a:gs pos="100000">
                    <a:schemeClr val="accent2"/>
                  </a:gs>
                </a:gsLst>
                <a:lin ang="5400000" scaled="1"/>
              </a:gradFill>
              <a:ea typeface="Open Sans SemiBold" panose="020B0706030804020204" pitchFamily="34" charset="0"/>
              <a:cs typeface="Open Sans SemiBold" panose="020B0706030804020204" pitchFamily="34" charset="0"/>
            </a:endParaRPr>
          </a:p>
        </p:txBody>
      </p:sp>
      <p:sp>
        <p:nvSpPr>
          <p:cNvPr id="39" name="TextBox 38">
            <a:extLst>
              <a:ext uri="{FF2B5EF4-FFF2-40B4-BE49-F238E27FC236}">
                <a16:creationId xmlns:a16="http://schemas.microsoft.com/office/drawing/2014/main" id="{8CC11FEE-B5A8-435E-900C-3AA7CD779DDF}"/>
              </a:ext>
            </a:extLst>
          </p:cNvPr>
          <p:cNvSpPr txBox="1"/>
          <p:nvPr/>
        </p:nvSpPr>
        <p:spPr>
          <a:xfrm>
            <a:off x="8149078" y="5337957"/>
            <a:ext cx="744380" cy="523220"/>
          </a:xfrm>
          <a:prstGeom prst="rect">
            <a:avLst/>
          </a:prstGeom>
          <a:noFill/>
        </p:spPr>
        <p:txBody>
          <a:bodyPr wrap="square" rtlCol="0">
            <a:spAutoFit/>
          </a:bodyPr>
          <a:lstStyle/>
          <a:p>
            <a:r>
              <a:rPr lang="en-US" sz="2800" b="1" dirty="0">
                <a:solidFill>
                  <a:schemeClr val="accent3"/>
                </a:solidFill>
                <a:ea typeface="Open Sans SemiBold" panose="020B0706030804020204" pitchFamily="34" charset="0"/>
                <a:cs typeface="Open Sans SemiBold" panose="020B0706030804020204" pitchFamily="34" charset="0"/>
              </a:rPr>
              <a:t>04</a:t>
            </a:r>
            <a:endParaRPr lang="en-ID" sz="2800" b="1" dirty="0">
              <a:solidFill>
                <a:schemeClr val="accent3"/>
              </a:solidFill>
              <a:ea typeface="Open Sans SemiBold" panose="020B0706030804020204" pitchFamily="34" charset="0"/>
              <a:cs typeface="Open Sans SemiBold" panose="020B0706030804020204" pitchFamily="34" charset="0"/>
            </a:endParaRPr>
          </a:p>
        </p:txBody>
      </p:sp>
      <p:sp>
        <p:nvSpPr>
          <p:cNvPr id="42" name="TextBox 41">
            <a:extLst>
              <a:ext uri="{FF2B5EF4-FFF2-40B4-BE49-F238E27FC236}">
                <a16:creationId xmlns:a16="http://schemas.microsoft.com/office/drawing/2014/main" id="{C7E72965-FCAE-43A9-879B-DE217B69BECA}"/>
              </a:ext>
            </a:extLst>
          </p:cNvPr>
          <p:cNvSpPr txBox="1"/>
          <p:nvPr/>
        </p:nvSpPr>
        <p:spPr>
          <a:xfrm>
            <a:off x="8831567" y="2413580"/>
            <a:ext cx="2286000" cy="338554"/>
          </a:xfrm>
          <a:prstGeom prst="rect">
            <a:avLst/>
          </a:prstGeom>
          <a:noFill/>
        </p:spPr>
        <p:txBody>
          <a:bodyPr wrap="square" rtlCol="0">
            <a:spAutoFit/>
          </a:bodyPr>
          <a:lstStyle/>
          <a:p>
            <a:r>
              <a:rPr lang="en-US" sz="1600" b="1" dirty="0">
                <a:solidFill>
                  <a:schemeClr val="tx2"/>
                </a:solidFill>
                <a:ea typeface="Open Sans SemiBold" panose="020B0706030804020204" pitchFamily="34" charset="0"/>
                <a:cs typeface="Open Sans SemiBold" panose="020B0706030804020204" pitchFamily="34" charset="0"/>
              </a:rPr>
              <a:t>Fat Loss</a:t>
            </a:r>
            <a:endParaRPr lang="en-ID" sz="1600" b="1" dirty="0">
              <a:solidFill>
                <a:schemeClr val="tx2"/>
              </a:solidFill>
              <a:ea typeface="Open Sans SemiBold" panose="020B0706030804020204" pitchFamily="34" charset="0"/>
              <a:cs typeface="Open Sans SemiBold" panose="020B0706030804020204" pitchFamily="34" charset="0"/>
            </a:endParaRPr>
          </a:p>
        </p:txBody>
      </p:sp>
      <p:sp>
        <p:nvSpPr>
          <p:cNvPr id="43" name="TextBox 42">
            <a:extLst>
              <a:ext uri="{FF2B5EF4-FFF2-40B4-BE49-F238E27FC236}">
                <a16:creationId xmlns:a16="http://schemas.microsoft.com/office/drawing/2014/main" id="{99DACC45-F729-4785-921A-8D6C0BA9DD79}"/>
              </a:ext>
            </a:extLst>
          </p:cNvPr>
          <p:cNvSpPr txBox="1"/>
          <p:nvPr/>
        </p:nvSpPr>
        <p:spPr>
          <a:xfrm>
            <a:off x="8829675" y="2679790"/>
            <a:ext cx="2377440" cy="317587"/>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Praesent tristiqu</a:t>
            </a:r>
            <a:r>
              <a:rPr lang="en-US" sz="1100" dirty="0">
                <a:solidFill>
                  <a:schemeClr val="accent6"/>
                </a:solidFill>
                <a:ea typeface="Times New Roman" panose="02020603050405020304" pitchFamily="18" charset="0"/>
              </a:rPr>
              <a:t> </a:t>
            </a:r>
            <a:r>
              <a:rPr lang="id-ID" sz="1100" dirty="0">
                <a:solidFill>
                  <a:schemeClr val="accent6"/>
                </a:solidFill>
                <a:ea typeface="Times New Roman" panose="02020603050405020304" pitchFamily="18" charset="0"/>
              </a:rPr>
              <a:t>Aliqu</a:t>
            </a:r>
            <a:r>
              <a:rPr lang="en-US" sz="1100" dirty="0">
                <a:solidFill>
                  <a:schemeClr val="accent6"/>
                </a:solidFill>
                <a:ea typeface="Times New Roman" panose="02020603050405020304" pitchFamily="18" charset="0"/>
              </a:rPr>
              <a:t>a</a:t>
            </a:r>
            <a:r>
              <a:rPr lang="id-ID" sz="1100" dirty="0">
                <a:solidFill>
                  <a:schemeClr val="accent6"/>
                </a:solidFill>
                <a:ea typeface="Times New Roman" panose="02020603050405020304" pitchFamily="18" charset="0"/>
              </a:rPr>
              <a:t>et nib</a:t>
            </a:r>
          </a:p>
        </p:txBody>
      </p:sp>
      <p:sp>
        <p:nvSpPr>
          <p:cNvPr id="45" name="TextBox 44">
            <a:extLst>
              <a:ext uri="{FF2B5EF4-FFF2-40B4-BE49-F238E27FC236}">
                <a16:creationId xmlns:a16="http://schemas.microsoft.com/office/drawing/2014/main" id="{D3E09DC2-438B-4EC9-A4FE-4B711B085ABE}"/>
              </a:ext>
            </a:extLst>
          </p:cNvPr>
          <p:cNvSpPr txBox="1"/>
          <p:nvPr/>
        </p:nvSpPr>
        <p:spPr>
          <a:xfrm>
            <a:off x="8831567" y="5307669"/>
            <a:ext cx="2286000" cy="338554"/>
          </a:xfrm>
          <a:prstGeom prst="rect">
            <a:avLst/>
          </a:prstGeom>
          <a:noFill/>
        </p:spPr>
        <p:txBody>
          <a:bodyPr wrap="square" rtlCol="0">
            <a:spAutoFit/>
          </a:bodyPr>
          <a:lstStyle/>
          <a:p>
            <a:r>
              <a:rPr lang="en-US" sz="1600" b="1" dirty="0">
                <a:solidFill>
                  <a:schemeClr val="tx2"/>
                </a:solidFill>
                <a:ea typeface="Open Sans SemiBold" panose="020B0706030804020204" pitchFamily="34" charset="0"/>
                <a:cs typeface="Open Sans SemiBold" panose="020B0706030804020204" pitchFamily="34" charset="0"/>
              </a:rPr>
              <a:t>Full Fitness</a:t>
            </a:r>
            <a:endParaRPr lang="en-ID" sz="1600" b="1" dirty="0">
              <a:solidFill>
                <a:schemeClr val="tx2"/>
              </a:solidFill>
              <a:ea typeface="Open Sans SemiBold" panose="020B0706030804020204" pitchFamily="34" charset="0"/>
              <a:cs typeface="Open Sans SemiBold" panose="020B0706030804020204" pitchFamily="34" charset="0"/>
            </a:endParaRPr>
          </a:p>
        </p:txBody>
      </p:sp>
      <p:sp>
        <p:nvSpPr>
          <p:cNvPr id="46" name="TextBox 45">
            <a:extLst>
              <a:ext uri="{FF2B5EF4-FFF2-40B4-BE49-F238E27FC236}">
                <a16:creationId xmlns:a16="http://schemas.microsoft.com/office/drawing/2014/main" id="{973A67CF-AFCC-4B24-878D-FA982E256EF1}"/>
              </a:ext>
            </a:extLst>
          </p:cNvPr>
          <p:cNvSpPr txBox="1"/>
          <p:nvPr/>
        </p:nvSpPr>
        <p:spPr>
          <a:xfrm>
            <a:off x="8829675" y="5573879"/>
            <a:ext cx="2377440" cy="317587"/>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Praesent tristiqu</a:t>
            </a:r>
            <a:r>
              <a:rPr lang="en-US" sz="1100" dirty="0">
                <a:solidFill>
                  <a:schemeClr val="accent6"/>
                </a:solidFill>
                <a:ea typeface="Times New Roman" panose="02020603050405020304" pitchFamily="18" charset="0"/>
              </a:rPr>
              <a:t> </a:t>
            </a:r>
            <a:r>
              <a:rPr lang="id-ID" sz="1100" dirty="0">
                <a:solidFill>
                  <a:schemeClr val="accent6"/>
                </a:solidFill>
                <a:ea typeface="Times New Roman" panose="02020603050405020304" pitchFamily="18" charset="0"/>
              </a:rPr>
              <a:t>Aliqu</a:t>
            </a:r>
            <a:r>
              <a:rPr lang="en-US" sz="1100" dirty="0">
                <a:solidFill>
                  <a:schemeClr val="accent6"/>
                </a:solidFill>
                <a:ea typeface="Times New Roman" panose="02020603050405020304" pitchFamily="18" charset="0"/>
              </a:rPr>
              <a:t>a</a:t>
            </a:r>
            <a:r>
              <a:rPr lang="id-ID" sz="1100" dirty="0">
                <a:solidFill>
                  <a:schemeClr val="accent6"/>
                </a:solidFill>
                <a:ea typeface="Times New Roman" panose="02020603050405020304" pitchFamily="18" charset="0"/>
              </a:rPr>
              <a:t>et nib</a:t>
            </a:r>
          </a:p>
        </p:txBody>
      </p:sp>
      <p:sp>
        <p:nvSpPr>
          <p:cNvPr id="48" name="TextBox 47">
            <a:extLst>
              <a:ext uri="{FF2B5EF4-FFF2-40B4-BE49-F238E27FC236}">
                <a16:creationId xmlns:a16="http://schemas.microsoft.com/office/drawing/2014/main" id="{D12F0A29-2BFB-47D5-97C6-11A6F2537362}"/>
              </a:ext>
            </a:extLst>
          </p:cNvPr>
          <p:cNvSpPr txBox="1"/>
          <p:nvPr/>
        </p:nvSpPr>
        <p:spPr>
          <a:xfrm>
            <a:off x="8831567" y="3860625"/>
            <a:ext cx="2286000" cy="338554"/>
          </a:xfrm>
          <a:prstGeom prst="rect">
            <a:avLst/>
          </a:prstGeom>
          <a:noFill/>
        </p:spPr>
        <p:txBody>
          <a:bodyPr wrap="square" rtlCol="0">
            <a:spAutoFit/>
          </a:bodyPr>
          <a:lstStyle/>
          <a:p>
            <a:r>
              <a:rPr lang="en-US" sz="1600" b="1" dirty="0">
                <a:solidFill>
                  <a:schemeClr val="tx2"/>
                </a:solidFill>
                <a:ea typeface="Open Sans SemiBold" panose="020B0706030804020204" pitchFamily="34" charset="0"/>
                <a:cs typeface="Open Sans SemiBold" panose="020B0706030804020204" pitchFamily="34" charset="0"/>
              </a:rPr>
              <a:t>Daily Yoga</a:t>
            </a:r>
            <a:endParaRPr lang="en-ID" sz="1600" b="1" dirty="0">
              <a:solidFill>
                <a:schemeClr val="tx2"/>
              </a:solidFill>
              <a:ea typeface="Open Sans SemiBold" panose="020B0706030804020204" pitchFamily="34" charset="0"/>
              <a:cs typeface="Open Sans SemiBold" panose="020B0706030804020204" pitchFamily="34" charset="0"/>
            </a:endParaRPr>
          </a:p>
        </p:txBody>
      </p:sp>
      <p:sp>
        <p:nvSpPr>
          <p:cNvPr id="49" name="TextBox 48">
            <a:extLst>
              <a:ext uri="{FF2B5EF4-FFF2-40B4-BE49-F238E27FC236}">
                <a16:creationId xmlns:a16="http://schemas.microsoft.com/office/drawing/2014/main" id="{013B8386-0368-4339-9C92-32E0A47B6F31}"/>
              </a:ext>
            </a:extLst>
          </p:cNvPr>
          <p:cNvSpPr txBox="1"/>
          <p:nvPr/>
        </p:nvSpPr>
        <p:spPr>
          <a:xfrm>
            <a:off x="8829675" y="4126835"/>
            <a:ext cx="2377440" cy="317587"/>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Praesent tristiqu</a:t>
            </a:r>
            <a:r>
              <a:rPr lang="en-US" sz="1100" dirty="0">
                <a:solidFill>
                  <a:schemeClr val="accent6"/>
                </a:solidFill>
                <a:ea typeface="Times New Roman" panose="02020603050405020304" pitchFamily="18" charset="0"/>
              </a:rPr>
              <a:t> </a:t>
            </a:r>
            <a:r>
              <a:rPr lang="id-ID" sz="1100" dirty="0">
                <a:solidFill>
                  <a:schemeClr val="accent6"/>
                </a:solidFill>
                <a:ea typeface="Times New Roman" panose="02020603050405020304" pitchFamily="18" charset="0"/>
              </a:rPr>
              <a:t>Aliqu</a:t>
            </a:r>
            <a:r>
              <a:rPr lang="en-US" sz="1100" dirty="0">
                <a:solidFill>
                  <a:schemeClr val="accent6"/>
                </a:solidFill>
                <a:ea typeface="Times New Roman" panose="02020603050405020304" pitchFamily="18" charset="0"/>
              </a:rPr>
              <a:t>a</a:t>
            </a:r>
            <a:r>
              <a:rPr lang="id-ID" sz="1100" dirty="0">
                <a:solidFill>
                  <a:schemeClr val="accent6"/>
                </a:solidFill>
                <a:ea typeface="Times New Roman" panose="02020603050405020304" pitchFamily="18" charset="0"/>
              </a:rPr>
              <a:t>et nib</a:t>
            </a:r>
          </a:p>
        </p:txBody>
      </p:sp>
      <p:sp>
        <p:nvSpPr>
          <p:cNvPr id="4" name="Picture Placeholder 3">
            <a:extLst>
              <a:ext uri="{FF2B5EF4-FFF2-40B4-BE49-F238E27FC236}">
                <a16:creationId xmlns:a16="http://schemas.microsoft.com/office/drawing/2014/main" id="{092E8090-FE42-42D3-A668-3871172049F6}"/>
              </a:ext>
            </a:extLst>
          </p:cNvPr>
          <p:cNvSpPr>
            <a:spLocks noGrp="1"/>
          </p:cNvSpPr>
          <p:nvPr>
            <p:ph type="pic" sz="quarter" idx="10"/>
          </p:nvPr>
        </p:nvSpPr>
        <p:spPr/>
      </p:sp>
      <p:sp>
        <p:nvSpPr>
          <p:cNvPr id="8" name="Picture Placeholder 7">
            <a:extLst>
              <a:ext uri="{FF2B5EF4-FFF2-40B4-BE49-F238E27FC236}">
                <a16:creationId xmlns:a16="http://schemas.microsoft.com/office/drawing/2014/main" id="{513B92B9-EF67-4A18-A14D-0D20B6329134}"/>
              </a:ext>
            </a:extLst>
          </p:cNvPr>
          <p:cNvSpPr>
            <a:spLocks noGrp="1"/>
          </p:cNvSpPr>
          <p:nvPr>
            <p:ph type="pic" sz="quarter" idx="11"/>
          </p:nvPr>
        </p:nvSpPr>
        <p:spPr/>
      </p:sp>
      <p:sp>
        <p:nvSpPr>
          <p:cNvPr id="10" name="Picture Placeholder 9">
            <a:extLst>
              <a:ext uri="{FF2B5EF4-FFF2-40B4-BE49-F238E27FC236}">
                <a16:creationId xmlns:a16="http://schemas.microsoft.com/office/drawing/2014/main" id="{9D2B7826-8EFB-4A24-A54E-C52BF8D1693C}"/>
              </a:ext>
            </a:extLst>
          </p:cNvPr>
          <p:cNvSpPr>
            <a:spLocks noGrp="1"/>
          </p:cNvSpPr>
          <p:nvPr>
            <p:ph type="pic" sz="quarter" idx="12"/>
          </p:nvPr>
        </p:nvSpPr>
        <p:spPr/>
      </p:sp>
      <p:sp>
        <p:nvSpPr>
          <p:cNvPr id="12" name="Picture Placeholder 11">
            <a:extLst>
              <a:ext uri="{FF2B5EF4-FFF2-40B4-BE49-F238E27FC236}">
                <a16:creationId xmlns:a16="http://schemas.microsoft.com/office/drawing/2014/main" id="{8024C97B-201B-471A-9C0E-339009CC74E8}"/>
              </a:ext>
            </a:extLst>
          </p:cNvPr>
          <p:cNvSpPr>
            <a:spLocks noGrp="1"/>
          </p:cNvSpPr>
          <p:nvPr>
            <p:ph type="pic" sz="quarter" idx="13"/>
          </p:nvPr>
        </p:nvSpPr>
        <p:spPr/>
      </p:sp>
    </p:spTree>
    <p:extLst>
      <p:ext uri="{BB962C8B-B14F-4D97-AF65-F5344CB8AC3E}">
        <p14:creationId xmlns:p14="http://schemas.microsoft.com/office/powerpoint/2010/main" val="35984885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76640F70-C5CB-4D99-B57F-3A9E16CC38FC}"/>
              </a:ext>
            </a:extLst>
          </p:cNvPr>
          <p:cNvGrpSpPr/>
          <p:nvPr/>
        </p:nvGrpSpPr>
        <p:grpSpPr>
          <a:xfrm>
            <a:off x="576770" y="547633"/>
            <a:ext cx="424718" cy="386087"/>
            <a:chOff x="2129796" y="990599"/>
            <a:chExt cx="773411" cy="703064"/>
          </a:xfrm>
        </p:grpSpPr>
        <p:sp>
          <p:nvSpPr>
            <p:cNvPr id="3" name="Freeform: Shape 2">
              <a:extLst>
                <a:ext uri="{FF2B5EF4-FFF2-40B4-BE49-F238E27FC236}">
                  <a16:creationId xmlns:a16="http://schemas.microsoft.com/office/drawing/2014/main" id="{E0F6B820-F586-472F-A990-68B339827108}"/>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Freeform: Shape 3">
              <a:extLst>
                <a:ext uri="{FF2B5EF4-FFF2-40B4-BE49-F238E27FC236}">
                  <a16:creationId xmlns:a16="http://schemas.microsoft.com/office/drawing/2014/main" id="{CB38BE22-EB3D-44F4-9E05-0B17A51B18CC}"/>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5" name="TextBox 4">
            <a:extLst>
              <a:ext uri="{FF2B5EF4-FFF2-40B4-BE49-F238E27FC236}">
                <a16:creationId xmlns:a16="http://schemas.microsoft.com/office/drawing/2014/main" id="{BD18AA91-0E58-433C-A30F-2CE6CA4796EB}"/>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6" name="Group 5">
            <a:extLst>
              <a:ext uri="{FF2B5EF4-FFF2-40B4-BE49-F238E27FC236}">
                <a16:creationId xmlns:a16="http://schemas.microsoft.com/office/drawing/2014/main" id="{6A5A22B5-45B4-4C0F-BBC5-0FF4B86B8E8C}"/>
              </a:ext>
            </a:extLst>
          </p:cNvPr>
          <p:cNvGrpSpPr/>
          <p:nvPr/>
        </p:nvGrpSpPr>
        <p:grpSpPr>
          <a:xfrm>
            <a:off x="630478" y="6183134"/>
            <a:ext cx="253999" cy="87085"/>
            <a:chOff x="4499429" y="1843314"/>
            <a:chExt cx="253999" cy="87085"/>
          </a:xfrm>
        </p:grpSpPr>
        <p:sp>
          <p:nvSpPr>
            <p:cNvPr id="7" name="Oval 6">
              <a:extLst>
                <a:ext uri="{FF2B5EF4-FFF2-40B4-BE49-F238E27FC236}">
                  <a16:creationId xmlns:a16="http://schemas.microsoft.com/office/drawing/2014/main" id="{9142A6AF-78C1-4415-830E-FE5B0CE2D106}"/>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Oval 7">
              <a:extLst>
                <a:ext uri="{FF2B5EF4-FFF2-40B4-BE49-F238E27FC236}">
                  <a16:creationId xmlns:a16="http://schemas.microsoft.com/office/drawing/2014/main" id="{D9B5564E-6707-4E3F-B9AE-86619ABC0E7D}"/>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32" name="TextBox 31">
            <a:extLst>
              <a:ext uri="{FF2B5EF4-FFF2-40B4-BE49-F238E27FC236}">
                <a16:creationId xmlns:a16="http://schemas.microsoft.com/office/drawing/2014/main" id="{CD9690E9-C23B-4072-A759-A2781C06FBB0}"/>
              </a:ext>
            </a:extLst>
          </p:cNvPr>
          <p:cNvSpPr txBox="1"/>
          <p:nvPr/>
        </p:nvSpPr>
        <p:spPr>
          <a:xfrm>
            <a:off x="1413645" y="2448312"/>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33" name="Straight Connector 32">
            <a:extLst>
              <a:ext uri="{FF2B5EF4-FFF2-40B4-BE49-F238E27FC236}">
                <a16:creationId xmlns:a16="http://schemas.microsoft.com/office/drawing/2014/main" id="{3519EC28-1374-45CF-855D-EF07927D6113}"/>
              </a:ext>
            </a:extLst>
          </p:cNvPr>
          <p:cNvCxnSpPr/>
          <p:nvPr/>
        </p:nvCxnSpPr>
        <p:spPr>
          <a:xfrm>
            <a:off x="3323634" y="2582425"/>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6A22B04F-1FF7-468D-8025-CD48101E1725}"/>
              </a:ext>
            </a:extLst>
          </p:cNvPr>
          <p:cNvSpPr txBox="1"/>
          <p:nvPr/>
        </p:nvSpPr>
        <p:spPr>
          <a:xfrm>
            <a:off x="1413645" y="1425704"/>
            <a:ext cx="3499743" cy="1077218"/>
          </a:xfrm>
          <a:prstGeom prst="rect">
            <a:avLst/>
          </a:prstGeom>
          <a:noFill/>
        </p:spPr>
        <p:txBody>
          <a:bodyPr wrap="square" rtlCol="0">
            <a:spAutoFit/>
          </a:bodyPr>
          <a:lstStyle/>
          <a:p>
            <a:r>
              <a:rPr lang="en-US" sz="3200" dirty="0">
                <a:latin typeface="+mj-lt"/>
              </a:rPr>
              <a:t>The Running </a:t>
            </a:r>
            <a:r>
              <a:rPr lang="en-US" sz="3200" dirty="0">
                <a:solidFill>
                  <a:schemeClr val="accent3"/>
                </a:solidFill>
                <a:latin typeface="+mj-lt"/>
              </a:rPr>
              <a:t>Class By Robert</a:t>
            </a:r>
            <a:endParaRPr lang="en-ID" sz="3200" dirty="0">
              <a:solidFill>
                <a:schemeClr val="accent3"/>
              </a:solidFill>
              <a:latin typeface="+mj-lt"/>
            </a:endParaRPr>
          </a:p>
        </p:txBody>
      </p:sp>
      <p:sp>
        <p:nvSpPr>
          <p:cNvPr id="35" name="TextBox 34">
            <a:extLst>
              <a:ext uri="{FF2B5EF4-FFF2-40B4-BE49-F238E27FC236}">
                <a16:creationId xmlns:a16="http://schemas.microsoft.com/office/drawing/2014/main" id="{EE0E780D-29D6-4D2C-8805-3001720DB9E2}"/>
              </a:ext>
            </a:extLst>
          </p:cNvPr>
          <p:cNvSpPr txBox="1"/>
          <p:nvPr/>
        </p:nvSpPr>
        <p:spPr>
          <a:xfrm>
            <a:off x="1385753" y="3306027"/>
            <a:ext cx="3527636" cy="825419"/>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Aliqu</a:t>
            </a:r>
            <a:r>
              <a:rPr lang="en-US" sz="1100" dirty="0">
                <a:solidFill>
                  <a:schemeClr val="accent6"/>
                </a:solidFill>
                <a:ea typeface="Times New Roman" panose="02020603050405020304" pitchFamily="18" charset="0"/>
              </a:rPr>
              <a:t>a</a:t>
            </a:r>
            <a:r>
              <a:rPr lang="id-ID" sz="1100" dirty="0">
                <a:solidFill>
                  <a:schemeClr val="accent6"/>
                </a:solidFill>
                <a:ea typeface="Times New Roman" panose="02020603050405020304" pitchFamily="18" charset="0"/>
              </a:rPr>
              <a:t>et raesent tristiquenibh  </a:t>
            </a:r>
            <a:r>
              <a:rPr lang="en-US" sz="1100" dirty="0" err="1">
                <a:solidFill>
                  <a:schemeClr val="accent6"/>
                </a:solidFill>
                <a:ea typeface="Times New Roman" panose="02020603050405020304" pitchFamily="18" charset="0"/>
              </a:rPr>
              <a:t>anit</a:t>
            </a:r>
            <a:r>
              <a:rPr lang="en-US" sz="1100" dirty="0">
                <a:solidFill>
                  <a:schemeClr val="accent6"/>
                </a:solidFill>
                <a:ea typeface="Times New Roman" panose="02020603050405020304" pitchFamily="18" charset="0"/>
              </a:rPr>
              <a:t> s</a:t>
            </a:r>
            <a:r>
              <a:rPr lang="id-ID" sz="1100" dirty="0">
                <a:solidFill>
                  <a:schemeClr val="accent6"/>
                </a:solidFill>
                <a:ea typeface="Times New Roman" panose="02020603050405020304" pitchFamily="18" charset="0"/>
              </a:rPr>
              <a:t>magna sit amet. Risus pretium quam vulputate dignissim. </a:t>
            </a:r>
            <a:r>
              <a:rPr lang="id-ID" sz="1100" dirty="0">
                <a:solidFill>
                  <a:schemeClr val="accent6"/>
                </a:solidFill>
                <a:effectLst/>
                <a:ea typeface="Times New Roman" panose="02020603050405020304" pitchFamily="18" charset="0"/>
              </a:rPr>
              <a:t>Tristique nulla aliquet enim tor at auctor</a:t>
            </a:r>
          </a:p>
        </p:txBody>
      </p:sp>
      <p:sp>
        <p:nvSpPr>
          <p:cNvPr id="36" name="TextBox 35">
            <a:extLst>
              <a:ext uri="{FF2B5EF4-FFF2-40B4-BE49-F238E27FC236}">
                <a16:creationId xmlns:a16="http://schemas.microsoft.com/office/drawing/2014/main" id="{5D731004-4D49-4F82-94EE-9EC018D28E4F}"/>
              </a:ext>
            </a:extLst>
          </p:cNvPr>
          <p:cNvSpPr txBox="1"/>
          <p:nvPr/>
        </p:nvSpPr>
        <p:spPr>
          <a:xfrm>
            <a:off x="1385751" y="2951989"/>
            <a:ext cx="2722423" cy="419987"/>
          </a:xfrm>
          <a:prstGeom prst="rect">
            <a:avLst/>
          </a:prstGeom>
          <a:noFill/>
        </p:spPr>
        <p:txBody>
          <a:bodyPr wrap="square">
            <a:spAutoFit/>
          </a:bodyPr>
          <a:lstStyle/>
          <a:p>
            <a:pPr>
              <a:lnSpc>
                <a:spcPct val="150000"/>
              </a:lnSpc>
            </a:pPr>
            <a:r>
              <a:rPr lang="en-US" sz="1600" b="1" dirty="0">
                <a:solidFill>
                  <a:schemeClr val="tx2"/>
                </a:solidFill>
                <a:effectLst/>
                <a:ea typeface="Open Sans SemiBold" panose="020B0706030804020204" pitchFamily="34" charset="0"/>
                <a:cs typeface="Open Sans SemiBold" panose="020B0706030804020204" pitchFamily="34" charset="0"/>
              </a:rPr>
              <a:t>Running For Beginner</a:t>
            </a:r>
            <a:endParaRPr lang="id-ID" sz="1600" b="1" dirty="0">
              <a:solidFill>
                <a:schemeClr val="tx2"/>
              </a:solidFill>
              <a:effectLst/>
              <a:ea typeface="Open Sans SemiBold" panose="020B0706030804020204" pitchFamily="34" charset="0"/>
              <a:cs typeface="Open Sans SemiBold" panose="020B0706030804020204" pitchFamily="34" charset="0"/>
            </a:endParaRPr>
          </a:p>
        </p:txBody>
      </p:sp>
      <p:sp>
        <p:nvSpPr>
          <p:cNvPr id="37" name="TextBox 36">
            <a:extLst>
              <a:ext uri="{FF2B5EF4-FFF2-40B4-BE49-F238E27FC236}">
                <a16:creationId xmlns:a16="http://schemas.microsoft.com/office/drawing/2014/main" id="{10D329CB-C568-4C45-A50B-00CFE56E3673}"/>
              </a:ext>
            </a:extLst>
          </p:cNvPr>
          <p:cNvSpPr txBox="1"/>
          <p:nvPr/>
        </p:nvSpPr>
        <p:spPr>
          <a:xfrm>
            <a:off x="1385753" y="4606878"/>
            <a:ext cx="3527636" cy="825419"/>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Aliqu</a:t>
            </a:r>
            <a:r>
              <a:rPr lang="en-US" sz="1100" dirty="0">
                <a:solidFill>
                  <a:schemeClr val="accent6"/>
                </a:solidFill>
                <a:ea typeface="Times New Roman" panose="02020603050405020304" pitchFamily="18" charset="0"/>
              </a:rPr>
              <a:t>a</a:t>
            </a:r>
            <a:r>
              <a:rPr lang="id-ID" sz="1100" dirty="0">
                <a:solidFill>
                  <a:schemeClr val="accent6"/>
                </a:solidFill>
                <a:ea typeface="Times New Roman" panose="02020603050405020304" pitchFamily="18" charset="0"/>
              </a:rPr>
              <a:t>et raesent tristiquenibh  </a:t>
            </a:r>
            <a:r>
              <a:rPr lang="en-US" sz="1100" dirty="0" err="1">
                <a:solidFill>
                  <a:schemeClr val="accent6"/>
                </a:solidFill>
                <a:ea typeface="Times New Roman" panose="02020603050405020304" pitchFamily="18" charset="0"/>
              </a:rPr>
              <a:t>anit</a:t>
            </a:r>
            <a:r>
              <a:rPr lang="en-US" sz="1100" dirty="0">
                <a:solidFill>
                  <a:schemeClr val="accent6"/>
                </a:solidFill>
                <a:ea typeface="Times New Roman" panose="02020603050405020304" pitchFamily="18" charset="0"/>
              </a:rPr>
              <a:t> s</a:t>
            </a:r>
            <a:r>
              <a:rPr lang="id-ID" sz="1100" dirty="0">
                <a:solidFill>
                  <a:schemeClr val="accent6"/>
                </a:solidFill>
                <a:ea typeface="Times New Roman" panose="02020603050405020304" pitchFamily="18" charset="0"/>
              </a:rPr>
              <a:t>magna sit amet. Risus pretium quam vulputate dignissim. </a:t>
            </a:r>
            <a:r>
              <a:rPr lang="id-ID" sz="1100" dirty="0">
                <a:solidFill>
                  <a:schemeClr val="accent6"/>
                </a:solidFill>
                <a:effectLst/>
                <a:ea typeface="Times New Roman" panose="02020603050405020304" pitchFamily="18" charset="0"/>
              </a:rPr>
              <a:t>Tristique nulla aliquet enim tor at auctor</a:t>
            </a:r>
          </a:p>
        </p:txBody>
      </p:sp>
      <p:sp>
        <p:nvSpPr>
          <p:cNvPr id="38" name="TextBox 37">
            <a:extLst>
              <a:ext uri="{FF2B5EF4-FFF2-40B4-BE49-F238E27FC236}">
                <a16:creationId xmlns:a16="http://schemas.microsoft.com/office/drawing/2014/main" id="{D5DE2CB8-E709-4AB9-A18B-49A8134622FA}"/>
              </a:ext>
            </a:extLst>
          </p:cNvPr>
          <p:cNvSpPr txBox="1"/>
          <p:nvPr/>
        </p:nvSpPr>
        <p:spPr>
          <a:xfrm>
            <a:off x="1385751" y="4267155"/>
            <a:ext cx="2476825" cy="420628"/>
          </a:xfrm>
          <a:prstGeom prst="rect">
            <a:avLst/>
          </a:prstGeom>
          <a:noFill/>
        </p:spPr>
        <p:txBody>
          <a:bodyPr wrap="square">
            <a:spAutoFit/>
          </a:bodyPr>
          <a:lstStyle/>
          <a:p>
            <a:pPr>
              <a:lnSpc>
                <a:spcPct val="150000"/>
              </a:lnSpc>
            </a:pPr>
            <a:r>
              <a:rPr lang="en-US" sz="1600" b="1" dirty="0">
                <a:solidFill>
                  <a:schemeClr val="tx2"/>
                </a:solidFill>
                <a:effectLst/>
                <a:ea typeface="Open Sans SemiBold" panose="020B0706030804020204" pitchFamily="34" charset="0"/>
                <a:cs typeface="Open Sans SemiBold" panose="020B0706030804020204" pitchFamily="34" charset="0"/>
              </a:rPr>
              <a:t>Professional Class</a:t>
            </a:r>
            <a:endParaRPr lang="id-ID" sz="1600" b="1" dirty="0">
              <a:solidFill>
                <a:schemeClr val="tx2"/>
              </a:solidFill>
              <a:effectLst/>
              <a:ea typeface="Open Sans SemiBold" panose="020B0706030804020204" pitchFamily="34" charset="0"/>
              <a:cs typeface="Open Sans SemiBold" panose="020B0706030804020204" pitchFamily="34" charset="0"/>
            </a:endParaRPr>
          </a:p>
        </p:txBody>
      </p:sp>
      <p:sp>
        <p:nvSpPr>
          <p:cNvPr id="39" name="TextBox 38">
            <a:extLst>
              <a:ext uri="{FF2B5EF4-FFF2-40B4-BE49-F238E27FC236}">
                <a16:creationId xmlns:a16="http://schemas.microsoft.com/office/drawing/2014/main" id="{A1E739F0-C369-490B-A0B4-D7AE3EE11BA4}"/>
              </a:ext>
            </a:extLst>
          </p:cNvPr>
          <p:cNvSpPr txBox="1"/>
          <p:nvPr/>
        </p:nvSpPr>
        <p:spPr>
          <a:xfrm rot="20872301">
            <a:off x="6031471" y="5068282"/>
            <a:ext cx="1913252" cy="276999"/>
          </a:xfrm>
          <a:prstGeom prst="rect">
            <a:avLst/>
          </a:prstGeom>
          <a:noFill/>
        </p:spPr>
        <p:txBody>
          <a:bodyPr wrap="square" rtlCol="0">
            <a:spAutoFit/>
          </a:bodyPr>
          <a:lstStyle/>
          <a:p>
            <a:pPr algn="ctr"/>
            <a:r>
              <a:rPr lang="en-US" sz="1200" dirty="0">
                <a:solidFill>
                  <a:schemeClr val="accent5"/>
                </a:solidFill>
                <a:latin typeface="+mj-lt"/>
              </a:rPr>
              <a:t>Beginner Class</a:t>
            </a:r>
            <a:endParaRPr lang="en-ID" sz="1200" dirty="0">
              <a:solidFill>
                <a:schemeClr val="accent5"/>
              </a:solidFill>
              <a:latin typeface="+mj-lt"/>
            </a:endParaRPr>
          </a:p>
        </p:txBody>
      </p:sp>
      <p:sp>
        <p:nvSpPr>
          <p:cNvPr id="40" name="TextBox 39">
            <a:extLst>
              <a:ext uri="{FF2B5EF4-FFF2-40B4-BE49-F238E27FC236}">
                <a16:creationId xmlns:a16="http://schemas.microsoft.com/office/drawing/2014/main" id="{F7B2014A-8866-42AF-966D-34A0ADBC3DC4}"/>
              </a:ext>
            </a:extLst>
          </p:cNvPr>
          <p:cNvSpPr txBox="1"/>
          <p:nvPr/>
        </p:nvSpPr>
        <p:spPr>
          <a:xfrm rot="20872301">
            <a:off x="9134310" y="5068282"/>
            <a:ext cx="1913252" cy="276999"/>
          </a:xfrm>
          <a:prstGeom prst="rect">
            <a:avLst/>
          </a:prstGeom>
          <a:noFill/>
        </p:spPr>
        <p:txBody>
          <a:bodyPr wrap="square" rtlCol="0">
            <a:spAutoFit/>
          </a:bodyPr>
          <a:lstStyle/>
          <a:p>
            <a:pPr algn="ctr"/>
            <a:r>
              <a:rPr lang="en-US" sz="1200" dirty="0">
                <a:solidFill>
                  <a:schemeClr val="accent5"/>
                </a:solidFill>
                <a:latin typeface="+mj-lt"/>
              </a:rPr>
              <a:t>Professional Class</a:t>
            </a:r>
            <a:endParaRPr lang="en-ID" sz="1200" dirty="0">
              <a:solidFill>
                <a:schemeClr val="accent5"/>
              </a:solidFill>
              <a:latin typeface="+mj-lt"/>
            </a:endParaRPr>
          </a:p>
        </p:txBody>
      </p:sp>
      <p:sp>
        <p:nvSpPr>
          <p:cNvPr id="10" name="Picture Placeholder 9">
            <a:extLst>
              <a:ext uri="{FF2B5EF4-FFF2-40B4-BE49-F238E27FC236}">
                <a16:creationId xmlns:a16="http://schemas.microsoft.com/office/drawing/2014/main" id="{73BDF6FD-98B2-4AFC-80F8-26AC6FFA78FA}"/>
              </a:ext>
            </a:extLst>
          </p:cNvPr>
          <p:cNvSpPr>
            <a:spLocks noGrp="1"/>
          </p:cNvSpPr>
          <p:nvPr>
            <p:ph type="pic" sz="quarter" idx="10"/>
          </p:nvPr>
        </p:nvSpPr>
        <p:spPr/>
      </p:sp>
      <p:sp>
        <p:nvSpPr>
          <p:cNvPr id="12" name="Picture Placeholder 11">
            <a:extLst>
              <a:ext uri="{FF2B5EF4-FFF2-40B4-BE49-F238E27FC236}">
                <a16:creationId xmlns:a16="http://schemas.microsoft.com/office/drawing/2014/main" id="{F1E8BAE8-E5BE-4BED-AEB9-D23446A9BFCC}"/>
              </a:ext>
            </a:extLst>
          </p:cNvPr>
          <p:cNvSpPr>
            <a:spLocks noGrp="1"/>
          </p:cNvSpPr>
          <p:nvPr>
            <p:ph type="pic" sz="quarter" idx="11"/>
          </p:nvPr>
        </p:nvSpPr>
        <p:spPr/>
      </p:sp>
    </p:spTree>
    <p:extLst>
      <p:ext uri="{BB962C8B-B14F-4D97-AF65-F5344CB8AC3E}">
        <p14:creationId xmlns:p14="http://schemas.microsoft.com/office/powerpoint/2010/main" val="16023802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878EE5F-7598-4474-AA50-13AF829263C0}"/>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grpSp>
        <p:nvGrpSpPr>
          <p:cNvPr id="3" name="Group 2">
            <a:extLst>
              <a:ext uri="{FF2B5EF4-FFF2-40B4-BE49-F238E27FC236}">
                <a16:creationId xmlns:a16="http://schemas.microsoft.com/office/drawing/2014/main" id="{A686614B-712C-4DBF-B37F-D24B5F0D4493}"/>
              </a:ext>
            </a:extLst>
          </p:cNvPr>
          <p:cNvGrpSpPr/>
          <p:nvPr/>
        </p:nvGrpSpPr>
        <p:grpSpPr>
          <a:xfrm>
            <a:off x="11536457" y="3032761"/>
            <a:ext cx="71551" cy="792479"/>
            <a:chOff x="8782051" y="2019301"/>
            <a:chExt cx="121444" cy="1345076"/>
          </a:xfrm>
        </p:grpSpPr>
        <p:sp>
          <p:nvSpPr>
            <p:cNvPr id="4" name="Oval 3">
              <a:extLst>
                <a:ext uri="{FF2B5EF4-FFF2-40B4-BE49-F238E27FC236}">
                  <a16:creationId xmlns:a16="http://schemas.microsoft.com/office/drawing/2014/main" id="{6B3D7C51-F3A7-4263-8AFC-3EBDE3875FD7}"/>
                </a:ext>
              </a:extLst>
            </p:cNvPr>
            <p:cNvSpPr/>
            <p:nvPr/>
          </p:nvSpPr>
          <p:spPr>
            <a:xfrm>
              <a:off x="8782051" y="2019301"/>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 name="Oval 4">
              <a:extLst>
                <a:ext uri="{FF2B5EF4-FFF2-40B4-BE49-F238E27FC236}">
                  <a16:creationId xmlns:a16="http://schemas.microsoft.com/office/drawing/2014/main" id="{12CA2C7F-4087-4D1C-BFB4-9F9D8F19CDD9}"/>
                </a:ext>
              </a:extLst>
            </p:cNvPr>
            <p:cNvSpPr/>
            <p:nvPr/>
          </p:nvSpPr>
          <p:spPr>
            <a:xfrm>
              <a:off x="8782051" y="2427178"/>
              <a:ext cx="121444" cy="1214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 name="Oval 5">
              <a:extLst>
                <a:ext uri="{FF2B5EF4-FFF2-40B4-BE49-F238E27FC236}">
                  <a16:creationId xmlns:a16="http://schemas.microsoft.com/office/drawing/2014/main" id="{71A6F29A-240B-4508-90B8-3CC916B02E2A}"/>
                </a:ext>
              </a:extLst>
            </p:cNvPr>
            <p:cNvSpPr/>
            <p:nvPr/>
          </p:nvSpPr>
          <p:spPr>
            <a:xfrm>
              <a:off x="8782051" y="2835055"/>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7" name="Oval 6">
              <a:extLst>
                <a:ext uri="{FF2B5EF4-FFF2-40B4-BE49-F238E27FC236}">
                  <a16:creationId xmlns:a16="http://schemas.microsoft.com/office/drawing/2014/main" id="{853B737F-7851-4C40-9591-22734597B911}"/>
                </a:ext>
              </a:extLst>
            </p:cNvPr>
            <p:cNvSpPr/>
            <p:nvPr/>
          </p:nvSpPr>
          <p:spPr>
            <a:xfrm>
              <a:off x="8782051" y="3242933"/>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cxnSp>
        <p:nvCxnSpPr>
          <p:cNvPr id="8" name="Straight Connector 7">
            <a:extLst>
              <a:ext uri="{FF2B5EF4-FFF2-40B4-BE49-F238E27FC236}">
                <a16:creationId xmlns:a16="http://schemas.microsoft.com/office/drawing/2014/main" id="{7EFE6C23-F49C-4157-B82A-97470CCF3CEE}"/>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D2057A87-812C-44FD-9C95-1087F4A361C1}"/>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18</a:t>
            </a:fld>
            <a:endParaRPr lang="en-ID" sz="800" dirty="0">
              <a:solidFill>
                <a:schemeClr val="accent6">
                  <a:lumMod val="40000"/>
                  <a:lumOff val="60000"/>
                </a:schemeClr>
              </a:solidFill>
            </a:endParaRPr>
          </a:p>
        </p:txBody>
      </p:sp>
      <p:sp>
        <p:nvSpPr>
          <p:cNvPr id="33" name="TextBox 32">
            <a:extLst>
              <a:ext uri="{FF2B5EF4-FFF2-40B4-BE49-F238E27FC236}">
                <a16:creationId xmlns:a16="http://schemas.microsoft.com/office/drawing/2014/main" id="{233F7B77-1AE6-4DD8-9E8C-1C72C7E70FB5}"/>
              </a:ext>
            </a:extLst>
          </p:cNvPr>
          <p:cNvSpPr txBox="1"/>
          <p:nvPr/>
        </p:nvSpPr>
        <p:spPr>
          <a:xfrm>
            <a:off x="6973890" y="2476395"/>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34" name="Straight Connector 33">
            <a:extLst>
              <a:ext uri="{FF2B5EF4-FFF2-40B4-BE49-F238E27FC236}">
                <a16:creationId xmlns:a16="http://schemas.microsoft.com/office/drawing/2014/main" id="{A7479A92-F330-4AE2-9D5A-CD5ABCA0B8AA}"/>
              </a:ext>
            </a:extLst>
          </p:cNvPr>
          <p:cNvCxnSpPr/>
          <p:nvPr/>
        </p:nvCxnSpPr>
        <p:spPr>
          <a:xfrm>
            <a:off x="8883879" y="2610508"/>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F1694E96-B6F5-4D81-8128-F6FFE2DF1B87}"/>
              </a:ext>
            </a:extLst>
          </p:cNvPr>
          <p:cNvSpPr txBox="1"/>
          <p:nvPr/>
        </p:nvSpPr>
        <p:spPr>
          <a:xfrm>
            <a:off x="6973891" y="1453787"/>
            <a:ext cx="3279294" cy="1077218"/>
          </a:xfrm>
          <a:prstGeom prst="rect">
            <a:avLst/>
          </a:prstGeom>
          <a:noFill/>
        </p:spPr>
        <p:txBody>
          <a:bodyPr wrap="square" rtlCol="0">
            <a:spAutoFit/>
          </a:bodyPr>
          <a:lstStyle/>
          <a:p>
            <a:r>
              <a:rPr lang="en-US" sz="3200" dirty="0">
                <a:latin typeface="+mj-lt"/>
              </a:rPr>
              <a:t>About Triton’s </a:t>
            </a:r>
            <a:r>
              <a:rPr lang="en-US" sz="3200" dirty="0">
                <a:solidFill>
                  <a:schemeClr val="accent3"/>
                </a:solidFill>
                <a:latin typeface="+mj-lt"/>
              </a:rPr>
              <a:t>Yoga Class Here</a:t>
            </a:r>
            <a:endParaRPr lang="en-ID" sz="3200" dirty="0">
              <a:solidFill>
                <a:schemeClr val="accent3"/>
              </a:solidFill>
              <a:latin typeface="+mj-lt"/>
            </a:endParaRPr>
          </a:p>
        </p:txBody>
      </p:sp>
      <p:sp>
        <p:nvSpPr>
          <p:cNvPr id="36" name="TextBox 35">
            <a:extLst>
              <a:ext uri="{FF2B5EF4-FFF2-40B4-BE49-F238E27FC236}">
                <a16:creationId xmlns:a16="http://schemas.microsoft.com/office/drawing/2014/main" id="{E8EA0586-A6F8-45C8-AF7C-28EB78046112}"/>
              </a:ext>
            </a:extLst>
          </p:cNvPr>
          <p:cNvSpPr txBox="1"/>
          <p:nvPr/>
        </p:nvSpPr>
        <p:spPr>
          <a:xfrm>
            <a:off x="6973891" y="3047402"/>
            <a:ext cx="3997252" cy="825419"/>
          </a:xfrm>
          <a:prstGeom prst="rect">
            <a:avLst/>
          </a:prstGeom>
          <a:noFill/>
        </p:spPr>
        <p:txBody>
          <a:bodyPr wrap="square">
            <a:spAutoFit/>
          </a:bodyPr>
          <a:lstStyle/>
          <a:p>
            <a:pPr>
              <a:lnSpc>
                <a:spcPct val="150000"/>
              </a:lnSpc>
            </a:pPr>
            <a:r>
              <a:rPr lang="id-ID" sz="1100" dirty="0">
                <a:solidFill>
                  <a:schemeClr val="accent6"/>
                </a:solidFill>
                <a:effectLst/>
                <a:ea typeface="Times New Roman" panose="02020603050405020304" pitchFamily="18" charset="0"/>
              </a:rPr>
              <a:t>Tristique nulla aliquet enim tortor at auctor urna nunc id. Mae</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cenas accumsan lacus vel facilisis volutpat est velit egestas dui. Libero enim sed faucibus turpis.</a:t>
            </a:r>
          </a:p>
        </p:txBody>
      </p:sp>
      <p:sp>
        <p:nvSpPr>
          <p:cNvPr id="37" name="Oval 36">
            <a:extLst>
              <a:ext uri="{FF2B5EF4-FFF2-40B4-BE49-F238E27FC236}">
                <a16:creationId xmlns:a16="http://schemas.microsoft.com/office/drawing/2014/main" id="{41D3947F-A3E9-4C8E-99D5-C9003ADAA1DC}"/>
              </a:ext>
            </a:extLst>
          </p:cNvPr>
          <p:cNvSpPr/>
          <p:nvPr/>
        </p:nvSpPr>
        <p:spPr>
          <a:xfrm>
            <a:off x="7035048" y="4003174"/>
            <a:ext cx="712847" cy="68742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01</a:t>
            </a:r>
            <a:endParaRPr lang="en-ID" sz="1400" b="1" dirty="0"/>
          </a:p>
        </p:txBody>
      </p:sp>
      <p:sp>
        <p:nvSpPr>
          <p:cNvPr id="38" name="TextBox 37">
            <a:extLst>
              <a:ext uri="{FF2B5EF4-FFF2-40B4-BE49-F238E27FC236}">
                <a16:creationId xmlns:a16="http://schemas.microsoft.com/office/drawing/2014/main" id="{5E641FEC-31CE-4B47-834C-D0AB0A1D1D43}"/>
              </a:ext>
            </a:extLst>
          </p:cNvPr>
          <p:cNvSpPr txBox="1"/>
          <p:nvPr/>
        </p:nvSpPr>
        <p:spPr>
          <a:xfrm>
            <a:off x="7837085" y="3984875"/>
            <a:ext cx="2510254" cy="379078"/>
          </a:xfrm>
          <a:prstGeom prst="rect">
            <a:avLst/>
          </a:prstGeom>
          <a:noFill/>
        </p:spPr>
        <p:txBody>
          <a:bodyPr wrap="square">
            <a:spAutoFit/>
          </a:bodyPr>
          <a:lstStyle/>
          <a:p>
            <a:pPr>
              <a:lnSpc>
                <a:spcPct val="150000"/>
              </a:lnSpc>
            </a:pPr>
            <a:r>
              <a:rPr lang="id-ID" sz="1400" b="1" dirty="0">
                <a:solidFill>
                  <a:schemeClr val="tx2"/>
                </a:solidFill>
                <a:effectLst/>
                <a:ea typeface="Open Sans SemiBold" panose="020B0706030804020204" pitchFamily="34" charset="0"/>
                <a:cs typeface="Open Sans SemiBold" panose="020B0706030804020204" pitchFamily="34" charset="0"/>
              </a:rPr>
              <a:t>Best </a:t>
            </a:r>
            <a:r>
              <a:rPr lang="en-US" sz="1400" b="1" dirty="0">
                <a:solidFill>
                  <a:schemeClr val="tx2"/>
                </a:solidFill>
                <a:ea typeface="Open Sans SemiBold" panose="020B0706030804020204" pitchFamily="34" charset="0"/>
                <a:cs typeface="Open Sans SemiBold" panose="020B0706030804020204" pitchFamily="34" charset="0"/>
              </a:rPr>
              <a:t>Daily Yoga</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39" name="TextBox 38">
            <a:extLst>
              <a:ext uri="{FF2B5EF4-FFF2-40B4-BE49-F238E27FC236}">
                <a16:creationId xmlns:a16="http://schemas.microsoft.com/office/drawing/2014/main" id="{7FACF2AE-2A35-4F6C-BCF1-9F6BBBCD2D00}"/>
              </a:ext>
            </a:extLst>
          </p:cNvPr>
          <p:cNvSpPr txBox="1"/>
          <p:nvPr/>
        </p:nvSpPr>
        <p:spPr>
          <a:xfrm>
            <a:off x="7837085" y="4337238"/>
            <a:ext cx="2968009" cy="317587"/>
          </a:xfrm>
          <a:prstGeom prst="rect">
            <a:avLst/>
          </a:prstGeom>
          <a:noFill/>
        </p:spPr>
        <p:txBody>
          <a:bodyPr wrap="square">
            <a:spAutoFit/>
          </a:bodyPr>
          <a:lstStyle/>
          <a:p>
            <a:pPr>
              <a:lnSpc>
                <a:spcPct val="150000"/>
              </a:lnSpc>
            </a:pPr>
            <a:r>
              <a:rPr lang="id-ID" sz="1100" dirty="0">
                <a:solidFill>
                  <a:schemeClr val="accent6"/>
                </a:solidFill>
                <a:effectLst/>
                <a:ea typeface="Times New Roman" panose="02020603050405020304" pitchFamily="18" charset="0"/>
              </a:rPr>
              <a:t>Tristique nulla aliquet enim tortorat</a:t>
            </a:r>
            <a:r>
              <a:rPr lang="en-US" sz="1100" dirty="0">
                <a:solidFill>
                  <a:schemeClr val="accent6"/>
                </a:solidFill>
                <a:ea typeface="Times New Roman" panose="02020603050405020304" pitchFamily="18" charset="0"/>
              </a:rPr>
              <a:t>e</a:t>
            </a:r>
            <a:endParaRPr lang="id-ID" sz="1100" dirty="0">
              <a:solidFill>
                <a:schemeClr val="accent6"/>
              </a:solidFill>
              <a:effectLst/>
              <a:ea typeface="Times New Roman" panose="02020603050405020304" pitchFamily="18" charset="0"/>
            </a:endParaRPr>
          </a:p>
        </p:txBody>
      </p:sp>
      <p:sp>
        <p:nvSpPr>
          <p:cNvPr id="40" name="Oval 39">
            <a:extLst>
              <a:ext uri="{FF2B5EF4-FFF2-40B4-BE49-F238E27FC236}">
                <a16:creationId xmlns:a16="http://schemas.microsoft.com/office/drawing/2014/main" id="{7577A184-5A0B-4716-9486-BD80CA2123D2}"/>
              </a:ext>
            </a:extLst>
          </p:cNvPr>
          <p:cNvSpPr/>
          <p:nvPr/>
        </p:nvSpPr>
        <p:spPr>
          <a:xfrm>
            <a:off x="7035048" y="4923794"/>
            <a:ext cx="712847" cy="687423"/>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02</a:t>
            </a:r>
            <a:endParaRPr lang="en-ID" sz="1400" b="1" dirty="0"/>
          </a:p>
        </p:txBody>
      </p:sp>
      <p:sp>
        <p:nvSpPr>
          <p:cNvPr id="41" name="TextBox 40">
            <a:extLst>
              <a:ext uri="{FF2B5EF4-FFF2-40B4-BE49-F238E27FC236}">
                <a16:creationId xmlns:a16="http://schemas.microsoft.com/office/drawing/2014/main" id="{116D3092-44C0-4078-A58C-F8DD50CD0E61}"/>
              </a:ext>
            </a:extLst>
          </p:cNvPr>
          <p:cNvSpPr txBox="1"/>
          <p:nvPr/>
        </p:nvSpPr>
        <p:spPr>
          <a:xfrm>
            <a:off x="7837084" y="4905495"/>
            <a:ext cx="2510253" cy="379078"/>
          </a:xfrm>
          <a:prstGeom prst="rect">
            <a:avLst/>
          </a:prstGeom>
          <a:noFill/>
        </p:spPr>
        <p:txBody>
          <a:bodyPr wrap="square">
            <a:spAutoFit/>
          </a:bodyPr>
          <a:lstStyle/>
          <a:p>
            <a:pPr>
              <a:lnSpc>
                <a:spcPct val="150000"/>
              </a:lnSpc>
            </a:pPr>
            <a:r>
              <a:rPr lang="en-US" sz="1400" b="1" dirty="0">
                <a:solidFill>
                  <a:schemeClr val="tx2"/>
                </a:solidFill>
                <a:ea typeface="Open Sans SemiBold" panose="020B0706030804020204" pitchFamily="34" charset="0"/>
                <a:cs typeface="Open Sans SemiBold" panose="020B0706030804020204" pitchFamily="34" charset="0"/>
              </a:rPr>
              <a:t>Free Consultations</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42" name="TextBox 41">
            <a:extLst>
              <a:ext uri="{FF2B5EF4-FFF2-40B4-BE49-F238E27FC236}">
                <a16:creationId xmlns:a16="http://schemas.microsoft.com/office/drawing/2014/main" id="{41E52BDB-E659-4690-A4BF-FC047330DAC2}"/>
              </a:ext>
            </a:extLst>
          </p:cNvPr>
          <p:cNvSpPr txBox="1"/>
          <p:nvPr/>
        </p:nvSpPr>
        <p:spPr>
          <a:xfrm>
            <a:off x="7837085" y="5257858"/>
            <a:ext cx="2968009" cy="317587"/>
          </a:xfrm>
          <a:prstGeom prst="rect">
            <a:avLst/>
          </a:prstGeom>
          <a:noFill/>
        </p:spPr>
        <p:txBody>
          <a:bodyPr wrap="square">
            <a:spAutoFit/>
          </a:bodyPr>
          <a:lstStyle/>
          <a:p>
            <a:pPr>
              <a:lnSpc>
                <a:spcPct val="150000"/>
              </a:lnSpc>
            </a:pPr>
            <a:r>
              <a:rPr lang="id-ID" sz="1100" dirty="0">
                <a:solidFill>
                  <a:schemeClr val="accent6"/>
                </a:solidFill>
                <a:effectLst/>
                <a:ea typeface="Times New Roman" panose="02020603050405020304" pitchFamily="18" charset="0"/>
              </a:rPr>
              <a:t>Tristique nulla aliquet enim tortorat</a:t>
            </a:r>
            <a:r>
              <a:rPr lang="en-US" sz="1100" dirty="0">
                <a:solidFill>
                  <a:schemeClr val="accent6"/>
                </a:solidFill>
                <a:ea typeface="Times New Roman" panose="02020603050405020304" pitchFamily="18" charset="0"/>
              </a:rPr>
              <a:t>e</a:t>
            </a:r>
            <a:endParaRPr lang="id-ID" sz="1100" dirty="0">
              <a:solidFill>
                <a:schemeClr val="accent6"/>
              </a:solidFill>
              <a:effectLst/>
              <a:ea typeface="Times New Roman" panose="02020603050405020304" pitchFamily="18" charset="0"/>
            </a:endParaRPr>
          </a:p>
        </p:txBody>
      </p:sp>
      <p:sp>
        <p:nvSpPr>
          <p:cNvPr id="12" name="Picture Placeholder 11">
            <a:extLst>
              <a:ext uri="{FF2B5EF4-FFF2-40B4-BE49-F238E27FC236}">
                <a16:creationId xmlns:a16="http://schemas.microsoft.com/office/drawing/2014/main" id="{5D64674E-E755-44AE-AFCB-FE8D47AFFF22}"/>
              </a:ext>
            </a:extLst>
          </p:cNvPr>
          <p:cNvSpPr>
            <a:spLocks noGrp="1"/>
          </p:cNvSpPr>
          <p:nvPr>
            <p:ph type="pic" sz="quarter" idx="10"/>
          </p:nvPr>
        </p:nvSpPr>
        <p:spPr/>
      </p:sp>
    </p:spTree>
    <p:extLst>
      <p:ext uri="{BB962C8B-B14F-4D97-AF65-F5344CB8AC3E}">
        <p14:creationId xmlns:p14="http://schemas.microsoft.com/office/powerpoint/2010/main" val="18140477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49A1626E-F471-4FCE-821B-B63C9DEB9ED7}"/>
              </a:ext>
            </a:extLst>
          </p:cNvPr>
          <p:cNvSpPr>
            <a:spLocks noGrp="1"/>
          </p:cNvSpPr>
          <p:nvPr>
            <p:ph type="pic" sz="quarter" idx="10"/>
          </p:nvPr>
        </p:nvSpPr>
        <p:spPr/>
      </p:sp>
      <p:grpSp>
        <p:nvGrpSpPr>
          <p:cNvPr id="2" name="Group 1">
            <a:extLst>
              <a:ext uri="{FF2B5EF4-FFF2-40B4-BE49-F238E27FC236}">
                <a16:creationId xmlns:a16="http://schemas.microsoft.com/office/drawing/2014/main" id="{636D091E-FC46-46DA-8112-BCE170533C2C}"/>
              </a:ext>
            </a:extLst>
          </p:cNvPr>
          <p:cNvGrpSpPr/>
          <p:nvPr/>
        </p:nvGrpSpPr>
        <p:grpSpPr>
          <a:xfrm>
            <a:off x="576770" y="547633"/>
            <a:ext cx="424718" cy="386087"/>
            <a:chOff x="2129796" y="990599"/>
            <a:chExt cx="773411" cy="703064"/>
          </a:xfrm>
        </p:grpSpPr>
        <p:sp>
          <p:nvSpPr>
            <p:cNvPr id="3" name="Freeform: Shape 2">
              <a:extLst>
                <a:ext uri="{FF2B5EF4-FFF2-40B4-BE49-F238E27FC236}">
                  <a16:creationId xmlns:a16="http://schemas.microsoft.com/office/drawing/2014/main" id="{DE7E59EC-044C-4BA7-BC07-327018850BF8}"/>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Freeform: Shape 3">
              <a:extLst>
                <a:ext uri="{FF2B5EF4-FFF2-40B4-BE49-F238E27FC236}">
                  <a16:creationId xmlns:a16="http://schemas.microsoft.com/office/drawing/2014/main" id="{11AF3795-5233-4119-8C6A-112B9C03C68D}"/>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5" name="TextBox 4">
            <a:extLst>
              <a:ext uri="{FF2B5EF4-FFF2-40B4-BE49-F238E27FC236}">
                <a16:creationId xmlns:a16="http://schemas.microsoft.com/office/drawing/2014/main" id="{859AFC7F-3CAD-4EB6-93AB-3288FB27666F}"/>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6" name="Group 5">
            <a:extLst>
              <a:ext uri="{FF2B5EF4-FFF2-40B4-BE49-F238E27FC236}">
                <a16:creationId xmlns:a16="http://schemas.microsoft.com/office/drawing/2014/main" id="{FD4A844C-2ABD-47FA-B7CF-EEF1E81B4FEB}"/>
              </a:ext>
            </a:extLst>
          </p:cNvPr>
          <p:cNvGrpSpPr/>
          <p:nvPr/>
        </p:nvGrpSpPr>
        <p:grpSpPr>
          <a:xfrm>
            <a:off x="630478" y="6183134"/>
            <a:ext cx="253999" cy="87085"/>
            <a:chOff x="4499429" y="1843314"/>
            <a:chExt cx="253999" cy="87085"/>
          </a:xfrm>
        </p:grpSpPr>
        <p:sp>
          <p:nvSpPr>
            <p:cNvPr id="7" name="Oval 6">
              <a:extLst>
                <a:ext uri="{FF2B5EF4-FFF2-40B4-BE49-F238E27FC236}">
                  <a16:creationId xmlns:a16="http://schemas.microsoft.com/office/drawing/2014/main" id="{50799025-D60E-4A82-A05D-362C7E8FEFD6}"/>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Oval 7">
              <a:extLst>
                <a:ext uri="{FF2B5EF4-FFF2-40B4-BE49-F238E27FC236}">
                  <a16:creationId xmlns:a16="http://schemas.microsoft.com/office/drawing/2014/main" id="{233299C5-7720-4B6B-8125-1B55D7944A49}"/>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20" name="Freeform: Shape 19">
            <a:extLst>
              <a:ext uri="{FF2B5EF4-FFF2-40B4-BE49-F238E27FC236}">
                <a16:creationId xmlns:a16="http://schemas.microsoft.com/office/drawing/2014/main" id="{C22A53F3-7D04-4139-AB78-FDB2A6CA7B7F}"/>
              </a:ext>
            </a:extLst>
          </p:cNvPr>
          <p:cNvSpPr/>
          <p:nvPr/>
        </p:nvSpPr>
        <p:spPr>
          <a:xfrm>
            <a:off x="7943850" y="3730229"/>
            <a:ext cx="3667938" cy="1545154"/>
          </a:xfrm>
          <a:custGeom>
            <a:avLst/>
            <a:gdLst>
              <a:gd name="connsiteX0" fmla="*/ 419365 w 3982002"/>
              <a:gd name="connsiteY0" fmla="*/ 0 h 1677457"/>
              <a:gd name="connsiteX1" fmla="*/ 3982002 w 3982002"/>
              <a:gd name="connsiteY1" fmla="*/ 0 h 1677457"/>
              <a:gd name="connsiteX2" fmla="*/ 3562638 w 3982002"/>
              <a:gd name="connsiteY2" fmla="*/ 1677457 h 1677457"/>
              <a:gd name="connsiteX3" fmla="*/ 0 w 3982002"/>
              <a:gd name="connsiteY3" fmla="*/ 1677457 h 1677457"/>
            </a:gdLst>
            <a:ahLst/>
            <a:cxnLst>
              <a:cxn ang="0">
                <a:pos x="connsiteX0" y="connsiteY0"/>
              </a:cxn>
              <a:cxn ang="0">
                <a:pos x="connsiteX1" y="connsiteY1"/>
              </a:cxn>
              <a:cxn ang="0">
                <a:pos x="connsiteX2" y="connsiteY2"/>
              </a:cxn>
              <a:cxn ang="0">
                <a:pos x="connsiteX3" y="connsiteY3"/>
              </a:cxn>
            </a:cxnLst>
            <a:rect l="l" t="t" r="r" b="b"/>
            <a:pathLst>
              <a:path w="3982002" h="1677457">
                <a:moveTo>
                  <a:pt x="419365" y="0"/>
                </a:moveTo>
                <a:lnTo>
                  <a:pt x="3982002" y="0"/>
                </a:lnTo>
                <a:lnTo>
                  <a:pt x="3562638" y="1677457"/>
                </a:lnTo>
                <a:lnTo>
                  <a:pt x="0" y="1677457"/>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4" name="TextBox 23">
            <a:extLst>
              <a:ext uri="{FF2B5EF4-FFF2-40B4-BE49-F238E27FC236}">
                <a16:creationId xmlns:a16="http://schemas.microsoft.com/office/drawing/2014/main" id="{2A5D327A-7DB1-4C8E-BC58-52D31186C59A}"/>
              </a:ext>
            </a:extLst>
          </p:cNvPr>
          <p:cNvSpPr txBox="1"/>
          <p:nvPr/>
        </p:nvSpPr>
        <p:spPr>
          <a:xfrm>
            <a:off x="1414523" y="2478492"/>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25" name="Straight Connector 24">
            <a:extLst>
              <a:ext uri="{FF2B5EF4-FFF2-40B4-BE49-F238E27FC236}">
                <a16:creationId xmlns:a16="http://schemas.microsoft.com/office/drawing/2014/main" id="{8334ED6E-9B19-494A-ACF2-CEDBA237D910}"/>
              </a:ext>
            </a:extLst>
          </p:cNvPr>
          <p:cNvCxnSpPr/>
          <p:nvPr/>
        </p:nvCxnSpPr>
        <p:spPr>
          <a:xfrm>
            <a:off x="3324512" y="2612605"/>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8D94FBA4-4EF5-40A6-A8EE-45C4D3C34931}"/>
              </a:ext>
            </a:extLst>
          </p:cNvPr>
          <p:cNvSpPr txBox="1"/>
          <p:nvPr/>
        </p:nvSpPr>
        <p:spPr>
          <a:xfrm>
            <a:off x="1414524" y="1455884"/>
            <a:ext cx="3817259" cy="1077218"/>
          </a:xfrm>
          <a:prstGeom prst="rect">
            <a:avLst/>
          </a:prstGeom>
          <a:noFill/>
        </p:spPr>
        <p:txBody>
          <a:bodyPr wrap="square" rtlCol="0">
            <a:spAutoFit/>
          </a:bodyPr>
          <a:lstStyle/>
          <a:p>
            <a:r>
              <a:rPr lang="en-US" sz="3200" dirty="0">
                <a:latin typeface="+mj-lt"/>
              </a:rPr>
              <a:t>About Triton’s</a:t>
            </a:r>
          </a:p>
          <a:p>
            <a:r>
              <a:rPr lang="en-US" sz="3200" dirty="0">
                <a:solidFill>
                  <a:schemeClr val="accent3"/>
                </a:solidFill>
                <a:latin typeface="+mj-lt"/>
              </a:rPr>
              <a:t>Fat Loss Program</a:t>
            </a:r>
            <a:endParaRPr lang="en-ID" sz="3200" dirty="0">
              <a:solidFill>
                <a:schemeClr val="accent3"/>
              </a:solidFill>
              <a:latin typeface="+mj-lt"/>
            </a:endParaRPr>
          </a:p>
        </p:txBody>
      </p:sp>
      <p:sp>
        <p:nvSpPr>
          <p:cNvPr id="27" name="TextBox 26">
            <a:extLst>
              <a:ext uri="{FF2B5EF4-FFF2-40B4-BE49-F238E27FC236}">
                <a16:creationId xmlns:a16="http://schemas.microsoft.com/office/drawing/2014/main" id="{D1DAC541-B478-49D8-8923-F1F3BD5C70F1}"/>
              </a:ext>
            </a:extLst>
          </p:cNvPr>
          <p:cNvSpPr txBox="1"/>
          <p:nvPr/>
        </p:nvSpPr>
        <p:spPr>
          <a:xfrm>
            <a:off x="1385753" y="3342107"/>
            <a:ext cx="3527636" cy="825419"/>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Aliqu</a:t>
            </a:r>
            <a:r>
              <a:rPr lang="en-US" sz="1100" dirty="0">
                <a:solidFill>
                  <a:schemeClr val="accent6"/>
                </a:solidFill>
                <a:ea typeface="Times New Roman" panose="02020603050405020304" pitchFamily="18" charset="0"/>
              </a:rPr>
              <a:t>a</a:t>
            </a:r>
            <a:r>
              <a:rPr lang="id-ID" sz="1100" dirty="0">
                <a:solidFill>
                  <a:schemeClr val="accent6"/>
                </a:solidFill>
                <a:ea typeface="Times New Roman" panose="02020603050405020304" pitchFamily="18" charset="0"/>
              </a:rPr>
              <a:t>et raesent tristiquenibh  </a:t>
            </a:r>
            <a:r>
              <a:rPr lang="en-US" sz="1100" dirty="0" err="1">
                <a:solidFill>
                  <a:schemeClr val="accent6"/>
                </a:solidFill>
                <a:ea typeface="Times New Roman" panose="02020603050405020304" pitchFamily="18" charset="0"/>
              </a:rPr>
              <a:t>anit</a:t>
            </a:r>
            <a:r>
              <a:rPr lang="en-US" sz="1100" dirty="0">
                <a:solidFill>
                  <a:schemeClr val="accent6"/>
                </a:solidFill>
                <a:ea typeface="Times New Roman" panose="02020603050405020304" pitchFamily="18" charset="0"/>
              </a:rPr>
              <a:t> s</a:t>
            </a:r>
            <a:r>
              <a:rPr lang="id-ID" sz="1100" dirty="0">
                <a:solidFill>
                  <a:schemeClr val="accent6"/>
                </a:solidFill>
                <a:ea typeface="Times New Roman" panose="02020603050405020304" pitchFamily="18" charset="0"/>
              </a:rPr>
              <a:t>magna sit amet. Risus pretium quam vulputate dignissim. </a:t>
            </a:r>
            <a:r>
              <a:rPr lang="id-ID" sz="1100" dirty="0">
                <a:solidFill>
                  <a:schemeClr val="accent6"/>
                </a:solidFill>
                <a:effectLst/>
                <a:ea typeface="Times New Roman" panose="02020603050405020304" pitchFamily="18" charset="0"/>
              </a:rPr>
              <a:t>Tristique nulla aliquet enim tor at auctor</a:t>
            </a:r>
          </a:p>
        </p:txBody>
      </p:sp>
      <p:sp>
        <p:nvSpPr>
          <p:cNvPr id="28" name="TextBox 27">
            <a:extLst>
              <a:ext uri="{FF2B5EF4-FFF2-40B4-BE49-F238E27FC236}">
                <a16:creationId xmlns:a16="http://schemas.microsoft.com/office/drawing/2014/main" id="{F070D8E9-7937-4568-B153-473350C70CEC}"/>
              </a:ext>
            </a:extLst>
          </p:cNvPr>
          <p:cNvSpPr txBox="1"/>
          <p:nvPr/>
        </p:nvSpPr>
        <p:spPr>
          <a:xfrm>
            <a:off x="1385751" y="2988069"/>
            <a:ext cx="2722423" cy="419987"/>
          </a:xfrm>
          <a:prstGeom prst="rect">
            <a:avLst/>
          </a:prstGeom>
          <a:noFill/>
        </p:spPr>
        <p:txBody>
          <a:bodyPr wrap="square">
            <a:spAutoFit/>
          </a:bodyPr>
          <a:lstStyle/>
          <a:p>
            <a:pPr>
              <a:lnSpc>
                <a:spcPct val="150000"/>
              </a:lnSpc>
            </a:pPr>
            <a:r>
              <a:rPr lang="en-US" sz="1600" b="1" dirty="0">
                <a:solidFill>
                  <a:schemeClr val="tx2"/>
                </a:solidFill>
                <a:effectLst/>
                <a:ea typeface="Open Sans SemiBold" panose="020B0706030804020204" pitchFamily="34" charset="0"/>
                <a:cs typeface="Open Sans SemiBold" panose="020B0706030804020204" pitchFamily="34" charset="0"/>
              </a:rPr>
              <a:t>Happy With Diet</a:t>
            </a:r>
            <a:endParaRPr lang="id-ID" sz="1600" b="1" dirty="0">
              <a:solidFill>
                <a:schemeClr val="tx2"/>
              </a:solidFill>
              <a:effectLst/>
              <a:ea typeface="Open Sans SemiBold" panose="020B0706030804020204" pitchFamily="34" charset="0"/>
              <a:cs typeface="Open Sans SemiBold" panose="020B0706030804020204" pitchFamily="34" charset="0"/>
            </a:endParaRPr>
          </a:p>
        </p:txBody>
      </p:sp>
      <p:sp>
        <p:nvSpPr>
          <p:cNvPr id="29" name="TextBox 28">
            <a:extLst>
              <a:ext uri="{FF2B5EF4-FFF2-40B4-BE49-F238E27FC236}">
                <a16:creationId xmlns:a16="http://schemas.microsoft.com/office/drawing/2014/main" id="{BF51B989-018B-4464-AB22-80087F58AB73}"/>
              </a:ext>
            </a:extLst>
          </p:cNvPr>
          <p:cNvSpPr txBox="1"/>
          <p:nvPr/>
        </p:nvSpPr>
        <p:spPr>
          <a:xfrm>
            <a:off x="1385753" y="4576698"/>
            <a:ext cx="3527636" cy="825419"/>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Aliqu</a:t>
            </a:r>
            <a:r>
              <a:rPr lang="en-US" sz="1100" dirty="0">
                <a:solidFill>
                  <a:schemeClr val="accent6"/>
                </a:solidFill>
                <a:ea typeface="Times New Roman" panose="02020603050405020304" pitchFamily="18" charset="0"/>
              </a:rPr>
              <a:t>a</a:t>
            </a:r>
            <a:r>
              <a:rPr lang="id-ID" sz="1100" dirty="0">
                <a:solidFill>
                  <a:schemeClr val="accent6"/>
                </a:solidFill>
                <a:ea typeface="Times New Roman" panose="02020603050405020304" pitchFamily="18" charset="0"/>
              </a:rPr>
              <a:t>et raesent tristiquenibh  </a:t>
            </a:r>
            <a:r>
              <a:rPr lang="en-US" sz="1100" dirty="0" err="1">
                <a:solidFill>
                  <a:schemeClr val="accent6"/>
                </a:solidFill>
                <a:ea typeface="Times New Roman" panose="02020603050405020304" pitchFamily="18" charset="0"/>
              </a:rPr>
              <a:t>anit</a:t>
            </a:r>
            <a:r>
              <a:rPr lang="en-US" sz="1100" dirty="0">
                <a:solidFill>
                  <a:schemeClr val="accent6"/>
                </a:solidFill>
                <a:ea typeface="Times New Roman" panose="02020603050405020304" pitchFamily="18" charset="0"/>
              </a:rPr>
              <a:t> s</a:t>
            </a:r>
            <a:r>
              <a:rPr lang="id-ID" sz="1100" dirty="0">
                <a:solidFill>
                  <a:schemeClr val="accent6"/>
                </a:solidFill>
                <a:ea typeface="Times New Roman" panose="02020603050405020304" pitchFamily="18" charset="0"/>
              </a:rPr>
              <a:t>magna sit amet. Risus pretium quam vulputate dignissim. </a:t>
            </a:r>
            <a:r>
              <a:rPr lang="id-ID" sz="1100" dirty="0">
                <a:solidFill>
                  <a:schemeClr val="accent6"/>
                </a:solidFill>
                <a:effectLst/>
                <a:ea typeface="Times New Roman" panose="02020603050405020304" pitchFamily="18" charset="0"/>
              </a:rPr>
              <a:t>Tristique nulla aliquet enim tor at auctor</a:t>
            </a:r>
          </a:p>
        </p:txBody>
      </p:sp>
      <p:sp>
        <p:nvSpPr>
          <p:cNvPr id="30" name="TextBox 29">
            <a:extLst>
              <a:ext uri="{FF2B5EF4-FFF2-40B4-BE49-F238E27FC236}">
                <a16:creationId xmlns:a16="http://schemas.microsoft.com/office/drawing/2014/main" id="{9B636076-F223-45FA-95F5-DF6A48904E2E}"/>
              </a:ext>
            </a:extLst>
          </p:cNvPr>
          <p:cNvSpPr txBox="1"/>
          <p:nvPr/>
        </p:nvSpPr>
        <p:spPr>
          <a:xfrm>
            <a:off x="1385751" y="4236975"/>
            <a:ext cx="2476825" cy="419987"/>
          </a:xfrm>
          <a:prstGeom prst="rect">
            <a:avLst/>
          </a:prstGeom>
          <a:noFill/>
        </p:spPr>
        <p:txBody>
          <a:bodyPr wrap="square">
            <a:spAutoFit/>
          </a:bodyPr>
          <a:lstStyle/>
          <a:p>
            <a:pPr>
              <a:lnSpc>
                <a:spcPct val="150000"/>
              </a:lnSpc>
            </a:pPr>
            <a:r>
              <a:rPr lang="en-US" sz="1600" b="1" dirty="0">
                <a:solidFill>
                  <a:schemeClr val="tx2"/>
                </a:solidFill>
                <a:ea typeface="Open Sans SemiBold" panose="020B0706030804020204" pitchFamily="34" charset="0"/>
                <a:cs typeface="Open Sans SemiBold" panose="020B0706030804020204" pitchFamily="34" charset="0"/>
              </a:rPr>
              <a:t>The Healthy Body</a:t>
            </a:r>
            <a:endParaRPr lang="id-ID" sz="1600" b="1" dirty="0">
              <a:solidFill>
                <a:schemeClr val="tx2"/>
              </a:solidFill>
              <a:effectLst/>
              <a:ea typeface="Open Sans SemiBold" panose="020B0706030804020204" pitchFamily="34" charset="0"/>
              <a:cs typeface="Open Sans SemiBold" panose="020B0706030804020204" pitchFamily="34" charset="0"/>
            </a:endParaRPr>
          </a:p>
        </p:txBody>
      </p:sp>
      <p:sp>
        <p:nvSpPr>
          <p:cNvPr id="33" name="Rectangle 32">
            <a:extLst>
              <a:ext uri="{FF2B5EF4-FFF2-40B4-BE49-F238E27FC236}">
                <a16:creationId xmlns:a16="http://schemas.microsoft.com/office/drawing/2014/main" id="{B7DEE0CB-E5AB-4A4A-92B9-BFEF0386FC29}"/>
              </a:ext>
            </a:extLst>
          </p:cNvPr>
          <p:cNvSpPr/>
          <p:nvPr/>
        </p:nvSpPr>
        <p:spPr>
          <a:xfrm>
            <a:off x="9594335" y="4504838"/>
            <a:ext cx="1463040" cy="319190"/>
          </a:xfrm>
          <a:prstGeom prst="rect">
            <a:avLst/>
          </a:prstGeom>
          <a:noFill/>
        </p:spPr>
        <p:txBody>
          <a:bodyPr wrap="square">
            <a:spAutoFit/>
          </a:bodyPr>
          <a:lstStyle/>
          <a:p>
            <a:pPr eaLnBrk="1" fontAlgn="auto" hangingPunct="1">
              <a:lnSpc>
                <a:spcPct val="150000"/>
              </a:lnSpc>
              <a:spcBef>
                <a:spcPts val="0"/>
              </a:spcBef>
              <a:spcAft>
                <a:spcPts val="0"/>
              </a:spcAft>
              <a:defRPr/>
            </a:pPr>
            <a:r>
              <a:rPr lang="en-US" sz="1100" i="1" dirty="0">
                <a:solidFill>
                  <a:schemeClr val="accent5"/>
                </a:solidFill>
                <a:latin typeface="+mn-lt"/>
              </a:rPr>
              <a:t>Fat Loss Trainer</a:t>
            </a:r>
            <a:endParaRPr lang="id-ID" sz="1100" i="1" dirty="0">
              <a:solidFill>
                <a:schemeClr val="accent5"/>
              </a:solidFill>
              <a:latin typeface="+mn-lt"/>
            </a:endParaRPr>
          </a:p>
        </p:txBody>
      </p:sp>
      <p:sp>
        <p:nvSpPr>
          <p:cNvPr id="34" name="Rectangle 21">
            <a:extLst>
              <a:ext uri="{FF2B5EF4-FFF2-40B4-BE49-F238E27FC236}">
                <a16:creationId xmlns:a16="http://schemas.microsoft.com/office/drawing/2014/main" id="{06409D02-2320-400B-BBA2-B14D0E4558ED}"/>
              </a:ext>
            </a:extLst>
          </p:cNvPr>
          <p:cNvSpPr>
            <a:spLocks noChangeArrowheads="1"/>
          </p:cNvSpPr>
          <p:nvPr/>
        </p:nvSpPr>
        <p:spPr bwMode="auto">
          <a:xfrm>
            <a:off x="9594335" y="4181584"/>
            <a:ext cx="1764634"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Lato" panose="020F0502020204030203" pitchFamily="34" charset="0"/>
              </a:defRPr>
            </a:lvl1pPr>
            <a:lvl2pPr marL="742950" indent="-285750">
              <a:defRPr>
                <a:solidFill>
                  <a:schemeClr val="tx1"/>
                </a:solidFill>
                <a:latin typeface="Lato" panose="020F0502020204030203" pitchFamily="34" charset="0"/>
              </a:defRPr>
            </a:lvl2pPr>
            <a:lvl3pPr marL="1143000" indent="-228600">
              <a:defRPr>
                <a:solidFill>
                  <a:schemeClr val="tx1"/>
                </a:solidFill>
                <a:latin typeface="Lato" panose="020F0502020204030203" pitchFamily="34" charset="0"/>
              </a:defRPr>
            </a:lvl3pPr>
            <a:lvl4pPr marL="1600200" indent="-228600">
              <a:defRPr>
                <a:solidFill>
                  <a:schemeClr val="tx1"/>
                </a:solidFill>
                <a:latin typeface="Lato" panose="020F0502020204030203" pitchFamily="34" charset="0"/>
              </a:defRPr>
            </a:lvl4pPr>
            <a:lvl5pPr marL="2057400" indent="-228600">
              <a:defRPr>
                <a:solidFill>
                  <a:schemeClr val="tx1"/>
                </a:solidFill>
                <a:latin typeface="Lato" panose="020F0502020204030203" pitchFamily="34" charset="0"/>
              </a:defRPr>
            </a:lvl5pPr>
            <a:lvl6pPr marL="2514600" indent="-228600" fontAlgn="base">
              <a:spcBef>
                <a:spcPct val="0"/>
              </a:spcBef>
              <a:spcAft>
                <a:spcPct val="0"/>
              </a:spcAft>
              <a:defRPr>
                <a:solidFill>
                  <a:schemeClr val="tx1"/>
                </a:solidFill>
                <a:latin typeface="Lato" panose="020F0502020204030203" pitchFamily="34" charset="0"/>
              </a:defRPr>
            </a:lvl6pPr>
            <a:lvl7pPr marL="2971800" indent="-228600" fontAlgn="base">
              <a:spcBef>
                <a:spcPct val="0"/>
              </a:spcBef>
              <a:spcAft>
                <a:spcPct val="0"/>
              </a:spcAft>
              <a:defRPr>
                <a:solidFill>
                  <a:schemeClr val="tx1"/>
                </a:solidFill>
                <a:latin typeface="Lato" panose="020F0502020204030203" pitchFamily="34" charset="0"/>
              </a:defRPr>
            </a:lvl7pPr>
            <a:lvl8pPr marL="3429000" indent="-228600" fontAlgn="base">
              <a:spcBef>
                <a:spcPct val="0"/>
              </a:spcBef>
              <a:spcAft>
                <a:spcPct val="0"/>
              </a:spcAft>
              <a:defRPr>
                <a:solidFill>
                  <a:schemeClr val="tx1"/>
                </a:solidFill>
                <a:latin typeface="Lato" panose="020F0502020204030203" pitchFamily="34" charset="0"/>
              </a:defRPr>
            </a:lvl8pPr>
            <a:lvl9pPr marL="3886200" indent="-228600" fontAlgn="base">
              <a:spcBef>
                <a:spcPct val="0"/>
              </a:spcBef>
              <a:spcAft>
                <a:spcPct val="0"/>
              </a:spcAft>
              <a:defRPr>
                <a:solidFill>
                  <a:schemeClr val="tx1"/>
                </a:solidFill>
                <a:latin typeface="Lato" panose="020F0502020204030203" pitchFamily="34" charset="0"/>
              </a:defRPr>
            </a:lvl9pPr>
          </a:lstStyle>
          <a:p>
            <a:pPr eaLnBrk="1" hangingPunct="1">
              <a:lnSpc>
                <a:spcPct val="150000"/>
              </a:lnSpc>
            </a:pPr>
            <a:r>
              <a:rPr lang="en-US" altLang="en-US" sz="1600" b="1" dirty="0">
                <a:solidFill>
                  <a:schemeClr val="accent5"/>
                </a:solidFill>
                <a:latin typeface="+mn-lt"/>
              </a:rPr>
              <a:t>Robert</a:t>
            </a:r>
            <a:r>
              <a:rPr lang="id-ID" altLang="en-US" sz="1600" b="1" dirty="0">
                <a:solidFill>
                  <a:schemeClr val="accent5"/>
                </a:solidFill>
                <a:latin typeface="+mn-lt"/>
              </a:rPr>
              <a:t> Jessie</a:t>
            </a:r>
          </a:p>
        </p:txBody>
      </p:sp>
      <p:sp>
        <p:nvSpPr>
          <p:cNvPr id="13" name="Picture Placeholder 12">
            <a:extLst>
              <a:ext uri="{FF2B5EF4-FFF2-40B4-BE49-F238E27FC236}">
                <a16:creationId xmlns:a16="http://schemas.microsoft.com/office/drawing/2014/main" id="{A4DCEF9F-4E5B-4B7D-8DB3-D6EDF1EE711E}"/>
              </a:ext>
            </a:extLst>
          </p:cNvPr>
          <p:cNvSpPr>
            <a:spLocks noGrp="1"/>
          </p:cNvSpPr>
          <p:nvPr>
            <p:ph type="pic" sz="quarter" idx="11"/>
          </p:nvPr>
        </p:nvSpPr>
        <p:spPr/>
      </p:sp>
    </p:spTree>
    <p:extLst>
      <p:ext uri="{BB962C8B-B14F-4D97-AF65-F5344CB8AC3E}">
        <p14:creationId xmlns:p14="http://schemas.microsoft.com/office/powerpoint/2010/main" val="3311327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393751C7-0196-494F-B77F-8942D1114DF5}"/>
              </a:ext>
            </a:extLst>
          </p:cNvPr>
          <p:cNvGrpSpPr/>
          <p:nvPr/>
        </p:nvGrpSpPr>
        <p:grpSpPr>
          <a:xfrm>
            <a:off x="576770" y="547633"/>
            <a:ext cx="424718" cy="386087"/>
            <a:chOff x="2129796" y="990599"/>
            <a:chExt cx="773411" cy="703064"/>
          </a:xfrm>
        </p:grpSpPr>
        <p:sp>
          <p:nvSpPr>
            <p:cNvPr id="12" name="Freeform: Shape 11">
              <a:extLst>
                <a:ext uri="{FF2B5EF4-FFF2-40B4-BE49-F238E27FC236}">
                  <a16:creationId xmlns:a16="http://schemas.microsoft.com/office/drawing/2014/main" id="{455BB6B1-9E96-44FE-B1D7-32C6E51A9656}"/>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3" name="Freeform: Shape 12">
              <a:extLst>
                <a:ext uri="{FF2B5EF4-FFF2-40B4-BE49-F238E27FC236}">
                  <a16:creationId xmlns:a16="http://schemas.microsoft.com/office/drawing/2014/main" id="{A34EFD91-6FA5-4223-B018-8B259BC76E1E}"/>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14" name="TextBox 13">
            <a:extLst>
              <a:ext uri="{FF2B5EF4-FFF2-40B4-BE49-F238E27FC236}">
                <a16:creationId xmlns:a16="http://schemas.microsoft.com/office/drawing/2014/main" id="{428CE821-1B67-45FC-BE80-BC7D064390FF}"/>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15" name="Group 14">
            <a:extLst>
              <a:ext uri="{FF2B5EF4-FFF2-40B4-BE49-F238E27FC236}">
                <a16:creationId xmlns:a16="http://schemas.microsoft.com/office/drawing/2014/main" id="{A0732020-288B-446D-B665-9039A30949F3}"/>
              </a:ext>
            </a:extLst>
          </p:cNvPr>
          <p:cNvGrpSpPr/>
          <p:nvPr/>
        </p:nvGrpSpPr>
        <p:grpSpPr>
          <a:xfrm>
            <a:off x="630478" y="6183134"/>
            <a:ext cx="253999" cy="87085"/>
            <a:chOff x="4499429" y="1843314"/>
            <a:chExt cx="253999" cy="87085"/>
          </a:xfrm>
        </p:grpSpPr>
        <p:sp>
          <p:nvSpPr>
            <p:cNvPr id="16" name="Oval 15">
              <a:extLst>
                <a:ext uri="{FF2B5EF4-FFF2-40B4-BE49-F238E27FC236}">
                  <a16:creationId xmlns:a16="http://schemas.microsoft.com/office/drawing/2014/main" id="{4312B38D-756D-4349-A31D-C568B8F69FB5}"/>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7" name="Oval 16">
              <a:extLst>
                <a:ext uri="{FF2B5EF4-FFF2-40B4-BE49-F238E27FC236}">
                  <a16:creationId xmlns:a16="http://schemas.microsoft.com/office/drawing/2014/main" id="{157CE561-2109-4B3D-8FEB-5EAE13F10AF9}"/>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40" name="TextBox 39">
            <a:extLst>
              <a:ext uri="{FF2B5EF4-FFF2-40B4-BE49-F238E27FC236}">
                <a16:creationId xmlns:a16="http://schemas.microsoft.com/office/drawing/2014/main" id="{2A54D3C1-3AEE-4CB6-A54A-D61E77E53E22}"/>
              </a:ext>
            </a:extLst>
          </p:cNvPr>
          <p:cNvSpPr txBox="1"/>
          <p:nvPr/>
        </p:nvSpPr>
        <p:spPr>
          <a:xfrm>
            <a:off x="1059172" y="2472248"/>
            <a:ext cx="5138529" cy="1569660"/>
          </a:xfrm>
          <a:prstGeom prst="rect">
            <a:avLst/>
          </a:prstGeom>
          <a:noFill/>
        </p:spPr>
        <p:txBody>
          <a:bodyPr wrap="square" rtlCol="0">
            <a:spAutoFit/>
          </a:bodyPr>
          <a:lstStyle/>
          <a:p>
            <a:r>
              <a:rPr lang="en-US" sz="9600" dirty="0">
                <a:solidFill>
                  <a:schemeClr val="accent5"/>
                </a:solidFill>
                <a:latin typeface="+mj-lt"/>
              </a:rPr>
              <a:t>TRI</a:t>
            </a:r>
            <a:r>
              <a:rPr lang="en-US" sz="9600" dirty="0">
                <a:solidFill>
                  <a:schemeClr val="accent3"/>
                </a:solidFill>
                <a:latin typeface="+mj-lt"/>
              </a:rPr>
              <a:t>TON</a:t>
            </a:r>
            <a:endParaRPr lang="en-ID" sz="9600" dirty="0">
              <a:solidFill>
                <a:schemeClr val="accent3"/>
              </a:solidFill>
              <a:latin typeface="+mj-lt"/>
            </a:endParaRPr>
          </a:p>
        </p:txBody>
      </p:sp>
      <p:sp>
        <p:nvSpPr>
          <p:cNvPr id="44" name="TextBox 43">
            <a:extLst>
              <a:ext uri="{FF2B5EF4-FFF2-40B4-BE49-F238E27FC236}">
                <a16:creationId xmlns:a16="http://schemas.microsoft.com/office/drawing/2014/main" id="{B9D50122-8E9A-4459-B37E-64BD6BB40F9B}"/>
              </a:ext>
            </a:extLst>
          </p:cNvPr>
          <p:cNvSpPr txBox="1"/>
          <p:nvPr/>
        </p:nvSpPr>
        <p:spPr>
          <a:xfrm>
            <a:off x="1267251" y="3881123"/>
            <a:ext cx="3001143" cy="369332"/>
          </a:xfrm>
          <a:prstGeom prst="rect">
            <a:avLst/>
          </a:prstGeom>
          <a:noFill/>
        </p:spPr>
        <p:txBody>
          <a:bodyPr wrap="none" rtlCol="0">
            <a:spAutoFit/>
          </a:bodyPr>
          <a:lstStyle/>
          <a:p>
            <a:r>
              <a:rPr lang="en-US" dirty="0">
                <a:solidFill>
                  <a:schemeClr val="accent5">
                    <a:lumMod val="95000"/>
                  </a:schemeClr>
                </a:solidFill>
              </a:rPr>
              <a:t>Fitness And Gym Center</a:t>
            </a:r>
            <a:endParaRPr lang="en-ID" dirty="0">
              <a:solidFill>
                <a:schemeClr val="accent5">
                  <a:lumMod val="95000"/>
                </a:schemeClr>
              </a:solidFill>
            </a:endParaRPr>
          </a:p>
        </p:txBody>
      </p:sp>
      <p:cxnSp>
        <p:nvCxnSpPr>
          <p:cNvPr id="48" name="Straight Connector 47">
            <a:extLst>
              <a:ext uri="{FF2B5EF4-FFF2-40B4-BE49-F238E27FC236}">
                <a16:creationId xmlns:a16="http://schemas.microsoft.com/office/drawing/2014/main" id="{370625A9-6E90-4773-A091-939ECA1D4685}"/>
              </a:ext>
            </a:extLst>
          </p:cNvPr>
          <p:cNvCxnSpPr>
            <a:cxnSpLocks/>
          </p:cNvCxnSpPr>
          <p:nvPr/>
        </p:nvCxnSpPr>
        <p:spPr>
          <a:xfrm>
            <a:off x="4330986" y="4065789"/>
            <a:ext cx="1124997"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3" name="Picture Placeholder 2">
            <a:extLst>
              <a:ext uri="{FF2B5EF4-FFF2-40B4-BE49-F238E27FC236}">
                <a16:creationId xmlns:a16="http://schemas.microsoft.com/office/drawing/2014/main" id="{351C6D6D-68B7-46CC-8CBD-C7C8C563A765}"/>
              </a:ext>
            </a:extLst>
          </p:cNvPr>
          <p:cNvSpPr>
            <a:spLocks noGrp="1"/>
          </p:cNvSpPr>
          <p:nvPr>
            <p:ph type="pic" sz="quarter" idx="10"/>
          </p:nvPr>
        </p:nvSpPr>
        <p:spPr/>
      </p:sp>
    </p:spTree>
    <p:extLst>
      <p:ext uri="{BB962C8B-B14F-4D97-AF65-F5344CB8AC3E}">
        <p14:creationId xmlns:p14="http://schemas.microsoft.com/office/powerpoint/2010/main" val="32067550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FC985EED-1066-43F4-8AAF-72C3CD969700}"/>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grpSp>
        <p:nvGrpSpPr>
          <p:cNvPr id="12" name="Group 11">
            <a:extLst>
              <a:ext uri="{FF2B5EF4-FFF2-40B4-BE49-F238E27FC236}">
                <a16:creationId xmlns:a16="http://schemas.microsoft.com/office/drawing/2014/main" id="{C4FBDC35-99B0-44A3-BF26-66BF51835F90}"/>
              </a:ext>
            </a:extLst>
          </p:cNvPr>
          <p:cNvGrpSpPr/>
          <p:nvPr/>
        </p:nvGrpSpPr>
        <p:grpSpPr>
          <a:xfrm>
            <a:off x="11536457" y="3032761"/>
            <a:ext cx="71551" cy="792479"/>
            <a:chOff x="8782051" y="2019301"/>
            <a:chExt cx="121444" cy="1345076"/>
          </a:xfrm>
        </p:grpSpPr>
        <p:sp>
          <p:nvSpPr>
            <p:cNvPr id="13" name="Oval 12">
              <a:extLst>
                <a:ext uri="{FF2B5EF4-FFF2-40B4-BE49-F238E27FC236}">
                  <a16:creationId xmlns:a16="http://schemas.microsoft.com/office/drawing/2014/main" id="{0AEA7850-7ABA-4C54-9DD6-3FDCBF8BB45A}"/>
                </a:ext>
              </a:extLst>
            </p:cNvPr>
            <p:cNvSpPr/>
            <p:nvPr/>
          </p:nvSpPr>
          <p:spPr>
            <a:xfrm>
              <a:off x="8782051" y="2019301"/>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4" name="Oval 13">
              <a:extLst>
                <a:ext uri="{FF2B5EF4-FFF2-40B4-BE49-F238E27FC236}">
                  <a16:creationId xmlns:a16="http://schemas.microsoft.com/office/drawing/2014/main" id="{520EBF9E-FDDA-4A48-9952-7D1A9864E177}"/>
                </a:ext>
              </a:extLst>
            </p:cNvPr>
            <p:cNvSpPr/>
            <p:nvPr/>
          </p:nvSpPr>
          <p:spPr>
            <a:xfrm>
              <a:off x="8782051" y="2427178"/>
              <a:ext cx="121444" cy="1214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5" name="Oval 14">
              <a:extLst>
                <a:ext uri="{FF2B5EF4-FFF2-40B4-BE49-F238E27FC236}">
                  <a16:creationId xmlns:a16="http://schemas.microsoft.com/office/drawing/2014/main" id="{A58C3189-D581-4BB5-9964-1D74DDA79EA9}"/>
                </a:ext>
              </a:extLst>
            </p:cNvPr>
            <p:cNvSpPr/>
            <p:nvPr/>
          </p:nvSpPr>
          <p:spPr>
            <a:xfrm>
              <a:off x="8782051" y="2835055"/>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6" name="Oval 15">
              <a:extLst>
                <a:ext uri="{FF2B5EF4-FFF2-40B4-BE49-F238E27FC236}">
                  <a16:creationId xmlns:a16="http://schemas.microsoft.com/office/drawing/2014/main" id="{F4D58532-88FC-4066-B58F-8A845D710FEB}"/>
                </a:ext>
              </a:extLst>
            </p:cNvPr>
            <p:cNvSpPr/>
            <p:nvPr/>
          </p:nvSpPr>
          <p:spPr>
            <a:xfrm>
              <a:off x="8782051" y="3242933"/>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cxnSp>
        <p:nvCxnSpPr>
          <p:cNvPr id="17" name="Straight Connector 16">
            <a:extLst>
              <a:ext uri="{FF2B5EF4-FFF2-40B4-BE49-F238E27FC236}">
                <a16:creationId xmlns:a16="http://schemas.microsoft.com/office/drawing/2014/main" id="{7CE7C7B8-BE1B-4A5F-93BD-C1EE917E14E4}"/>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B4AE2EB4-4333-4B1D-94F8-24088B9101D6}"/>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20</a:t>
            </a:fld>
            <a:endParaRPr lang="en-ID" sz="800" dirty="0">
              <a:solidFill>
                <a:schemeClr val="accent6">
                  <a:lumMod val="40000"/>
                  <a:lumOff val="60000"/>
                </a:schemeClr>
              </a:solidFill>
            </a:endParaRPr>
          </a:p>
        </p:txBody>
      </p:sp>
      <p:sp>
        <p:nvSpPr>
          <p:cNvPr id="19" name="TextBox 18">
            <a:extLst>
              <a:ext uri="{FF2B5EF4-FFF2-40B4-BE49-F238E27FC236}">
                <a16:creationId xmlns:a16="http://schemas.microsoft.com/office/drawing/2014/main" id="{3C5D03EB-556B-4B40-A763-3591460CBCA7}"/>
              </a:ext>
            </a:extLst>
          </p:cNvPr>
          <p:cNvSpPr txBox="1"/>
          <p:nvPr/>
        </p:nvSpPr>
        <p:spPr>
          <a:xfrm>
            <a:off x="5944638" y="2142502"/>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20" name="Straight Connector 19">
            <a:extLst>
              <a:ext uri="{FF2B5EF4-FFF2-40B4-BE49-F238E27FC236}">
                <a16:creationId xmlns:a16="http://schemas.microsoft.com/office/drawing/2014/main" id="{06E0291A-4207-48E7-955C-AB1449669280}"/>
              </a:ext>
            </a:extLst>
          </p:cNvPr>
          <p:cNvCxnSpPr/>
          <p:nvPr/>
        </p:nvCxnSpPr>
        <p:spPr>
          <a:xfrm>
            <a:off x="7854627" y="2276615"/>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110DF497-D0A9-4229-9349-543C25DAEB90}"/>
              </a:ext>
            </a:extLst>
          </p:cNvPr>
          <p:cNvSpPr txBox="1"/>
          <p:nvPr/>
        </p:nvSpPr>
        <p:spPr>
          <a:xfrm>
            <a:off x="5944638" y="1119894"/>
            <a:ext cx="3930637" cy="1077218"/>
          </a:xfrm>
          <a:prstGeom prst="rect">
            <a:avLst/>
          </a:prstGeom>
          <a:noFill/>
        </p:spPr>
        <p:txBody>
          <a:bodyPr wrap="square" rtlCol="0">
            <a:spAutoFit/>
          </a:bodyPr>
          <a:lstStyle/>
          <a:p>
            <a:r>
              <a:rPr lang="en-US" sz="3200" dirty="0">
                <a:latin typeface="+mj-lt"/>
              </a:rPr>
              <a:t>About Triton’s </a:t>
            </a:r>
            <a:r>
              <a:rPr lang="en-US" sz="3200" dirty="0">
                <a:solidFill>
                  <a:schemeClr val="accent3"/>
                </a:solidFill>
                <a:latin typeface="+mj-lt"/>
              </a:rPr>
              <a:t>Wight Lifting Class</a:t>
            </a:r>
            <a:endParaRPr lang="en-ID" sz="3200" dirty="0">
              <a:solidFill>
                <a:schemeClr val="accent3"/>
              </a:solidFill>
              <a:latin typeface="+mj-lt"/>
            </a:endParaRPr>
          </a:p>
        </p:txBody>
      </p:sp>
      <p:sp>
        <p:nvSpPr>
          <p:cNvPr id="30" name="Parallelogram 29">
            <a:extLst>
              <a:ext uri="{FF2B5EF4-FFF2-40B4-BE49-F238E27FC236}">
                <a16:creationId xmlns:a16="http://schemas.microsoft.com/office/drawing/2014/main" id="{60831BD8-52D9-438E-A5E6-3B0E5781C4A3}"/>
              </a:ext>
            </a:extLst>
          </p:cNvPr>
          <p:cNvSpPr/>
          <p:nvPr/>
        </p:nvSpPr>
        <p:spPr>
          <a:xfrm flipH="1">
            <a:off x="6235436" y="2597360"/>
            <a:ext cx="4552950" cy="961697"/>
          </a:xfrm>
          <a:prstGeom prst="parallelogram">
            <a:avLst/>
          </a:prstGeom>
          <a:solidFill>
            <a:schemeClr val="bg1"/>
          </a:solidFill>
          <a:ln>
            <a:noFill/>
          </a:ln>
          <a:effectLst>
            <a:outerShdw blurRad="317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31" name="Parallelogram 30">
            <a:extLst>
              <a:ext uri="{FF2B5EF4-FFF2-40B4-BE49-F238E27FC236}">
                <a16:creationId xmlns:a16="http://schemas.microsoft.com/office/drawing/2014/main" id="{79F30684-5B0F-417E-A582-89C318BD1A08}"/>
              </a:ext>
            </a:extLst>
          </p:cNvPr>
          <p:cNvSpPr/>
          <p:nvPr/>
        </p:nvSpPr>
        <p:spPr>
          <a:xfrm flipH="1">
            <a:off x="6235436" y="3716712"/>
            <a:ext cx="4552950" cy="961697"/>
          </a:xfrm>
          <a:prstGeom prst="parallelogram">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32" name="Parallelogram 31">
            <a:extLst>
              <a:ext uri="{FF2B5EF4-FFF2-40B4-BE49-F238E27FC236}">
                <a16:creationId xmlns:a16="http://schemas.microsoft.com/office/drawing/2014/main" id="{B6CF641C-0166-4616-9568-5C6CB12D6A55}"/>
              </a:ext>
            </a:extLst>
          </p:cNvPr>
          <p:cNvSpPr/>
          <p:nvPr/>
        </p:nvSpPr>
        <p:spPr>
          <a:xfrm flipH="1">
            <a:off x="6235436" y="4833560"/>
            <a:ext cx="4552950" cy="961697"/>
          </a:xfrm>
          <a:prstGeom prst="parallelogram">
            <a:avLst/>
          </a:prstGeom>
          <a:solidFill>
            <a:schemeClr val="bg1"/>
          </a:solidFill>
          <a:ln>
            <a:noFill/>
          </a:ln>
          <a:effectLst>
            <a:outerShdw blurRad="317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33" name="TextBox 32">
            <a:extLst>
              <a:ext uri="{FF2B5EF4-FFF2-40B4-BE49-F238E27FC236}">
                <a16:creationId xmlns:a16="http://schemas.microsoft.com/office/drawing/2014/main" id="{79E34A0E-42EF-4554-ADE4-CFA2F03053DB}"/>
              </a:ext>
            </a:extLst>
          </p:cNvPr>
          <p:cNvSpPr txBox="1"/>
          <p:nvPr/>
        </p:nvSpPr>
        <p:spPr>
          <a:xfrm>
            <a:off x="6757386" y="2749309"/>
            <a:ext cx="3439238" cy="571503"/>
          </a:xfrm>
          <a:prstGeom prst="rect">
            <a:avLst/>
          </a:prstGeom>
          <a:noFill/>
        </p:spPr>
        <p:txBody>
          <a:bodyPr wrap="square">
            <a:spAutoFit/>
          </a:bodyPr>
          <a:lstStyle/>
          <a:p>
            <a:pPr marL="0" marR="0" algn="just">
              <a:lnSpc>
                <a:spcPct val="150000"/>
              </a:lnSpc>
              <a:spcBef>
                <a:spcPts val="1800"/>
              </a:spcBef>
              <a:spcAft>
                <a:spcPts val="1800"/>
              </a:spcAft>
            </a:pPr>
            <a:r>
              <a:rPr lang="id-ID" sz="1100" dirty="0">
                <a:solidFill>
                  <a:schemeClr val="accent6"/>
                </a:solidFill>
                <a:effectLst/>
                <a:ea typeface="Times New Roman" panose="02020603050405020304" pitchFamily="18" charset="0"/>
              </a:rPr>
              <a:t>Lorem ipsum dolor sit</a:t>
            </a:r>
            <a:r>
              <a:rPr lang="en-US" sz="1100" dirty="0">
                <a:solidFill>
                  <a:schemeClr val="accent6"/>
                </a:solidFill>
                <a:effectLst/>
                <a:ea typeface="Times New Roman" panose="02020603050405020304" pitchFamily="18" charset="0"/>
              </a:rPr>
              <a:t>a </a:t>
            </a:r>
            <a:r>
              <a:rPr lang="en-US" sz="1100" dirty="0" err="1">
                <a:solidFill>
                  <a:schemeClr val="accent6"/>
                </a:solidFill>
                <a:effectLst/>
                <a:ea typeface="Times New Roman" panose="02020603050405020304" pitchFamily="18" charset="0"/>
              </a:rPr>
              <a:t>ameti</a:t>
            </a:r>
            <a:r>
              <a:rPr lang="en-US" sz="1100" dirty="0">
                <a:solidFill>
                  <a:schemeClr val="accent6"/>
                </a:solidFill>
                <a:effectLst/>
                <a:ea typeface="Times New Roman" panose="02020603050405020304" pitchFamily="18" charset="0"/>
              </a:rPr>
              <a:t> </a:t>
            </a:r>
            <a:r>
              <a:rPr lang="en-US" sz="1100" dirty="0" err="1">
                <a:solidFill>
                  <a:schemeClr val="accent6"/>
                </a:solidFill>
                <a:effectLst/>
                <a:ea typeface="Times New Roman" panose="02020603050405020304" pitchFamily="18" charset="0"/>
              </a:rPr>
              <a:t>rescin</a:t>
            </a:r>
            <a:r>
              <a:rPr lang="id-ID" sz="1100" dirty="0">
                <a:solidFill>
                  <a:schemeClr val="accent6"/>
                </a:solidFill>
                <a:effectLst/>
                <a:ea typeface="Times New Roman" panose="02020603050405020304" pitchFamily="18" charset="0"/>
              </a:rPr>
              <a:t> amet,</a:t>
            </a:r>
            <a:r>
              <a:rPr lang="en-US" sz="1100" dirty="0">
                <a:solidFill>
                  <a:schemeClr val="accent6"/>
                </a:solidFill>
                <a:effectLst/>
                <a:ea typeface="Times New Roman" panose="02020603050405020304" pitchFamily="18" charset="0"/>
              </a:rPr>
              <a:t> </a:t>
            </a:r>
            <a:r>
              <a:rPr lang="en-US" sz="1100" dirty="0" err="1">
                <a:solidFill>
                  <a:schemeClr val="accent6"/>
                </a:solidFill>
                <a:effectLst/>
                <a:ea typeface="Times New Roman" panose="02020603050405020304" pitchFamily="18" charset="0"/>
              </a:rPr>
              <a:t>miasan</a:t>
            </a:r>
            <a:r>
              <a:rPr lang="id-ID" sz="1100" dirty="0">
                <a:solidFill>
                  <a:schemeClr val="accent6"/>
                </a:solidFill>
                <a:effectLst/>
                <a:ea typeface="Times New Roman" panose="02020603050405020304" pitchFamily="18" charset="0"/>
              </a:rPr>
              <a:t> con sec</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tetur adipis cing</a:t>
            </a:r>
            <a:r>
              <a:rPr lang="en-US" sz="1100" dirty="0">
                <a:solidFill>
                  <a:schemeClr val="accent6"/>
                </a:solidFill>
                <a:effectLst/>
                <a:ea typeface="Times New Roman" panose="02020603050405020304" pitchFamily="18" charset="0"/>
              </a:rPr>
              <a:t> </a:t>
            </a:r>
            <a:r>
              <a:rPr lang="en-US" sz="1100" dirty="0" err="1">
                <a:solidFill>
                  <a:schemeClr val="accent6"/>
                </a:solidFill>
                <a:effectLst/>
                <a:ea typeface="Times New Roman" panose="02020603050405020304" pitchFamily="18" charset="0"/>
              </a:rPr>
              <a:t>misca</a:t>
            </a:r>
            <a:r>
              <a:rPr lang="en-US" sz="1100" dirty="0">
                <a:solidFill>
                  <a:schemeClr val="accent6"/>
                </a:solidFill>
                <a:effectLst/>
                <a:ea typeface="Times New Roman" panose="02020603050405020304" pitchFamily="18" charset="0"/>
              </a:rPr>
              <a:t> </a:t>
            </a:r>
            <a:r>
              <a:rPr lang="en-US" sz="1100" dirty="0" err="1">
                <a:solidFill>
                  <a:schemeClr val="accent6"/>
                </a:solidFill>
                <a:effectLst/>
                <a:ea typeface="Times New Roman" panose="02020603050405020304" pitchFamily="18" charset="0"/>
              </a:rPr>
              <a:t>ndain</a:t>
            </a:r>
            <a:r>
              <a:rPr lang="en-US" sz="1100" dirty="0" err="1">
                <a:solidFill>
                  <a:schemeClr val="accent6"/>
                </a:solidFill>
                <a:ea typeface="Times New Roman" panose="02020603050405020304" pitchFamily="18" charset="0"/>
              </a:rPr>
              <a:t>i</a:t>
            </a:r>
            <a:endParaRPr lang="id-ID" sz="1100" dirty="0">
              <a:solidFill>
                <a:schemeClr val="accent6"/>
              </a:solidFill>
              <a:effectLst/>
              <a:ea typeface="Times New Roman" panose="02020603050405020304" pitchFamily="18" charset="0"/>
            </a:endParaRPr>
          </a:p>
        </p:txBody>
      </p:sp>
      <p:sp>
        <p:nvSpPr>
          <p:cNvPr id="34" name="TextBox 33">
            <a:extLst>
              <a:ext uri="{FF2B5EF4-FFF2-40B4-BE49-F238E27FC236}">
                <a16:creationId xmlns:a16="http://schemas.microsoft.com/office/drawing/2014/main" id="{F5699438-002C-440E-9052-667AFBE14924}"/>
              </a:ext>
            </a:extLst>
          </p:cNvPr>
          <p:cNvSpPr txBox="1"/>
          <p:nvPr/>
        </p:nvSpPr>
        <p:spPr>
          <a:xfrm>
            <a:off x="6757387" y="4973191"/>
            <a:ext cx="3439237" cy="571503"/>
          </a:xfrm>
          <a:prstGeom prst="rect">
            <a:avLst/>
          </a:prstGeom>
          <a:noFill/>
        </p:spPr>
        <p:txBody>
          <a:bodyPr wrap="square">
            <a:spAutoFit/>
          </a:bodyPr>
          <a:lstStyle/>
          <a:p>
            <a:pPr marL="0" marR="0" algn="just">
              <a:lnSpc>
                <a:spcPct val="150000"/>
              </a:lnSpc>
              <a:spcBef>
                <a:spcPts val="1800"/>
              </a:spcBef>
              <a:spcAft>
                <a:spcPts val="1800"/>
              </a:spcAft>
            </a:pPr>
            <a:r>
              <a:rPr lang="id-ID" sz="1100" dirty="0">
                <a:solidFill>
                  <a:schemeClr val="accent6"/>
                </a:solidFill>
                <a:ea typeface="Times New Roman" panose="02020603050405020304" pitchFamily="18" charset="0"/>
              </a:rPr>
              <a:t>N</a:t>
            </a:r>
            <a:r>
              <a:rPr lang="id-ID" sz="1100" dirty="0">
                <a:solidFill>
                  <a:schemeClr val="accent6"/>
                </a:solidFill>
                <a:effectLst/>
                <a:ea typeface="Times New Roman" panose="02020603050405020304" pitchFamily="18" charset="0"/>
              </a:rPr>
              <a:t>ulla aliquet enim tor at auctor urna nunc id. Maecen</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as</a:t>
            </a:r>
            <a:r>
              <a:rPr lang="en-US" sz="1100" dirty="0">
                <a:solidFill>
                  <a:schemeClr val="accent6"/>
                </a:solidFill>
                <a:ea typeface="Times New Roman" panose="02020603050405020304" pitchFamily="18" charset="0"/>
              </a:rPr>
              <a:t>io</a:t>
            </a:r>
            <a:r>
              <a:rPr lang="id-ID" sz="1100" dirty="0">
                <a:solidFill>
                  <a:schemeClr val="accent6"/>
                </a:solidFill>
                <a:effectLst/>
                <a:ea typeface="Times New Roman" panose="02020603050405020304" pitchFamily="18" charset="0"/>
              </a:rPr>
              <a:t> acc</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umsan</a:t>
            </a:r>
            <a:r>
              <a:rPr lang="en-US" sz="1100" dirty="0">
                <a:solidFill>
                  <a:schemeClr val="accent6"/>
                </a:solidFill>
                <a:effectLst/>
                <a:ea typeface="Times New Roman" panose="02020603050405020304" pitchFamily="18" charset="0"/>
              </a:rPr>
              <a:t> </a:t>
            </a:r>
            <a:r>
              <a:rPr lang="en-US" sz="1100" dirty="0" err="1">
                <a:solidFill>
                  <a:schemeClr val="accent6"/>
                </a:solidFill>
                <a:effectLst/>
                <a:ea typeface="Times New Roman" panose="02020603050405020304" pitchFamily="18" charset="0"/>
              </a:rPr>
              <a:t>ameti</a:t>
            </a:r>
            <a:r>
              <a:rPr lang="en-US" sz="1100" dirty="0">
                <a:solidFill>
                  <a:schemeClr val="accent6"/>
                </a:solidFill>
                <a:effectLst/>
                <a:ea typeface="Times New Roman" panose="02020603050405020304" pitchFamily="18" charset="0"/>
              </a:rPr>
              <a:t> </a:t>
            </a:r>
            <a:r>
              <a:rPr lang="en-US" sz="1100" dirty="0" err="1">
                <a:solidFill>
                  <a:schemeClr val="accent6"/>
                </a:solidFill>
                <a:effectLst/>
                <a:ea typeface="Times New Roman" panose="02020603050405020304" pitchFamily="18" charset="0"/>
              </a:rPr>
              <a:t>rescin</a:t>
            </a:r>
            <a:r>
              <a:rPr lang="id-ID" sz="1100" dirty="0">
                <a:solidFill>
                  <a:schemeClr val="accent6"/>
                </a:solidFill>
                <a:effectLst/>
                <a:ea typeface="Times New Roman" panose="02020603050405020304" pitchFamily="18" charset="0"/>
              </a:rPr>
              <a:t> amet</a:t>
            </a:r>
            <a:r>
              <a:rPr lang="en-US" sz="1100" dirty="0">
                <a:solidFill>
                  <a:schemeClr val="accent6"/>
                </a:solidFill>
                <a:effectLst/>
                <a:ea typeface="Times New Roman" panose="02020603050405020304" pitchFamily="18" charset="0"/>
              </a:rPr>
              <a:t> </a:t>
            </a:r>
            <a:r>
              <a:rPr lang="en-US" sz="1100" dirty="0" err="1">
                <a:solidFill>
                  <a:schemeClr val="accent6"/>
                </a:solidFill>
                <a:effectLst/>
                <a:ea typeface="Times New Roman" panose="02020603050405020304" pitchFamily="18" charset="0"/>
              </a:rPr>
              <a:t>ioa</a:t>
            </a:r>
            <a:endParaRPr lang="id-ID" sz="1100" dirty="0">
              <a:solidFill>
                <a:schemeClr val="accent6"/>
              </a:solidFill>
              <a:effectLst/>
              <a:ea typeface="Times New Roman" panose="02020603050405020304" pitchFamily="18" charset="0"/>
            </a:endParaRPr>
          </a:p>
        </p:txBody>
      </p:sp>
      <p:sp>
        <p:nvSpPr>
          <p:cNvPr id="35" name="TextBox 34">
            <a:extLst>
              <a:ext uri="{FF2B5EF4-FFF2-40B4-BE49-F238E27FC236}">
                <a16:creationId xmlns:a16="http://schemas.microsoft.com/office/drawing/2014/main" id="{20A73601-5165-4F47-89D4-4A4D90AC348C}"/>
              </a:ext>
            </a:extLst>
          </p:cNvPr>
          <p:cNvSpPr txBox="1"/>
          <p:nvPr/>
        </p:nvSpPr>
        <p:spPr>
          <a:xfrm>
            <a:off x="6757386" y="3866754"/>
            <a:ext cx="3439237" cy="571503"/>
          </a:xfrm>
          <a:prstGeom prst="rect">
            <a:avLst/>
          </a:prstGeom>
          <a:noFill/>
        </p:spPr>
        <p:txBody>
          <a:bodyPr wrap="square">
            <a:spAutoFit/>
          </a:bodyPr>
          <a:lstStyle/>
          <a:p>
            <a:pPr algn="just">
              <a:lnSpc>
                <a:spcPct val="150000"/>
              </a:lnSpc>
            </a:pPr>
            <a:r>
              <a:rPr lang="id-ID" sz="1100" dirty="0">
                <a:solidFill>
                  <a:schemeClr val="accent5"/>
                </a:solidFill>
                <a:ea typeface="Times New Roman" panose="02020603050405020304" pitchFamily="18" charset="0"/>
              </a:rPr>
              <a:t>Aliquet nibh present</a:t>
            </a:r>
            <a:r>
              <a:rPr lang="en-US" sz="1100" dirty="0">
                <a:solidFill>
                  <a:schemeClr val="accent5"/>
                </a:solidFill>
                <a:ea typeface="Times New Roman" panose="02020603050405020304" pitchFamily="18" charset="0"/>
              </a:rPr>
              <a:t> </a:t>
            </a:r>
            <a:r>
              <a:rPr lang="en-US" sz="1100" dirty="0" err="1">
                <a:solidFill>
                  <a:schemeClr val="accent5"/>
                </a:solidFill>
                <a:ea typeface="Times New Roman" panose="02020603050405020304" pitchFamily="18" charset="0"/>
              </a:rPr>
              <a:t>lasio</a:t>
            </a:r>
            <a:r>
              <a:rPr lang="id-ID" sz="1100" dirty="0">
                <a:solidFill>
                  <a:schemeClr val="accent5"/>
                </a:solidFill>
                <a:ea typeface="Times New Roman" panose="02020603050405020304" pitchFamily="18" charset="0"/>
              </a:rPr>
              <a:t> tristique magna sit amet. Risus pretium quam vulputate dignis</a:t>
            </a:r>
            <a:r>
              <a:rPr lang="en-US" sz="1100" dirty="0" err="1">
                <a:solidFill>
                  <a:schemeClr val="accent5"/>
                </a:solidFill>
                <a:ea typeface="Times New Roman" panose="02020603050405020304" pitchFamily="18" charset="0"/>
              </a:rPr>
              <a:t>iali</a:t>
            </a:r>
            <a:endParaRPr lang="id-ID" sz="1100" dirty="0">
              <a:solidFill>
                <a:schemeClr val="accent5"/>
              </a:solidFill>
              <a:ea typeface="Times New Roman" panose="02020603050405020304" pitchFamily="18" charset="0"/>
            </a:endParaRPr>
          </a:p>
        </p:txBody>
      </p:sp>
      <p:sp>
        <p:nvSpPr>
          <p:cNvPr id="42" name="Oval 41">
            <a:extLst>
              <a:ext uri="{FF2B5EF4-FFF2-40B4-BE49-F238E27FC236}">
                <a16:creationId xmlns:a16="http://schemas.microsoft.com/office/drawing/2014/main" id="{FF7D4474-72A1-4F52-8293-123D69E2B0D2}"/>
              </a:ext>
            </a:extLst>
          </p:cNvPr>
          <p:cNvSpPr/>
          <p:nvPr/>
        </p:nvSpPr>
        <p:spPr>
          <a:xfrm flipH="1">
            <a:off x="5949149" y="2758383"/>
            <a:ext cx="640080" cy="639651"/>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1200" b="1" dirty="0"/>
              <a:t>01</a:t>
            </a:r>
            <a:endParaRPr lang="en-ID" sz="1200" b="1" dirty="0"/>
          </a:p>
        </p:txBody>
      </p:sp>
      <p:sp>
        <p:nvSpPr>
          <p:cNvPr id="43" name="Oval 42">
            <a:extLst>
              <a:ext uri="{FF2B5EF4-FFF2-40B4-BE49-F238E27FC236}">
                <a16:creationId xmlns:a16="http://schemas.microsoft.com/office/drawing/2014/main" id="{1EEDA4EB-4A96-47BA-A11A-6E63308A8503}"/>
              </a:ext>
            </a:extLst>
          </p:cNvPr>
          <p:cNvSpPr/>
          <p:nvPr/>
        </p:nvSpPr>
        <p:spPr>
          <a:xfrm flipH="1">
            <a:off x="5949149" y="3877735"/>
            <a:ext cx="640080" cy="63965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1200" b="1" dirty="0"/>
              <a:t>02</a:t>
            </a:r>
            <a:endParaRPr lang="en-ID" sz="1200" b="1" dirty="0"/>
          </a:p>
        </p:txBody>
      </p:sp>
      <p:sp>
        <p:nvSpPr>
          <p:cNvPr id="44" name="Oval 43">
            <a:extLst>
              <a:ext uri="{FF2B5EF4-FFF2-40B4-BE49-F238E27FC236}">
                <a16:creationId xmlns:a16="http://schemas.microsoft.com/office/drawing/2014/main" id="{9953BBB0-4991-4D48-8ADC-869E914D3E05}"/>
              </a:ext>
            </a:extLst>
          </p:cNvPr>
          <p:cNvSpPr/>
          <p:nvPr/>
        </p:nvSpPr>
        <p:spPr>
          <a:xfrm flipH="1">
            <a:off x="5949149" y="4994583"/>
            <a:ext cx="640080" cy="639651"/>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1200" b="1" dirty="0"/>
              <a:t>03</a:t>
            </a:r>
            <a:endParaRPr lang="en-ID" sz="1200" b="1" dirty="0"/>
          </a:p>
        </p:txBody>
      </p:sp>
      <p:sp>
        <p:nvSpPr>
          <p:cNvPr id="4" name="Picture Placeholder 3">
            <a:extLst>
              <a:ext uri="{FF2B5EF4-FFF2-40B4-BE49-F238E27FC236}">
                <a16:creationId xmlns:a16="http://schemas.microsoft.com/office/drawing/2014/main" id="{0EBEE28D-61B1-4D42-8D38-1C3E9603094A}"/>
              </a:ext>
            </a:extLst>
          </p:cNvPr>
          <p:cNvSpPr>
            <a:spLocks noGrp="1"/>
          </p:cNvSpPr>
          <p:nvPr>
            <p:ph type="pic" sz="quarter" idx="10"/>
          </p:nvPr>
        </p:nvSpPr>
        <p:spPr/>
      </p:sp>
    </p:spTree>
    <p:extLst>
      <p:ext uri="{BB962C8B-B14F-4D97-AF65-F5344CB8AC3E}">
        <p14:creationId xmlns:p14="http://schemas.microsoft.com/office/powerpoint/2010/main" val="23862044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AA7D8281-AAA4-4DFD-BB7E-383026876AE3}"/>
              </a:ext>
            </a:extLst>
          </p:cNvPr>
          <p:cNvGrpSpPr/>
          <p:nvPr/>
        </p:nvGrpSpPr>
        <p:grpSpPr>
          <a:xfrm>
            <a:off x="576770" y="547633"/>
            <a:ext cx="424718" cy="386087"/>
            <a:chOff x="2129796" y="990599"/>
            <a:chExt cx="773411" cy="703064"/>
          </a:xfrm>
        </p:grpSpPr>
        <p:sp>
          <p:nvSpPr>
            <p:cNvPr id="7" name="Freeform: Shape 6">
              <a:extLst>
                <a:ext uri="{FF2B5EF4-FFF2-40B4-BE49-F238E27FC236}">
                  <a16:creationId xmlns:a16="http://schemas.microsoft.com/office/drawing/2014/main" id="{65BAD14A-8E87-4D36-9629-E0DFDCA012F3}"/>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8" name="Freeform: Shape 7">
              <a:extLst>
                <a:ext uri="{FF2B5EF4-FFF2-40B4-BE49-F238E27FC236}">
                  <a16:creationId xmlns:a16="http://schemas.microsoft.com/office/drawing/2014/main" id="{39D297AB-B680-4F5A-85F6-99AF62FA95B9}"/>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9" name="TextBox 8">
            <a:extLst>
              <a:ext uri="{FF2B5EF4-FFF2-40B4-BE49-F238E27FC236}">
                <a16:creationId xmlns:a16="http://schemas.microsoft.com/office/drawing/2014/main" id="{74BCE490-2EC2-40E2-AECC-1ABE49BA6F5A}"/>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10" name="Group 9">
            <a:extLst>
              <a:ext uri="{FF2B5EF4-FFF2-40B4-BE49-F238E27FC236}">
                <a16:creationId xmlns:a16="http://schemas.microsoft.com/office/drawing/2014/main" id="{DD09D38B-7F10-4347-93F3-7D272BCEB5DB}"/>
              </a:ext>
            </a:extLst>
          </p:cNvPr>
          <p:cNvGrpSpPr/>
          <p:nvPr/>
        </p:nvGrpSpPr>
        <p:grpSpPr>
          <a:xfrm>
            <a:off x="630478" y="6183134"/>
            <a:ext cx="253999" cy="87085"/>
            <a:chOff x="4499429" y="1843314"/>
            <a:chExt cx="253999" cy="87085"/>
          </a:xfrm>
        </p:grpSpPr>
        <p:sp>
          <p:nvSpPr>
            <p:cNvPr id="11" name="Oval 10">
              <a:extLst>
                <a:ext uri="{FF2B5EF4-FFF2-40B4-BE49-F238E27FC236}">
                  <a16:creationId xmlns:a16="http://schemas.microsoft.com/office/drawing/2014/main" id="{5710BCF4-CD7B-41E6-80EA-93F9871D98DC}"/>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2" name="Oval 11">
              <a:extLst>
                <a:ext uri="{FF2B5EF4-FFF2-40B4-BE49-F238E27FC236}">
                  <a16:creationId xmlns:a16="http://schemas.microsoft.com/office/drawing/2014/main" id="{F083927E-F968-44D7-A0FE-559DF455190C}"/>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16" name="TextBox 15">
            <a:extLst>
              <a:ext uri="{FF2B5EF4-FFF2-40B4-BE49-F238E27FC236}">
                <a16:creationId xmlns:a16="http://schemas.microsoft.com/office/drawing/2014/main" id="{DD794E85-BB10-4508-A2EE-BF4A2DF7305A}"/>
              </a:ext>
            </a:extLst>
          </p:cNvPr>
          <p:cNvSpPr txBox="1"/>
          <p:nvPr/>
        </p:nvSpPr>
        <p:spPr>
          <a:xfrm>
            <a:off x="1059172" y="1984750"/>
            <a:ext cx="5595125" cy="2308324"/>
          </a:xfrm>
          <a:prstGeom prst="rect">
            <a:avLst/>
          </a:prstGeom>
          <a:noFill/>
        </p:spPr>
        <p:txBody>
          <a:bodyPr wrap="square" rtlCol="0">
            <a:spAutoFit/>
          </a:bodyPr>
          <a:lstStyle/>
          <a:p>
            <a:r>
              <a:rPr lang="en-US" sz="7200" dirty="0">
                <a:solidFill>
                  <a:schemeClr val="accent5"/>
                </a:solidFill>
                <a:latin typeface="+mj-lt"/>
              </a:rPr>
              <a:t>BREAK </a:t>
            </a:r>
            <a:r>
              <a:rPr lang="en-US" sz="7200" dirty="0">
                <a:solidFill>
                  <a:schemeClr val="accent3"/>
                </a:solidFill>
                <a:latin typeface="+mj-lt"/>
              </a:rPr>
              <a:t>TIME NOW</a:t>
            </a:r>
            <a:endParaRPr lang="en-ID" sz="7200" dirty="0">
              <a:solidFill>
                <a:schemeClr val="accent3"/>
              </a:solidFill>
              <a:latin typeface="+mj-lt"/>
            </a:endParaRPr>
          </a:p>
        </p:txBody>
      </p:sp>
      <p:sp>
        <p:nvSpPr>
          <p:cNvPr id="17" name="TextBox 16">
            <a:extLst>
              <a:ext uri="{FF2B5EF4-FFF2-40B4-BE49-F238E27FC236}">
                <a16:creationId xmlns:a16="http://schemas.microsoft.com/office/drawing/2014/main" id="{46A6CF2F-58E4-4661-8CA1-5F12B38390F3}"/>
              </a:ext>
            </a:extLst>
          </p:cNvPr>
          <p:cNvSpPr txBox="1"/>
          <p:nvPr/>
        </p:nvSpPr>
        <p:spPr>
          <a:xfrm>
            <a:off x="1096463" y="4370568"/>
            <a:ext cx="3427541" cy="369332"/>
          </a:xfrm>
          <a:prstGeom prst="rect">
            <a:avLst/>
          </a:prstGeom>
          <a:noFill/>
        </p:spPr>
        <p:txBody>
          <a:bodyPr wrap="none" rtlCol="0">
            <a:spAutoFit/>
          </a:bodyPr>
          <a:lstStyle/>
          <a:p>
            <a:r>
              <a:rPr lang="en-US" dirty="0">
                <a:solidFill>
                  <a:schemeClr val="accent5">
                    <a:lumMod val="95000"/>
                  </a:schemeClr>
                </a:solidFill>
              </a:rPr>
              <a:t>30 Minutes Time Estimation</a:t>
            </a:r>
            <a:endParaRPr lang="en-ID" dirty="0">
              <a:solidFill>
                <a:schemeClr val="accent5">
                  <a:lumMod val="95000"/>
                </a:schemeClr>
              </a:solidFill>
            </a:endParaRPr>
          </a:p>
        </p:txBody>
      </p:sp>
      <p:sp>
        <p:nvSpPr>
          <p:cNvPr id="3" name="Picture Placeholder 2">
            <a:extLst>
              <a:ext uri="{FF2B5EF4-FFF2-40B4-BE49-F238E27FC236}">
                <a16:creationId xmlns:a16="http://schemas.microsoft.com/office/drawing/2014/main" id="{398B677B-12B1-411B-9192-133EDF188279}"/>
              </a:ext>
            </a:extLst>
          </p:cNvPr>
          <p:cNvSpPr>
            <a:spLocks noGrp="1"/>
          </p:cNvSpPr>
          <p:nvPr>
            <p:ph type="pic" sz="quarter" idx="10"/>
          </p:nvPr>
        </p:nvSpPr>
        <p:spPr/>
      </p:sp>
    </p:spTree>
    <p:extLst>
      <p:ext uri="{BB962C8B-B14F-4D97-AF65-F5344CB8AC3E}">
        <p14:creationId xmlns:p14="http://schemas.microsoft.com/office/powerpoint/2010/main" val="18216823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D357C1C-2556-4E38-B9CB-D99BB24BEC78}"/>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grpSp>
        <p:nvGrpSpPr>
          <p:cNvPr id="3" name="Group 2">
            <a:extLst>
              <a:ext uri="{FF2B5EF4-FFF2-40B4-BE49-F238E27FC236}">
                <a16:creationId xmlns:a16="http://schemas.microsoft.com/office/drawing/2014/main" id="{D457DE2E-CB86-4D43-A2F3-4873877434E7}"/>
              </a:ext>
            </a:extLst>
          </p:cNvPr>
          <p:cNvGrpSpPr/>
          <p:nvPr/>
        </p:nvGrpSpPr>
        <p:grpSpPr>
          <a:xfrm>
            <a:off x="11536457" y="3032761"/>
            <a:ext cx="71551" cy="792479"/>
            <a:chOff x="8782051" y="2019301"/>
            <a:chExt cx="121444" cy="1345076"/>
          </a:xfrm>
        </p:grpSpPr>
        <p:sp>
          <p:nvSpPr>
            <p:cNvPr id="4" name="Oval 3">
              <a:extLst>
                <a:ext uri="{FF2B5EF4-FFF2-40B4-BE49-F238E27FC236}">
                  <a16:creationId xmlns:a16="http://schemas.microsoft.com/office/drawing/2014/main" id="{1B0B4F17-135B-476F-903E-418D5C8BA8CF}"/>
                </a:ext>
              </a:extLst>
            </p:cNvPr>
            <p:cNvSpPr/>
            <p:nvPr/>
          </p:nvSpPr>
          <p:spPr>
            <a:xfrm>
              <a:off x="8782051" y="2019301"/>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 name="Oval 4">
              <a:extLst>
                <a:ext uri="{FF2B5EF4-FFF2-40B4-BE49-F238E27FC236}">
                  <a16:creationId xmlns:a16="http://schemas.microsoft.com/office/drawing/2014/main" id="{90FC0173-B693-4560-830F-BEC92756ABF2}"/>
                </a:ext>
              </a:extLst>
            </p:cNvPr>
            <p:cNvSpPr/>
            <p:nvPr/>
          </p:nvSpPr>
          <p:spPr>
            <a:xfrm>
              <a:off x="8782051" y="2427178"/>
              <a:ext cx="121444" cy="1214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 name="Oval 5">
              <a:extLst>
                <a:ext uri="{FF2B5EF4-FFF2-40B4-BE49-F238E27FC236}">
                  <a16:creationId xmlns:a16="http://schemas.microsoft.com/office/drawing/2014/main" id="{AD8DE598-87AB-4ED7-B0EA-779867E3464B}"/>
                </a:ext>
              </a:extLst>
            </p:cNvPr>
            <p:cNvSpPr/>
            <p:nvPr/>
          </p:nvSpPr>
          <p:spPr>
            <a:xfrm>
              <a:off x="8782051" y="2835055"/>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7" name="Oval 6">
              <a:extLst>
                <a:ext uri="{FF2B5EF4-FFF2-40B4-BE49-F238E27FC236}">
                  <a16:creationId xmlns:a16="http://schemas.microsoft.com/office/drawing/2014/main" id="{7F3E0512-6F03-460A-8273-5BACE469792F}"/>
                </a:ext>
              </a:extLst>
            </p:cNvPr>
            <p:cNvSpPr/>
            <p:nvPr/>
          </p:nvSpPr>
          <p:spPr>
            <a:xfrm>
              <a:off x="8782051" y="3242933"/>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cxnSp>
        <p:nvCxnSpPr>
          <p:cNvPr id="8" name="Straight Connector 7">
            <a:extLst>
              <a:ext uri="{FF2B5EF4-FFF2-40B4-BE49-F238E27FC236}">
                <a16:creationId xmlns:a16="http://schemas.microsoft.com/office/drawing/2014/main" id="{4905837A-88EE-47CB-B452-C906CF28299A}"/>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A50C7215-96EE-4DD1-9C2A-B1A51100AD19}"/>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22</a:t>
            </a:fld>
            <a:endParaRPr lang="en-ID" sz="800" dirty="0">
              <a:solidFill>
                <a:schemeClr val="accent6">
                  <a:lumMod val="40000"/>
                  <a:lumOff val="60000"/>
                </a:schemeClr>
              </a:solidFill>
            </a:endParaRPr>
          </a:p>
        </p:txBody>
      </p:sp>
      <p:sp>
        <p:nvSpPr>
          <p:cNvPr id="26" name="TextBox 25">
            <a:extLst>
              <a:ext uri="{FF2B5EF4-FFF2-40B4-BE49-F238E27FC236}">
                <a16:creationId xmlns:a16="http://schemas.microsoft.com/office/drawing/2014/main" id="{B91A4224-B100-4F28-9E72-7531489646BA}"/>
              </a:ext>
            </a:extLst>
          </p:cNvPr>
          <p:cNvSpPr txBox="1"/>
          <p:nvPr/>
        </p:nvSpPr>
        <p:spPr>
          <a:xfrm>
            <a:off x="6471761" y="1528805"/>
            <a:ext cx="3566762" cy="1077218"/>
          </a:xfrm>
          <a:prstGeom prst="rect">
            <a:avLst/>
          </a:prstGeom>
          <a:noFill/>
        </p:spPr>
        <p:txBody>
          <a:bodyPr wrap="square" rtlCol="0">
            <a:spAutoFit/>
          </a:bodyPr>
          <a:lstStyle/>
          <a:p>
            <a:r>
              <a:rPr lang="en-US" sz="3200" dirty="0">
                <a:latin typeface="+mj-lt"/>
              </a:rPr>
              <a:t>We Always Bring </a:t>
            </a:r>
            <a:r>
              <a:rPr lang="en-US" sz="3200" dirty="0">
                <a:solidFill>
                  <a:schemeClr val="accent3"/>
                </a:solidFill>
                <a:latin typeface="+mj-lt"/>
              </a:rPr>
              <a:t>The Best Solution</a:t>
            </a:r>
            <a:endParaRPr lang="en-ID" sz="3200" dirty="0">
              <a:solidFill>
                <a:schemeClr val="accent3"/>
              </a:solidFill>
              <a:latin typeface="+mj-lt"/>
            </a:endParaRPr>
          </a:p>
        </p:txBody>
      </p:sp>
      <p:sp>
        <p:nvSpPr>
          <p:cNvPr id="27" name="TextBox 26">
            <a:extLst>
              <a:ext uri="{FF2B5EF4-FFF2-40B4-BE49-F238E27FC236}">
                <a16:creationId xmlns:a16="http://schemas.microsoft.com/office/drawing/2014/main" id="{216BB682-EC58-4B39-941F-C463FE31A69F}"/>
              </a:ext>
            </a:extLst>
          </p:cNvPr>
          <p:cNvSpPr txBox="1"/>
          <p:nvPr/>
        </p:nvSpPr>
        <p:spPr>
          <a:xfrm>
            <a:off x="6471760" y="2551413"/>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28" name="Straight Connector 27">
            <a:extLst>
              <a:ext uri="{FF2B5EF4-FFF2-40B4-BE49-F238E27FC236}">
                <a16:creationId xmlns:a16="http://schemas.microsoft.com/office/drawing/2014/main" id="{BCEE6C35-ECBC-40D4-8869-DB3430CEFCE8}"/>
              </a:ext>
            </a:extLst>
          </p:cNvPr>
          <p:cNvCxnSpPr/>
          <p:nvPr/>
        </p:nvCxnSpPr>
        <p:spPr>
          <a:xfrm>
            <a:off x="8381749" y="2685526"/>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F5A877FB-F381-4A7E-BB0D-512C7830B5B6}"/>
              </a:ext>
            </a:extLst>
          </p:cNvPr>
          <p:cNvSpPr txBox="1"/>
          <p:nvPr/>
        </p:nvSpPr>
        <p:spPr>
          <a:xfrm>
            <a:off x="6471760" y="3031956"/>
            <a:ext cx="4458217" cy="825419"/>
          </a:xfrm>
          <a:prstGeom prst="rect">
            <a:avLst/>
          </a:prstGeom>
          <a:noFill/>
        </p:spPr>
        <p:txBody>
          <a:bodyPr wrap="square">
            <a:spAutoFit/>
          </a:bodyPr>
          <a:lstStyle/>
          <a:p>
            <a:pPr algn="just">
              <a:lnSpc>
                <a:spcPct val="150000"/>
              </a:lnSpc>
            </a:pPr>
            <a:r>
              <a:rPr lang="id-ID" sz="1100" dirty="0">
                <a:solidFill>
                  <a:schemeClr val="accent6"/>
                </a:solidFill>
                <a:effectLst/>
                <a:ea typeface="Times New Roman" panose="02020603050405020304" pitchFamily="18" charset="0"/>
              </a:rPr>
              <a:t>Tristique nulla aliquet enim tortor at auctor urna nunc id. Maecenas accum</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san lacus vel facilisis Tristique nulla aliquet enim urna nunc id. Maecenas accum</a:t>
            </a:r>
            <a:r>
              <a:rPr lang="en-US" sz="1100" dirty="0">
                <a:solidFill>
                  <a:schemeClr val="accent6"/>
                </a:solidFill>
                <a:effectLst/>
                <a:ea typeface="Times New Roman" panose="02020603050405020304" pitchFamily="18" charset="0"/>
              </a:rPr>
              <a:t> </a:t>
            </a:r>
            <a:endParaRPr lang="id-ID" sz="1100" dirty="0">
              <a:solidFill>
                <a:schemeClr val="accent6"/>
              </a:solidFill>
              <a:effectLst/>
              <a:ea typeface="Times New Roman" panose="02020603050405020304" pitchFamily="18" charset="0"/>
            </a:endParaRPr>
          </a:p>
        </p:txBody>
      </p:sp>
      <p:sp>
        <p:nvSpPr>
          <p:cNvPr id="31" name="Freeform: Shape 30">
            <a:extLst>
              <a:ext uri="{FF2B5EF4-FFF2-40B4-BE49-F238E27FC236}">
                <a16:creationId xmlns:a16="http://schemas.microsoft.com/office/drawing/2014/main" id="{212B2E23-2258-454D-9AEE-45B91BA32DA8}"/>
              </a:ext>
            </a:extLst>
          </p:cNvPr>
          <p:cNvSpPr/>
          <p:nvPr/>
        </p:nvSpPr>
        <p:spPr>
          <a:xfrm>
            <a:off x="6570248" y="4019399"/>
            <a:ext cx="243876" cy="243876"/>
          </a:xfrm>
          <a:custGeom>
            <a:avLst/>
            <a:gdLst>
              <a:gd name="connsiteX0" fmla="*/ 1219200 w 1219200"/>
              <a:gd name="connsiteY0" fmla="*/ 609600 h 1219200"/>
              <a:gd name="connsiteX1" fmla="*/ 609600 w 1219200"/>
              <a:gd name="connsiteY1" fmla="*/ 1219200 h 1219200"/>
              <a:gd name="connsiteX2" fmla="*/ 0 w 1219200"/>
              <a:gd name="connsiteY2" fmla="*/ 609600 h 1219200"/>
              <a:gd name="connsiteX3" fmla="*/ 609600 w 1219200"/>
              <a:gd name="connsiteY3" fmla="*/ 0 h 1219200"/>
              <a:gd name="connsiteX4" fmla="*/ 1219200 w 1219200"/>
              <a:gd name="connsiteY4" fmla="*/ 609600 h 1219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 h="1219200">
                <a:moveTo>
                  <a:pt x="1219200" y="609600"/>
                </a:moveTo>
                <a:cubicBezTo>
                  <a:pt x="1219200" y="946273"/>
                  <a:pt x="946273" y="1219200"/>
                  <a:pt x="609600" y="1219200"/>
                </a:cubicBezTo>
                <a:cubicBezTo>
                  <a:pt x="272927" y="1219200"/>
                  <a:pt x="0" y="946273"/>
                  <a:pt x="0" y="609600"/>
                </a:cubicBezTo>
                <a:cubicBezTo>
                  <a:pt x="0" y="272927"/>
                  <a:pt x="272927" y="0"/>
                  <a:pt x="609600" y="0"/>
                </a:cubicBezTo>
                <a:cubicBezTo>
                  <a:pt x="946273" y="0"/>
                  <a:pt x="1219200" y="272927"/>
                  <a:pt x="1219200" y="609600"/>
                </a:cubicBezTo>
                <a:close/>
              </a:path>
            </a:pathLst>
          </a:custGeom>
          <a:gradFill>
            <a:gsLst>
              <a:gs pos="0">
                <a:schemeClr val="accent1"/>
              </a:gs>
              <a:gs pos="100000">
                <a:schemeClr val="accent2"/>
              </a:gs>
            </a:gsLst>
            <a:lin ang="2700000" scaled="1"/>
          </a:gradFill>
          <a:ln w="9525" cap="flat">
            <a:noFill/>
            <a:prstDash val="solid"/>
            <a:miter/>
          </a:ln>
        </p:spPr>
        <p:txBody>
          <a:bodyPr rtlCol="0" anchor="ctr"/>
          <a:lstStyle/>
          <a:p>
            <a:endParaRPr lang="en-ID">
              <a:solidFill>
                <a:schemeClr val="accent6"/>
              </a:solidFill>
            </a:endParaRPr>
          </a:p>
        </p:txBody>
      </p:sp>
      <p:sp>
        <p:nvSpPr>
          <p:cNvPr id="32" name="Freeform: Shape 31">
            <a:extLst>
              <a:ext uri="{FF2B5EF4-FFF2-40B4-BE49-F238E27FC236}">
                <a16:creationId xmlns:a16="http://schemas.microsoft.com/office/drawing/2014/main" id="{CF919EC5-D4F7-42C4-AD16-FA3DC6220FD8}"/>
              </a:ext>
            </a:extLst>
          </p:cNvPr>
          <p:cNvSpPr/>
          <p:nvPr/>
        </p:nvSpPr>
        <p:spPr>
          <a:xfrm>
            <a:off x="6640442" y="4112104"/>
            <a:ext cx="103298" cy="75804"/>
          </a:xfrm>
          <a:custGeom>
            <a:avLst/>
            <a:gdLst>
              <a:gd name="connsiteX0" fmla="*/ 283845 w 751522"/>
              <a:gd name="connsiteY0" fmla="*/ 548640 h 551497"/>
              <a:gd name="connsiteX1" fmla="*/ 2857 w 751522"/>
              <a:gd name="connsiteY1" fmla="*/ 267652 h 551497"/>
              <a:gd name="connsiteX2" fmla="*/ 2857 w 751522"/>
              <a:gd name="connsiteY2" fmla="*/ 254318 h 551497"/>
              <a:gd name="connsiteX3" fmla="*/ 83820 w 751522"/>
              <a:gd name="connsiteY3" fmla="*/ 173355 h 551497"/>
              <a:gd name="connsiteX4" fmla="*/ 97155 w 751522"/>
              <a:gd name="connsiteY4" fmla="*/ 173355 h 551497"/>
              <a:gd name="connsiteX5" fmla="*/ 290513 w 751522"/>
              <a:gd name="connsiteY5" fmla="*/ 366712 h 551497"/>
              <a:gd name="connsiteX6" fmla="*/ 654368 w 751522"/>
              <a:gd name="connsiteY6" fmla="*/ 2858 h 551497"/>
              <a:gd name="connsiteX7" fmla="*/ 667703 w 751522"/>
              <a:gd name="connsiteY7" fmla="*/ 2858 h 551497"/>
              <a:gd name="connsiteX8" fmla="*/ 748665 w 751522"/>
              <a:gd name="connsiteY8" fmla="*/ 83820 h 551497"/>
              <a:gd name="connsiteX9" fmla="*/ 748665 w 751522"/>
              <a:gd name="connsiteY9" fmla="*/ 97155 h 551497"/>
              <a:gd name="connsiteX10" fmla="*/ 297180 w 751522"/>
              <a:gd name="connsiteY10" fmla="*/ 548640 h 551497"/>
              <a:gd name="connsiteX11" fmla="*/ 283845 w 751522"/>
              <a:gd name="connsiteY11" fmla="*/ 548640 h 5514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51522" h="551497">
                <a:moveTo>
                  <a:pt x="283845" y="548640"/>
                </a:moveTo>
                <a:lnTo>
                  <a:pt x="2857" y="267652"/>
                </a:lnTo>
                <a:cubicBezTo>
                  <a:pt x="-952" y="263843"/>
                  <a:pt x="-952" y="258127"/>
                  <a:pt x="2857" y="254318"/>
                </a:cubicBezTo>
                <a:lnTo>
                  <a:pt x="83820" y="173355"/>
                </a:lnTo>
                <a:cubicBezTo>
                  <a:pt x="87630" y="169545"/>
                  <a:pt x="93345" y="169545"/>
                  <a:pt x="97155" y="173355"/>
                </a:cubicBezTo>
                <a:lnTo>
                  <a:pt x="290513" y="366712"/>
                </a:lnTo>
                <a:lnTo>
                  <a:pt x="654368" y="2858"/>
                </a:lnTo>
                <a:cubicBezTo>
                  <a:pt x="658178" y="-953"/>
                  <a:pt x="663893" y="-953"/>
                  <a:pt x="667703" y="2858"/>
                </a:cubicBezTo>
                <a:lnTo>
                  <a:pt x="748665" y="83820"/>
                </a:lnTo>
                <a:cubicBezTo>
                  <a:pt x="752475" y="87630"/>
                  <a:pt x="752475" y="93345"/>
                  <a:pt x="748665" y="97155"/>
                </a:cubicBezTo>
                <a:lnTo>
                  <a:pt x="297180" y="548640"/>
                </a:lnTo>
                <a:cubicBezTo>
                  <a:pt x="293370" y="552450"/>
                  <a:pt x="287655" y="552450"/>
                  <a:pt x="283845" y="548640"/>
                </a:cubicBezTo>
                <a:close/>
              </a:path>
            </a:pathLst>
          </a:custGeom>
          <a:solidFill>
            <a:schemeClr val="accent5"/>
          </a:solidFill>
          <a:ln w="9525" cap="flat">
            <a:noFill/>
            <a:prstDash val="solid"/>
            <a:miter/>
          </a:ln>
        </p:spPr>
        <p:txBody>
          <a:bodyPr rtlCol="0" anchor="ctr"/>
          <a:lstStyle/>
          <a:p>
            <a:endParaRPr lang="en-ID">
              <a:solidFill>
                <a:schemeClr val="accent6"/>
              </a:solidFill>
            </a:endParaRPr>
          </a:p>
        </p:txBody>
      </p:sp>
      <p:sp>
        <p:nvSpPr>
          <p:cNvPr id="33" name="TextBox 32">
            <a:extLst>
              <a:ext uri="{FF2B5EF4-FFF2-40B4-BE49-F238E27FC236}">
                <a16:creationId xmlns:a16="http://schemas.microsoft.com/office/drawing/2014/main" id="{A690CEEB-720A-47F8-91AA-30525481345C}"/>
              </a:ext>
            </a:extLst>
          </p:cNvPr>
          <p:cNvSpPr txBox="1"/>
          <p:nvPr/>
        </p:nvSpPr>
        <p:spPr>
          <a:xfrm>
            <a:off x="6884318" y="4011506"/>
            <a:ext cx="2697203" cy="276999"/>
          </a:xfrm>
          <a:prstGeom prst="rect">
            <a:avLst/>
          </a:prstGeom>
          <a:noFill/>
        </p:spPr>
        <p:txBody>
          <a:bodyPr wrap="square" rtlCol="0">
            <a:spAutoFit/>
          </a:bodyPr>
          <a:lstStyle/>
          <a:p>
            <a:r>
              <a:rPr lang="en-US" sz="1200" b="1" dirty="0">
                <a:solidFill>
                  <a:schemeClr val="accent6"/>
                </a:solidFill>
                <a:ea typeface="Open Sans SemiBold" panose="020B0706030804020204" pitchFamily="34" charset="0"/>
                <a:cs typeface="Open Sans SemiBold" panose="020B0706030804020204" pitchFamily="34" charset="0"/>
              </a:rPr>
              <a:t>Running Practice</a:t>
            </a:r>
            <a:endParaRPr lang="en-ID" sz="1200" b="1" dirty="0">
              <a:solidFill>
                <a:schemeClr val="accent6"/>
              </a:solidFill>
              <a:ea typeface="Open Sans SemiBold" panose="020B0706030804020204" pitchFamily="34" charset="0"/>
              <a:cs typeface="Open Sans SemiBold" panose="020B0706030804020204" pitchFamily="34" charset="0"/>
            </a:endParaRPr>
          </a:p>
        </p:txBody>
      </p:sp>
      <p:sp>
        <p:nvSpPr>
          <p:cNvPr id="35" name="Freeform: Shape 34">
            <a:extLst>
              <a:ext uri="{FF2B5EF4-FFF2-40B4-BE49-F238E27FC236}">
                <a16:creationId xmlns:a16="http://schemas.microsoft.com/office/drawing/2014/main" id="{8E5CDB3C-5C00-4F95-BBF5-0ABE0824E75A}"/>
              </a:ext>
            </a:extLst>
          </p:cNvPr>
          <p:cNvSpPr/>
          <p:nvPr/>
        </p:nvSpPr>
        <p:spPr>
          <a:xfrm>
            <a:off x="6570248" y="4517585"/>
            <a:ext cx="243876" cy="243876"/>
          </a:xfrm>
          <a:custGeom>
            <a:avLst/>
            <a:gdLst>
              <a:gd name="connsiteX0" fmla="*/ 1219200 w 1219200"/>
              <a:gd name="connsiteY0" fmla="*/ 609600 h 1219200"/>
              <a:gd name="connsiteX1" fmla="*/ 609600 w 1219200"/>
              <a:gd name="connsiteY1" fmla="*/ 1219200 h 1219200"/>
              <a:gd name="connsiteX2" fmla="*/ 0 w 1219200"/>
              <a:gd name="connsiteY2" fmla="*/ 609600 h 1219200"/>
              <a:gd name="connsiteX3" fmla="*/ 609600 w 1219200"/>
              <a:gd name="connsiteY3" fmla="*/ 0 h 1219200"/>
              <a:gd name="connsiteX4" fmla="*/ 1219200 w 1219200"/>
              <a:gd name="connsiteY4" fmla="*/ 609600 h 1219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 h="1219200">
                <a:moveTo>
                  <a:pt x="1219200" y="609600"/>
                </a:moveTo>
                <a:cubicBezTo>
                  <a:pt x="1219200" y="946273"/>
                  <a:pt x="946273" y="1219200"/>
                  <a:pt x="609600" y="1219200"/>
                </a:cubicBezTo>
                <a:cubicBezTo>
                  <a:pt x="272927" y="1219200"/>
                  <a:pt x="0" y="946273"/>
                  <a:pt x="0" y="609600"/>
                </a:cubicBezTo>
                <a:cubicBezTo>
                  <a:pt x="0" y="272927"/>
                  <a:pt x="272927" y="0"/>
                  <a:pt x="609600" y="0"/>
                </a:cubicBezTo>
                <a:cubicBezTo>
                  <a:pt x="946273" y="0"/>
                  <a:pt x="1219200" y="272927"/>
                  <a:pt x="1219200" y="609600"/>
                </a:cubicBezTo>
                <a:close/>
              </a:path>
            </a:pathLst>
          </a:custGeom>
          <a:solidFill>
            <a:schemeClr val="accent3"/>
          </a:solidFill>
          <a:ln w="9525" cap="flat">
            <a:noFill/>
            <a:prstDash val="solid"/>
            <a:miter/>
          </a:ln>
        </p:spPr>
        <p:txBody>
          <a:bodyPr rtlCol="0" anchor="ctr"/>
          <a:lstStyle/>
          <a:p>
            <a:endParaRPr lang="en-ID">
              <a:solidFill>
                <a:schemeClr val="accent6"/>
              </a:solidFill>
            </a:endParaRPr>
          </a:p>
        </p:txBody>
      </p:sp>
      <p:sp>
        <p:nvSpPr>
          <p:cNvPr id="36" name="Freeform: Shape 35">
            <a:extLst>
              <a:ext uri="{FF2B5EF4-FFF2-40B4-BE49-F238E27FC236}">
                <a16:creationId xmlns:a16="http://schemas.microsoft.com/office/drawing/2014/main" id="{C7C1E83A-038E-4DFB-A1DC-07AEEF27A244}"/>
              </a:ext>
            </a:extLst>
          </p:cNvPr>
          <p:cNvSpPr/>
          <p:nvPr/>
        </p:nvSpPr>
        <p:spPr>
          <a:xfrm>
            <a:off x="6640442" y="4610290"/>
            <a:ext cx="103298" cy="75804"/>
          </a:xfrm>
          <a:custGeom>
            <a:avLst/>
            <a:gdLst>
              <a:gd name="connsiteX0" fmla="*/ 283845 w 751522"/>
              <a:gd name="connsiteY0" fmla="*/ 548640 h 551497"/>
              <a:gd name="connsiteX1" fmla="*/ 2857 w 751522"/>
              <a:gd name="connsiteY1" fmla="*/ 267652 h 551497"/>
              <a:gd name="connsiteX2" fmla="*/ 2857 w 751522"/>
              <a:gd name="connsiteY2" fmla="*/ 254318 h 551497"/>
              <a:gd name="connsiteX3" fmla="*/ 83820 w 751522"/>
              <a:gd name="connsiteY3" fmla="*/ 173355 h 551497"/>
              <a:gd name="connsiteX4" fmla="*/ 97155 w 751522"/>
              <a:gd name="connsiteY4" fmla="*/ 173355 h 551497"/>
              <a:gd name="connsiteX5" fmla="*/ 290513 w 751522"/>
              <a:gd name="connsiteY5" fmla="*/ 366712 h 551497"/>
              <a:gd name="connsiteX6" fmla="*/ 654368 w 751522"/>
              <a:gd name="connsiteY6" fmla="*/ 2858 h 551497"/>
              <a:gd name="connsiteX7" fmla="*/ 667703 w 751522"/>
              <a:gd name="connsiteY7" fmla="*/ 2858 h 551497"/>
              <a:gd name="connsiteX8" fmla="*/ 748665 w 751522"/>
              <a:gd name="connsiteY8" fmla="*/ 83820 h 551497"/>
              <a:gd name="connsiteX9" fmla="*/ 748665 w 751522"/>
              <a:gd name="connsiteY9" fmla="*/ 97155 h 551497"/>
              <a:gd name="connsiteX10" fmla="*/ 297180 w 751522"/>
              <a:gd name="connsiteY10" fmla="*/ 548640 h 551497"/>
              <a:gd name="connsiteX11" fmla="*/ 283845 w 751522"/>
              <a:gd name="connsiteY11" fmla="*/ 548640 h 5514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51522" h="551497">
                <a:moveTo>
                  <a:pt x="283845" y="548640"/>
                </a:moveTo>
                <a:lnTo>
                  <a:pt x="2857" y="267652"/>
                </a:lnTo>
                <a:cubicBezTo>
                  <a:pt x="-952" y="263843"/>
                  <a:pt x="-952" y="258127"/>
                  <a:pt x="2857" y="254318"/>
                </a:cubicBezTo>
                <a:lnTo>
                  <a:pt x="83820" y="173355"/>
                </a:lnTo>
                <a:cubicBezTo>
                  <a:pt x="87630" y="169545"/>
                  <a:pt x="93345" y="169545"/>
                  <a:pt x="97155" y="173355"/>
                </a:cubicBezTo>
                <a:lnTo>
                  <a:pt x="290513" y="366712"/>
                </a:lnTo>
                <a:lnTo>
                  <a:pt x="654368" y="2858"/>
                </a:lnTo>
                <a:cubicBezTo>
                  <a:pt x="658178" y="-953"/>
                  <a:pt x="663893" y="-953"/>
                  <a:pt x="667703" y="2858"/>
                </a:cubicBezTo>
                <a:lnTo>
                  <a:pt x="748665" y="83820"/>
                </a:lnTo>
                <a:cubicBezTo>
                  <a:pt x="752475" y="87630"/>
                  <a:pt x="752475" y="93345"/>
                  <a:pt x="748665" y="97155"/>
                </a:cubicBezTo>
                <a:lnTo>
                  <a:pt x="297180" y="548640"/>
                </a:lnTo>
                <a:cubicBezTo>
                  <a:pt x="293370" y="552450"/>
                  <a:pt x="287655" y="552450"/>
                  <a:pt x="283845" y="548640"/>
                </a:cubicBezTo>
                <a:close/>
              </a:path>
            </a:pathLst>
          </a:custGeom>
          <a:solidFill>
            <a:schemeClr val="accent5"/>
          </a:solidFill>
          <a:ln w="9525" cap="flat">
            <a:noFill/>
            <a:prstDash val="solid"/>
            <a:miter/>
          </a:ln>
        </p:spPr>
        <p:txBody>
          <a:bodyPr rtlCol="0" anchor="ctr"/>
          <a:lstStyle/>
          <a:p>
            <a:endParaRPr lang="en-ID">
              <a:solidFill>
                <a:schemeClr val="accent6"/>
              </a:solidFill>
            </a:endParaRPr>
          </a:p>
        </p:txBody>
      </p:sp>
      <p:sp>
        <p:nvSpPr>
          <p:cNvPr id="37" name="TextBox 36">
            <a:extLst>
              <a:ext uri="{FF2B5EF4-FFF2-40B4-BE49-F238E27FC236}">
                <a16:creationId xmlns:a16="http://schemas.microsoft.com/office/drawing/2014/main" id="{4F5BF102-19ED-4A25-9BE3-9593FAB5C18C}"/>
              </a:ext>
            </a:extLst>
          </p:cNvPr>
          <p:cNvSpPr txBox="1"/>
          <p:nvPr/>
        </p:nvSpPr>
        <p:spPr>
          <a:xfrm>
            <a:off x="6884318" y="4509692"/>
            <a:ext cx="2697203" cy="276999"/>
          </a:xfrm>
          <a:prstGeom prst="rect">
            <a:avLst/>
          </a:prstGeom>
          <a:noFill/>
        </p:spPr>
        <p:txBody>
          <a:bodyPr wrap="square" rtlCol="0">
            <a:spAutoFit/>
          </a:bodyPr>
          <a:lstStyle/>
          <a:p>
            <a:r>
              <a:rPr lang="en-US" sz="1200" b="1" dirty="0">
                <a:solidFill>
                  <a:schemeClr val="accent6"/>
                </a:solidFill>
                <a:ea typeface="Open Sans SemiBold" panose="020B0706030804020204" pitchFamily="34" charset="0"/>
                <a:cs typeface="Open Sans SemiBold" panose="020B0706030804020204" pitchFamily="34" charset="0"/>
              </a:rPr>
              <a:t>Zumba Fitness Class</a:t>
            </a:r>
            <a:endParaRPr lang="en-ID" sz="1200" b="1" dirty="0">
              <a:solidFill>
                <a:schemeClr val="accent6"/>
              </a:solidFill>
              <a:ea typeface="Open Sans SemiBold" panose="020B0706030804020204" pitchFamily="34" charset="0"/>
              <a:cs typeface="Open Sans SemiBold" panose="020B0706030804020204" pitchFamily="34" charset="0"/>
            </a:endParaRPr>
          </a:p>
        </p:txBody>
      </p:sp>
      <p:sp>
        <p:nvSpPr>
          <p:cNvPr id="39" name="Freeform: Shape 38">
            <a:extLst>
              <a:ext uri="{FF2B5EF4-FFF2-40B4-BE49-F238E27FC236}">
                <a16:creationId xmlns:a16="http://schemas.microsoft.com/office/drawing/2014/main" id="{7A0CF052-3433-4AF8-BDAE-808D5BCA61D6}"/>
              </a:ext>
            </a:extLst>
          </p:cNvPr>
          <p:cNvSpPr/>
          <p:nvPr/>
        </p:nvSpPr>
        <p:spPr>
          <a:xfrm>
            <a:off x="6570248" y="5015771"/>
            <a:ext cx="243876" cy="243876"/>
          </a:xfrm>
          <a:custGeom>
            <a:avLst/>
            <a:gdLst>
              <a:gd name="connsiteX0" fmla="*/ 1219200 w 1219200"/>
              <a:gd name="connsiteY0" fmla="*/ 609600 h 1219200"/>
              <a:gd name="connsiteX1" fmla="*/ 609600 w 1219200"/>
              <a:gd name="connsiteY1" fmla="*/ 1219200 h 1219200"/>
              <a:gd name="connsiteX2" fmla="*/ 0 w 1219200"/>
              <a:gd name="connsiteY2" fmla="*/ 609600 h 1219200"/>
              <a:gd name="connsiteX3" fmla="*/ 609600 w 1219200"/>
              <a:gd name="connsiteY3" fmla="*/ 0 h 1219200"/>
              <a:gd name="connsiteX4" fmla="*/ 1219200 w 1219200"/>
              <a:gd name="connsiteY4" fmla="*/ 609600 h 1219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 h="1219200">
                <a:moveTo>
                  <a:pt x="1219200" y="609600"/>
                </a:moveTo>
                <a:cubicBezTo>
                  <a:pt x="1219200" y="946273"/>
                  <a:pt x="946273" y="1219200"/>
                  <a:pt x="609600" y="1219200"/>
                </a:cubicBezTo>
                <a:cubicBezTo>
                  <a:pt x="272927" y="1219200"/>
                  <a:pt x="0" y="946273"/>
                  <a:pt x="0" y="609600"/>
                </a:cubicBezTo>
                <a:cubicBezTo>
                  <a:pt x="0" y="272927"/>
                  <a:pt x="272927" y="0"/>
                  <a:pt x="609600" y="0"/>
                </a:cubicBezTo>
                <a:cubicBezTo>
                  <a:pt x="946273" y="0"/>
                  <a:pt x="1219200" y="272927"/>
                  <a:pt x="1219200" y="609600"/>
                </a:cubicBezTo>
                <a:close/>
              </a:path>
            </a:pathLst>
          </a:custGeom>
          <a:gradFill>
            <a:gsLst>
              <a:gs pos="0">
                <a:schemeClr val="accent1"/>
              </a:gs>
              <a:gs pos="100000">
                <a:schemeClr val="accent2"/>
              </a:gs>
            </a:gsLst>
            <a:lin ang="2700000" scaled="1"/>
          </a:gradFill>
          <a:ln w="9525" cap="flat">
            <a:noFill/>
            <a:prstDash val="solid"/>
            <a:miter/>
          </a:ln>
        </p:spPr>
        <p:txBody>
          <a:bodyPr rtlCol="0" anchor="ctr"/>
          <a:lstStyle/>
          <a:p>
            <a:endParaRPr lang="en-ID">
              <a:solidFill>
                <a:schemeClr val="accent6"/>
              </a:solidFill>
            </a:endParaRPr>
          </a:p>
        </p:txBody>
      </p:sp>
      <p:sp>
        <p:nvSpPr>
          <p:cNvPr id="40" name="Freeform: Shape 39">
            <a:extLst>
              <a:ext uri="{FF2B5EF4-FFF2-40B4-BE49-F238E27FC236}">
                <a16:creationId xmlns:a16="http://schemas.microsoft.com/office/drawing/2014/main" id="{9204B8F2-4391-47AE-A305-0C1EFE0B0258}"/>
              </a:ext>
            </a:extLst>
          </p:cNvPr>
          <p:cNvSpPr/>
          <p:nvPr/>
        </p:nvSpPr>
        <p:spPr>
          <a:xfrm>
            <a:off x="6640442" y="5108476"/>
            <a:ext cx="103298" cy="75804"/>
          </a:xfrm>
          <a:custGeom>
            <a:avLst/>
            <a:gdLst>
              <a:gd name="connsiteX0" fmla="*/ 283845 w 751522"/>
              <a:gd name="connsiteY0" fmla="*/ 548640 h 551497"/>
              <a:gd name="connsiteX1" fmla="*/ 2857 w 751522"/>
              <a:gd name="connsiteY1" fmla="*/ 267652 h 551497"/>
              <a:gd name="connsiteX2" fmla="*/ 2857 w 751522"/>
              <a:gd name="connsiteY2" fmla="*/ 254318 h 551497"/>
              <a:gd name="connsiteX3" fmla="*/ 83820 w 751522"/>
              <a:gd name="connsiteY3" fmla="*/ 173355 h 551497"/>
              <a:gd name="connsiteX4" fmla="*/ 97155 w 751522"/>
              <a:gd name="connsiteY4" fmla="*/ 173355 h 551497"/>
              <a:gd name="connsiteX5" fmla="*/ 290513 w 751522"/>
              <a:gd name="connsiteY5" fmla="*/ 366712 h 551497"/>
              <a:gd name="connsiteX6" fmla="*/ 654368 w 751522"/>
              <a:gd name="connsiteY6" fmla="*/ 2858 h 551497"/>
              <a:gd name="connsiteX7" fmla="*/ 667703 w 751522"/>
              <a:gd name="connsiteY7" fmla="*/ 2858 h 551497"/>
              <a:gd name="connsiteX8" fmla="*/ 748665 w 751522"/>
              <a:gd name="connsiteY8" fmla="*/ 83820 h 551497"/>
              <a:gd name="connsiteX9" fmla="*/ 748665 w 751522"/>
              <a:gd name="connsiteY9" fmla="*/ 97155 h 551497"/>
              <a:gd name="connsiteX10" fmla="*/ 297180 w 751522"/>
              <a:gd name="connsiteY10" fmla="*/ 548640 h 551497"/>
              <a:gd name="connsiteX11" fmla="*/ 283845 w 751522"/>
              <a:gd name="connsiteY11" fmla="*/ 548640 h 5514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51522" h="551497">
                <a:moveTo>
                  <a:pt x="283845" y="548640"/>
                </a:moveTo>
                <a:lnTo>
                  <a:pt x="2857" y="267652"/>
                </a:lnTo>
                <a:cubicBezTo>
                  <a:pt x="-952" y="263843"/>
                  <a:pt x="-952" y="258127"/>
                  <a:pt x="2857" y="254318"/>
                </a:cubicBezTo>
                <a:lnTo>
                  <a:pt x="83820" y="173355"/>
                </a:lnTo>
                <a:cubicBezTo>
                  <a:pt x="87630" y="169545"/>
                  <a:pt x="93345" y="169545"/>
                  <a:pt x="97155" y="173355"/>
                </a:cubicBezTo>
                <a:lnTo>
                  <a:pt x="290513" y="366712"/>
                </a:lnTo>
                <a:lnTo>
                  <a:pt x="654368" y="2858"/>
                </a:lnTo>
                <a:cubicBezTo>
                  <a:pt x="658178" y="-953"/>
                  <a:pt x="663893" y="-953"/>
                  <a:pt x="667703" y="2858"/>
                </a:cubicBezTo>
                <a:lnTo>
                  <a:pt x="748665" y="83820"/>
                </a:lnTo>
                <a:cubicBezTo>
                  <a:pt x="752475" y="87630"/>
                  <a:pt x="752475" y="93345"/>
                  <a:pt x="748665" y="97155"/>
                </a:cubicBezTo>
                <a:lnTo>
                  <a:pt x="297180" y="548640"/>
                </a:lnTo>
                <a:cubicBezTo>
                  <a:pt x="293370" y="552450"/>
                  <a:pt x="287655" y="552450"/>
                  <a:pt x="283845" y="548640"/>
                </a:cubicBezTo>
                <a:close/>
              </a:path>
            </a:pathLst>
          </a:custGeom>
          <a:solidFill>
            <a:schemeClr val="accent5"/>
          </a:solidFill>
          <a:ln w="9525" cap="flat">
            <a:noFill/>
            <a:prstDash val="solid"/>
            <a:miter/>
          </a:ln>
        </p:spPr>
        <p:txBody>
          <a:bodyPr rtlCol="0" anchor="ctr"/>
          <a:lstStyle/>
          <a:p>
            <a:endParaRPr lang="en-ID">
              <a:solidFill>
                <a:schemeClr val="accent6"/>
              </a:solidFill>
            </a:endParaRPr>
          </a:p>
        </p:txBody>
      </p:sp>
      <p:sp>
        <p:nvSpPr>
          <p:cNvPr id="41" name="TextBox 40">
            <a:extLst>
              <a:ext uri="{FF2B5EF4-FFF2-40B4-BE49-F238E27FC236}">
                <a16:creationId xmlns:a16="http://schemas.microsoft.com/office/drawing/2014/main" id="{4AA5874C-7D47-41AD-ABE8-565ECD401444}"/>
              </a:ext>
            </a:extLst>
          </p:cNvPr>
          <p:cNvSpPr txBox="1"/>
          <p:nvPr/>
        </p:nvSpPr>
        <p:spPr>
          <a:xfrm>
            <a:off x="6884318" y="5007878"/>
            <a:ext cx="2697203" cy="276999"/>
          </a:xfrm>
          <a:prstGeom prst="rect">
            <a:avLst/>
          </a:prstGeom>
          <a:noFill/>
        </p:spPr>
        <p:txBody>
          <a:bodyPr wrap="square" rtlCol="0">
            <a:spAutoFit/>
          </a:bodyPr>
          <a:lstStyle/>
          <a:p>
            <a:r>
              <a:rPr lang="en-US" sz="1200" b="1" dirty="0">
                <a:solidFill>
                  <a:schemeClr val="accent6"/>
                </a:solidFill>
                <a:ea typeface="Open Sans SemiBold" panose="020B0706030804020204" pitchFamily="34" charset="0"/>
                <a:cs typeface="Open Sans SemiBold" panose="020B0706030804020204" pitchFamily="34" charset="0"/>
              </a:rPr>
              <a:t>Fitness Equipment Store</a:t>
            </a:r>
            <a:endParaRPr lang="en-ID" sz="1200" b="1" i="0" dirty="0">
              <a:solidFill>
                <a:schemeClr val="accent6"/>
              </a:solidFill>
              <a:effectLst/>
            </a:endParaRPr>
          </a:p>
        </p:txBody>
      </p:sp>
      <p:sp>
        <p:nvSpPr>
          <p:cNvPr id="43" name="Freeform: Shape 42">
            <a:extLst>
              <a:ext uri="{FF2B5EF4-FFF2-40B4-BE49-F238E27FC236}">
                <a16:creationId xmlns:a16="http://schemas.microsoft.com/office/drawing/2014/main" id="{ADDF58DE-3E72-4F41-BE38-0EDD237A09F8}"/>
              </a:ext>
            </a:extLst>
          </p:cNvPr>
          <p:cNvSpPr/>
          <p:nvPr/>
        </p:nvSpPr>
        <p:spPr>
          <a:xfrm>
            <a:off x="6570248" y="5513957"/>
            <a:ext cx="243876" cy="243876"/>
          </a:xfrm>
          <a:custGeom>
            <a:avLst/>
            <a:gdLst>
              <a:gd name="connsiteX0" fmla="*/ 1219200 w 1219200"/>
              <a:gd name="connsiteY0" fmla="*/ 609600 h 1219200"/>
              <a:gd name="connsiteX1" fmla="*/ 609600 w 1219200"/>
              <a:gd name="connsiteY1" fmla="*/ 1219200 h 1219200"/>
              <a:gd name="connsiteX2" fmla="*/ 0 w 1219200"/>
              <a:gd name="connsiteY2" fmla="*/ 609600 h 1219200"/>
              <a:gd name="connsiteX3" fmla="*/ 609600 w 1219200"/>
              <a:gd name="connsiteY3" fmla="*/ 0 h 1219200"/>
              <a:gd name="connsiteX4" fmla="*/ 1219200 w 1219200"/>
              <a:gd name="connsiteY4" fmla="*/ 609600 h 1219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 h="1219200">
                <a:moveTo>
                  <a:pt x="1219200" y="609600"/>
                </a:moveTo>
                <a:cubicBezTo>
                  <a:pt x="1219200" y="946273"/>
                  <a:pt x="946273" y="1219200"/>
                  <a:pt x="609600" y="1219200"/>
                </a:cubicBezTo>
                <a:cubicBezTo>
                  <a:pt x="272927" y="1219200"/>
                  <a:pt x="0" y="946273"/>
                  <a:pt x="0" y="609600"/>
                </a:cubicBezTo>
                <a:cubicBezTo>
                  <a:pt x="0" y="272927"/>
                  <a:pt x="272927" y="0"/>
                  <a:pt x="609600" y="0"/>
                </a:cubicBezTo>
                <a:cubicBezTo>
                  <a:pt x="946273" y="0"/>
                  <a:pt x="1219200" y="272927"/>
                  <a:pt x="1219200" y="609600"/>
                </a:cubicBezTo>
                <a:close/>
              </a:path>
            </a:pathLst>
          </a:custGeom>
          <a:solidFill>
            <a:schemeClr val="accent3"/>
          </a:solidFill>
          <a:ln w="9525" cap="flat">
            <a:noFill/>
            <a:prstDash val="solid"/>
            <a:miter/>
          </a:ln>
        </p:spPr>
        <p:txBody>
          <a:bodyPr rtlCol="0" anchor="ctr"/>
          <a:lstStyle/>
          <a:p>
            <a:endParaRPr lang="en-ID">
              <a:solidFill>
                <a:schemeClr val="accent6"/>
              </a:solidFill>
            </a:endParaRPr>
          </a:p>
        </p:txBody>
      </p:sp>
      <p:sp>
        <p:nvSpPr>
          <p:cNvPr id="44" name="Freeform: Shape 43">
            <a:extLst>
              <a:ext uri="{FF2B5EF4-FFF2-40B4-BE49-F238E27FC236}">
                <a16:creationId xmlns:a16="http://schemas.microsoft.com/office/drawing/2014/main" id="{8F330452-C69F-4C3E-A082-C6162B9E5BA8}"/>
              </a:ext>
            </a:extLst>
          </p:cNvPr>
          <p:cNvSpPr/>
          <p:nvPr/>
        </p:nvSpPr>
        <p:spPr>
          <a:xfrm>
            <a:off x="6640442" y="5606662"/>
            <a:ext cx="103298" cy="75804"/>
          </a:xfrm>
          <a:custGeom>
            <a:avLst/>
            <a:gdLst>
              <a:gd name="connsiteX0" fmla="*/ 283845 w 751522"/>
              <a:gd name="connsiteY0" fmla="*/ 548640 h 551497"/>
              <a:gd name="connsiteX1" fmla="*/ 2857 w 751522"/>
              <a:gd name="connsiteY1" fmla="*/ 267652 h 551497"/>
              <a:gd name="connsiteX2" fmla="*/ 2857 w 751522"/>
              <a:gd name="connsiteY2" fmla="*/ 254318 h 551497"/>
              <a:gd name="connsiteX3" fmla="*/ 83820 w 751522"/>
              <a:gd name="connsiteY3" fmla="*/ 173355 h 551497"/>
              <a:gd name="connsiteX4" fmla="*/ 97155 w 751522"/>
              <a:gd name="connsiteY4" fmla="*/ 173355 h 551497"/>
              <a:gd name="connsiteX5" fmla="*/ 290513 w 751522"/>
              <a:gd name="connsiteY5" fmla="*/ 366712 h 551497"/>
              <a:gd name="connsiteX6" fmla="*/ 654368 w 751522"/>
              <a:gd name="connsiteY6" fmla="*/ 2858 h 551497"/>
              <a:gd name="connsiteX7" fmla="*/ 667703 w 751522"/>
              <a:gd name="connsiteY7" fmla="*/ 2858 h 551497"/>
              <a:gd name="connsiteX8" fmla="*/ 748665 w 751522"/>
              <a:gd name="connsiteY8" fmla="*/ 83820 h 551497"/>
              <a:gd name="connsiteX9" fmla="*/ 748665 w 751522"/>
              <a:gd name="connsiteY9" fmla="*/ 97155 h 551497"/>
              <a:gd name="connsiteX10" fmla="*/ 297180 w 751522"/>
              <a:gd name="connsiteY10" fmla="*/ 548640 h 551497"/>
              <a:gd name="connsiteX11" fmla="*/ 283845 w 751522"/>
              <a:gd name="connsiteY11" fmla="*/ 548640 h 5514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51522" h="551497">
                <a:moveTo>
                  <a:pt x="283845" y="548640"/>
                </a:moveTo>
                <a:lnTo>
                  <a:pt x="2857" y="267652"/>
                </a:lnTo>
                <a:cubicBezTo>
                  <a:pt x="-952" y="263843"/>
                  <a:pt x="-952" y="258127"/>
                  <a:pt x="2857" y="254318"/>
                </a:cubicBezTo>
                <a:lnTo>
                  <a:pt x="83820" y="173355"/>
                </a:lnTo>
                <a:cubicBezTo>
                  <a:pt x="87630" y="169545"/>
                  <a:pt x="93345" y="169545"/>
                  <a:pt x="97155" y="173355"/>
                </a:cubicBezTo>
                <a:lnTo>
                  <a:pt x="290513" y="366712"/>
                </a:lnTo>
                <a:lnTo>
                  <a:pt x="654368" y="2858"/>
                </a:lnTo>
                <a:cubicBezTo>
                  <a:pt x="658178" y="-953"/>
                  <a:pt x="663893" y="-953"/>
                  <a:pt x="667703" y="2858"/>
                </a:cubicBezTo>
                <a:lnTo>
                  <a:pt x="748665" y="83820"/>
                </a:lnTo>
                <a:cubicBezTo>
                  <a:pt x="752475" y="87630"/>
                  <a:pt x="752475" y="93345"/>
                  <a:pt x="748665" y="97155"/>
                </a:cubicBezTo>
                <a:lnTo>
                  <a:pt x="297180" y="548640"/>
                </a:lnTo>
                <a:cubicBezTo>
                  <a:pt x="293370" y="552450"/>
                  <a:pt x="287655" y="552450"/>
                  <a:pt x="283845" y="548640"/>
                </a:cubicBezTo>
                <a:close/>
              </a:path>
            </a:pathLst>
          </a:custGeom>
          <a:solidFill>
            <a:schemeClr val="accent5"/>
          </a:solidFill>
          <a:ln w="9525" cap="flat">
            <a:noFill/>
            <a:prstDash val="solid"/>
            <a:miter/>
          </a:ln>
        </p:spPr>
        <p:txBody>
          <a:bodyPr rtlCol="0" anchor="ctr"/>
          <a:lstStyle/>
          <a:p>
            <a:endParaRPr lang="en-ID">
              <a:solidFill>
                <a:schemeClr val="accent6"/>
              </a:solidFill>
            </a:endParaRPr>
          </a:p>
        </p:txBody>
      </p:sp>
      <p:sp>
        <p:nvSpPr>
          <p:cNvPr id="45" name="TextBox 44">
            <a:extLst>
              <a:ext uri="{FF2B5EF4-FFF2-40B4-BE49-F238E27FC236}">
                <a16:creationId xmlns:a16="http://schemas.microsoft.com/office/drawing/2014/main" id="{A1DF75DC-3CBC-4DDC-A02B-9E4552136191}"/>
              </a:ext>
            </a:extLst>
          </p:cNvPr>
          <p:cNvSpPr txBox="1"/>
          <p:nvPr/>
        </p:nvSpPr>
        <p:spPr>
          <a:xfrm>
            <a:off x="6884318" y="5506064"/>
            <a:ext cx="2697203" cy="276999"/>
          </a:xfrm>
          <a:prstGeom prst="rect">
            <a:avLst/>
          </a:prstGeom>
          <a:noFill/>
        </p:spPr>
        <p:txBody>
          <a:bodyPr wrap="square" rtlCol="0">
            <a:spAutoFit/>
          </a:bodyPr>
          <a:lstStyle/>
          <a:p>
            <a:r>
              <a:rPr lang="en-US" sz="1200" b="1" dirty="0">
                <a:solidFill>
                  <a:schemeClr val="accent6"/>
                </a:solidFill>
                <a:ea typeface="Open Sans SemiBold" panose="020B0706030804020204" pitchFamily="34" charset="0"/>
                <a:cs typeface="Open Sans SemiBold" panose="020B0706030804020204" pitchFamily="34" charset="0"/>
              </a:rPr>
              <a:t>Professional Trainer</a:t>
            </a:r>
            <a:endParaRPr lang="en-ID" sz="1200" b="1" i="0" dirty="0">
              <a:solidFill>
                <a:schemeClr val="accent6"/>
              </a:solidFill>
              <a:effectLst/>
            </a:endParaRPr>
          </a:p>
        </p:txBody>
      </p:sp>
      <p:sp>
        <p:nvSpPr>
          <p:cNvPr id="12" name="Picture Placeholder 11">
            <a:extLst>
              <a:ext uri="{FF2B5EF4-FFF2-40B4-BE49-F238E27FC236}">
                <a16:creationId xmlns:a16="http://schemas.microsoft.com/office/drawing/2014/main" id="{CBBA74BE-B2D7-406A-8859-15345E38D6A1}"/>
              </a:ext>
            </a:extLst>
          </p:cNvPr>
          <p:cNvSpPr>
            <a:spLocks noGrp="1"/>
          </p:cNvSpPr>
          <p:nvPr>
            <p:ph type="pic" sz="quarter" idx="10"/>
          </p:nvPr>
        </p:nvSpPr>
        <p:spPr/>
      </p:sp>
    </p:spTree>
    <p:extLst>
      <p:ext uri="{BB962C8B-B14F-4D97-AF65-F5344CB8AC3E}">
        <p14:creationId xmlns:p14="http://schemas.microsoft.com/office/powerpoint/2010/main" val="32998781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D717BC3F-83DB-4E72-90B2-223AD6358E05}"/>
              </a:ext>
            </a:extLst>
          </p:cNvPr>
          <p:cNvGrpSpPr/>
          <p:nvPr/>
        </p:nvGrpSpPr>
        <p:grpSpPr>
          <a:xfrm>
            <a:off x="576770" y="547633"/>
            <a:ext cx="424718" cy="386087"/>
            <a:chOff x="2129796" y="990599"/>
            <a:chExt cx="773411" cy="703064"/>
          </a:xfrm>
        </p:grpSpPr>
        <p:sp>
          <p:nvSpPr>
            <p:cNvPr id="3" name="Freeform: Shape 2">
              <a:extLst>
                <a:ext uri="{FF2B5EF4-FFF2-40B4-BE49-F238E27FC236}">
                  <a16:creationId xmlns:a16="http://schemas.microsoft.com/office/drawing/2014/main" id="{0BC16000-1058-4A33-B98F-2AB82FCFFD4D}"/>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Freeform: Shape 3">
              <a:extLst>
                <a:ext uri="{FF2B5EF4-FFF2-40B4-BE49-F238E27FC236}">
                  <a16:creationId xmlns:a16="http://schemas.microsoft.com/office/drawing/2014/main" id="{B133F3E6-8A65-4135-96E1-0E028A3EAB70}"/>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5" name="TextBox 4">
            <a:extLst>
              <a:ext uri="{FF2B5EF4-FFF2-40B4-BE49-F238E27FC236}">
                <a16:creationId xmlns:a16="http://schemas.microsoft.com/office/drawing/2014/main" id="{227B8BC4-DE7F-4BC0-BD30-33F6A40278DF}"/>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6" name="Group 5">
            <a:extLst>
              <a:ext uri="{FF2B5EF4-FFF2-40B4-BE49-F238E27FC236}">
                <a16:creationId xmlns:a16="http://schemas.microsoft.com/office/drawing/2014/main" id="{A88AD325-3FBC-4E4B-8608-9E348E740911}"/>
              </a:ext>
            </a:extLst>
          </p:cNvPr>
          <p:cNvGrpSpPr/>
          <p:nvPr/>
        </p:nvGrpSpPr>
        <p:grpSpPr>
          <a:xfrm>
            <a:off x="630478" y="6183134"/>
            <a:ext cx="253999" cy="87085"/>
            <a:chOff x="4499429" y="1843314"/>
            <a:chExt cx="253999" cy="87085"/>
          </a:xfrm>
        </p:grpSpPr>
        <p:sp>
          <p:nvSpPr>
            <p:cNvPr id="7" name="Oval 6">
              <a:extLst>
                <a:ext uri="{FF2B5EF4-FFF2-40B4-BE49-F238E27FC236}">
                  <a16:creationId xmlns:a16="http://schemas.microsoft.com/office/drawing/2014/main" id="{2183DBD9-0AA6-42E0-8DB7-0C4EE63D51B3}"/>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Oval 7">
              <a:extLst>
                <a:ext uri="{FF2B5EF4-FFF2-40B4-BE49-F238E27FC236}">
                  <a16:creationId xmlns:a16="http://schemas.microsoft.com/office/drawing/2014/main" id="{C004EC6F-18C8-4E24-93DF-5C62E96E6D93}"/>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18" name="TextBox 17">
            <a:extLst>
              <a:ext uri="{FF2B5EF4-FFF2-40B4-BE49-F238E27FC236}">
                <a16:creationId xmlns:a16="http://schemas.microsoft.com/office/drawing/2014/main" id="{7D0B1E2E-C4AE-43B0-BAEA-7F942103C0AE}"/>
              </a:ext>
            </a:extLst>
          </p:cNvPr>
          <p:cNvSpPr txBox="1"/>
          <p:nvPr/>
        </p:nvSpPr>
        <p:spPr>
          <a:xfrm>
            <a:off x="1381905" y="1734456"/>
            <a:ext cx="3761596" cy="1077218"/>
          </a:xfrm>
          <a:prstGeom prst="rect">
            <a:avLst/>
          </a:prstGeom>
          <a:noFill/>
        </p:spPr>
        <p:txBody>
          <a:bodyPr wrap="square" rtlCol="0">
            <a:spAutoFit/>
          </a:bodyPr>
          <a:lstStyle/>
          <a:p>
            <a:r>
              <a:rPr lang="en-US" sz="3200" dirty="0">
                <a:latin typeface="+mj-lt"/>
              </a:rPr>
              <a:t>About Our Clients </a:t>
            </a:r>
            <a:r>
              <a:rPr lang="en-US" sz="3200" dirty="0">
                <a:solidFill>
                  <a:schemeClr val="accent3"/>
                </a:solidFill>
                <a:latin typeface="+mj-lt"/>
              </a:rPr>
              <a:t>Testimony Here</a:t>
            </a:r>
            <a:endParaRPr lang="en-ID" sz="3200" dirty="0">
              <a:solidFill>
                <a:schemeClr val="accent3"/>
              </a:solidFill>
              <a:latin typeface="+mj-lt"/>
            </a:endParaRPr>
          </a:p>
        </p:txBody>
      </p:sp>
      <p:sp>
        <p:nvSpPr>
          <p:cNvPr id="19" name="TextBox 18">
            <a:extLst>
              <a:ext uri="{FF2B5EF4-FFF2-40B4-BE49-F238E27FC236}">
                <a16:creationId xmlns:a16="http://schemas.microsoft.com/office/drawing/2014/main" id="{A7ECAFA5-1B14-42CC-B79C-F6BBBF8F287D}"/>
              </a:ext>
            </a:extLst>
          </p:cNvPr>
          <p:cNvSpPr txBox="1"/>
          <p:nvPr/>
        </p:nvSpPr>
        <p:spPr>
          <a:xfrm>
            <a:off x="1381905" y="2757064"/>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20" name="Straight Connector 19">
            <a:extLst>
              <a:ext uri="{FF2B5EF4-FFF2-40B4-BE49-F238E27FC236}">
                <a16:creationId xmlns:a16="http://schemas.microsoft.com/office/drawing/2014/main" id="{6E61BA6C-8485-4B55-8D2A-C6A17739C64B}"/>
              </a:ext>
            </a:extLst>
          </p:cNvPr>
          <p:cNvCxnSpPr/>
          <p:nvPr/>
        </p:nvCxnSpPr>
        <p:spPr>
          <a:xfrm>
            <a:off x="3291894" y="2891177"/>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D4B3B578-764E-4718-8AE8-6ABB2D7EACCC}"/>
              </a:ext>
            </a:extLst>
          </p:cNvPr>
          <p:cNvSpPr txBox="1"/>
          <p:nvPr/>
        </p:nvSpPr>
        <p:spPr>
          <a:xfrm>
            <a:off x="1381905" y="3445101"/>
            <a:ext cx="3111658" cy="419987"/>
          </a:xfrm>
          <a:prstGeom prst="rect">
            <a:avLst/>
          </a:prstGeom>
          <a:noFill/>
        </p:spPr>
        <p:txBody>
          <a:bodyPr wrap="square">
            <a:spAutoFit/>
          </a:bodyPr>
          <a:lstStyle/>
          <a:p>
            <a:pPr>
              <a:lnSpc>
                <a:spcPct val="150000"/>
              </a:lnSpc>
            </a:pPr>
            <a:r>
              <a:rPr lang="en-US" sz="1600" b="1" dirty="0">
                <a:solidFill>
                  <a:schemeClr val="tx2"/>
                </a:solidFill>
                <a:effectLst/>
                <a:ea typeface="Open Sans SemiBold" panose="020B0706030804020204" pitchFamily="34" charset="0"/>
                <a:cs typeface="Open Sans SemiBold" panose="020B0706030804020204" pitchFamily="34" charset="0"/>
              </a:rPr>
              <a:t>500+ Clients At California</a:t>
            </a:r>
            <a:endParaRPr lang="id-ID" sz="1600" b="1" dirty="0">
              <a:solidFill>
                <a:schemeClr val="tx2"/>
              </a:solidFill>
              <a:effectLst/>
              <a:ea typeface="Open Sans SemiBold" panose="020B0706030804020204" pitchFamily="34" charset="0"/>
              <a:cs typeface="Open Sans SemiBold" panose="020B0706030804020204" pitchFamily="34" charset="0"/>
            </a:endParaRPr>
          </a:p>
        </p:txBody>
      </p:sp>
      <p:sp>
        <p:nvSpPr>
          <p:cNvPr id="22" name="TextBox 21">
            <a:extLst>
              <a:ext uri="{FF2B5EF4-FFF2-40B4-BE49-F238E27FC236}">
                <a16:creationId xmlns:a16="http://schemas.microsoft.com/office/drawing/2014/main" id="{CECA4D64-A25A-47FD-A3A0-290A5EFCECD3}"/>
              </a:ext>
            </a:extLst>
          </p:cNvPr>
          <p:cNvSpPr txBox="1"/>
          <p:nvPr/>
        </p:nvSpPr>
        <p:spPr>
          <a:xfrm>
            <a:off x="1381905" y="3848351"/>
            <a:ext cx="3761596" cy="1333250"/>
          </a:xfrm>
          <a:prstGeom prst="rect">
            <a:avLst/>
          </a:prstGeom>
          <a:noFill/>
        </p:spPr>
        <p:txBody>
          <a:bodyPr wrap="square" rtlCol="0">
            <a:spAutoFit/>
          </a:bodyPr>
          <a:lstStyle/>
          <a:p>
            <a:pPr algn="just">
              <a:lnSpc>
                <a:spcPct val="150000"/>
              </a:lnSpc>
            </a:pPr>
            <a:r>
              <a:rPr lang="en-US" sz="1100" dirty="0">
                <a:solidFill>
                  <a:schemeClr val="accent6"/>
                </a:solidFill>
                <a:ea typeface="Open Sans" panose="020B0606030504020204" pitchFamily="34" charset="0"/>
                <a:cs typeface="Open Sans" panose="020B0606030504020204" pitchFamily="34" charset="0"/>
              </a:rPr>
              <a:t>Lorem ipsum dolor sit </a:t>
            </a:r>
            <a:r>
              <a:rPr lang="en-US" sz="1100" dirty="0" err="1">
                <a:solidFill>
                  <a:schemeClr val="accent6"/>
                </a:solidFill>
                <a:ea typeface="Open Sans" panose="020B0606030504020204" pitchFamily="34" charset="0"/>
                <a:cs typeface="Open Sans" panose="020B0606030504020204" pitchFamily="34" charset="0"/>
              </a:rPr>
              <a:t>amet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conse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lectus</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ornare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viverra</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ctetur</a:t>
            </a:r>
            <a:r>
              <a:rPr lang="en-US" sz="1100" dirty="0">
                <a:solidFill>
                  <a:schemeClr val="accent6"/>
                </a:solidFill>
                <a:ea typeface="Open Sans" panose="020B0606030504020204" pitchFamily="34" charset="0"/>
                <a:cs typeface="Open Sans" panose="020B0606030504020204" pitchFamily="34" charset="0"/>
              </a:rPr>
              <a:t> ad </a:t>
            </a:r>
            <a:r>
              <a:rPr lang="en-US" sz="1100" dirty="0" err="1">
                <a:solidFill>
                  <a:schemeClr val="accent6"/>
                </a:solidFill>
                <a:ea typeface="Open Sans" panose="020B0606030504020204" pitchFamily="34" charset="0"/>
                <a:cs typeface="Open Sans" panose="020B0606030504020204" pitchFamily="34" charset="0"/>
              </a:rPr>
              <a:t>acmoc</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ipiscing</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elit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Pellentesque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scelerisque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malesuada</a:t>
            </a:r>
            <a:r>
              <a:rPr lang="en-US" sz="1100" dirty="0">
                <a:solidFill>
                  <a:schemeClr val="accent6"/>
                </a:solidFill>
                <a:ea typeface="Open Sans" panose="020B0606030504020204" pitchFamily="34" charset="0"/>
                <a:cs typeface="Open Sans" panose="020B0606030504020204" pitchFamily="34" charset="0"/>
              </a:rPr>
              <a:t> libero a </a:t>
            </a:r>
            <a:r>
              <a:rPr lang="en-US" sz="1100" dirty="0" err="1">
                <a:solidFill>
                  <a:schemeClr val="accent6"/>
                </a:solidFill>
                <a:ea typeface="Open Sans" panose="020B0606030504020204" pitchFamily="34" charset="0"/>
                <a:cs typeface="Open Sans" panose="020B0606030504020204" pitchFamily="34" charset="0"/>
              </a:rPr>
              <a:t>pellentesque</a:t>
            </a:r>
            <a:r>
              <a:rPr lang="en-US" sz="1100" dirty="0">
                <a:solidFill>
                  <a:schemeClr val="accent6"/>
                </a:solidFill>
                <a:ea typeface="Open Sans" panose="020B0606030504020204" pitchFamily="34" charset="0"/>
                <a:cs typeface="Open Sans" panose="020B0606030504020204" pitchFamily="34" charset="0"/>
              </a:rPr>
              <a:t>. Mo </a:t>
            </a:r>
            <a:r>
              <a:rPr lang="en-US" sz="1100" dirty="0" err="1">
                <a:solidFill>
                  <a:schemeClr val="accent6"/>
                </a:solidFill>
                <a:ea typeface="Open Sans" panose="020B0606030504020204" pitchFamily="34" charset="0"/>
                <a:cs typeface="Open Sans" panose="020B0606030504020204" pitchFamily="34" charset="0"/>
              </a:rPr>
              <a:t>rbi</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orci</a:t>
            </a:r>
            <a:r>
              <a:rPr lang="en-US" sz="1100" dirty="0">
                <a:solidFill>
                  <a:schemeClr val="accent6"/>
                </a:solidFill>
                <a:ea typeface="Open Sans" panose="020B0606030504020204" pitchFamily="34" charset="0"/>
                <a:cs typeface="Open Sans" panose="020B0606030504020204" pitchFamily="34" charset="0"/>
              </a:rPr>
              <a:t> sit </a:t>
            </a:r>
            <a:r>
              <a:rPr lang="en-US" sz="1100" dirty="0" err="1">
                <a:solidFill>
                  <a:schemeClr val="accent6"/>
                </a:solidFill>
                <a:ea typeface="Open Sans" panose="020B0606030504020204" pitchFamily="34" charset="0"/>
                <a:cs typeface="Open Sans" panose="020B0606030504020204" pitchFamily="34" charset="0"/>
              </a:rPr>
              <a:t>amet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conse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lectus</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ornare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viverra</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ctetur</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adipiamet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conse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lec</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viverra</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ctetur</a:t>
            </a:r>
            <a:r>
              <a:rPr lang="en-US" sz="1100" dirty="0">
                <a:solidFill>
                  <a:schemeClr val="accent6"/>
                </a:solidFill>
                <a:ea typeface="Open Sans" panose="020B0606030504020204" pitchFamily="34" charset="0"/>
                <a:cs typeface="Open Sans" panose="020B0606030504020204" pitchFamily="34" charset="0"/>
              </a:rPr>
              <a:t> ad </a:t>
            </a:r>
            <a:endParaRPr lang="en-ID" sz="1100" dirty="0">
              <a:solidFill>
                <a:schemeClr val="accent6"/>
              </a:solidFill>
              <a:ea typeface="Open Sans" panose="020B0606030504020204" pitchFamily="34" charset="0"/>
              <a:cs typeface="Open Sans" panose="020B0606030504020204" pitchFamily="34" charset="0"/>
            </a:endParaRPr>
          </a:p>
        </p:txBody>
      </p:sp>
      <p:sp>
        <p:nvSpPr>
          <p:cNvPr id="24" name="TextBox 23">
            <a:extLst>
              <a:ext uri="{FF2B5EF4-FFF2-40B4-BE49-F238E27FC236}">
                <a16:creationId xmlns:a16="http://schemas.microsoft.com/office/drawing/2014/main" id="{42FC5A7A-4D81-4CE5-898B-ABAEF85AF55A}"/>
              </a:ext>
            </a:extLst>
          </p:cNvPr>
          <p:cNvSpPr txBox="1"/>
          <p:nvPr/>
        </p:nvSpPr>
        <p:spPr>
          <a:xfrm>
            <a:off x="8807737" y="1623894"/>
            <a:ext cx="2522946" cy="571503"/>
          </a:xfrm>
          <a:prstGeom prst="rect">
            <a:avLst/>
          </a:prstGeom>
          <a:noFill/>
        </p:spPr>
        <p:txBody>
          <a:bodyPr wrap="square">
            <a:spAutoFit/>
          </a:bodyPr>
          <a:lstStyle/>
          <a:p>
            <a:pPr algn="just">
              <a:lnSpc>
                <a:spcPct val="150000"/>
              </a:lnSpc>
            </a:pPr>
            <a:r>
              <a:rPr lang="id-ID" sz="1100" dirty="0">
                <a:solidFill>
                  <a:schemeClr val="accent6"/>
                </a:solidFill>
                <a:effectLst/>
                <a:ea typeface="Times New Roman" panose="02020603050405020304" pitchFamily="18" charset="0"/>
              </a:rPr>
              <a:t>Tristique nulla aliquet enim tor at auctor urna nunc id. Maecen</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as</a:t>
            </a:r>
            <a:r>
              <a:rPr lang="en-US" sz="1100" dirty="0">
                <a:solidFill>
                  <a:schemeClr val="accent6"/>
                </a:solidFill>
                <a:ea typeface="Times New Roman" panose="02020603050405020304" pitchFamily="18" charset="0"/>
              </a:rPr>
              <a:t>io</a:t>
            </a:r>
            <a:endParaRPr lang="id-ID" sz="1100" dirty="0">
              <a:solidFill>
                <a:schemeClr val="accent6"/>
              </a:solidFill>
              <a:effectLst/>
              <a:ea typeface="Times New Roman" panose="02020603050405020304" pitchFamily="18" charset="0"/>
            </a:endParaRPr>
          </a:p>
        </p:txBody>
      </p:sp>
      <p:sp>
        <p:nvSpPr>
          <p:cNvPr id="25" name="TextBox 24">
            <a:extLst>
              <a:ext uri="{FF2B5EF4-FFF2-40B4-BE49-F238E27FC236}">
                <a16:creationId xmlns:a16="http://schemas.microsoft.com/office/drawing/2014/main" id="{B64A8F1F-A649-47A5-ACF3-9068B053C2DA}"/>
              </a:ext>
            </a:extLst>
          </p:cNvPr>
          <p:cNvSpPr txBox="1"/>
          <p:nvPr/>
        </p:nvSpPr>
        <p:spPr>
          <a:xfrm>
            <a:off x="8807736" y="1272514"/>
            <a:ext cx="2121521" cy="379078"/>
          </a:xfrm>
          <a:prstGeom prst="rect">
            <a:avLst/>
          </a:prstGeom>
          <a:noFill/>
        </p:spPr>
        <p:txBody>
          <a:bodyPr wrap="square">
            <a:spAutoFit/>
          </a:bodyPr>
          <a:lstStyle/>
          <a:p>
            <a:pPr>
              <a:lnSpc>
                <a:spcPct val="150000"/>
              </a:lnSpc>
            </a:pPr>
            <a:r>
              <a:rPr lang="id-ID" sz="1400" b="1" dirty="0">
                <a:solidFill>
                  <a:schemeClr val="tx2"/>
                </a:solidFill>
                <a:effectLst/>
                <a:ea typeface="Open Sans SemiBold" panose="020B0706030804020204" pitchFamily="34" charset="0"/>
                <a:cs typeface="Open Sans SemiBold" panose="020B0706030804020204" pitchFamily="34" charset="0"/>
              </a:rPr>
              <a:t>Jhon – </a:t>
            </a:r>
            <a:r>
              <a:rPr lang="en-US" sz="1400" dirty="0">
                <a:solidFill>
                  <a:schemeClr val="tx2"/>
                </a:solidFill>
                <a:effectLst/>
                <a:ea typeface="Open Sans SemiBold" panose="020B0706030804020204" pitchFamily="34" charset="0"/>
                <a:cs typeface="Open Sans SemiBold" panose="020B0706030804020204" pitchFamily="34" charset="0"/>
              </a:rPr>
              <a:t>Businessman</a:t>
            </a:r>
            <a:endParaRPr lang="id-ID" sz="1400" dirty="0">
              <a:solidFill>
                <a:schemeClr val="tx2"/>
              </a:solidFill>
              <a:effectLst/>
              <a:ea typeface="Open Sans SemiBold" panose="020B0706030804020204" pitchFamily="34" charset="0"/>
              <a:cs typeface="Open Sans SemiBold" panose="020B0706030804020204" pitchFamily="34" charset="0"/>
            </a:endParaRPr>
          </a:p>
        </p:txBody>
      </p:sp>
      <p:sp>
        <p:nvSpPr>
          <p:cNvPr id="28" name="TextBox 27">
            <a:extLst>
              <a:ext uri="{FF2B5EF4-FFF2-40B4-BE49-F238E27FC236}">
                <a16:creationId xmlns:a16="http://schemas.microsoft.com/office/drawing/2014/main" id="{ACAAE97B-4185-4E31-B306-F52247AA49F1}"/>
              </a:ext>
            </a:extLst>
          </p:cNvPr>
          <p:cNvSpPr txBox="1"/>
          <p:nvPr/>
        </p:nvSpPr>
        <p:spPr>
          <a:xfrm>
            <a:off x="8807737" y="4545179"/>
            <a:ext cx="2522946" cy="571503"/>
          </a:xfrm>
          <a:prstGeom prst="rect">
            <a:avLst/>
          </a:prstGeom>
          <a:noFill/>
        </p:spPr>
        <p:txBody>
          <a:bodyPr wrap="square">
            <a:spAutoFit/>
          </a:bodyPr>
          <a:lstStyle/>
          <a:p>
            <a:pPr algn="just">
              <a:lnSpc>
                <a:spcPct val="150000"/>
              </a:lnSpc>
            </a:pPr>
            <a:r>
              <a:rPr lang="id-ID" sz="1100" dirty="0">
                <a:solidFill>
                  <a:schemeClr val="accent6"/>
                </a:solidFill>
                <a:effectLst/>
                <a:ea typeface="Times New Roman" panose="02020603050405020304" pitchFamily="18" charset="0"/>
              </a:rPr>
              <a:t>Tristique nulla aliquet enim tor at auctor urna nunc id. Maecen</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as</a:t>
            </a:r>
            <a:r>
              <a:rPr lang="en-US" sz="1100" dirty="0">
                <a:solidFill>
                  <a:schemeClr val="accent6"/>
                </a:solidFill>
                <a:ea typeface="Times New Roman" panose="02020603050405020304" pitchFamily="18" charset="0"/>
              </a:rPr>
              <a:t>io</a:t>
            </a:r>
            <a:endParaRPr lang="id-ID" sz="1100" dirty="0">
              <a:solidFill>
                <a:schemeClr val="accent6"/>
              </a:solidFill>
              <a:effectLst/>
              <a:ea typeface="Times New Roman" panose="02020603050405020304" pitchFamily="18" charset="0"/>
            </a:endParaRPr>
          </a:p>
        </p:txBody>
      </p:sp>
      <p:sp>
        <p:nvSpPr>
          <p:cNvPr id="29" name="TextBox 28">
            <a:extLst>
              <a:ext uri="{FF2B5EF4-FFF2-40B4-BE49-F238E27FC236}">
                <a16:creationId xmlns:a16="http://schemas.microsoft.com/office/drawing/2014/main" id="{2A6985EC-A24E-48A3-999F-1EDAC92C58FE}"/>
              </a:ext>
            </a:extLst>
          </p:cNvPr>
          <p:cNvSpPr txBox="1"/>
          <p:nvPr/>
        </p:nvSpPr>
        <p:spPr>
          <a:xfrm>
            <a:off x="8807736" y="4193799"/>
            <a:ext cx="2121521" cy="379078"/>
          </a:xfrm>
          <a:prstGeom prst="rect">
            <a:avLst/>
          </a:prstGeom>
          <a:noFill/>
        </p:spPr>
        <p:txBody>
          <a:bodyPr wrap="square">
            <a:spAutoFit/>
          </a:bodyPr>
          <a:lstStyle/>
          <a:p>
            <a:pPr>
              <a:lnSpc>
                <a:spcPct val="150000"/>
              </a:lnSpc>
            </a:pPr>
            <a:r>
              <a:rPr lang="en-US" sz="1400" b="1" dirty="0">
                <a:solidFill>
                  <a:schemeClr val="tx2"/>
                </a:solidFill>
                <a:ea typeface="Open Sans SemiBold" panose="020B0706030804020204" pitchFamily="34" charset="0"/>
                <a:cs typeface="Open Sans SemiBold" panose="020B0706030804020204" pitchFamily="34" charset="0"/>
              </a:rPr>
              <a:t>Pablo</a:t>
            </a:r>
            <a:r>
              <a:rPr lang="id-ID" sz="1400" b="1" dirty="0">
                <a:solidFill>
                  <a:schemeClr val="tx2"/>
                </a:solidFill>
                <a:effectLst/>
                <a:ea typeface="Open Sans SemiBold" panose="020B0706030804020204" pitchFamily="34" charset="0"/>
                <a:cs typeface="Open Sans SemiBold" panose="020B0706030804020204" pitchFamily="34" charset="0"/>
              </a:rPr>
              <a:t> – </a:t>
            </a:r>
            <a:r>
              <a:rPr lang="en-US" sz="1400" dirty="0">
                <a:solidFill>
                  <a:schemeClr val="tx2"/>
                </a:solidFill>
                <a:effectLst/>
                <a:ea typeface="Open Sans SemiBold" panose="020B0706030804020204" pitchFamily="34" charset="0"/>
                <a:cs typeface="Open Sans SemiBold" panose="020B0706030804020204" pitchFamily="34" charset="0"/>
              </a:rPr>
              <a:t>Podcaster</a:t>
            </a:r>
            <a:endParaRPr lang="id-ID" sz="1400" dirty="0">
              <a:solidFill>
                <a:schemeClr val="tx2"/>
              </a:solidFill>
              <a:effectLst/>
              <a:ea typeface="Open Sans SemiBold" panose="020B0706030804020204" pitchFamily="34" charset="0"/>
              <a:cs typeface="Open Sans SemiBold" panose="020B0706030804020204" pitchFamily="34" charset="0"/>
            </a:endParaRPr>
          </a:p>
        </p:txBody>
      </p:sp>
      <p:sp>
        <p:nvSpPr>
          <p:cNvPr id="11" name="Picture Placeholder 10">
            <a:extLst>
              <a:ext uri="{FF2B5EF4-FFF2-40B4-BE49-F238E27FC236}">
                <a16:creationId xmlns:a16="http://schemas.microsoft.com/office/drawing/2014/main" id="{CE4A2C80-E7BE-48D7-9A45-72CECFDB3653}"/>
              </a:ext>
            </a:extLst>
          </p:cNvPr>
          <p:cNvSpPr>
            <a:spLocks noGrp="1"/>
          </p:cNvSpPr>
          <p:nvPr>
            <p:ph type="pic" sz="quarter" idx="10"/>
          </p:nvPr>
        </p:nvSpPr>
        <p:spPr/>
      </p:sp>
      <p:sp>
        <p:nvSpPr>
          <p:cNvPr id="14" name="Picture Placeholder 13">
            <a:extLst>
              <a:ext uri="{FF2B5EF4-FFF2-40B4-BE49-F238E27FC236}">
                <a16:creationId xmlns:a16="http://schemas.microsoft.com/office/drawing/2014/main" id="{DAFACD05-F6BB-4222-95A3-0F46099AE544}"/>
              </a:ext>
            </a:extLst>
          </p:cNvPr>
          <p:cNvSpPr>
            <a:spLocks noGrp="1"/>
          </p:cNvSpPr>
          <p:nvPr>
            <p:ph type="pic" sz="quarter" idx="11"/>
          </p:nvPr>
        </p:nvSpPr>
        <p:spPr/>
      </p:sp>
    </p:spTree>
    <p:extLst>
      <p:ext uri="{BB962C8B-B14F-4D97-AF65-F5344CB8AC3E}">
        <p14:creationId xmlns:p14="http://schemas.microsoft.com/office/powerpoint/2010/main" val="22794181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D1C7C15E-E15E-4C6A-9838-3DEA4279A2C8}"/>
              </a:ext>
            </a:extLst>
          </p:cNvPr>
          <p:cNvSpPr>
            <a:spLocks noGrp="1"/>
          </p:cNvSpPr>
          <p:nvPr>
            <p:ph type="pic" sz="quarter" idx="10"/>
          </p:nvPr>
        </p:nvSpPr>
        <p:spPr/>
      </p:sp>
      <p:sp>
        <p:nvSpPr>
          <p:cNvPr id="31" name="TextBox 30">
            <a:extLst>
              <a:ext uri="{FF2B5EF4-FFF2-40B4-BE49-F238E27FC236}">
                <a16:creationId xmlns:a16="http://schemas.microsoft.com/office/drawing/2014/main" id="{B871875B-B591-4EC6-8BD6-C341EE730099}"/>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grpSp>
        <p:nvGrpSpPr>
          <p:cNvPr id="32" name="Group 31">
            <a:extLst>
              <a:ext uri="{FF2B5EF4-FFF2-40B4-BE49-F238E27FC236}">
                <a16:creationId xmlns:a16="http://schemas.microsoft.com/office/drawing/2014/main" id="{ADFC91E6-2F85-456F-9B7D-DAA896C5FEA6}"/>
              </a:ext>
            </a:extLst>
          </p:cNvPr>
          <p:cNvGrpSpPr/>
          <p:nvPr/>
        </p:nvGrpSpPr>
        <p:grpSpPr>
          <a:xfrm>
            <a:off x="11536457" y="3032761"/>
            <a:ext cx="71551" cy="792479"/>
            <a:chOff x="8782051" y="2019301"/>
            <a:chExt cx="121444" cy="1345076"/>
          </a:xfrm>
        </p:grpSpPr>
        <p:sp>
          <p:nvSpPr>
            <p:cNvPr id="33" name="Oval 32">
              <a:extLst>
                <a:ext uri="{FF2B5EF4-FFF2-40B4-BE49-F238E27FC236}">
                  <a16:creationId xmlns:a16="http://schemas.microsoft.com/office/drawing/2014/main" id="{3F111874-72A4-47FC-B082-07C70625ECA7}"/>
                </a:ext>
              </a:extLst>
            </p:cNvPr>
            <p:cNvSpPr/>
            <p:nvPr/>
          </p:nvSpPr>
          <p:spPr>
            <a:xfrm>
              <a:off x="8782051" y="2019301"/>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4" name="Oval 33">
              <a:extLst>
                <a:ext uri="{FF2B5EF4-FFF2-40B4-BE49-F238E27FC236}">
                  <a16:creationId xmlns:a16="http://schemas.microsoft.com/office/drawing/2014/main" id="{8BCB7A51-C28D-46AE-AF01-219C3CFD7CDB}"/>
                </a:ext>
              </a:extLst>
            </p:cNvPr>
            <p:cNvSpPr/>
            <p:nvPr/>
          </p:nvSpPr>
          <p:spPr>
            <a:xfrm>
              <a:off x="8782051" y="2427178"/>
              <a:ext cx="121444" cy="1214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5" name="Oval 34">
              <a:extLst>
                <a:ext uri="{FF2B5EF4-FFF2-40B4-BE49-F238E27FC236}">
                  <a16:creationId xmlns:a16="http://schemas.microsoft.com/office/drawing/2014/main" id="{78B10089-C891-4E76-AA0D-1401359458A3}"/>
                </a:ext>
              </a:extLst>
            </p:cNvPr>
            <p:cNvSpPr/>
            <p:nvPr/>
          </p:nvSpPr>
          <p:spPr>
            <a:xfrm>
              <a:off x="8782051" y="2835055"/>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6" name="Oval 35">
              <a:extLst>
                <a:ext uri="{FF2B5EF4-FFF2-40B4-BE49-F238E27FC236}">
                  <a16:creationId xmlns:a16="http://schemas.microsoft.com/office/drawing/2014/main" id="{CE3050D7-B35E-4384-AC70-81986726EE55}"/>
                </a:ext>
              </a:extLst>
            </p:cNvPr>
            <p:cNvSpPr/>
            <p:nvPr/>
          </p:nvSpPr>
          <p:spPr>
            <a:xfrm>
              <a:off x="8782051" y="3242933"/>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cxnSp>
        <p:nvCxnSpPr>
          <p:cNvPr id="37" name="Straight Connector 36">
            <a:extLst>
              <a:ext uri="{FF2B5EF4-FFF2-40B4-BE49-F238E27FC236}">
                <a16:creationId xmlns:a16="http://schemas.microsoft.com/office/drawing/2014/main" id="{2A1F3CEB-6671-4814-AADA-A9428EC1FCBC}"/>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C062B533-4698-4CD0-9BB3-864C7FEBEAA1}"/>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24</a:t>
            </a:fld>
            <a:endParaRPr lang="en-ID" sz="800" dirty="0">
              <a:solidFill>
                <a:schemeClr val="accent6">
                  <a:lumMod val="40000"/>
                  <a:lumOff val="60000"/>
                </a:schemeClr>
              </a:solidFill>
            </a:endParaRPr>
          </a:p>
        </p:txBody>
      </p:sp>
      <p:sp>
        <p:nvSpPr>
          <p:cNvPr id="70" name="Freeform: Shape 69">
            <a:extLst>
              <a:ext uri="{FF2B5EF4-FFF2-40B4-BE49-F238E27FC236}">
                <a16:creationId xmlns:a16="http://schemas.microsoft.com/office/drawing/2014/main" id="{600AEB00-3AF6-4C68-B0C1-88DEB6F0454F}"/>
              </a:ext>
            </a:extLst>
          </p:cNvPr>
          <p:cNvSpPr/>
          <p:nvPr/>
        </p:nvSpPr>
        <p:spPr>
          <a:xfrm flipH="1">
            <a:off x="2586714" y="4522655"/>
            <a:ext cx="3773977" cy="961697"/>
          </a:xfrm>
          <a:custGeom>
            <a:avLst/>
            <a:gdLst>
              <a:gd name="connsiteX0" fmla="*/ 3773977 w 3773977"/>
              <a:gd name="connsiteY0" fmla="*/ 0 h 961697"/>
              <a:gd name="connsiteX1" fmla="*/ 240424 w 3773977"/>
              <a:gd name="connsiteY1" fmla="*/ 0 h 961697"/>
              <a:gd name="connsiteX2" fmla="*/ 0 w 3773977"/>
              <a:gd name="connsiteY2" fmla="*/ 961697 h 961697"/>
              <a:gd name="connsiteX3" fmla="*/ 3533553 w 3773977"/>
              <a:gd name="connsiteY3" fmla="*/ 961697 h 961697"/>
            </a:gdLst>
            <a:ahLst/>
            <a:cxnLst>
              <a:cxn ang="0">
                <a:pos x="connsiteX0" y="connsiteY0"/>
              </a:cxn>
              <a:cxn ang="0">
                <a:pos x="connsiteX1" y="connsiteY1"/>
              </a:cxn>
              <a:cxn ang="0">
                <a:pos x="connsiteX2" y="connsiteY2"/>
              </a:cxn>
              <a:cxn ang="0">
                <a:pos x="connsiteX3" y="connsiteY3"/>
              </a:cxn>
            </a:cxnLst>
            <a:rect l="l" t="t" r="r" b="b"/>
            <a:pathLst>
              <a:path w="3773977" h="961697">
                <a:moveTo>
                  <a:pt x="3773977" y="0"/>
                </a:moveTo>
                <a:lnTo>
                  <a:pt x="240424" y="0"/>
                </a:lnTo>
                <a:lnTo>
                  <a:pt x="0" y="961697"/>
                </a:lnTo>
                <a:lnTo>
                  <a:pt x="3533553" y="961697"/>
                </a:lnTo>
                <a:close/>
              </a:path>
            </a:pathLst>
          </a:custGeom>
          <a:gradFill>
            <a:gsLst>
              <a:gs pos="0">
                <a:schemeClr val="accent1"/>
              </a:gs>
              <a:gs pos="100000">
                <a:schemeClr val="accent2"/>
              </a:gs>
            </a:gsLst>
            <a:lin ang="2700000" scaled="1"/>
          </a:gradFill>
          <a:ln>
            <a:noFill/>
          </a:ln>
          <a:effectLst>
            <a:outerShdw blurRad="317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62" name="TextBox 61">
            <a:extLst>
              <a:ext uri="{FF2B5EF4-FFF2-40B4-BE49-F238E27FC236}">
                <a16:creationId xmlns:a16="http://schemas.microsoft.com/office/drawing/2014/main" id="{8C68F10D-6DD0-41CF-9AFD-98B7A5A91360}"/>
              </a:ext>
            </a:extLst>
          </p:cNvPr>
          <p:cNvSpPr txBox="1"/>
          <p:nvPr/>
        </p:nvSpPr>
        <p:spPr>
          <a:xfrm>
            <a:off x="3108663" y="4674604"/>
            <a:ext cx="2883802" cy="571503"/>
          </a:xfrm>
          <a:prstGeom prst="rect">
            <a:avLst/>
          </a:prstGeom>
          <a:noFill/>
        </p:spPr>
        <p:txBody>
          <a:bodyPr wrap="square">
            <a:spAutoFit/>
          </a:bodyPr>
          <a:lstStyle/>
          <a:p>
            <a:pPr marL="0" marR="0" algn="just">
              <a:lnSpc>
                <a:spcPct val="150000"/>
              </a:lnSpc>
              <a:spcBef>
                <a:spcPts val="1800"/>
              </a:spcBef>
              <a:spcAft>
                <a:spcPts val="1800"/>
              </a:spcAft>
            </a:pPr>
            <a:r>
              <a:rPr lang="id-ID" sz="1100" dirty="0">
                <a:solidFill>
                  <a:schemeClr val="accent5"/>
                </a:solidFill>
                <a:effectLst/>
                <a:ea typeface="Times New Roman" panose="02020603050405020304" pitchFamily="18" charset="0"/>
              </a:rPr>
              <a:t>Lorem ipsum dolor sit</a:t>
            </a:r>
            <a:r>
              <a:rPr lang="en-US" sz="1100" dirty="0">
                <a:solidFill>
                  <a:schemeClr val="accent5"/>
                </a:solidFill>
                <a:effectLst/>
                <a:ea typeface="Times New Roman" panose="02020603050405020304" pitchFamily="18" charset="0"/>
              </a:rPr>
              <a:t>a </a:t>
            </a:r>
            <a:r>
              <a:rPr lang="en-US" sz="1100" dirty="0" err="1">
                <a:solidFill>
                  <a:schemeClr val="accent5"/>
                </a:solidFill>
                <a:effectLst/>
                <a:ea typeface="Times New Roman" panose="02020603050405020304" pitchFamily="18" charset="0"/>
              </a:rPr>
              <a:t>ameti</a:t>
            </a:r>
            <a:r>
              <a:rPr lang="en-US" sz="1100" dirty="0">
                <a:solidFill>
                  <a:schemeClr val="accent5"/>
                </a:solidFill>
                <a:effectLst/>
                <a:ea typeface="Times New Roman" panose="02020603050405020304" pitchFamily="18" charset="0"/>
              </a:rPr>
              <a:t> </a:t>
            </a:r>
            <a:r>
              <a:rPr lang="en-US" sz="1100" dirty="0" err="1">
                <a:solidFill>
                  <a:schemeClr val="accent5"/>
                </a:solidFill>
                <a:effectLst/>
                <a:ea typeface="Times New Roman" panose="02020603050405020304" pitchFamily="18" charset="0"/>
              </a:rPr>
              <a:t>rescin</a:t>
            </a:r>
            <a:r>
              <a:rPr lang="id-ID" sz="1100" dirty="0">
                <a:solidFill>
                  <a:schemeClr val="accent5"/>
                </a:solidFill>
                <a:effectLst/>
                <a:ea typeface="Times New Roman" panose="02020603050405020304" pitchFamily="18" charset="0"/>
              </a:rPr>
              <a:t> amet,</a:t>
            </a:r>
            <a:r>
              <a:rPr lang="en-US" sz="1100" dirty="0">
                <a:solidFill>
                  <a:schemeClr val="accent5"/>
                </a:solidFill>
                <a:effectLst/>
                <a:ea typeface="Times New Roman" panose="02020603050405020304" pitchFamily="18" charset="0"/>
              </a:rPr>
              <a:t> </a:t>
            </a:r>
            <a:r>
              <a:rPr lang="en-US" sz="1100" dirty="0" err="1">
                <a:solidFill>
                  <a:schemeClr val="accent5"/>
                </a:solidFill>
                <a:effectLst/>
                <a:ea typeface="Times New Roman" panose="02020603050405020304" pitchFamily="18" charset="0"/>
              </a:rPr>
              <a:t>miasan</a:t>
            </a:r>
            <a:r>
              <a:rPr lang="id-ID" sz="1100" dirty="0">
                <a:solidFill>
                  <a:schemeClr val="accent5"/>
                </a:solidFill>
                <a:effectLst/>
                <a:ea typeface="Times New Roman" panose="02020603050405020304" pitchFamily="18" charset="0"/>
              </a:rPr>
              <a:t> con sec</a:t>
            </a:r>
            <a:r>
              <a:rPr lang="en-US" sz="1100" dirty="0">
                <a:solidFill>
                  <a:schemeClr val="accent5"/>
                </a:solidFill>
                <a:effectLst/>
                <a:ea typeface="Times New Roman" panose="02020603050405020304" pitchFamily="18" charset="0"/>
              </a:rPr>
              <a:t> </a:t>
            </a:r>
            <a:r>
              <a:rPr lang="id-ID" sz="1100" dirty="0">
                <a:solidFill>
                  <a:schemeClr val="accent5"/>
                </a:solidFill>
                <a:effectLst/>
                <a:ea typeface="Times New Roman" panose="02020603050405020304" pitchFamily="18" charset="0"/>
              </a:rPr>
              <a:t>tetur adipis cin</a:t>
            </a:r>
            <a:r>
              <a:rPr lang="en-US" sz="1100" dirty="0">
                <a:solidFill>
                  <a:schemeClr val="accent5"/>
                </a:solidFill>
                <a:effectLst/>
                <a:ea typeface="Times New Roman" panose="02020603050405020304" pitchFamily="18" charset="0"/>
              </a:rPr>
              <a:t>o</a:t>
            </a:r>
            <a:endParaRPr lang="id-ID" sz="1100" dirty="0">
              <a:solidFill>
                <a:schemeClr val="accent5"/>
              </a:solidFill>
              <a:effectLst/>
              <a:ea typeface="Times New Roman" panose="02020603050405020304" pitchFamily="18" charset="0"/>
            </a:endParaRPr>
          </a:p>
        </p:txBody>
      </p:sp>
      <p:sp>
        <p:nvSpPr>
          <p:cNvPr id="63" name="Oval 62">
            <a:extLst>
              <a:ext uri="{FF2B5EF4-FFF2-40B4-BE49-F238E27FC236}">
                <a16:creationId xmlns:a16="http://schemas.microsoft.com/office/drawing/2014/main" id="{FAF6A6D9-C7E9-4FC2-B7CA-4DF2C50C659F}"/>
              </a:ext>
            </a:extLst>
          </p:cNvPr>
          <p:cNvSpPr/>
          <p:nvPr/>
        </p:nvSpPr>
        <p:spPr>
          <a:xfrm flipH="1">
            <a:off x="2300426" y="4683678"/>
            <a:ext cx="640080" cy="63965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1200" b="1" dirty="0"/>
              <a:t>01</a:t>
            </a:r>
            <a:endParaRPr lang="en-ID" sz="1200" b="1" dirty="0"/>
          </a:p>
        </p:txBody>
      </p:sp>
      <p:sp>
        <p:nvSpPr>
          <p:cNvPr id="73" name="Freeform: Shape 72">
            <a:extLst>
              <a:ext uri="{FF2B5EF4-FFF2-40B4-BE49-F238E27FC236}">
                <a16:creationId xmlns:a16="http://schemas.microsoft.com/office/drawing/2014/main" id="{BD5B617F-7534-4B9A-9304-3D63BC444216}"/>
              </a:ext>
            </a:extLst>
          </p:cNvPr>
          <p:cNvSpPr/>
          <p:nvPr/>
        </p:nvSpPr>
        <p:spPr>
          <a:xfrm flipH="1">
            <a:off x="7001546" y="4522655"/>
            <a:ext cx="3773977" cy="961697"/>
          </a:xfrm>
          <a:custGeom>
            <a:avLst/>
            <a:gdLst>
              <a:gd name="connsiteX0" fmla="*/ 3773977 w 3773977"/>
              <a:gd name="connsiteY0" fmla="*/ 0 h 961697"/>
              <a:gd name="connsiteX1" fmla="*/ 240424 w 3773977"/>
              <a:gd name="connsiteY1" fmla="*/ 0 h 961697"/>
              <a:gd name="connsiteX2" fmla="*/ 0 w 3773977"/>
              <a:gd name="connsiteY2" fmla="*/ 961697 h 961697"/>
              <a:gd name="connsiteX3" fmla="*/ 3533553 w 3773977"/>
              <a:gd name="connsiteY3" fmla="*/ 961697 h 961697"/>
            </a:gdLst>
            <a:ahLst/>
            <a:cxnLst>
              <a:cxn ang="0">
                <a:pos x="connsiteX0" y="connsiteY0"/>
              </a:cxn>
              <a:cxn ang="0">
                <a:pos x="connsiteX1" y="connsiteY1"/>
              </a:cxn>
              <a:cxn ang="0">
                <a:pos x="connsiteX2" y="connsiteY2"/>
              </a:cxn>
              <a:cxn ang="0">
                <a:pos x="connsiteX3" y="connsiteY3"/>
              </a:cxn>
            </a:cxnLst>
            <a:rect l="l" t="t" r="r" b="b"/>
            <a:pathLst>
              <a:path w="3773977" h="961697">
                <a:moveTo>
                  <a:pt x="3773977" y="0"/>
                </a:moveTo>
                <a:lnTo>
                  <a:pt x="240424" y="0"/>
                </a:lnTo>
                <a:lnTo>
                  <a:pt x="0" y="961697"/>
                </a:lnTo>
                <a:lnTo>
                  <a:pt x="3533553" y="961697"/>
                </a:lnTo>
                <a:close/>
              </a:path>
            </a:pathLst>
          </a:custGeom>
          <a:solidFill>
            <a:schemeClr val="bg1"/>
          </a:solidFill>
          <a:ln>
            <a:noFill/>
          </a:ln>
          <a:effectLst>
            <a:outerShdw blurRad="190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74" name="TextBox 73">
            <a:extLst>
              <a:ext uri="{FF2B5EF4-FFF2-40B4-BE49-F238E27FC236}">
                <a16:creationId xmlns:a16="http://schemas.microsoft.com/office/drawing/2014/main" id="{26476E1C-6D0A-4B5D-908E-E00BDACDBADD}"/>
              </a:ext>
            </a:extLst>
          </p:cNvPr>
          <p:cNvSpPr txBox="1"/>
          <p:nvPr/>
        </p:nvSpPr>
        <p:spPr>
          <a:xfrm>
            <a:off x="7523495" y="4674604"/>
            <a:ext cx="2883802" cy="571503"/>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Aliquet nibh present</a:t>
            </a:r>
            <a:r>
              <a:rPr lang="en-US" sz="1100" dirty="0">
                <a:solidFill>
                  <a:schemeClr val="accent6"/>
                </a:solidFill>
                <a:ea typeface="Times New Roman" panose="02020603050405020304" pitchFamily="18" charset="0"/>
              </a:rPr>
              <a:t> </a:t>
            </a:r>
            <a:r>
              <a:rPr lang="en-US" sz="1100" dirty="0" err="1">
                <a:solidFill>
                  <a:schemeClr val="accent6"/>
                </a:solidFill>
                <a:ea typeface="Times New Roman" panose="02020603050405020304" pitchFamily="18" charset="0"/>
              </a:rPr>
              <a:t>lasiosa</a:t>
            </a:r>
            <a:r>
              <a:rPr lang="en-US" sz="1100" dirty="0">
                <a:solidFill>
                  <a:schemeClr val="accent6"/>
                </a:solidFill>
                <a:ea typeface="Times New Roman" panose="02020603050405020304" pitchFamily="18" charset="0"/>
              </a:rPr>
              <a:t> i</a:t>
            </a:r>
            <a:r>
              <a:rPr lang="id-ID" sz="1100" dirty="0">
                <a:solidFill>
                  <a:schemeClr val="accent6"/>
                </a:solidFill>
                <a:ea typeface="Times New Roman" panose="02020603050405020304" pitchFamily="18" charset="0"/>
              </a:rPr>
              <a:t>tristique magna sit amet. Risus pretium quam</a:t>
            </a:r>
            <a:r>
              <a:rPr lang="en-US" sz="1100" dirty="0" err="1">
                <a:solidFill>
                  <a:schemeClr val="accent6"/>
                </a:solidFill>
                <a:ea typeface="Times New Roman" panose="02020603050405020304" pitchFamily="18" charset="0"/>
              </a:rPr>
              <a:t>i</a:t>
            </a:r>
            <a:r>
              <a:rPr lang="en-US" sz="1100" dirty="0">
                <a:solidFill>
                  <a:schemeClr val="accent6"/>
                </a:solidFill>
                <a:ea typeface="Times New Roman" panose="02020603050405020304" pitchFamily="18" charset="0"/>
              </a:rPr>
              <a:t>;</a:t>
            </a:r>
            <a:endParaRPr lang="id-ID" sz="1100" dirty="0">
              <a:solidFill>
                <a:schemeClr val="accent6"/>
              </a:solidFill>
              <a:ea typeface="Times New Roman" panose="02020603050405020304" pitchFamily="18" charset="0"/>
            </a:endParaRPr>
          </a:p>
        </p:txBody>
      </p:sp>
      <p:sp>
        <p:nvSpPr>
          <p:cNvPr id="75" name="Oval 74">
            <a:extLst>
              <a:ext uri="{FF2B5EF4-FFF2-40B4-BE49-F238E27FC236}">
                <a16:creationId xmlns:a16="http://schemas.microsoft.com/office/drawing/2014/main" id="{9E46F8A6-F5CA-4AE2-89B8-3C1AE20A2D70}"/>
              </a:ext>
            </a:extLst>
          </p:cNvPr>
          <p:cNvSpPr/>
          <p:nvPr/>
        </p:nvSpPr>
        <p:spPr>
          <a:xfrm flipH="1">
            <a:off x="6715258" y="4683678"/>
            <a:ext cx="640080" cy="639651"/>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1200" b="1" dirty="0"/>
              <a:t>02</a:t>
            </a:r>
            <a:endParaRPr lang="en-ID" sz="1200" b="1" dirty="0"/>
          </a:p>
        </p:txBody>
      </p:sp>
      <p:sp>
        <p:nvSpPr>
          <p:cNvPr id="78" name="TextBox 77">
            <a:extLst>
              <a:ext uri="{FF2B5EF4-FFF2-40B4-BE49-F238E27FC236}">
                <a16:creationId xmlns:a16="http://schemas.microsoft.com/office/drawing/2014/main" id="{5F3F2041-21F4-4C6B-8A9E-B0F8C04A004B}"/>
              </a:ext>
            </a:extLst>
          </p:cNvPr>
          <p:cNvSpPr txBox="1"/>
          <p:nvPr/>
        </p:nvSpPr>
        <p:spPr>
          <a:xfrm>
            <a:off x="5708654" y="1373649"/>
            <a:ext cx="3930646" cy="1077218"/>
          </a:xfrm>
          <a:prstGeom prst="rect">
            <a:avLst/>
          </a:prstGeom>
          <a:noFill/>
        </p:spPr>
        <p:txBody>
          <a:bodyPr wrap="square" rtlCol="0">
            <a:spAutoFit/>
          </a:bodyPr>
          <a:lstStyle/>
          <a:p>
            <a:r>
              <a:rPr lang="id-ID" sz="3200" dirty="0">
                <a:latin typeface="+mj-lt"/>
              </a:rPr>
              <a:t>About </a:t>
            </a:r>
            <a:r>
              <a:rPr lang="en-US" sz="3200" dirty="0">
                <a:latin typeface="+mj-lt"/>
              </a:rPr>
              <a:t>Triton’s </a:t>
            </a:r>
            <a:r>
              <a:rPr lang="en-US" sz="3200" dirty="0">
                <a:solidFill>
                  <a:schemeClr val="accent3"/>
                </a:solidFill>
                <a:latin typeface="+mj-lt"/>
              </a:rPr>
              <a:t>Body Combat Here</a:t>
            </a:r>
            <a:endParaRPr lang="en-ID" sz="3200" dirty="0">
              <a:solidFill>
                <a:schemeClr val="accent3"/>
              </a:solidFill>
              <a:latin typeface="+mj-lt"/>
            </a:endParaRPr>
          </a:p>
        </p:txBody>
      </p:sp>
      <p:sp>
        <p:nvSpPr>
          <p:cNvPr id="79" name="TextBox 78">
            <a:extLst>
              <a:ext uri="{FF2B5EF4-FFF2-40B4-BE49-F238E27FC236}">
                <a16:creationId xmlns:a16="http://schemas.microsoft.com/office/drawing/2014/main" id="{F6891A6D-8740-4FDA-A9C5-BC375D575849}"/>
              </a:ext>
            </a:extLst>
          </p:cNvPr>
          <p:cNvSpPr txBox="1"/>
          <p:nvPr/>
        </p:nvSpPr>
        <p:spPr>
          <a:xfrm>
            <a:off x="5708653" y="2396257"/>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80" name="Straight Connector 79">
            <a:extLst>
              <a:ext uri="{FF2B5EF4-FFF2-40B4-BE49-F238E27FC236}">
                <a16:creationId xmlns:a16="http://schemas.microsoft.com/office/drawing/2014/main" id="{8610726A-263C-4B2C-89BA-46FC5F1A86CC}"/>
              </a:ext>
            </a:extLst>
          </p:cNvPr>
          <p:cNvCxnSpPr/>
          <p:nvPr/>
        </p:nvCxnSpPr>
        <p:spPr>
          <a:xfrm>
            <a:off x="7618642" y="2530370"/>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81" name="TextBox 80">
            <a:extLst>
              <a:ext uri="{FF2B5EF4-FFF2-40B4-BE49-F238E27FC236}">
                <a16:creationId xmlns:a16="http://schemas.microsoft.com/office/drawing/2014/main" id="{0EC407AF-1315-4BEF-BA97-D630A111988F}"/>
              </a:ext>
            </a:extLst>
          </p:cNvPr>
          <p:cNvSpPr txBox="1"/>
          <p:nvPr/>
        </p:nvSpPr>
        <p:spPr>
          <a:xfrm>
            <a:off x="5708653" y="3021421"/>
            <a:ext cx="5156678" cy="1079334"/>
          </a:xfrm>
          <a:prstGeom prst="rect">
            <a:avLst/>
          </a:prstGeom>
          <a:noFill/>
        </p:spPr>
        <p:txBody>
          <a:bodyPr wrap="square" rtlCol="0">
            <a:spAutoFit/>
          </a:bodyPr>
          <a:lstStyle/>
          <a:p>
            <a:pPr algn="just">
              <a:lnSpc>
                <a:spcPct val="150000"/>
              </a:lnSpc>
            </a:pPr>
            <a:r>
              <a:rPr lang="en-US" sz="1100" dirty="0">
                <a:solidFill>
                  <a:schemeClr val="accent6"/>
                </a:solidFill>
                <a:ea typeface="Open Sans" panose="020B0606030504020204" pitchFamily="34" charset="0"/>
                <a:cs typeface="Open Sans" panose="020B0606030504020204" pitchFamily="34" charset="0"/>
              </a:rPr>
              <a:t>Lorem ipsum dolor shf90ssit </a:t>
            </a:r>
            <a:r>
              <a:rPr lang="en-US" sz="1100" dirty="0" err="1">
                <a:solidFill>
                  <a:schemeClr val="accent6"/>
                </a:solidFill>
                <a:ea typeface="Open Sans" panose="020B0606030504020204" pitchFamily="34" charset="0"/>
                <a:cs typeface="Open Sans" panose="020B0606030504020204" pitchFamily="34" charset="0"/>
              </a:rPr>
              <a:t>amet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conse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lectus</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ornare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viverra</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ctetur</a:t>
            </a:r>
            <a:r>
              <a:rPr lang="en-US" sz="1100" dirty="0">
                <a:solidFill>
                  <a:schemeClr val="accent6"/>
                </a:solidFill>
                <a:ea typeface="Open Sans" panose="020B0606030504020204" pitchFamily="34" charset="0"/>
                <a:cs typeface="Open Sans" panose="020B0606030504020204" pitchFamily="34" charset="0"/>
              </a:rPr>
              <a:t> ad </a:t>
            </a:r>
            <a:r>
              <a:rPr lang="en-US" sz="1100" dirty="0" err="1">
                <a:solidFill>
                  <a:schemeClr val="accent6"/>
                </a:solidFill>
                <a:ea typeface="Open Sans" panose="020B0606030504020204" pitchFamily="34" charset="0"/>
                <a:cs typeface="Open Sans" panose="020B0606030504020204" pitchFamily="34" charset="0"/>
              </a:rPr>
              <a:t>acmoc</a:t>
            </a:r>
            <a:r>
              <a:rPr lang="en-US" sz="1100" dirty="0">
                <a:solidFill>
                  <a:schemeClr val="accent6"/>
                </a:solidFill>
                <a:ea typeface="Open Sans" panose="020B0606030504020204" pitchFamily="34" charset="0"/>
                <a:cs typeface="Open Sans" panose="020B0606030504020204" pitchFamily="34" charset="0"/>
              </a:rPr>
              <a:t> dada </a:t>
            </a:r>
            <a:r>
              <a:rPr lang="en-US" sz="1100" dirty="0" err="1">
                <a:solidFill>
                  <a:schemeClr val="accent6"/>
                </a:solidFill>
                <a:ea typeface="Open Sans" panose="020B0606030504020204" pitchFamily="34" charset="0"/>
                <a:cs typeface="Open Sans" panose="020B0606030504020204" pitchFamily="34" charset="0"/>
              </a:rPr>
              <a:t>dajo</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ipiscing</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elit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Pellentesque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scelerisque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malesuada</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liberoa</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pellentesque</a:t>
            </a:r>
            <a:r>
              <a:rPr lang="en-US" sz="1100" dirty="0">
                <a:solidFill>
                  <a:schemeClr val="accent6"/>
                </a:solidFill>
                <a:ea typeface="Open Sans" panose="020B0606030504020204" pitchFamily="34" charset="0"/>
                <a:cs typeface="Open Sans" panose="020B0606030504020204" pitchFamily="34" charset="0"/>
              </a:rPr>
              <a:t>. Morbi </a:t>
            </a:r>
            <a:r>
              <a:rPr lang="en-US" sz="1100" dirty="0" err="1">
                <a:solidFill>
                  <a:schemeClr val="accent6"/>
                </a:solidFill>
                <a:ea typeface="Open Sans" panose="020B0606030504020204" pitchFamily="34" charset="0"/>
                <a:cs typeface="Open Sans" panose="020B0606030504020204" pitchFamily="34" charset="0"/>
              </a:rPr>
              <a:t>orci</a:t>
            </a:r>
            <a:r>
              <a:rPr lang="en-US" sz="1100" dirty="0">
                <a:solidFill>
                  <a:schemeClr val="accent6"/>
                </a:solidFill>
                <a:ea typeface="Open Sans" panose="020B0606030504020204" pitchFamily="34" charset="0"/>
                <a:cs typeface="Open Sans" panose="020B0606030504020204" pitchFamily="34" charset="0"/>
              </a:rPr>
              <a:t> sit </a:t>
            </a:r>
            <a:r>
              <a:rPr lang="en-US" sz="1100" dirty="0" err="1">
                <a:solidFill>
                  <a:schemeClr val="accent6"/>
                </a:solidFill>
                <a:ea typeface="Open Sans" panose="020B0606030504020204" pitchFamily="34" charset="0"/>
                <a:cs typeface="Open Sans" panose="020B0606030504020204" pitchFamily="34" charset="0"/>
              </a:rPr>
              <a:t>amet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conse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lectus</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ornare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viverra</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ctetur</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adipiamet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conse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lectus</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ornare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viverra</a:t>
            </a:r>
            <a:endParaRPr lang="en-ID" sz="1100" dirty="0">
              <a:solidFill>
                <a:schemeClr val="accent6"/>
              </a:solidFill>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0380795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E12D2791-773D-49FB-B752-7A6287711B4E}"/>
              </a:ext>
            </a:extLst>
          </p:cNvPr>
          <p:cNvGrpSpPr/>
          <p:nvPr/>
        </p:nvGrpSpPr>
        <p:grpSpPr>
          <a:xfrm>
            <a:off x="576770" y="547633"/>
            <a:ext cx="424718" cy="386087"/>
            <a:chOff x="2129796" y="990599"/>
            <a:chExt cx="773411" cy="703064"/>
          </a:xfrm>
        </p:grpSpPr>
        <p:sp>
          <p:nvSpPr>
            <p:cNvPr id="3" name="Freeform: Shape 2">
              <a:extLst>
                <a:ext uri="{FF2B5EF4-FFF2-40B4-BE49-F238E27FC236}">
                  <a16:creationId xmlns:a16="http://schemas.microsoft.com/office/drawing/2014/main" id="{78859C24-9AA2-4776-8546-F2A387F4E0CD}"/>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Freeform: Shape 3">
              <a:extLst>
                <a:ext uri="{FF2B5EF4-FFF2-40B4-BE49-F238E27FC236}">
                  <a16:creationId xmlns:a16="http://schemas.microsoft.com/office/drawing/2014/main" id="{188C606F-BC33-42DB-8321-8D079883247A}"/>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5" name="TextBox 4">
            <a:extLst>
              <a:ext uri="{FF2B5EF4-FFF2-40B4-BE49-F238E27FC236}">
                <a16:creationId xmlns:a16="http://schemas.microsoft.com/office/drawing/2014/main" id="{4CCE4754-CBBC-449D-A505-FA2E8802DBA9}"/>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6" name="Group 5">
            <a:extLst>
              <a:ext uri="{FF2B5EF4-FFF2-40B4-BE49-F238E27FC236}">
                <a16:creationId xmlns:a16="http://schemas.microsoft.com/office/drawing/2014/main" id="{A3BAC378-D080-442F-8FCA-BE2D6E374387}"/>
              </a:ext>
            </a:extLst>
          </p:cNvPr>
          <p:cNvGrpSpPr/>
          <p:nvPr/>
        </p:nvGrpSpPr>
        <p:grpSpPr>
          <a:xfrm>
            <a:off x="630478" y="6183134"/>
            <a:ext cx="253999" cy="87085"/>
            <a:chOff x="4499429" y="1843314"/>
            <a:chExt cx="253999" cy="87085"/>
          </a:xfrm>
        </p:grpSpPr>
        <p:sp>
          <p:nvSpPr>
            <p:cNvPr id="7" name="Oval 6">
              <a:extLst>
                <a:ext uri="{FF2B5EF4-FFF2-40B4-BE49-F238E27FC236}">
                  <a16:creationId xmlns:a16="http://schemas.microsoft.com/office/drawing/2014/main" id="{67F38AE4-ADE4-4044-B6A5-32F5524DB835}"/>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Oval 7">
              <a:extLst>
                <a:ext uri="{FF2B5EF4-FFF2-40B4-BE49-F238E27FC236}">
                  <a16:creationId xmlns:a16="http://schemas.microsoft.com/office/drawing/2014/main" id="{B843F694-7228-4262-88B9-0E1B94E068FB}"/>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24" name="TextBox 23">
            <a:extLst>
              <a:ext uri="{FF2B5EF4-FFF2-40B4-BE49-F238E27FC236}">
                <a16:creationId xmlns:a16="http://schemas.microsoft.com/office/drawing/2014/main" id="{76A30155-C282-4AFD-BB28-21C6B383EB5F}"/>
              </a:ext>
            </a:extLst>
          </p:cNvPr>
          <p:cNvSpPr txBox="1"/>
          <p:nvPr/>
        </p:nvSpPr>
        <p:spPr>
          <a:xfrm>
            <a:off x="1421109" y="1301871"/>
            <a:ext cx="3943347" cy="1077218"/>
          </a:xfrm>
          <a:prstGeom prst="rect">
            <a:avLst/>
          </a:prstGeom>
          <a:noFill/>
        </p:spPr>
        <p:txBody>
          <a:bodyPr wrap="square" rtlCol="0">
            <a:spAutoFit/>
          </a:bodyPr>
          <a:lstStyle/>
          <a:p>
            <a:r>
              <a:rPr lang="en-US" sz="3200" dirty="0">
                <a:latin typeface="+mj-lt"/>
              </a:rPr>
              <a:t>Our Clients Are </a:t>
            </a:r>
            <a:r>
              <a:rPr lang="en-US" sz="3200" dirty="0">
                <a:solidFill>
                  <a:schemeClr val="accent3"/>
                </a:solidFill>
                <a:latin typeface="+mj-lt"/>
              </a:rPr>
              <a:t>Number One</a:t>
            </a:r>
            <a:endParaRPr lang="en-ID" sz="3200" dirty="0">
              <a:solidFill>
                <a:schemeClr val="accent3"/>
              </a:solidFill>
              <a:latin typeface="+mj-lt"/>
            </a:endParaRPr>
          </a:p>
        </p:txBody>
      </p:sp>
      <p:sp>
        <p:nvSpPr>
          <p:cNvPr id="25" name="TextBox 24">
            <a:extLst>
              <a:ext uri="{FF2B5EF4-FFF2-40B4-BE49-F238E27FC236}">
                <a16:creationId xmlns:a16="http://schemas.microsoft.com/office/drawing/2014/main" id="{0521B109-5A98-4898-8F71-740055910BEE}"/>
              </a:ext>
            </a:extLst>
          </p:cNvPr>
          <p:cNvSpPr txBox="1"/>
          <p:nvPr/>
        </p:nvSpPr>
        <p:spPr>
          <a:xfrm>
            <a:off x="1421109" y="2324479"/>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26" name="Straight Connector 25">
            <a:extLst>
              <a:ext uri="{FF2B5EF4-FFF2-40B4-BE49-F238E27FC236}">
                <a16:creationId xmlns:a16="http://schemas.microsoft.com/office/drawing/2014/main" id="{02871AD4-1ECC-4F7A-8F09-14BA14E9FD5A}"/>
              </a:ext>
            </a:extLst>
          </p:cNvPr>
          <p:cNvCxnSpPr/>
          <p:nvPr/>
        </p:nvCxnSpPr>
        <p:spPr>
          <a:xfrm>
            <a:off x="3331098" y="2458592"/>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27" name="Freeform: Shape 26">
            <a:extLst>
              <a:ext uri="{FF2B5EF4-FFF2-40B4-BE49-F238E27FC236}">
                <a16:creationId xmlns:a16="http://schemas.microsoft.com/office/drawing/2014/main" id="{D870E151-85C6-44C2-A32C-E05FAEAB49B2}"/>
              </a:ext>
            </a:extLst>
          </p:cNvPr>
          <p:cNvSpPr/>
          <p:nvPr/>
        </p:nvSpPr>
        <p:spPr>
          <a:xfrm>
            <a:off x="1519597" y="3792465"/>
            <a:ext cx="243876" cy="243876"/>
          </a:xfrm>
          <a:custGeom>
            <a:avLst/>
            <a:gdLst>
              <a:gd name="connsiteX0" fmla="*/ 1219200 w 1219200"/>
              <a:gd name="connsiteY0" fmla="*/ 609600 h 1219200"/>
              <a:gd name="connsiteX1" fmla="*/ 609600 w 1219200"/>
              <a:gd name="connsiteY1" fmla="*/ 1219200 h 1219200"/>
              <a:gd name="connsiteX2" fmla="*/ 0 w 1219200"/>
              <a:gd name="connsiteY2" fmla="*/ 609600 h 1219200"/>
              <a:gd name="connsiteX3" fmla="*/ 609600 w 1219200"/>
              <a:gd name="connsiteY3" fmla="*/ 0 h 1219200"/>
              <a:gd name="connsiteX4" fmla="*/ 1219200 w 1219200"/>
              <a:gd name="connsiteY4" fmla="*/ 609600 h 1219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 h="1219200">
                <a:moveTo>
                  <a:pt x="1219200" y="609600"/>
                </a:moveTo>
                <a:cubicBezTo>
                  <a:pt x="1219200" y="946273"/>
                  <a:pt x="946273" y="1219200"/>
                  <a:pt x="609600" y="1219200"/>
                </a:cubicBezTo>
                <a:cubicBezTo>
                  <a:pt x="272927" y="1219200"/>
                  <a:pt x="0" y="946273"/>
                  <a:pt x="0" y="609600"/>
                </a:cubicBezTo>
                <a:cubicBezTo>
                  <a:pt x="0" y="272927"/>
                  <a:pt x="272927" y="0"/>
                  <a:pt x="609600" y="0"/>
                </a:cubicBezTo>
                <a:cubicBezTo>
                  <a:pt x="946273" y="0"/>
                  <a:pt x="1219200" y="272927"/>
                  <a:pt x="1219200" y="609600"/>
                </a:cubicBezTo>
                <a:close/>
              </a:path>
            </a:pathLst>
          </a:custGeom>
          <a:gradFill>
            <a:gsLst>
              <a:gs pos="0">
                <a:schemeClr val="accent1"/>
              </a:gs>
              <a:gs pos="100000">
                <a:schemeClr val="accent2"/>
              </a:gs>
            </a:gsLst>
            <a:lin ang="2700000" scaled="1"/>
          </a:gradFill>
          <a:ln w="9525" cap="flat">
            <a:noFill/>
            <a:prstDash val="solid"/>
            <a:miter/>
          </a:ln>
        </p:spPr>
        <p:txBody>
          <a:bodyPr rtlCol="0" anchor="ctr"/>
          <a:lstStyle/>
          <a:p>
            <a:endParaRPr lang="en-ID">
              <a:solidFill>
                <a:schemeClr val="accent6"/>
              </a:solidFill>
            </a:endParaRPr>
          </a:p>
        </p:txBody>
      </p:sp>
      <p:sp>
        <p:nvSpPr>
          <p:cNvPr id="28" name="Freeform: Shape 27">
            <a:extLst>
              <a:ext uri="{FF2B5EF4-FFF2-40B4-BE49-F238E27FC236}">
                <a16:creationId xmlns:a16="http://schemas.microsoft.com/office/drawing/2014/main" id="{3EBF21A0-0470-44CC-881D-8F5B14ADC70F}"/>
              </a:ext>
            </a:extLst>
          </p:cNvPr>
          <p:cNvSpPr/>
          <p:nvPr/>
        </p:nvSpPr>
        <p:spPr>
          <a:xfrm>
            <a:off x="1589791" y="3885170"/>
            <a:ext cx="103298" cy="75804"/>
          </a:xfrm>
          <a:custGeom>
            <a:avLst/>
            <a:gdLst>
              <a:gd name="connsiteX0" fmla="*/ 283845 w 751522"/>
              <a:gd name="connsiteY0" fmla="*/ 548640 h 551497"/>
              <a:gd name="connsiteX1" fmla="*/ 2857 w 751522"/>
              <a:gd name="connsiteY1" fmla="*/ 267652 h 551497"/>
              <a:gd name="connsiteX2" fmla="*/ 2857 w 751522"/>
              <a:gd name="connsiteY2" fmla="*/ 254318 h 551497"/>
              <a:gd name="connsiteX3" fmla="*/ 83820 w 751522"/>
              <a:gd name="connsiteY3" fmla="*/ 173355 h 551497"/>
              <a:gd name="connsiteX4" fmla="*/ 97155 w 751522"/>
              <a:gd name="connsiteY4" fmla="*/ 173355 h 551497"/>
              <a:gd name="connsiteX5" fmla="*/ 290513 w 751522"/>
              <a:gd name="connsiteY5" fmla="*/ 366712 h 551497"/>
              <a:gd name="connsiteX6" fmla="*/ 654368 w 751522"/>
              <a:gd name="connsiteY6" fmla="*/ 2858 h 551497"/>
              <a:gd name="connsiteX7" fmla="*/ 667703 w 751522"/>
              <a:gd name="connsiteY7" fmla="*/ 2858 h 551497"/>
              <a:gd name="connsiteX8" fmla="*/ 748665 w 751522"/>
              <a:gd name="connsiteY8" fmla="*/ 83820 h 551497"/>
              <a:gd name="connsiteX9" fmla="*/ 748665 w 751522"/>
              <a:gd name="connsiteY9" fmla="*/ 97155 h 551497"/>
              <a:gd name="connsiteX10" fmla="*/ 297180 w 751522"/>
              <a:gd name="connsiteY10" fmla="*/ 548640 h 551497"/>
              <a:gd name="connsiteX11" fmla="*/ 283845 w 751522"/>
              <a:gd name="connsiteY11" fmla="*/ 548640 h 5514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51522" h="551497">
                <a:moveTo>
                  <a:pt x="283845" y="548640"/>
                </a:moveTo>
                <a:lnTo>
                  <a:pt x="2857" y="267652"/>
                </a:lnTo>
                <a:cubicBezTo>
                  <a:pt x="-952" y="263843"/>
                  <a:pt x="-952" y="258127"/>
                  <a:pt x="2857" y="254318"/>
                </a:cubicBezTo>
                <a:lnTo>
                  <a:pt x="83820" y="173355"/>
                </a:lnTo>
                <a:cubicBezTo>
                  <a:pt x="87630" y="169545"/>
                  <a:pt x="93345" y="169545"/>
                  <a:pt x="97155" y="173355"/>
                </a:cubicBezTo>
                <a:lnTo>
                  <a:pt x="290513" y="366712"/>
                </a:lnTo>
                <a:lnTo>
                  <a:pt x="654368" y="2858"/>
                </a:lnTo>
                <a:cubicBezTo>
                  <a:pt x="658178" y="-953"/>
                  <a:pt x="663893" y="-953"/>
                  <a:pt x="667703" y="2858"/>
                </a:cubicBezTo>
                <a:lnTo>
                  <a:pt x="748665" y="83820"/>
                </a:lnTo>
                <a:cubicBezTo>
                  <a:pt x="752475" y="87630"/>
                  <a:pt x="752475" y="93345"/>
                  <a:pt x="748665" y="97155"/>
                </a:cubicBezTo>
                <a:lnTo>
                  <a:pt x="297180" y="548640"/>
                </a:lnTo>
                <a:cubicBezTo>
                  <a:pt x="293370" y="552450"/>
                  <a:pt x="287655" y="552450"/>
                  <a:pt x="283845" y="548640"/>
                </a:cubicBezTo>
                <a:close/>
              </a:path>
            </a:pathLst>
          </a:custGeom>
          <a:solidFill>
            <a:schemeClr val="accent5"/>
          </a:solidFill>
          <a:ln w="9525" cap="flat">
            <a:noFill/>
            <a:prstDash val="solid"/>
            <a:miter/>
          </a:ln>
        </p:spPr>
        <p:txBody>
          <a:bodyPr rtlCol="0" anchor="ctr"/>
          <a:lstStyle/>
          <a:p>
            <a:endParaRPr lang="en-ID">
              <a:solidFill>
                <a:schemeClr val="accent6"/>
              </a:solidFill>
            </a:endParaRPr>
          </a:p>
        </p:txBody>
      </p:sp>
      <p:sp>
        <p:nvSpPr>
          <p:cNvPr id="29" name="TextBox 28">
            <a:extLst>
              <a:ext uri="{FF2B5EF4-FFF2-40B4-BE49-F238E27FC236}">
                <a16:creationId xmlns:a16="http://schemas.microsoft.com/office/drawing/2014/main" id="{9000A016-6632-4CDD-9CCF-69CEA4AA25D6}"/>
              </a:ext>
            </a:extLst>
          </p:cNvPr>
          <p:cNvSpPr txBox="1"/>
          <p:nvPr/>
        </p:nvSpPr>
        <p:spPr>
          <a:xfrm>
            <a:off x="1833667" y="3784572"/>
            <a:ext cx="2697203" cy="276999"/>
          </a:xfrm>
          <a:prstGeom prst="rect">
            <a:avLst/>
          </a:prstGeom>
          <a:noFill/>
        </p:spPr>
        <p:txBody>
          <a:bodyPr wrap="square" rtlCol="0">
            <a:spAutoFit/>
          </a:bodyPr>
          <a:lstStyle/>
          <a:p>
            <a:r>
              <a:rPr lang="en-US" sz="1200" b="1" dirty="0">
                <a:solidFill>
                  <a:schemeClr val="accent6"/>
                </a:solidFill>
                <a:ea typeface="Open Sans SemiBold" panose="020B0706030804020204" pitchFamily="34" charset="0"/>
                <a:cs typeface="Open Sans SemiBold" panose="020B0706030804020204" pitchFamily="34" charset="0"/>
              </a:rPr>
              <a:t>The Best Services</a:t>
            </a:r>
            <a:endParaRPr lang="en-ID" sz="1200" b="1" dirty="0">
              <a:solidFill>
                <a:schemeClr val="accent6"/>
              </a:solidFill>
              <a:ea typeface="Open Sans SemiBold" panose="020B0706030804020204" pitchFamily="34" charset="0"/>
              <a:cs typeface="Open Sans SemiBold" panose="020B0706030804020204" pitchFamily="34" charset="0"/>
            </a:endParaRPr>
          </a:p>
        </p:txBody>
      </p:sp>
      <p:sp>
        <p:nvSpPr>
          <p:cNvPr id="30" name="Freeform: Shape 29">
            <a:extLst>
              <a:ext uri="{FF2B5EF4-FFF2-40B4-BE49-F238E27FC236}">
                <a16:creationId xmlns:a16="http://schemas.microsoft.com/office/drawing/2014/main" id="{57EE2CB6-9E71-4D5D-B07E-0DF0B0BAFAA7}"/>
              </a:ext>
            </a:extLst>
          </p:cNvPr>
          <p:cNvSpPr/>
          <p:nvPr/>
        </p:nvSpPr>
        <p:spPr>
          <a:xfrm>
            <a:off x="1519597" y="4290651"/>
            <a:ext cx="243876" cy="243876"/>
          </a:xfrm>
          <a:custGeom>
            <a:avLst/>
            <a:gdLst>
              <a:gd name="connsiteX0" fmla="*/ 1219200 w 1219200"/>
              <a:gd name="connsiteY0" fmla="*/ 609600 h 1219200"/>
              <a:gd name="connsiteX1" fmla="*/ 609600 w 1219200"/>
              <a:gd name="connsiteY1" fmla="*/ 1219200 h 1219200"/>
              <a:gd name="connsiteX2" fmla="*/ 0 w 1219200"/>
              <a:gd name="connsiteY2" fmla="*/ 609600 h 1219200"/>
              <a:gd name="connsiteX3" fmla="*/ 609600 w 1219200"/>
              <a:gd name="connsiteY3" fmla="*/ 0 h 1219200"/>
              <a:gd name="connsiteX4" fmla="*/ 1219200 w 1219200"/>
              <a:gd name="connsiteY4" fmla="*/ 609600 h 1219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 h="1219200">
                <a:moveTo>
                  <a:pt x="1219200" y="609600"/>
                </a:moveTo>
                <a:cubicBezTo>
                  <a:pt x="1219200" y="946273"/>
                  <a:pt x="946273" y="1219200"/>
                  <a:pt x="609600" y="1219200"/>
                </a:cubicBezTo>
                <a:cubicBezTo>
                  <a:pt x="272927" y="1219200"/>
                  <a:pt x="0" y="946273"/>
                  <a:pt x="0" y="609600"/>
                </a:cubicBezTo>
                <a:cubicBezTo>
                  <a:pt x="0" y="272927"/>
                  <a:pt x="272927" y="0"/>
                  <a:pt x="609600" y="0"/>
                </a:cubicBezTo>
                <a:cubicBezTo>
                  <a:pt x="946273" y="0"/>
                  <a:pt x="1219200" y="272927"/>
                  <a:pt x="1219200" y="609600"/>
                </a:cubicBezTo>
                <a:close/>
              </a:path>
            </a:pathLst>
          </a:custGeom>
          <a:solidFill>
            <a:schemeClr val="accent3"/>
          </a:solidFill>
          <a:ln w="9525" cap="flat">
            <a:noFill/>
            <a:prstDash val="solid"/>
            <a:miter/>
          </a:ln>
        </p:spPr>
        <p:txBody>
          <a:bodyPr rtlCol="0" anchor="ctr"/>
          <a:lstStyle/>
          <a:p>
            <a:endParaRPr lang="en-ID">
              <a:solidFill>
                <a:schemeClr val="accent6"/>
              </a:solidFill>
            </a:endParaRPr>
          </a:p>
        </p:txBody>
      </p:sp>
      <p:sp>
        <p:nvSpPr>
          <p:cNvPr id="31" name="Freeform: Shape 30">
            <a:extLst>
              <a:ext uri="{FF2B5EF4-FFF2-40B4-BE49-F238E27FC236}">
                <a16:creationId xmlns:a16="http://schemas.microsoft.com/office/drawing/2014/main" id="{943405B2-7E2A-44E1-B3C3-0D8A7C7A6D09}"/>
              </a:ext>
            </a:extLst>
          </p:cNvPr>
          <p:cNvSpPr/>
          <p:nvPr/>
        </p:nvSpPr>
        <p:spPr>
          <a:xfrm>
            <a:off x="1589791" y="4383356"/>
            <a:ext cx="103298" cy="75804"/>
          </a:xfrm>
          <a:custGeom>
            <a:avLst/>
            <a:gdLst>
              <a:gd name="connsiteX0" fmla="*/ 283845 w 751522"/>
              <a:gd name="connsiteY0" fmla="*/ 548640 h 551497"/>
              <a:gd name="connsiteX1" fmla="*/ 2857 w 751522"/>
              <a:gd name="connsiteY1" fmla="*/ 267652 h 551497"/>
              <a:gd name="connsiteX2" fmla="*/ 2857 w 751522"/>
              <a:gd name="connsiteY2" fmla="*/ 254318 h 551497"/>
              <a:gd name="connsiteX3" fmla="*/ 83820 w 751522"/>
              <a:gd name="connsiteY3" fmla="*/ 173355 h 551497"/>
              <a:gd name="connsiteX4" fmla="*/ 97155 w 751522"/>
              <a:gd name="connsiteY4" fmla="*/ 173355 h 551497"/>
              <a:gd name="connsiteX5" fmla="*/ 290513 w 751522"/>
              <a:gd name="connsiteY5" fmla="*/ 366712 h 551497"/>
              <a:gd name="connsiteX6" fmla="*/ 654368 w 751522"/>
              <a:gd name="connsiteY6" fmla="*/ 2858 h 551497"/>
              <a:gd name="connsiteX7" fmla="*/ 667703 w 751522"/>
              <a:gd name="connsiteY7" fmla="*/ 2858 h 551497"/>
              <a:gd name="connsiteX8" fmla="*/ 748665 w 751522"/>
              <a:gd name="connsiteY8" fmla="*/ 83820 h 551497"/>
              <a:gd name="connsiteX9" fmla="*/ 748665 w 751522"/>
              <a:gd name="connsiteY9" fmla="*/ 97155 h 551497"/>
              <a:gd name="connsiteX10" fmla="*/ 297180 w 751522"/>
              <a:gd name="connsiteY10" fmla="*/ 548640 h 551497"/>
              <a:gd name="connsiteX11" fmla="*/ 283845 w 751522"/>
              <a:gd name="connsiteY11" fmla="*/ 548640 h 5514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51522" h="551497">
                <a:moveTo>
                  <a:pt x="283845" y="548640"/>
                </a:moveTo>
                <a:lnTo>
                  <a:pt x="2857" y="267652"/>
                </a:lnTo>
                <a:cubicBezTo>
                  <a:pt x="-952" y="263843"/>
                  <a:pt x="-952" y="258127"/>
                  <a:pt x="2857" y="254318"/>
                </a:cubicBezTo>
                <a:lnTo>
                  <a:pt x="83820" y="173355"/>
                </a:lnTo>
                <a:cubicBezTo>
                  <a:pt x="87630" y="169545"/>
                  <a:pt x="93345" y="169545"/>
                  <a:pt x="97155" y="173355"/>
                </a:cubicBezTo>
                <a:lnTo>
                  <a:pt x="290513" y="366712"/>
                </a:lnTo>
                <a:lnTo>
                  <a:pt x="654368" y="2858"/>
                </a:lnTo>
                <a:cubicBezTo>
                  <a:pt x="658178" y="-953"/>
                  <a:pt x="663893" y="-953"/>
                  <a:pt x="667703" y="2858"/>
                </a:cubicBezTo>
                <a:lnTo>
                  <a:pt x="748665" y="83820"/>
                </a:lnTo>
                <a:cubicBezTo>
                  <a:pt x="752475" y="87630"/>
                  <a:pt x="752475" y="93345"/>
                  <a:pt x="748665" y="97155"/>
                </a:cubicBezTo>
                <a:lnTo>
                  <a:pt x="297180" y="548640"/>
                </a:lnTo>
                <a:cubicBezTo>
                  <a:pt x="293370" y="552450"/>
                  <a:pt x="287655" y="552450"/>
                  <a:pt x="283845" y="548640"/>
                </a:cubicBezTo>
                <a:close/>
              </a:path>
            </a:pathLst>
          </a:custGeom>
          <a:solidFill>
            <a:schemeClr val="accent5"/>
          </a:solidFill>
          <a:ln w="9525" cap="flat">
            <a:noFill/>
            <a:prstDash val="solid"/>
            <a:miter/>
          </a:ln>
        </p:spPr>
        <p:txBody>
          <a:bodyPr rtlCol="0" anchor="ctr"/>
          <a:lstStyle/>
          <a:p>
            <a:endParaRPr lang="en-ID">
              <a:solidFill>
                <a:schemeClr val="accent6"/>
              </a:solidFill>
            </a:endParaRPr>
          </a:p>
        </p:txBody>
      </p:sp>
      <p:sp>
        <p:nvSpPr>
          <p:cNvPr id="32" name="TextBox 31">
            <a:extLst>
              <a:ext uri="{FF2B5EF4-FFF2-40B4-BE49-F238E27FC236}">
                <a16:creationId xmlns:a16="http://schemas.microsoft.com/office/drawing/2014/main" id="{3F8301B3-3805-42AD-8F8B-996C6D3E0C5F}"/>
              </a:ext>
            </a:extLst>
          </p:cNvPr>
          <p:cNvSpPr txBox="1"/>
          <p:nvPr/>
        </p:nvSpPr>
        <p:spPr>
          <a:xfrm>
            <a:off x="1833667" y="4282758"/>
            <a:ext cx="2697203" cy="276999"/>
          </a:xfrm>
          <a:prstGeom prst="rect">
            <a:avLst/>
          </a:prstGeom>
          <a:noFill/>
        </p:spPr>
        <p:txBody>
          <a:bodyPr wrap="square" rtlCol="0">
            <a:spAutoFit/>
          </a:bodyPr>
          <a:lstStyle/>
          <a:p>
            <a:r>
              <a:rPr lang="en-US" sz="1200" b="1" dirty="0">
                <a:solidFill>
                  <a:schemeClr val="accent6"/>
                </a:solidFill>
                <a:ea typeface="Open Sans SemiBold" panose="020B0706030804020204" pitchFamily="34" charset="0"/>
                <a:cs typeface="Open Sans SemiBold" panose="020B0706030804020204" pitchFamily="34" charset="0"/>
              </a:rPr>
              <a:t>25.000+ Total Clients</a:t>
            </a:r>
            <a:endParaRPr lang="en-ID" sz="1200" b="1" dirty="0">
              <a:solidFill>
                <a:schemeClr val="accent6"/>
              </a:solidFill>
              <a:ea typeface="Open Sans SemiBold" panose="020B0706030804020204" pitchFamily="34" charset="0"/>
              <a:cs typeface="Open Sans SemiBold" panose="020B0706030804020204" pitchFamily="34" charset="0"/>
            </a:endParaRPr>
          </a:p>
        </p:txBody>
      </p:sp>
      <p:sp>
        <p:nvSpPr>
          <p:cNvPr id="33" name="Freeform: Shape 32">
            <a:extLst>
              <a:ext uri="{FF2B5EF4-FFF2-40B4-BE49-F238E27FC236}">
                <a16:creationId xmlns:a16="http://schemas.microsoft.com/office/drawing/2014/main" id="{48A121B0-0427-4A11-8E67-3FE450819D56}"/>
              </a:ext>
            </a:extLst>
          </p:cNvPr>
          <p:cNvSpPr/>
          <p:nvPr/>
        </p:nvSpPr>
        <p:spPr>
          <a:xfrm>
            <a:off x="1519597" y="4788837"/>
            <a:ext cx="243876" cy="243876"/>
          </a:xfrm>
          <a:custGeom>
            <a:avLst/>
            <a:gdLst>
              <a:gd name="connsiteX0" fmla="*/ 1219200 w 1219200"/>
              <a:gd name="connsiteY0" fmla="*/ 609600 h 1219200"/>
              <a:gd name="connsiteX1" fmla="*/ 609600 w 1219200"/>
              <a:gd name="connsiteY1" fmla="*/ 1219200 h 1219200"/>
              <a:gd name="connsiteX2" fmla="*/ 0 w 1219200"/>
              <a:gd name="connsiteY2" fmla="*/ 609600 h 1219200"/>
              <a:gd name="connsiteX3" fmla="*/ 609600 w 1219200"/>
              <a:gd name="connsiteY3" fmla="*/ 0 h 1219200"/>
              <a:gd name="connsiteX4" fmla="*/ 1219200 w 1219200"/>
              <a:gd name="connsiteY4" fmla="*/ 609600 h 1219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 h="1219200">
                <a:moveTo>
                  <a:pt x="1219200" y="609600"/>
                </a:moveTo>
                <a:cubicBezTo>
                  <a:pt x="1219200" y="946273"/>
                  <a:pt x="946273" y="1219200"/>
                  <a:pt x="609600" y="1219200"/>
                </a:cubicBezTo>
                <a:cubicBezTo>
                  <a:pt x="272927" y="1219200"/>
                  <a:pt x="0" y="946273"/>
                  <a:pt x="0" y="609600"/>
                </a:cubicBezTo>
                <a:cubicBezTo>
                  <a:pt x="0" y="272927"/>
                  <a:pt x="272927" y="0"/>
                  <a:pt x="609600" y="0"/>
                </a:cubicBezTo>
                <a:cubicBezTo>
                  <a:pt x="946273" y="0"/>
                  <a:pt x="1219200" y="272927"/>
                  <a:pt x="1219200" y="609600"/>
                </a:cubicBezTo>
                <a:close/>
              </a:path>
            </a:pathLst>
          </a:custGeom>
          <a:gradFill>
            <a:gsLst>
              <a:gs pos="0">
                <a:schemeClr val="accent1"/>
              </a:gs>
              <a:gs pos="100000">
                <a:schemeClr val="accent2"/>
              </a:gs>
            </a:gsLst>
            <a:lin ang="2700000" scaled="1"/>
          </a:gradFill>
          <a:ln w="9525" cap="flat">
            <a:noFill/>
            <a:prstDash val="solid"/>
            <a:miter/>
          </a:ln>
        </p:spPr>
        <p:txBody>
          <a:bodyPr rtlCol="0" anchor="ctr"/>
          <a:lstStyle/>
          <a:p>
            <a:endParaRPr lang="en-ID">
              <a:solidFill>
                <a:schemeClr val="accent6"/>
              </a:solidFill>
            </a:endParaRPr>
          </a:p>
        </p:txBody>
      </p:sp>
      <p:sp>
        <p:nvSpPr>
          <p:cNvPr id="34" name="Freeform: Shape 33">
            <a:extLst>
              <a:ext uri="{FF2B5EF4-FFF2-40B4-BE49-F238E27FC236}">
                <a16:creationId xmlns:a16="http://schemas.microsoft.com/office/drawing/2014/main" id="{41B0E04F-F743-491A-9504-503A10D71A44}"/>
              </a:ext>
            </a:extLst>
          </p:cNvPr>
          <p:cNvSpPr/>
          <p:nvPr/>
        </p:nvSpPr>
        <p:spPr>
          <a:xfrm>
            <a:off x="1589791" y="4881542"/>
            <a:ext cx="103298" cy="75804"/>
          </a:xfrm>
          <a:custGeom>
            <a:avLst/>
            <a:gdLst>
              <a:gd name="connsiteX0" fmla="*/ 283845 w 751522"/>
              <a:gd name="connsiteY0" fmla="*/ 548640 h 551497"/>
              <a:gd name="connsiteX1" fmla="*/ 2857 w 751522"/>
              <a:gd name="connsiteY1" fmla="*/ 267652 h 551497"/>
              <a:gd name="connsiteX2" fmla="*/ 2857 w 751522"/>
              <a:gd name="connsiteY2" fmla="*/ 254318 h 551497"/>
              <a:gd name="connsiteX3" fmla="*/ 83820 w 751522"/>
              <a:gd name="connsiteY3" fmla="*/ 173355 h 551497"/>
              <a:gd name="connsiteX4" fmla="*/ 97155 w 751522"/>
              <a:gd name="connsiteY4" fmla="*/ 173355 h 551497"/>
              <a:gd name="connsiteX5" fmla="*/ 290513 w 751522"/>
              <a:gd name="connsiteY5" fmla="*/ 366712 h 551497"/>
              <a:gd name="connsiteX6" fmla="*/ 654368 w 751522"/>
              <a:gd name="connsiteY6" fmla="*/ 2858 h 551497"/>
              <a:gd name="connsiteX7" fmla="*/ 667703 w 751522"/>
              <a:gd name="connsiteY7" fmla="*/ 2858 h 551497"/>
              <a:gd name="connsiteX8" fmla="*/ 748665 w 751522"/>
              <a:gd name="connsiteY8" fmla="*/ 83820 h 551497"/>
              <a:gd name="connsiteX9" fmla="*/ 748665 w 751522"/>
              <a:gd name="connsiteY9" fmla="*/ 97155 h 551497"/>
              <a:gd name="connsiteX10" fmla="*/ 297180 w 751522"/>
              <a:gd name="connsiteY10" fmla="*/ 548640 h 551497"/>
              <a:gd name="connsiteX11" fmla="*/ 283845 w 751522"/>
              <a:gd name="connsiteY11" fmla="*/ 548640 h 5514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51522" h="551497">
                <a:moveTo>
                  <a:pt x="283845" y="548640"/>
                </a:moveTo>
                <a:lnTo>
                  <a:pt x="2857" y="267652"/>
                </a:lnTo>
                <a:cubicBezTo>
                  <a:pt x="-952" y="263843"/>
                  <a:pt x="-952" y="258127"/>
                  <a:pt x="2857" y="254318"/>
                </a:cubicBezTo>
                <a:lnTo>
                  <a:pt x="83820" y="173355"/>
                </a:lnTo>
                <a:cubicBezTo>
                  <a:pt x="87630" y="169545"/>
                  <a:pt x="93345" y="169545"/>
                  <a:pt x="97155" y="173355"/>
                </a:cubicBezTo>
                <a:lnTo>
                  <a:pt x="290513" y="366712"/>
                </a:lnTo>
                <a:lnTo>
                  <a:pt x="654368" y="2858"/>
                </a:lnTo>
                <a:cubicBezTo>
                  <a:pt x="658178" y="-953"/>
                  <a:pt x="663893" y="-953"/>
                  <a:pt x="667703" y="2858"/>
                </a:cubicBezTo>
                <a:lnTo>
                  <a:pt x="748665" y="83820"/>
                </a:lnTo>
                <a:cubicBezTo>
                  <a:pt x="752475" y="87630"/>
                  <a:pt x="752475" y="93345"/>
                  <a:pt x="748665" y="97155"/>
                </a:cubicBezTo>
                <a:lnTo>
                  <a:pt x="297180" y="548640"/>
                </a:lnTo>
                <a:cubicBezTo>
                  <a:pt x="293370" y="552450"/>
                  <a:pt x="287655" y="552450"/>
                  <a:pt x="283845" y="548640"/>
                </a:cubicBezTo>
                <a:close/>
              </a:path>
            </a:pathLst>
          </a:custGeom>
          <a:solidFill>
            <a:schemeClr val="accent5"/>
          </a:solidFill>
          <a:ln w="9525" cap="flat">
            <a:noFill/>
            <a:prstDash val="solid"/>
            <a:miter/>
          </a:ln>
        </p:spPr>
        <p:txBody>
          <a:bodyPr rtlCol="0" anchor="ctr"/>
          <a:lstStyle/>
          <a:p>
            <a:endParaRPr lang="en-ID">
              <a:solidFill>
                <a:schemeClr val="accent6"/>
              </a:solidFill>
            </a:endParaRPr>
          </a:p>
        </p:txBody>
      </p:sp>
      <p:sp>
        <p:nvSpPr>
          <p:cNvPr id="35" name="TextBox 34">
            <a:extLst>
              <a:ext uri="{FF2B5EF4-FFF2-40B4-BE49-F238E27FC236}">
                <a16:creationId xmlns:a16="http://schemas.microsoft.com/office/drawing/2014/main" id="{D53BCF1C-54A8-49EB-9A55-6238B06DA406}"/>
              </a:ext>
            </a:extLst>
          </p:cNvPr>
          <p:cNvSpPr txBox="1"/>
          <p:nvPr/>
        </p:nvSpPr>
        <p:spPr>
          <a:xfrm>
            <a:off x="1833667" y="4780944"/>
            <a:ext cx="2697203" cy="276999"/>
          </a:xfrm>
          <a:prstGeom prst="rect">
            <a:avLst/>
          </a:prstGeom>
          <a:noFill/>
        </p:spPr>
        <p:txBody>
          <a:bodyPr wrap="square" rtlCol="0">
            <a:spAutoFit/>
          </a:bodyPr>
          <a:lstStyle/>
          <a:p>
            <a:r>
              <a:rPr lang="en-US" sz="1200" b="1" dirty="0">
                <a:solidFill>
                  <a:schemeClr val="accent6"/>
                </a:solidFill>
                <a:ea typeface="Open Sans SemiBold" panose="020B0706030804020204" pitchFamily="34" charset="0"/>
                <a:cs typeface="Open Sans SemiBold" panose="020B0706030804020204" pitchFamily="34" charset="0"/>
              </a:rPr>
              <a:t>Free Consultations</a:t>
            </a:r>
            <a:endParaRPr lang="en-ID" sz="1200" b="1" i="0" dirty="0">
              <a:solidFill>
                <a:schemeClr val="accent6"/>
              </a:solidFill>
              <a:effectLst/>
            </a:endParaRPr>
          </a:p>
        </p:txBody>
      </p:sp>
      <p:sp>
        <p:nvSpPr>
          <p:cNvPr id="36" name="Freeform: Shape 35">
            <a:extLst>
              <a:ext uri="{FF2B5EF4-FFF2-40B4-BE49-F238E27FC236}">
                <a16:creationId xmlns:a16="http://schemas.microsoft.com/office/drawing/2014/main" id="{0BE4A7DD-2F87-431A-BCCE-997AC0EE7BEC}"/>
              </a:ext>
            </a:extLst>
          </p:cNvPr>
          <p:cNvSpPr/>
          <p:nvPr/>
        </p:nvSpPr>
        <p:spPr>
          <a:xfrm>
            <a:off x="1519597" y="5287023"/>
            <a:ext cx="243876" cy="243876"/>
          </a:xfrm>
          <a:custGeom>
            <a:avLst/>
            <a:gdLst>
              <a:gd name="connsiteX0" fmla="*/ 1219200 w 1219200"/>
              <a:gd name="connsiteY0" fmla="*/ 609600 h 1219200"/>
              <a:gd name="connsiteX1" fmla="*/ 609600 w 1219200"/>
              <a:gd name="connsiteY1" fmla="*/ 1219200 h 1219200"/>
              <a:gd name="connsiteX2" fmla="*/ 0 w 1219200"/>
              <a:gd name="connsiteY2" fmla="*/ 609600 h 1219200"/>
              <a:gd name="connsiteX3" fmla="*/ 609600 w 1219200"/>
              <a:gd name="connsiteY3" fmla="*/ 0 h 1219200"/>
              <a:gd name="connsiteX4" fmla="*/ 1219200 w 1219200"/>
              <a:gd name="connsiteY4" fmla="*/ 609600 h 1219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 h="1219200">
                <a:moveTo>
                  <a:pt x="1219200" y="609600"/>
                </a:moveTo>
                <a:cubicBezTo>
                  <a:pt x="1219200" y="946273"/>
                  <a:pt x="946273" y="1219200"/>
                  <a:pt x="609600" y="1219200"/>
                </a:cubicBezTo>
                <a:cubicBezTo>
                  <a:pt x="272927" y="1219200"/>
                  <a:pt x="0" y="946273"/>
                  <a:pt x="0" y="609600"/>
                </a:cubicBezTo>
                <a:cubicBezTo>
                  <a:pt x="0" y="272927"/>
                  <a:pt x="272927" y="0"/>
                  <a:pt x="609600" y="0"/>
                </a:cubicBezTo>
                <a:cubicBezTo>
                  <a:pt x="946273" y="0"/>
                  <a:pt x="1219200" y="272927"/>
                  <a:pt x="1219200" y="609600"/>
                </a:cubicBezTo>
                <a:close/>
              </a:path>
            </a:pathLst>
          </a:custGeom>
          <a:solidFill>
            <a:schemeClr val="accent3"/>
          </a:solidFill>
          <a:ln w="9525" cap="flat">
            <a:noFill/>
            <a:prstDash val="solid"/>
            <a:miter/>
          </a:ln>
        </p:spPr>
        <p:txBody>
          <a:bodyPr rtlCol="0" anchor="ctr"/>
          <a:lstStyle/>
          <a:p>
            <a:endParaRPr lang="en-ID">
              <a:solidFill>
                <a:schemeClr val="accent6"/>
              </a:solidFill>
            </a:endParaRPr>
          </a:p>
        </p:txBody>
      </p:sp>
      <p:sp>
        <p:nvSpPr>
          <p:cNvPr id="37" name="Freeform: Shape 36">
            <a:extLst>
              <a:ext uri="{FF2B5EF4-FFF2-40B4-BE49-F238E27FC236}">
                <a16:creationId xmlns:a16="http://schemas.microsoft.com/office/drawing/2014/main" id="{724D1DB0-4C18-429A-8A2C-EF8913599D9B}"/>
              </a:ext>
            </a:extLst>
          </p:cNvPr>
          <p:cNvSpPr/>
          <p:nvPr/>
        </p:nvSpPr>
        <p:spPr>
          <a:xfrm>
            <a:off x="1589791" y="5379728"/>
            <a:ext cx="103298" cy="75804"/>
          </a:xfrm>
          <a:custGeom>
            <a:avLst/>
            <a:gdLst>
              <a:gd name="connsiteX0" fmla="*/ 283845 w 751522"/>
              <a:gd name="connsiteY0" fmla="*/ 548640 h 551497"/>
              <a:gd name="connsiteX1" fmla="*/ 2857 w 751522"/>
              <a:gd name="connsiteY1" fmla="*/ 267652 h 551497"/>
              <a:gd name="connsiteX2" fmla="*/ 2857 w 751522"/>
              <a:gd name="connsiteY2" fmla="*/ 254318 h 551497"/>
              <a:gd name="connsiteX3" fmla="*/ 83820 w 751522"/>
              <a:gd name="connsiteY3" fmla="*/ 173355 h 551497"/>
              <a:gd name="connsiteX4" fmla="*/ 97155 w 751522"/>
              <a:gd name="connsiteY4" fmla="*/ 173355 h 551497"/>
              <a:gd name="connsiteX5" fmla="*/ 290513 w 751522"/>
              <a:gd name="connsiteY5" fmla="*/ 366712 h 551497"/>
              <a:gd name="connsiteX6" fmla="*/ 654368 w 751522"/>
              <a:gd name="connsiteY6" fmla="*/ 2858 h 551497"/>
              <a:gd name="connsiteX7" fmla="*/ 667703 w 751522"/>
              <a:gd name="connsiteY7" fmla="*/ 2858 h 551497"/>
              <a:gd name="connsiteX8" fmla="*/ 748665 w 751522"/>
              <a:gd name="connsiteY8" fmla="*/ 83820 h 551497"/>
              <a:gd name="connsiteX9" fmla="*/ 748665 w 751522"/>
              <a:gd name="connsiteY9" fmla="*/ 97155 h 551497"/>
              <a:gd name="connsiteX10" fmla="*/ 297180 w 751522"/>
              <a:gd name="connsiteY10" fmla="*/ 548640 h 551497"/>
              <a:gd name="connsiteX11" fmla="*/ 283845 w 751522"/>
              <a:gd name="connsiteY11" fmla="*/ 548640 h 5514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51522" h="551497">
                <a:moveTo>
                  <a:pt x="283845" y="548640"/>
                </a:moveTo>
                <a:lnTo>
                  <a:pt x="2857" y="267652"/>
                </a:lnTo>
                <a:cubicBezTo>
                  <a:pt x="-952" y="263843"/>
                  <a:pt x="-952" y="258127"/>
                  <a:pt x="2857" y="254318"/>
                </a:cubicBezTo>
                <a:lnTo>
                  <a:pt x="83820" y="173355"/>
                </a:lnTo>
                <a:cubicBezTo>
                  <a:pt x="87630" y="169545"/>
                  <a:pt x="93345" y="169545"/>
                  <a:pt x="97155" y="173355"/>
                </a:cubicBezTo>
                <a:lnTo>
                  <a:pt x="290513" y="366712"/>
                </a:lnTo>
                <a:lnTo>
                  <a:pt x="654368" y="2858"/>
                </a:lnTo>
                <a:cubicBezTo>
                  <a:pt x="658178" y="-953"/>
                  <a:pt x="663893" y="-953"/>
                  <a:pt x="667703" y="2858"/>
                </a:cubicBezTo>
                <a:lnTo>
                  <a:pt x="748665" y="83820"/>
                </a:lnTo>
                <a:cubicBezTo>
                  <a:pt x="752475" y="87630"/>
                  <a:pt x="752475" y="93345"/>
                  <a:pt x="748665" y="97155"/>
                </a:cubicBezTo>
                <a:lnTo>
                  <a:pt x="297180" y="548640"/>
                </a:lnTo>
                <a:cubicBezTo>
                  <a:pt x="293370" y="552450"/>
                  <a:pt x="287655" y="552450"/>
                  <a:pt x="283845" y="548640"/>
                </a:cubicBezTo>
                <a:close/>
              </a:path>
            </a:pathLst>
          </a:custGeom>
          <a:solidFill>
            <a:schemeClr val="accent5"/>
          </a:solidFill>
          <a:ln w="9525" cap="flat">
            <a:noFill/>
            <a:prstDash val="solid"/>
            <a:miter/>
          </a:ln>
        </p:spPr>
        <p:txBody>
          <a:bodyPr rtlCol="0" anchor="ctr"/>
          <a:lstStyle/>
          <a:p>
            <a:endParaRPr lang="en-ID">
              <a:solidFill>
                <a:schemeClr val="accent6"/>
              </a:solidFill>
            </a:endParaRPr>
          </a:p>
        </p:txBody>
      </p:sp>
      <p:sp>
        <p:nvSpPr>
          <p:cNvPr id="38" name="TextBox 37">
            <a:extLst>
              <a:ext uri="{FF2B5EF4-FFF2-40B4-BE49-F238E27FC236}">
                <a16:creationId xmlns:a16="http://schemas.microsoft.com/office/drawing/2014/main" id="{3D25782D-475D-4DF9-8779-D3D1FAB2DD29}"/>
              </a:ext>
            </a:extLst>
          </p:cNvPr>
          <p:cNvSpPr txBox="1"/>
          <p:nvPr/>
        </p:nvSpPr>
        <p:spPr>
          <a:xfrm>
            <a:off x="1833667" y="5279130"/>
            <a:ext cx="2697203" cy="276999"/>
          </a:xfrm>
          <a:prstGeom prst="rect">
            <a:avLst/>
          </a:prstGeom>
          <a:noFill/>
        </p:spPr>
        <p:txBody>
          <a:bodyPr wrap="square" rtlCol="0">
            <a:spAutoFit/>
          </a:bodyPr>
          <a:lstStyle/>
          <a:p>
            <a:r>
              <a:rPr lang="en-US" sz="1200" b="1" dirty="0">
                <a:solidFill>
                  <a:schemeClr val="accent6"/>
                </a:solidFill>
                <a:ea typeface="Open Sans SemiBold" panose="020B0706030804020204" pitchFamily="34" charset="0"/>
                <a:cs typeface="Open Sans SemiBold" panose="020B0706030804020204" pitchFamily="34" charset="0"/>
              </a:rPr>
              <a:t>20.000 Total Trainers</a:t>
            </a:r>
            <a:endParaRPr lang="en-ID" sz="1200" b="1" i="0" dirty="0">
              <a:solidFill>
                <a:schemeClr val="accent6"/>
              </a:solidFill>
              <a:effectLst/>
            </a:endParaRPr>
          </a:p>
        </p:txBody>
      </p:sp>
      <p:sp>
        <p:nvSpPr>
          <p:cNvPr id="39" name="TextBox 38">
            <a:extLst>
              <a:ext uri="{FF2B5EF4-FFF2-40B4-BE49-F238E27FC236}">
                <a16:creationId xmlns:a16="http://schemas.microsoft.com/office/drawing/2014/main" id="{5D8E8BA4-4374-4B33-9880-03AA5B02BD08}"/>
              </a:ext>
            </a:extLst>
          </p:cNvPr>
          <p:cNvSpPr txBox="1"/>
          <p:nvPr/>
        </p:nvSpPr>
        <p:spPr>
          <a:xfrm>
            <a:off x="1421110" y="2805022"/>
            <a:ext cx="3943346" cy="825419"/>
          </a:xfrm>
          <a:prstGeom prst="rect">
            <a:avLst/>
          </a:prstGeom>
          <a:noFill/>
        </p:spPr>
        <p:txBody>
          <a:bodyPr wrap="square">
            <a:spAutoFit/>
          </a:bodyPr>
          <a:lstStyle/>
          <a:p>
            <a:pPr algn="just">
              <a:lnSpc>
                <a:spcPct val="150000"/>
              </a:lnSpc>
            </a:pPr>
            <a:r>
              <a:rPr lang="id-ID" sz="1100" dirty="0">
                <a:solidFill>
                  <a:schemeClr val="accent6"/>
                </a:solidFill>
                <a:effectLst/>
                <a:ea typeface="Times New Roman" panose="02020603050405020304" pitchFamily="18" charset="0"/>
              </a:rPr>
              <a:t>Tristique nulla aliquet enim tortor at auctor urna nunc id. Maecenas accum</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san lacus vel facilisis Tristique nulla aliquet enim urna nunc id. </a:t>
            </a:r>
          </a:p>
        </p:txBody>
      </p:sp>
      <p:sp>
        <p:nvSpPr>
          <p:cNvPr id="11" name="Picture Placeholder 10">
            <a:extLst>
              <a:ext uri="{FF2B5EF4-FFF2-40B4-BE49-F238E27FC236}">
                <a16:creationId xmlns:a16="http://schemas.microsoft.com/office/drawing/2014/main" id="{23F17815-C3FD-4967-8A5E-CC580F6B32DC}"/>
              </a:ext>
            </a:extLst>
          </p:cNvPr>
          <p:cNvSpPr>
            <a:spLocks noGrp="1"/>
          </p:cNvSpPr>
          <p:nvPr>
            <p:ph type="pic" sz="quarter" idx="10"/>
          </p:nvPr>
        </p:nvSpPr>
        <p:spPr/>
      </p:sp>
    </p:spTree>
    <p:extLst>
      <p:ext uri="{BB962C8B-B14F-4D97-AF65-F5344CB8AC3E}">
        <p14:creationId xmlns:p14="http://schemas.microsoft.com/office/powerpoint/2010/main" val="15747816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FD1092F4-4F7C-4646-A638-2CBE6A850702}"/>
              </a:ext>
            </a:extLst>
          </p:cNvPr>
          <p:cNvSpPr>
            <a:spLocks noGrp="1"/>
          </p:cNvSpPr>
          <p:nvPr>
            <p:ph type="pic" sz="quarter" idx="13"/>
          </p:nvPr>
        </p:nvSpPr>
        <p:spPr/>
      </p:sp>
      <p:sp>
        <p:nvSpPr>
          <p:cNvPr id="6" name="Picture Placeholder 5">
            <a:extLst>
              <a:ext uri="{FF2B5EF4-FFF2-40B4-BE49-F238E27FC236}">
                <a16:creationId xmlns:a16="http://schemas.microsoft.com/office/drawing/2014/main" id="{EED5E3C5-B876-4395-B866-932D9909E0DE}"/>
              </a:ext>
            </a:extLst>
          </p:cNvPr>
          <p:cNvSpPr>
            <a:spLocks noGrp="1"/>
          </p:cNvSpPr>
          <p:nvPr>
            <p:ph type="pic" sz="quarter" idx="12"/>
          </p:nvPr>
        </p:nvSpPr>
        <p:spPr/>
      </p:sp>
      <p:sp>
        <p:nvSpPr>
          <p:cNvPr id="10" name="Picture Placeholder 9">
            <a:extLst>
              <a:ext uri="{FF2B5EF4-FFF2-40B4-BE49-F238E27FC236}">
                <a16:creationId xmlns:a16="http://schemas.microsoft.com/office/drawing/2014/main" id="{FABCFF25-00C9-4836-B5DE-E6E249D06820}"/>
              </a:ext>
            </a:extLst>
          </p:cNvPr>
          <p:cNvSpPr>
            <a:spLocks noGrp="1"/>
          </p:cNvSpPr>
          <p:nvPr>
            <p:ph type="pic" sz="quarter" idx="11"/>
          </p:nvPr>
        </p:nvSpPr>
        <p:spPr/>
      </p:sp>
      <p:sp>
        <p:nvSpPr>
          <p:cNvPr id="12" name="Picture Placeholder 11">
            <a:extLst>
              <a:ext uri="{FF2B5EF4-FFF2-40B4-BE49-F238E27FC236}">
                <a16:creationId xmlns:a16="http://schemas.microsoft.com/office/drawing/2014/main" id="{684FB805-3B66-46A5-98A1-7518B2518CEB}"/>
              </a:ext>
            </a:extLst>
          </p:cNvPr>
          <p:cNvSpPr>
            <a:spLocks noGrp="1"/>
          </p:cNvSpPr>
          <p:nvPr>
            <p:ph type="pic" sz="quarter" idx="10"/>
          </p:nvPr>
        </p:nvSpPr>
        <p:spPr/>
      </p:sp>
      <p:sp>
        <p:nvSpPr>
          <p:cNvPr id="57" name="Rectangle 56">
            <a:extLst>
              <a:ext uri="{FF2B5EF4-FFF2-40B4-BE49-F238E27FC236}">
                <a16:creationId xmlns:a16="http://schemas.microsoft.com/office/drawing/2014/main" id="{C487A57A-B206-4602-A4F8-747B645008DF}"/>
              </a:ext>
            </a:extLst>
          </p:cNvPr>
          <p:cNvSpPr/>
          <p:nvPr/>
        </p:nvSpPr>
        <p:spPr>
          <a:xfrm>
            <a:off x="1485900" y="2014477"/>
            <a:ext cx="2305050" cy="4138673"/>
          </a:xfrm>
          <a:prstGeom prst="rect">
            <a:avLst/>
          </a:prstGeom>
          <a:gradFill>
            <a:gsLst>
              <a:gs pos="50000">
                <a:schemeClr val="accent1">
                  <a:alpha val="50000"/>
                </a:schemeClr>
              </a:gs>
              <a:gs pos="0">
                <a:schemeClr val="accent1">
                  <a:alpha val="0"/>
                </a:schemeClr>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8" name="Rectangle 57">
            <a:extLst>
              <a:ext uri="{FF2B5EF4-FFF2-40B4-BE49-F238E27FC236}">
                <a16:creationId xmlns:a16="http://schemas.microsoft.com/office/drawing/2014/main" id="{695E4E4F-0950-4043-A42C-7577B23FCA8D}"/>
              </a:ext>
            </a:extLst>
          </p:cNvPr>
          <p:cNvSpPr/>
          <p:nvPr/>
        </p:nvSpPr>
        <p:spPr>
          <a:xfrm>
            <a:off x="3790950" y="2014477"/>
            <a:ext cx="2305050" cy="4138673"/>
          </a:xfrm>
          <a:prstGeom prst="rect">
            <a:avLst/>
          </a:prstGeom>
          <a:gradFill>
            <a:gsLst>
              <a:gs pos="0">
                <a:schemeClr val="accent3">
                  <a:alpha val="0"/>
                </a:schemeClr>
              </a:gs>
              <a:gs pos="50000">
                <a:schemeClr val="accent3">
                  <a:alpha val="50000"/>
                </a:schemeClr>
              </a:gs>
              <a:gs pos="100000">
                <a:schemeClr val="accent4"/>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9" name="Rectangle 58">
            <a:extLst>
              <a:ext uri="{FF2B5EF4-FFF2-40B4-BE49-F238E27FC236}">
                <a16:creationId xmlns:a16="http://schemas.microsoft.com/office/drawing/2014/main" id="{2AF09A9B-3345-4868-918C-FFDC68AB0124}"/>
              </a:ext>
            </a:extLst>
          </p:cNvPr>
          <p:cNvSpPr/>
          <p:nvPr/>
        </p:nvSpPr>
        <p:spPr>
          <a:xfrm>
            <a:off x="6096000" y="2014477"/>
            <a:ext cx="2305050" cy="4138673"/>
          </a:xfrm>
          <a:prstGeom prst="rect">
            <a:avLst/>
          </a:prstGeom>
          <a:gradFill>
            <a:gsLst>
              <a:gs pos="50000">
                <a:schemeClr val="accent1">
                  <a:alpha val="50000"/>
                </a:schemeClr>
              </a:gs>
              <a:gs pos="0">
                <a:schemeClr val="accent1">
                  <a:alpha val="0"/>
                </a:schemeClr>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0" name="Rectangle 59">
            <a:extLst>
              <a:ext uri="{FF2B5EF4-FFF2-40B4-BE49-F238E27FC236}">
                <a16:creationId xmlns:a16="http://schemas.microsoft.com/office/drawing/2014/main" id="{AC9B2232-9AF0-4B67-AEA5-4C4ED4D0B8FD}"/>
              </a:ext>
            </a:extLst>
          </p:cNvPr>
          <p:cNvSpPr/>
          <p:nvPr/>
        </p:nvSpPr>
        <p:spPr>
          <a:xfrm>
            <a:off x="8401050" y="2014477"/>
            <a:ext cx="2305050" cy="4138673"/>
          </a:xfrm>
          <a:prstGeom prst="rect">
            <a:avLst/>
          </a:prstGeom>
          <a:gradFill>
            <a:gsLst>
              <a:gs pos="0">
                <a:schemeClr val="accent3">
                  <a:alpha val="0"/>
                </a:schemeClr>
              </a:gs>
              <a:gs pos="50000">
                <a:schemeClr val="accent3">
                  <a:alpha val="50000"/>
                </a:schemeClr>
              </a:gs>
              <a:gs pos="100000">
                <a:schemeClr val="accent4"/>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nvGrpSpPr>
          <p:cNvPr id="34" name="Group 33">
            <a:extLst>
              <a:ext uri="{FF2B5EF4-FFF2-40B4-BE49-F238E27FC236}">
                <a16:creationId xmlns:a16="http://schemas.microsoft.com/office/drawing/2014/main" id="{D267C310-9CB3-4882-B2B1-A656768C67FE}"/>
              </a:ext>
            </a:extLst>
          </p:cNvPr>
          <p:cNvGrpSpPr/>
          <p:nvPr/>
        </p:nvGrpSpPr>
        <p:grpSpPr>
          <a:xfrm>
            <a:off x="576770" y="547633"/>
            <a:ext cx="424718" cy="386087"/>
            <a:chOff x="2129796" y="990599"/>
            <a:chExt cx="773411" cy="703064"/>
          </a:xfrm>
        </p:grpSpPr>
        <p:sp>
          <p:nvSpPr>
            <p:cNvPr id="35" name="Freeform: Shape 34">
              <a:extLst>
                <a:ext uri="{FF2B5EF4-FFF2-40B4-BE49-F238E27FC236}">
                  <a16:creationId xmlns:a16="http://schemas.microsoft.com/office/drawing/2014/main" id="{44311F88-6926-4B5F-AFA3-1C4583814613}"/>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36" name="Freeform: Shape 35">
              <a:extLst>
                <a:ext uri="{FF2B5EF4-FFF2-40B4-BE49-F238E27FC236}">
                  <a16:creationId xmlns:a16="http://schemas.microsoft.com/office/drawing/2014/main" id="{455270C2-4D78-42AC-9DDE-6384BC3E7CC7}"/>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37" name="TextBox 36">
            <a:extLst>
              <a:ext uri="{FF2B5EF4-FFF2-40B4-BE49-F238E27FC236}">
                <a16:creationId xmlns:a16="http://schemas.microsoft.com/office/drawing/2014/main" id="{E4C6CE21-BB04-4C4B-85F2-D3B3CBBF906F}"/>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cxnSp>
        <p:nvCxnSpPr>
          <p:cNvPr id="38" name="Straight Connector 37">
            <a:extLst>
              <a:ext uri="{FF2B5EF4-FFF2-40B4-BE49-F238E27FC236}">
                <a16:creationId xmlns:a16="http://schemas.microsoft.com/office/drawing/2014/main" id="{C9881FBD-915A-4303-8C1E-BAAC34FB67B7}"/>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58FAEFD9-541D-4608-96DB-982EDAC85DC0}"/>
              </a:ext>
            </a:extLst>
          </p:cNvPr>
          <p:cNvSpPr txBox="1"/>
          <p:nvPr/>
        </p:nvSpPr>
        <p:spPr>
          <a:xfrm>
            <a:off x="3383348" y="892853"/>
            <a:ext cx="5425304" cy="584775"/>
          </a:xfrm>
          <a:prstGeom prst="rect">
            <a:avLst/>
          </a:prstGeom>
          <a:noFill/>
        </p:spPr>
        <p:txBody>
          <a:bodyPr wrap="square" rtlCol="0">
            <a:spAutoFit/>
          </a:bodyPr>
          <a:lstStyle/>
          <a:p>
            <a:pPr algn="ctr"/>
            <a:r>
              <a:rPr lang="en-US" sz="3200" dirty="0">
                <a:latin typeface="+mj-lt"/>
              </a:rPr>
              <a:t>About Our </a:t>
            </a:r>
            <a:r>
              <a:rPr lang="en-US" sz="3200" dirty="0">
                <a:solidFill>
                  <a:schemeClr val="accent3"/>
                </a:solidFill>
                <a:latin typeface="+mj-lt"/>
              </a:rPr>
              <a:t>Portfolio</a:t>
            </a:r>
            <a:endParaRPr lang="en-ID" sz="3200" dirty="0">
              <a:solidFill>
                <a:schemeClr val="accent3"/>
              </a:solidFill>
              <a:latin typeface="+mj-lt"/>
            </a:endParaRPr>
          </a:p>
        </p:txBody>
      </p:sp>
      <p:sp>
        <p:nvSpPr>
          <p:cNvPr id="40" name="TextBox 39">
            <a:extLst>
              <a:ext uri="{FF2B5EF4-FFF2-40B4-BE49-F238E27FC236}">
                <a16:creationId xmlns:a16="http://schemas.microsoft.com/office/drawing/2014/main" id="{6B0DB1BA-025D-4912-9B2F-0DD5526E3FEE}"/>
              </a:ext>
            </a:extLst>
          </p:cNvPr>
          <p:cNvSpPr txBox="1"/>
          <p:nvPr/>
        </p:nvSpPr>
        <p:spPr>
          <a:xfrm>
            <a:off x="5130030" y="1429702"/>
            <a:ext cx="1931939" cy="261610"/>
          </a:xfrm>
          <a:prstGeom prst="rect">
            <a:avLst/>
          </a:prstGeom>
          <a:noFill/>
        </p:spPr>
        <p:txBody>
          <a:bodyPr wrap="none" rtlCol="0">
            <a:spAutoFit/>
          </a:bodyPr>
          <a:lstStyle/>
          <a:p>
            <a:pPr algn="ctr"/>
            <a:r>
              <a:rPr lang="en-US" sz="1100" dirty="0">
                <a:solidFill>
                  <a:schemeClr val="accent6">
                    <a:alpha val="55000"/>
                  </a:schemeClr>
                </a:solidFill>
              </a:rPr>
              <a:t>Build Your Body With Us</a:t>
            </a:r>
            <a:endParaRPr lang="en-ID" sz="1100" dirty="0">
              <a:solidFill>
                <a:schemeClr val="accent6">
                  <a:alpha val="55000"/>
                </a:schemeClr>
              </a:solidFill>
            </a:endParaRPr>
          </a:p>
        </p:txBody>
      </p:sp>
      <p:sp>
        <p:nvSpPr>
          <p:cNvPr id="41" name="TextBox 40">
            <a:extLst>
              <a:ext uri="{FF2B5EF4-FFF2-40B4-BE49-F238E27FC236}">
                <a16:creationId xmlns:a16="http://schemas.microsoft.com/office/drawing/2014/main" id="{327E433E-AC3E-41E9-97A2-3CBE81CFA6FC}"/>
              </a:ext>
            </a:extLst>
          </p:cNvPr>
          <p:cNvSpPr txBox="1"/>
          <p:nvPr/>
        </p:nvSpPr>
        <p:spPr>
          <a:xfrm>
            <a:off x="1681214" y="4931001"/>
            <a:ext cx="1914422" cy="379078"/>
          </a:xfrm>
          <a:prstGeom prst="rect">
            <a:avLst/>
          </a:prstGeom>
          <a:noFill/>
        </p:spPr>
        <p:txBody>
          <a:bodyPr wrap="square">
            <a:spAutoFit/>
          </a:bodyPr>
          <a:lstStyle/>
          <a:p>
            <a:pPr algn="ctr">
              <a:lnSpc>
                <a:spcPct val="150000"/>
              </a:lnSpc>
            </a:pPr>
            <a:r>
              <a:rPr lang="en-US" sz="1400" b="1" dirty="0">
                <a:solidFill>
                  <a:schemeClr val="accent5"/>
                </a:solidFill>
                <a:effectLst/>
                <a:ea typeface="Open Sans SemiBold" panose="020B0706030804020204" pitchFamily="34" charset="0"/>
                <a:cs typeface="Open Sans SemiBold" panose="020B0706030804020204" pitchFamily="34" charset="0"/>
              </a:rPr>
              <a:t>Portfolio One</a:t>
            </a:r>
            <a:endParaRPr lang="id-ID" sz="1400" b="1" dirty="0">
              <a:solidFill>
                <a:schemeClr val="accent5"/>
              </a:solidFill>
              <a:effectLst/>
              <a:ea typeface="Open Sans SemiBold" panose="020B0706030804020204" pitchFamily="34" charset="0"/>
              <a:cs typeface="Open Sans SemiBold" panose="020B0706030804020204" pitchFamily="34" charset="0"/>
            </a:endParaRPr>
          </a:p>
        </p:txBody>
      </p:sp>
      <p:sp>
        <p:nvSpPr>
          <p:cNvPr id="42" name="TextBox 41">
            <a:extLst>
              <a:ext uri="{FF2B5EF4-FFF2-40B4-BE49-F238E27FC236}">
                <a16:creationId xmlns:a16="http://schemas.microsoft.com/office/drawing/2014/main" id="{FC937C1F-6C6F-41D7-AA2A-3B2EC4BF07A3}"/>
              </a:ext>
            </a:extLst>
          </p:cNvPr>
          <p:cNvSpPr txBox="1"/>
          <p:nvPr/>
        </p:nvSpPr>
        <p:spPr>
          <a:xfrm>
            <a:off x="1681214" y="5219951"/>
            <a:ext cx="1914422" cy="527965"/>
          </a:xfrm>
          <a:prstGeom prst="rect">
            <a:avLst/>
          </a:prstGeom>
          <a:noFill/>
        </p:spPr>
        <p:txBody>
          <a:bodyPr wrap="square" rtlCol="0">
            <a:spAutoFit/>
          </a:bodyPr>
          <a:lstStyle/>
          <a:p>
            <a:pPr algn="ctr">
              <a:lnSpc>
                <a:spcPct val="150000"/>
              </a:lnSpc>
            </a:pPr>
            <a:r>
              <a:rPr lang="en-US" sz="1000" dirty="0">
                <a:solidFill>
                  <a:schemeClr val="accent5"/>
                </a:solidFill>
                <a:ea typeface="Open Sans" panose="020B0606030504020204" pitchFamily="34" charset="0"/>
                <a:cs typeface="Open Sans" panose="020B0606030504020204" pitchFamily="34" charset="0"/>
              </a:rPr>
              <a:t>Lorem ipsum dolor sit </a:t>
            </a:r>
            <a:r>
              <a:rPr lang="en-US" sz="1000" dirty="0" err="1">
                <a:solidFill>
                  <a:schemeClr val="accent5"/>
                </a:solidFill>
                <a:ea typeface="Open Sans" panose="020B0606030504020204" pitchFamily="34" charset="0"/>
                <a:cs typeface="Open Sans" panose="020B0606030504020204" pitchFamily="34" charset="0"/>
              </a:rPr>
              <a:t>ame</a:t>
            </a:r>
            <a:r>
              <a:rPr lang="en-US" sz="1000" dirty="0">
                <a:solidFill>
                  <a:schemeClr val="accent5"/>
                </a:solidFill>
                <a:ea typeface="Open Sans" panose="020B0606030504020204" pitchFamily="34" charset="0"/>
                <a:cs typeface="Open Sans" panose="020B0606030504020204" pitchFamily="34" charset="0"/>
              </a:rPr>
              <a:t>  </a:t>
            </a:r>
            <a:r>
              <a:rPr lang="en-US" sz="1000" dirty="0" err="1">
                <a:solidFill>
                  <a:schemeClr val="accent5"/>
                </a:solidFill>
                <a:ea typeface="Open Sans" panose="020B0606030504020204" pitchFamily="34" charset="0"/>
                <a:cs typeface="Open Sans" panose="020B0606030504020204" pitchFamily="34" charset="0"/>
              </a:rPr>
              <a:t>conse</a:t>
            </a:r>
            <a:r>
              <a:rPr lang="en-US" sz="1000" dirty="0">
                <a:solidFill>
                  <a:schemeClr val="accent5"/>
                </a:solidFill>
                <a:ea typeface="Open Sans" panose="020B0606030504020204" pitchFamily="34" charset="0"/>
                <a:cs typeface="Open Sans" panose="020B0606030504020204" pitchFamily="34" charset="0"/>
              </a:rPr>
              <a:t> </a:t>
            </a:r>
            <a:r>
              <a:rPr lang="en-US" sz="1000" dirty="0" err="1">
                <a:solidFill>
                  <a:schemeClr val="accent5"/>
                </a:solidFill>
                <a:ea typeface="Open Sans" panose="020B0606030504020204" pitchFamily="34" charset="0"/>
                <a:cs typeface="Open Sans" panose="020B0606030504020204" pitchFamily="34" charset="0"/>
              </a:rPr>
              <a:t>lectus</a:t>
            </a:r>
            <a:r>
              <a:rPr lang="en-US" sz="1000" dirty="0">
                <a:solidFill>
                  <a:schemeClr val="accent5"/>
                </a:solidFill>
                <a:ea typeface="Open Sans" panose="020B0606030504020204" pitchFamily="34" charset="0"/>
                <a:cs typeface="Open Sans" panose="020B0606030504020204" pitchFamily="34" charset="0"/>
              </a:rPr>
              <a:t> </a:t>
            </a:r>
            <a:r>
              <a:rPr lang="en-US" sz="1000" dirty="0" err="1">
                <a:solidFill>
                  <a:schemeClr val="accent5"/>
                </a:solidFill>
                <a:ea typeface="Open Sans" panose="020B0606030504020204" pitchFamily="34" charset="0"/>
                <a:cs typeface="Open Sans" panose="020B0606030504020204" pitchFamily="34" charset="0"/>
              </a:rPr>
              <a:t>ornare</a:t>
            </a:r>
            <a:r>
              <a:rPr lang="en-US" sz="1000" dirty="0">
                <a:solidFill>
                  <a:schemeClr val="accent5"/>
                </a:solidFill>
                <a:ea typeface="Open Sans" panose="020B0606030504020204" pitchFamily="34" charset="0"/>
                <a:cs typeface="Open Sans" panose="020B0606030504020204" pitchFamily="34" charset="0"/>
              </a:rPr>
              <a:t>, </a:t>
            </a:r>
            <a:endParaRPr lang="en-ID" sz="1000" dirty="0">
              <a:solidFill>
                <a:schemeClr val="accent5"/>
              </a:solidFill>
              <a:ea typeface="Open Sans" panose="020B0606030504020204" pitchFamily="34" charset="0"/>
              <a:cs typeface="Open Sans" panose="020B0606030504020204" pitchFamily="34" charset="0"/>
            </a:endParaRPr>
          </a:p>
        </p:txBody>
      </p:sp>
      <p:sp>
        <p:nvSpPr>
          <p:cNvPr id="43" name="TextBox 42">
            <a:extLst>
              <a:ext uri="{FF2B5EF4-FFF2-40B4-BE49-F238E27FC236}">
                <a16:creationId xmlns:a16="http://schemas.microsoft.com/office/drawing/2014/main" id="{2AFBBCD0-189C-4D2D-BAC5-AE3AA9693492}"/>
              </a:ext>
            </a:extLst>
          </p:cNvPr>
          <p:cNvSpPr txBox="1"/>
          <p:nvPr/>
        </p:nvSpPr>
        <p:spPr>
          <a:xfrm>
            <a:off x="2266235" y="4458581"/>
            <a:ext cx="744380" cy="523220"/>
          </a:xfrm>
          <a:prstGeom prst="rect">
            <a:avLst/>
          </a:prstGeom>
          <a:noFill/>
        </p:spPr>
        <p:txBody>
          <a:bodyPr wrap="square" rtlCol="0">
            <a:spAutoFit/>
          </a:bodyPr>
          <a:lstStyle/>
          <a:p>
            <a:pPr algn="ctr"/>
            <a:r>
              <a:rPr lang="en-US" sz="2800" b="1" dirty="0">
                <a:solidFill>
                  <a:schemeClr val="accent5"/>
                </a:solidFill>
                <a:ea typeface="Open Sans SemiBold" panose="020B0706030804020204" pitchFamily="34" charset="0"/>
                <a:cs typeface="Open Sans SemiBold" panose="020B0706030804020204" pitchFamily="34" charset="0"/>
              </a:rPr>
              <a:t>01</a:t>
            </a:r>
            <a:endParaRPr lang="en-ID" sz="2800" b="1" dirty="0">
              <a:solidFill>
                <a:schemeClr val="accent5"/>
              </a:solidFill>
              <a:ea typeface="Open Sans SemiBold" panose="020B0706030804020204" pitchFamily="34" charset="0"/>
              <a:cs typeface="Open Sans SemiBold" panose="020B0706030804020204" pitchFamily="34" charset="0"/>
            </a:endParaRPr>
          </a:p>
        </p:txBody>
      </p:sp>
      <p:sp>
        <p:nvSpPr>
          <p:cNvPr id="46" name="TextBox 45">
            <a:extLst>
              <a:ext uri="{FF2B5EF4-FFF2-40B4-BE49-F238E27FC236}">
                <a16:creationId xmlns:a16="http://schemas.microsoft.com/office/drawing/2014/main" id="{F88A2EB2-9B6D-48F0-8A59-0E4186686805}"/>
              </a:ext>
            </a:extLst>
          </p:cNvPr>
          <p:cNvSpPr txBox="1"/>
          <p:nvPr/>
        </p:nvSpPr>
        <p:spPr>
          <a:xfrm>
            <a:off x="3986264" y="4931001"/>
            <a:ext cx="1914422" cy="379078"/>
          </a:xfrm>
          <a:prstGeom prst="rect">
            <a:avLst/>
          </a:prstGeom>
          <a:noFill/>
        </p:spPr>
        <p:txBody>
          <a:bodyPr wrap="square">
            <a:spAutoFit/>
          </a:bodyPr>
          <a:lstStyle/>
          <a:p>
            <a:pPr algn="ctr">
              <a:lnSpc>
                <a:spcPct val="150000"/>
              </a:lnSpc>
            </a:pPr>
            <a:r>
              <a:rPr lang="en-US" sz="1400" b="1" dirty="0">
                <a:solidFill>
                  <a:schemeClr val="accent5"/>
                </a:solidFill>
                <a:effectLst/>
                <a:ea typeface="Open Sans SemiBold" panose="020B0706030804020204" pitchFamily="34" charset="0"/>
                <a:cs typeface="Open Sans SemiBold" panose="020B0706030804020204" pitchFamily="34" charset="0"/>
              </a:rPr>
              <a:t>Portfolio Two</a:t>
            </a:r>
            <a:endParaRPr lang="id-ID" sz="1400" b="1" dirty="0">
              <a:solidFill>
                <a:schemeClr val="accent5"/>
              </a:solidFill>
              <a:effectLst/>
              <a:ea typeface="Open Sans SemiBold" panose="020B0706030804020204" pitchFamily="34" charset="0"/>
              <a:cs typeface="Open Sans SemiBold" panose="020B0706030804020204" pitchFamily="34" charset="0"/>
            </a:endParaRPr>
          </a:p>
        </p:txBody>
      </p:sp>
      <p:sp>
        <p:nvSpPr>
          <p:cNvPr id="47" name="TextBox 46">
            <a:extLst>
              <a:ext uri="{FF2B5EF4-FFF2-40B4-BE49-F238E27FC236}">
                <a16:creationId xmlns:a16="http://schemas.microsoft.com/office/drawing/2014/main" id="{D228B6F0-0BF3-431F-8834-9FCB0B0CD13B}"/>
              </a:ext>
            </a:extLst>
          </p:cNvPr>
          <p:cNvSpPr txBox="1"/>
          <p:nvPr/>
        </p:nvSpPr>
        <p:spPr>
          <a:xfrm>
            <a:off x="3986264" y="5219951"/>
            <a:ext cx="1914422" cy="527965"/>
          </a:xfrm>
          <a:prstGeom prst="rect">
            <a:avLst/>
          </a:prstGeom>
          <a:noFill/>
        </p:spPr>
        <p:txBody>
          <a:bodyPr wrap="square" rtlCol="0">
            <a:spAutoFit/>
          </a:bodyPr>
          <a:lstStyle/>
          <a:p>
            <a:pPr algn="ctr">
              <a:lnSpc>
                <a:spcPct val="150000"/>
              </a:lnSpc>
            </a:pPr>
            <a:r>
              <a:rPr lang="en-US" sz="1000" dirty="0">
                <a:solidFill>
                  <a:schemeClr val="accent5"/>
                </a:solidFill>
                <a:ea typeface="Open Sans" panose="020B0606030504020204" pitchFamily="34" charset="0"/>
                <a:cs typeface="Open Sans" panose="020B0606030504020204" pitchFamily="34" charset="0"/>
              </a:rPr>
              <a:t>Lorem ipsum dolor sit </a:t>
            </a:r>
            <a:r>
              <a:rPr lang="en-US" sz="1000" dirty="0" err="1">
                <a:solidFill>
                  <a:schemeClr val="accent5"/>
                </a:solidFill>
                <a:ea typeface="Open Sans" panose="020B0606030504020204" pitchFamily="34" charset="0"/>
                <a:cs typeface="Open Sans" panose="020B0606030504020204" pitchFamily="34" charset="0"/>
              </a:rPr>
              <a:t>ame</a:t>
            </a:r>
            <a:r>
              <a:rPr lang="en-US" sz="1000" dirty="0">
                <a:solidFill>
                  <a:schemeClr val="accent5"/>
                </a:solidFill>
                <a:ea typeface="Open Sans" panose="020B0606030504020204" pitchFamily="34" charset="0"/>
                <a:cs typeface="Open Sans" panose="020B0606030504020204" pitchFamily="34" charset="0"/>
              </a:rPr>
              <a:t>  </a:t>
            </a:r>
            <a:r>
              <a:rPr lang="en-US" sz="1000" dirty="0" err="1">
                <a:solidFill>
                  <a:schemeClr val="accent5"/>
                </a:solidFill>
                <a:ea typeface="Open Sans" panose="020B0606030504020204" pitchFamily="34" charset="0"/>
                <a:cs typeface="Open Sans" panose="020B0606030504020204" pitchFamily="34" charset="0"/>
              </a:rPr>
              <a:t>conse</a:t>
            </a:r>
            <a:r>
              <a:rPr lang="en-US" sz="1000" dirty="0">
                <a:solidFill>
                  <a:schemeClr val="accent5"/>
                </a:solidFill>
                <a:ea typeface="Open Sans" panose="020B0606030504020204" pitchFamily="34" charset="0"/>
                <a:cs typeface="Open Sans" panose="020B0606030504020204" pitchFamily="34" charset="0"/>
              </a:rPr>
              <a:t> </a:t>
            </a:r>
            <a:r>
              <a:rPr lang="en-US" sz="1000" dirty="0" err="1">
                <a:solidFill>
                  <a:schemeClr val="accent5"/>
                </a:solidFill>
                <a:ea typeface="Open Sans" panose="020B0606030504020204" pitchFamily="34" charset="0"/>
                <a:cs typeface="Open Sans" panose="020B0606030504020204" pitchFamily="34" charset="0"/>
              </a:rPr>
              <a:t>lectus</a:t>
            </a:r>
            <a:r>
              <a:rPr lang="en-US" sz="1000" dirty="0">
                <a:solidFill>
                  <a:schemeClr val="accent5"/>
                </a:solidFill>
                <a:ea typeface="Open Sans" panose="020B0606030504020204" pitchFamily="34" charset="0"/>
                <a:cs typeface="Open Sans" panose="020B0606030504020204" pitchFamily="34" charset="0"/>
              </a:rPr>
              <a:t> </a:t>
            </a:r>
            <a:r>
              <a:rPr lang="en-US" sz="1000" dirty="0" err="1">
                <a:solidFill>
                  <a:schemeClr val="accent5"/>
                </a:solidFill>
                <a:ea typeface="Open Sans" panose="020B0606030504020204" pitchFamily="34" charset="0"/>
                <a:cs typeface="Open Sans" panose="020B0606030504020204" pitchFamily="34" charset="0"/>
              </a:rPr>
              <a:t>ornare</a:t>
            </a:r>
            <a:r>
              <a:rPr lang="en-US" sz="1000" dirty="0">
                <a:solidFill>
                  <a:schemeClr val="accent5"/>
                </a:solidFill>
                <a:ea typeface="Open Sans" panose="020B0606030504020204" pitchFamily="34" charset="0"/>
                <a:cs typeface="Open Sans" panose="020B0606030504020204" pitchFamily="34" charset="0"/>
              </a:rPr>
              <a:t>, </a:t>
            </a:r>
            <a:endParaRPr lang="en-ID" sz="1000" dirty="0">
              <a:solidFill>
                <a:schemeClr val="accent5"/>
              </a:solidFill>
              <a:ea typeface="Open Sans" panose="020B0606030504020204" pitchFamily="34" charset="0"/>
              <a:cs typeface="Open Sans" panose="020B0606030504020204" pitchFamily="34" charset="0"/>
            </a:endParaRPr>
          </a:p>
        </p:txBody>
      </p:sp>
      <p:sp>
        <p:nvSpPr>
          <p:cNvPr id="48" name="TextBox 47">
            <a:extLst>
              <a:ext uri="{FF2B5EF4-FFF2-40B4-BE49-F238E27FC236}">
                <a16:creationId xmlns:a16="http://schemas.microsoft.com/office/drawing/2014/main" id="{E3E7214E-CFCD-4E57-9D8E-9561B6D01068}"/>
              </a:ext>
            </a:extLst>
          </p:cNvPr>
          <p:cNvSpPr txBox="1"/>
          <p:nvPr/>
        </p:nvSpPr>
        <p:spPr>
          <a:xfrm>
            <a:off x="4571285" y="4458581"/>
            <a:ext cx="744380" cy="523220"/>
          </a:xfrm>
          <a:prstGeom prst="rect">
            <a:avLst/>
          </a:prstGeom>
          <a:noFill/>
        </p:spPr>
        <p:txBody>
          <a:bodyPr wrap="square" rtlCol="0">
            <a:spAutoFit/>
          </a:bodyPr>
          <a:lstStyle/>
          <a:p>
            <a:pPr algn="ctr"/>
            <a:r>
              <a:rPr lang="en-US" sz="2800" b="1" dirty="0">
                <a:solidFill>
                  <a:schemeClr val="accent5"/>
                </a:solidFill>
                <a:ea typeface="Open Sans SemiBold" panose="020B0706030804020204" pitchFamily="34" charset="0"/>
                <a:cs typeface="Open Sans SemiBold" panose="020B0706030804020204" pitchFamily="34" charset="0"/>
              </a:rPr>
              <a:t>02</a:t>
            </a:r>
            <a:endParaRPr lang="en-ID" sz="2800" b="1" dirty="0">
              <a:solidFill>
                <a:schemeClr val="accent5"/>
              </a:solidFill>
              <a:ea typeface="Open Sans SemiBold" panose="020B0706030804020204" pitchFamily="34" charset="0"/>
              <a:cs typeface="Open Sans SemiBold" panose="020B0706030804020204" pitchFamily="34" charset="0"/>
            </a:endParaRPr>
          </a:p>
        </p:txBody>
      </p:sp>
      <p:sp>
        <p:nvSpPr>
          <p:cNvPr id="50" name="TextBox 49">
            <a:extLst>
              <a:ext uri="{FF2B5EF4-FFF2-40B4-BE49-F238E27FC236}">
                <a16:creationId xmlns:a16="http://schemas.microsoft.com/office/drawing/2014/main" id="{4FB2F5CB-9883-446D-A979-F8F83F470DB0}"/>
              </a:ext>
            </a:extLst>
          </p:cNvPr>
          <p:cNvSpPr txBox="1"/>
          <p:nvPr/>
        </p:nvSpPr>
        <p:spPr>
          <a:xfrm>
            <a:off x="6291314" y="4931001"/>
            <a:ext cx="1914422" cy="379078"/>
          </a:xfrm>
          <a:prstGeom prst="rect">
            <a:avLst/>
          </a:prstGeom>
          <a:noFill/>
        </p:spPr>
        <p:txBody>
          <a:bodyPr wrap="square">
            <a:spAutoFit/>
          </a:bodyPr>
          <a:lstStyle/>
          <a:p>
            <a:pPr algn="ctr">
              <a:lnSpc>
                <a:spcPct val="150000"/>
              </a:lnSpc>
            </a:pPr>
            <a:r>
              <a:rPr lang="en-US" sz="1400" b="1" dirty="0">
                <a:solidFill>
                  <a:schemeClr val="accent5"/>
                </a:solidFill>
                <a:effectLst/>
                <a:ea typeface="Open Sans SemiBold" panose="020B0706030804020204" pitchFamily="34" charset="0"/>
                <a:cs typeface="Open Sans SemiBold" panose="020B0706030804020204" pitchFamily="34" charset="0"/>
              </a:rPr>
              <a:t>Portfolio Three</a:t>
            </a:r>
            <a:endParaRPr lang="id-ID" sz="1400" b="1" dirty="0">
              <a:solidFill>
                <a:schemeClr val="accent5"/>
              </a:solidFill>
              <a:effectLst/>
              <a:ea typeface="Open Sans SemiBold" panose="020B0706030804020204" pitchFamily="34" charset="0"/>
              <a:cs typeface="Open Sans SemiBold" panose="020B0706030804020204" pitchFamily="34" charset="0"/>
            </a:endParaRPr>
          </a:p>
        </p:txBody>
      </p:sp>
      <p:sp>
        <p:nvSpPr>
          <p:cNvPr id="51" name="TextBox 50">
            <a:extLst>
              <a:ext uri="{FF2B5EF4-FFF2-40B4-BE49-F238E27FC236}">
                <a16:creationId xmlns:a16="http://schemas.microsoft.com/office/drawing/2014/main" id="{747AA24E-3D2B-4F56-B517-362DD4171F23}"/>
              </a:ext>
            </a:extLst>
          </p:cNvPr>
          <p:cNvSpPr txBox="1"/>
          <p:nvPr/>
        </p:nvSpPr>
        <p:spPr>
          <a:xfrm>
            <a:off x="6291314" y="5219951"/>
            <a:ext cx="1914422" cy="527965"/>
          </a:xfrm>
          <a:prstGeom prst="rect">
            <a:avLst/>
          </a:prstGeom>
          <a:noFill/>
        </p:spPr>
        <p:txBody>
          <a:bodyPr wrap="square" rtlCol="0">
            <a:spAutoFit/>
          </a:bodyPr>
          <a:lstStyle/>
          <a:p>
            <a:pPr algn="ctr">
              <a:lnSpc>
                <a:spcPct val="150000"/>
              </a:lnSpc>
            </a:pPr>
            <a:r>
              <a:rPr lang="en-US" sz="1000" dirty="0">
                <a:solidFill>
                  <a:schemeClr val="accent5"/>
                </a:solidFill>
                <a:ea typeface="Open Sans" panose="020B0606030504020204" pitchFamily="34" charset="0"/>
                <a:cs typeface="Open Sans" panose="020B0606030504020204" pitchFamily="34" charset="0"/>
              </a:rPr>
              <a:t>Lorem ipsum dolor sit </a:t>
            </a:r>
            <a:r>
              <a:rPr lang="en-US" sz="1000" dirty="0" err="1">
                <a:solidFill>
                  <a:schemeClr val="accent5"/>
                </a:solidFill>
                <a:ea typeface="Open Sans" panose="020B0606030504020204" pitchFamily="34" charset="0"/>
                <a:cs typeface="Open Sans" panose="020B0606030504020204" pitchFamily="34" charset="0"/>
              </a:rPr>
              <a:t>ame</a:t>
            </a:r>
            <a:r>
              <a:rPr lang="en-US" sz="1000" dirty="0">
                <a:solidFill>
                  <a:schemeClr val="accent5"/>
                </a:solidFill>
                <a:ea typeface="Open Sans" panose="020B0606030504020204" pitchFamily="34" charset="0"/>
                <a:cs typeface="Open Sans" panose="020B0606030504020204" pitchFamily="34" charset="0"/>
              </a:rPr>
              <a:t>  </a:t>
            </a:r>
            <a:r>
              <a:rPr lang="en-US" sz="1000" dirty="0" err="1">
                <a:solidFill>
                  <a:schemeClr val="accent5"/>
                </a:solidFill>
                <a:ea typeface="Open Sans" panose="020B0606030504020204" pitchFamily="34" charset="0"/>
                <a:cs typeface="Open Sans" panose="020B0606030504020204" pitchFamily="34" charset="0"/>
              </a:rPr>
              <a:t>conse</a:t>
            </a:r>
            <a:r>
              <a:rPr lang="en-US" sz="1000" dirty="0">
                <a:solidFill>
                  <a:schemeClr val="accent5"/>
                </a:solidFill>
                <a:ea typeface="Open Sans" panose="020B0606030504020204" pitchFamily="34" charset="0"/>
                <a:cs typeface="Open Sans" panose="020B0606030504020204" pitchFamily="34" charset="0"/>
              </a:rPr>
              <a:t> </a:t>
            </a:r>
            <a:r>
              <a:rPr lang="en-US" sz="1000" dirty="0" err="1">
                <a:solidFill>
                  <a:schemeClr val="accent5"/>
                </a:solidFill>
                <a:ea typeface="Open Sans" panose="020B0606030504020204" pitchFamily="34" charset="0"/>
                <a:cs typeface="Open Sans" panose="020B0606030504020204" pitchFamily="34" charset="0"/>
              </a:rPr>
              <a:t>lectus</a:t>
            </a:r>
            <a:r>
              <a:rPr lang="en-US" sz="1000" dirty="0">
                <a:solidFill>
                  <a:schemeClr val="accent5"/>
                </a:solidFill>
                <a:ea typeface="Open Sans" panose="020B0606030504020204" pitchFamily="34" charset="0"/>
                <a:cs typeface="Open Sans" panose="020B0606030504020204" pitchFamily="34" charset="0"/>
              </a:rPr>
              <a:t> </a:t>
            </a:r>
            <a:r>
              <a:rPr lang="en-US" sz="1000" dirty="0" err="1">
                <a:solidFill>
                  <a:schemeClr val="accent5"/>
                </a:solidFill>
                <a:ea typeface="Open Sans" panose="020B0606030504020204" pitchFamily="34" charset="0"/>
                <a:cs typeface="Open Sans" panose="020B0606030504020204" pitchFamily="34" charset="0"/>
              </a:rPr>
              <a:t>ornare</a:t>
            </a:r>
            <a:r>
              <a:rPr lang="en-US" sz="1000" dirty="0">
                <a:solidFill>
                  <a:schemeClr val="accent5"/>
                </a:solidFill>
                <a:ea typeface="Open Sans" panose="020B0606030504020204" pitchFamily="34" charset="0"/>
                <a:cs typeface="Open Sans" panose="020B0606030504020204" pitchFamily="34" charset="0"/>
              </a:rPr>
              <a:t>, </a:t>
            </a:r>
            <a:endParaRPr lang="en-ID" sz="1000" dirty="0">
              <a:solidFill>
                <a:schemeClr val="accent5"/>
              </a:solidFill>
              <a:ea typeface="Open Sans" panose="020B0606030504020204" pitchFamily="34" charset="0"/>
              <a:cs typeface="Open Sans" panose="020B0606030504020204" pitchFamily="34" charset="0"/>
            </a:endParaRPr>
          </a:p>
        </p:txBody>
      </p:sp>
      <p:sp>
        <p:nvSpPr>
          <p:cNvPr id="52" name="TextBox 51">
            <a:extLst>
              <a:ext uri="{FF2B5EF4-FFF2-40B4-BE49-F238E27FC236}">
                <a16:creationId xmlns:a16="http://schemas.microsoft.com/office/drawing/2014/main" id="{FBEA00A7-85DF-4D98-A571-36827BEE8F77}"/>
              </a:ext>
            </a:extLst>
          </p:cNvPr>
          <p:cNvSpPr txBox="1"/>
          <p:nvPr/>
        </p:nvSpPr>
        <p:spPr>
          <a:xfrm>
            <a:off x="6876335" y="4458581"/>
            <a:ext cx="744380" cy="523220"/>
          </a:xfrm>
          <a:prstGeom prst="rect">
            <a:avLst/>
          </a:prstGeom>
          <a:noFill/>
        </p:spPr>
        <p:txBody>
          <a:bodyPr wrap="square" rtlCol="0">
            <a:spAutoFit/>
          </a:bodyPr>
          <a:lstStyle/>
          <a:p>
            <a:pPr algn="ctr"/>
            <a:r>
              <a:rPr lang="en-US" sz="2800" b="1" dirty="0">
                <a:solidFill>
                  <a:schemeClr val="accent5"/>
                </a:solidFill>
                <a:ea typeface="Open Sans SemiBold" panose="020B0706030804020204" pitchFamily="34" charset="0"/>
                <a:cs typeface="Open Sans SemiBold" panose="020B0706030804020204" pitchFamily="34" charset="0"/>
              </a:rPr>
              <a:t>03</a:t>
            </a:r>
            <a:endParaRPr lang="en-ID" sz="2800" b="1" dirty="0">
              <a:solidFill>
                <a:schemeClr val="accent5"/>
              </a:solidFill>
              <a:ea typeface="Open Sans SemiBold" panose="020B0706030804020204" pitchFamily="34" charset="0"/>
              <a:cs typeface="Open Sans SemiBold" panose="020B0706030804020204" pitchFamily="34" charset="0"/>
            </a:endParaRPr>
          </a:p>
        </p:txBody>
      </p:sp>
      <p:sp>
        <p:nvSpPr>
          <p:cNvPr id="54" name="TextBox 53">
            <a:extLst>
              <a:ext uri="{FF2B5EF4-FFF2-40B4-BE49-F238E27FC236}">
                <a16:creationId xmlns:a16="http://schemas.microsoft.com/office/drawing/2014/main" id="{FF6EA1D2-A4F6-4E8B-A570-5B7D280831AE}"/>
              </a:ext>
            </a:extLst>
          </p:cNvPr>
          <p:cNvSpPr txBox="1"/>
          <p:nvPr/>
        </p:nvSpPr>
        <p:spPr>
          <a:xfrm>
            <a:off x="8596364" y="4931001"/>
            <a:ext cx="1914422" cy="379078"/>
          </a:xfrm>
          <a:prstGeom prst="rect">
            <a:avLst/>
          </a:prstGeom>
          <a:noFill/>
        </p:spPr>
        <p:txBody>
          <a:bodyPr wrap="square">
            <a:spAutoFit/>
          </a:bodyPr>
          <a:lstStyle/>
          <a:p>
            <a:pPr algn="ctr">
              <a:lnSpc>
                <a:spcPct val="150000"/>
              </a:lnSpc>
            </a:pPr>
            <a:r>
              <a:rPr lang="en-US" sz="1400" b="1" dirty="0">
                <a:solidFill>
                  <a:schemeClr val="accent5"/>
                </a:solidFill>
                <a:effectLst/>
                <a:ea typeface="Open Sans SemiBold" panose="020B0706030804020204" pitchFamily="34" charset="0"/>
                <a:cs typeface="Open Sans SemiBold" panose="020B0706030804020204" pitchFamily="34" charset="0"/>
              </a:rPr>
              <a:t>Portfolio Four</a:t>
            </a:r>
            <a:endParaRPr lang="id-ID" sz="1400" b="1" dirty="0">
              <a:solidFill>
                <a:schemeClr val="accent5"/>
              </a:solidFill>
              <a:effectLst/>
              <a:ea typeface="Open Sans SemiBold" panose="020B0706030804020204" pitchFamily="34" charset="0"/>
              <a:cs typeface="Open Sans SemiBold" panose="020B0706030804020204" pitchFamily="34" charset="0"/>
            </a:endParaRPr>
          </a:p>
        </p:txBody>
      </p:sp>
      <p:sp>
        <p:nvSpPr>
          <p:cNvPr id="55" name="TextBox 54">
            <a:extLst>
              <a:ext uri="{FF2B5EF4-FFF2-40B4-BE49-F238E27FC236}">
                <a16:creationId xmlns:a16="http://schemas.microsoft.com/office/drawing/2014/main" id="{F0A288AF-2652-4459-8A39-1996DDA8EC36}"/>
              </a:ext>
            </a:extLst>
          </p:cNvPr>
          <p:cNvSpPr txBox="1"/>
          <p:nvPr/>
        </p:nvSpPr>
        <p:spPr>
          <a:xfrm>
            <a:off x="8596364" y="5219951"/>
            <a:ext cx="1914422" cy="527965"/>
          </a:xfrm>
          <a:prstGeom prst="rect">
            <a:avLst/>
          </a:prstGeom>
          <a:noFill/>
        </p:spPr>
        <p:txBody>
          <a:bodyPr wrap="square" rtlCol="0">
            <a:spAutoFit/>
          </a:bodyPr>
          <a:lstStyle/>
          <a:p>
            <a:pPr algn="ctr">
              <a:lnSpc>
                <a:spcPct val="150000"/>
              </a:lnSpc>
            </a:pPr>
            <a:r>
              <a:rPr lang="en-US" sz="1000" dirty="0">
                <a:solidFill>
                  <a:schemeClr val="accent5"/>
                </a:solidFill>
                <a:ea typeface="Open Sans" panose="020B0606030504020204" pitchFamily="34" charset="0"/>
                <a:cs typeface="Open Sans" panose="020B0606030504020204" pitchFamily="34" charset="0"/>
              </a:rPr>
              <a:t>Lorem ipsum dolor sit </a:t>
            </a:r>
            <a:r>
              <a:rPr lang="en-US" sz="1000" dirty="0" err="1">
                <a:solidFill>
                  <a:schemeClr val="accent5"/>
                </a:solidFill>
                <a:ea typeface="Open Sans" panose="020B0606030504020204" pitchFamily="34" charset="0"/>
                <a:cs typeface="Open Sans" panose="020B0606030504020204" pitchFamily="34" charset="0"/>
              </a:rPr>
              <a:t>ame</a:t>
            </a:r>
            <a:r>
              <a:rPr lang="en-US" sz="1000" dirty="0">
                <a:solidFill>
                  <a:schemeClr val="accent5"/>
                </a:solidFill>
                <a:ea typeface="Open Sans" panose="020B0606030504020204" pitchFamily="34" charset="0"/>
                <a:cs typeface="Open Sans" panose="020B0606030504020204" pitchFamily="34" charset="0"/>
              </a:rPr>
              <a:t>  </a:t>
            </a:r>
            <a:r>
              <a:rPr lang="en-US" sz="1000" dirty="0" err="1">
                <a:solidFill>
                  <a:schemeClr val="accent5"/>
                </a:solidFill>
                <a:ea typeface="Open Sans" panose="020B0606030504020204" pitchFamily="34" charset="0"/>
                <a:cs typeface="Open Sans" panose="020B0606030504020204" pitchFamily="34" charset="0"/>
              </a:rPr>
              <a:t>conse</a:t>
            </a:r>
            <a:r>
              <a:rPr lang="en-US" sz="1000" dirty="0">
                <a:solidFill>
                  <a:schemeClr val="accent5"/>
                </a:solidFill>
                <a:ea typeface="Open Sans" panose="020B0606030504020204" pitchFamily="34" charset="0"/>
                <a:cs typeface="Open Sans" panose="020B0606030504020204" pitchFamily="34" charset="0"/>
              </a:rPr>
              <a:t> </a:t>
            </a:r>
            <a:r>
              <a:rPr lang="en-US" sz="1000" dirty="0" err="1">
                <a:solidFill>
                  <a:schemeClr val="accent5"/>
                </a:solidFill>
                <a:ea typeface="Open Sans" panose="020B0606030504020204" pitchFamily="34" charset="0"/>
                <a:cs typeface="Open Sans" panose="020B0606030504020204" pitchFamily="34" charset="0"/>
              </a:rPr>
              <a:t>lectus</a:t>
            </a:r>
            <a:r>
              <a:rPr lang="en-US" sz="1000" dirty="0">
                <a:solidFill>
                  <a:schemeClr val="accent5"/>
                </a:solidFill>
                <a:ea typeface="Open Sans" panose="020B0606030504020204" pitchFamily="34" charset="0"/>
                <a:cs typeface="Open Sans" panose="020B0606030504020204" pitchFamily="34" charset="0"/>
              </a:rPr>
              <a:t> </a:t>
            </a:r>
            <a:r>
              <a:rPr lang="en-US" sz="1000" dirty="0" err="1">
                <a:solidFill>
                  <a:schemeClr val="accent5"/>
                </a:solidFill>
                <a:ea typeface="Open Sans" panose="020B0606030504020204" pitchFamily="34" charset="0"/>
                <a:cs typeface="Open Sans" panose="020B0606030504020204" pitchFamily="34" charset="0"/>
              </a:rPr>
              <a:t>ornare</a:t>
            </a:r>
            <a:r>
              <a:rPr lang="en-US" sz="1000" dirty="0">
                <a:solidFill>
                  <a:schemeClr val="accent5"/>
                </a:solidFill>
                <a:ea typeface="Open Sans" panose="020B0606030504020204" pitchFamily="34" charset="0"/>
                <a:cs typeface="Open Sans" panose="020B0606030504020204" pitchFamily="34" charset="0"/>
              </a:rPr>
              <a:t>, </a:t>
            </a:r>
            <a:endParaRPr lang="en-ID" sz="1000" dirty="0">
              <a:solidFill>
                <a:schemeClr val="accent5"/>
              </a:solidFill>
              <a:ea typeface="Open Sans" panose="020B0606030504020204" pitchFamily="34" charset="0"/>
              <a:cs typeface="Open Sans" panose="020B0606030504020204" pitchFamily="34" charset="0"/>
            </a:endParaRPr>
          </a:p>
        </p:txBody>
      </p:sp>
      <p:sp>
        <p:nvSpPr>
          <p:cNvPr id="56" name="TextBox 55">
            <a:extLst>
              <a:ext uri="{FF2B5EF4-FFF2-40B4-BE49-F238E27FC236}">
                <a16:creationId xmlns:a16="http://schemas.microsoft.com/office/drawing/2014/main" id="{39DDD21F-5105-4C07-BD7C-1D1D98A71AF2}"/>
              </a:ext>
            </a:extLst>
          </p:cNvPr>
          <p:cNvSpPr txBox="1"/>
          <p:nvPr/>
        </p:nvSpPr>
        <p:spPr>
          <a:xfrm>
            <a:off x="9181385" y="4458581"/>
            <a:ext cx="744380" cy="523220"/>
          </a:xfrm>
          <a:prstGeom prst="rect">
            <a:avLst/>
          </a:prstGeom>
          <a:noFill/>
        </p:spPr>
        <p:txBody>
          <a:bodyPr wrap="square" rtlCol="0">
            <a:spAutoFit/>
          </a:bodyPr>
          <a:lstStyle/>
          <a:p>
            <a:pPr algn="ctr"/>
            <a:r>
              <a:rPr lang="en-US" sz="2800" b="1" dirty="0">
                <a:solidFill>
                  <a:schemeClr val="accent5"/>
                </a:solidFill>
                <a:ea typeface="Open Sans SemiBold" panose="020B0706030804020204" pitchFamily="34" charset="0"/>
                <a:cs typeface="Open Sans SemiBold" panose="020B0706030804020204" pitchFamily="34" charset="0"/>
              </a:rPr>
              <a:t>04</a:t>
            </a:r>
            <a:endParaRPr lang="en-ID" sz="2800" b="1" dirty="0">
              <a:solidFill>
                <a:schemeClr val="accent5"/>
              </a:solidFill>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27742294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a:extLst>
              <a:ext uri="{FF2B5EF4-FFF2-40B4-BE49-F238E27FC236}">
                <a16:creationId xmlns:a16="http://schemas.microsoft.com/office/drawing/2014/main" id="{6AE19637-D592-4690-829C-7BE0C08C6717}"/>
              </a:ext>
            </a:extLst>
          </p:cNvPr>
          <p:cNvSpPr/>
          <p:nvPr/>
        </p:nvSpPr>
        <p:spPr>
          <a:xfrm>
            <a:off x="3562657" y="2434984"/>
            <a:ext cx="76665" cy="961697"/>
          </a:xfrm>
          <a:prstGeom prst="rect">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9" name="TextBox 8">
            <a:extLst>
              <a:ext uri="{FF2B5EF4-FFF2-40B4-BE49-F238E27FC236}">
                <a16:creationId xmlns:a16="http://schemas.microsoft.com/office/drawing/2014/main" id="{32EEC7F0-639B-439A-9B89-9BB3AC5BCF4A}"/>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cxnSp>
        <p:nvCxnSpPr>
          <p:cNvPr id="15" name="Straight Connector 14">
            <a:extLst>
              <a:ext uri="{FF2B5EF4-FFF2-40B4-BE49-F238E27FC236}">
                <a16:creationId xmlns:a16="http://schemas.microsoft.com/office/drawing/2014/main" id="{689E003E-00CE-4C46-9CC8-13CDF7FFEF27}"/>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grpSp>
        <p:nvGrpSpPr>
          <p:cNvPr id="17" name="Group 16">
            <a:extLst>
              <a:ext uri="{FF2B5EF4-FFF2-40B4-BE49-F238E27FC236}">
                <a16:creationId xmlns:a16="http://schemas.microsoft.com/office/drawing/2014/main" id="{0740783B-36C8-4547-AFE4-C596E688C1CD}"/>
              </a:ext>
            </a:extLst>
          </p:cNvPr>
          <p:cNvGrpSpPr/>
          <p:nvPr/>
        </p:nvGrpSpPr>
        <p:grpSpPr>
          <a:xfrm>
            <a:off x="576770" y="547633"/>
            <a:ext cx="424718" cy="386087"/>
            <a:chOff x="2129796" y="990599"/>
            <a:chExt cx="773411" cy="703064"/>
          </a:xfrm>
        </p:grpSpPr>
        <p:sp>
          <p:nvSpPr>
            <p:cNvPr id="18" name="Freeform: Shape 17">
              <a:extLst>
                <a:ext uri="{FF2B5EF4-FFF2-40B4-BE49-F238E27FC236}">
                  <a16:creationId xmlns:a16="http://schemas.microsoft.com/office/drawing/2014/main" id="{A526B4DF-8B9D-441A-B517-F637F2912C53}"/>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9" name="Freeform: Shape 18">
              <a:extLst>
                <a:ext uri="{FF2B5EF4-FFF2-40B4-BE49-F238E27FC236}">
                  <a16:creationId xmlns:a16="http://schemas.microsoft.com/office/drawing/2014/main" id="{C2A77E63-873A-4AE8-991B-7C4ECE96C8B4}"/>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grpSp>
        <p:nvGrpSpPr>
          <p:cNvPr id="26" name="Group 25">
            <a:extLst>
              <a:ext uri="{FF2B5EF4-FFF2-40B4-BE49-F238E27FC236}">
                <a16:creationId xmlns:a16="http://schemas.microsoft.com/office/drawing/2014/main" id="{0CDDE759-C622-4067-97D1-3112D3C68BE3}"/>
              </a:ext>
            </a:extLst>
          </p:cNvPr>
          <p:cNvGrpSpPr/>
          <p:nvPr/>
        </p:nvGrpSpPr>
        <p:grpSpPr>
          <a:xfrm>
            <a:off x="6601227" y="2434985"/>
            <a:ext cx="4839237" cy="961697"/>
            <a:chOff x="5949149" y="2597360"/>
            <a:chExt cx="4839237" cy="961697"/>
          </a:xfrm>
        </p:grpSpPr>
        <p:sp>
          <p:nvSpPr>
            <p:cNvPr id="24" name="Parallelogram 23">
              <a:extLst>
                <a:ext uri="{FF2B5EF4-FFF2-40B4-BE49-F238E27FC236}">
                  <a16:creationId xmlns:a16="http://schemas.microsoft.com/office/drawing/2014/main" id="{C1836ED6-4419-4E25-AC1D-F5C5F58FAFA3}"/>
                </a:ext>
              </a:extLst>
            </p:cNvPr>
            <p:cNvSpPr/>
            <p:nvPr/>
          </p:nvSpPr>
          <p:spPr>
            <a:xfrm flipH="1">
              <a:off x="6235436" y="2597360"/>
              <a:ext cx="4552950" cy="961697"/>
            </a:xfrm>
            <a:prstGeom prst="parallelogram">
              <a:avLst/>
            </a:prstGeom>
            <a:solidFill>
              <a:schemeClr val="bg1"/>
            </a:solidFill>
            <a:ln>
              <a:noFill/>
            </a:ln>
            <a:effectLst>
              <a:outerShdw blurRad="317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5" name="Oval 24">
              <a:extLst>
                <a:ext uri="{FF2B5EF4-FFF2-40B4-BE49-F238E27FC236}">
                  <a16:creationId xmlns:a16="http://schemas.microsoft.com/office/drawing/2014/main" id="{977DC512-AFD6-464F-B42C-35ACC2A5AE2C}"/>
                </a:ext>
              </a:extLst>
            </p:cNvPr>
            <p:cNvSpPr/>
            <p:nvPr/>
          </p:nvSpPr>
          <p:spPr>
            <a:xfrm flipH="1">
              <a:off x="5949149" y="2758383"/>
              <a:ext cx="640080" cy="639651"/>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1200" b="1" dirty="0"/>
                <a:t>01</a:t>
              </a:r>
              <a:endParaRPr lang="en-ID" sz="1200" b="1" dirty="0"/>
            </a:p>
          </p:txBody>
        </p:sp>
      </p:grpSp>
      <p:grpSp>
        <p:nvGrpSpPr>
          <p:cNvPr id="27" name="Group 26">
            <a:extLst>
              <a:ext uri="{FF2B5EF4-FFF2-40B4-BE49-F238E27FC236}">
                <a16:creationId xmlns:a16="http://schemas.microsoft.com/office/drawing/2014/main" id="{DE3924E5-F422-46D6-8D3B-3E919A03C9BB}"/>
              </a:ext>
            </a:extLst>
          </p:cNvPr>
          <p:cNvGrpSpPr/>
          <p:nvPr/>
        </p:nvGrpSpPr>
        <p:grpSpPr>
          <a:xfrm flipH="1">
            <a:off x="751537" y="4742373"/>
            <a:ext cx="4839237" cy="961697"/>
            <a:chOff x="5949149" y="2597360"/>
            <a:chExt cx="4839237" cy="961697"/>
          </a:xfrm>
        </p:grpSpPr>
        <p:sp>
          <p:nvSpPr>
            <p:cNvPr id="28" name="Parallelogram 27">
              <a:extLst>
                <a:ext uri="{FF2B5EF4-FFF2-40B4-BE49-F238E27FC236}">
                  <a16:creationId xmlns:a16="http://schemas.microsoft.com/office/drawing/2014/main" id="{A78C36F4-49FB-493E-90E9-B617DADB744E}"/>
                </a:ext>
              </a:extLst>
            </p:cNvPr>
            <p:cNvSpPr/>
            <p:nvPr/>
          </p:nvSpPr>
          <p:spPr>
            <a:xfrm flipH="1">
              <a:off x="6235436" y="2597360"/>
              <a:ext cx="4552950" cy="961697"/>
            </a:xfrm>
            <a:prstGeom prst="parallelogram">
              <a:avLst/>
            </a:prstGeom>
            <a:solidFill>
              <a:schemeClr val="bg1"/>
            </a:solidFill>
            <a:ln>
              <a:noFill/>
            </a:ln>
            <a:effectLst>
              <a:outerShdw blurRad="317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9" name="Oval 28">
              <a:extLst>
                <a:ext uri="{FF2B5EF4-FFF2-40B4-BE49-F238E27FC236}">
                  <a16:creationId xmlns:a16="http://schemas.microsoft.com/office/drawing/2014/main" id="{8456B5F1-D746-4784-896D-E04E9073B14E}"/>
                </a:ext>
              </a:extLst>
            </p:cNvPr>
            <p:cNvSpPr/>
            <p:nvPr/>
          </p:nvSpPr>
          <p:spPr>
            <a:xfrm flipH="1">
              <a:off x="5949149" y="2758383"/>
              <a:ext cx="640080" cy="63965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1200" b="1" dirty="0"/>
                <a:t>02</a:t>
              </a:r>
              <a:endParaRPr lang="en-ID" sz="1200" b="1" dirty="0"/>
            </a:p>
          </p:txBody>
        </p:sp>
      </p:grpSp>
      <p:sp>
        <p:nvSpPr>
          <p:cNvPr id="30" name="TextBox 29">
            <a:extLst>
              <a:ext uri="{FF2B5EF4-FFF2-40B4-BE49-F238E27FC236}">
                <a16:creationId xmlns:a16="http://schemas.microsoft.com/office/drawing/2014/main" id="{1360F614-7703-43DB-A2D9-D2E3CE6B6E2E}"/>
              </a:ext>
            </a:extLst>
          </p:cNvPr>
          <p:cNvSpPr txBox="1"/>
          <p:nvPr/>
        </p:nvSpPr>
        <p:spPr>
          <a:xfrm>
            <a:off x="3383348" y="892853"/>
            <a:ext cx="5425304" cy="584775"/>
          </a:xfrm>
          <a:prstGeom prst="rect">
            <a:avLst/>
          </a:prstGeom>
          <a:noFill/>
        </p:spPr>
        <p:txBody>
          <a:bodyPr wrap="square" rtlCol="0">
            <a:spAutoFit/>
          </a:bodyPr>
          <a:lstStyle/>
          <a:p>
            <a:pPr algn="ctr"/>
            <a:r>
              <a:rPr lang="en-US" sz="3200" dirty="0">
                <a:latin typeface="+mj-lt"/>
              </a:rPr>
              <a:t>Company </a:t>
            </a:r>
            <a:r>
              <a:rPr lang="en-US" sz="3200" dirty="0">
                <a:solidFill>
                  <a:schemeClr val="accent3"/>
                </a:solidFill>
                <a:latin typeface="+mj-lt"/>
              </a:rPr>
              <a:t>Timeline</a:t>
            </a:r>
            <a:endParaRPr lang="en-ID" sz="3200" dirty="0">
              <a:solidFill>
                <a:schemeClr val="accent3"/>
              </a:solidFill>
              <a:latin typeface="+mj-lt"/>
            </a:endParaRPr>
          </a:p>
        </p:txBody>
      </p:sp>
      <p:sp>
        <p:nvSpPr>
          <p:cNvPr id="31" name="TextBox 30">
            <a:extLst>
              <a:ext uri="{FF2B5EF4-FFF2-40B4-BE49-F238E27FC236}">
                <a16:creationId xmlns:a16="http://schemas.microsoft.com/office/drawing/2014/main" id="{E2CB7750-2A39-4ECD-9DB9-5757A04F6E81}"/>
              </a:ext>
            </a:extLst>
          </p:cNvPr>
          <p:cNvSpPr txBox="1"/>
          <p:nvPr/>
        </p:nvSpPr>
        <p:spPr>
          <a:xfrm>
            <a:off x="5130030" y="1429702"/>
            <a:ext cx="1931939" cy="261610"/>
          </a:xfrm>
          <a:prstGeom prst="rect">
            <a:avLst/>
          </a:prstGeom>
          <a:noFill/>
        </p:spPr>
        <p:txBody>
          <a:bodyPr wrap="none" rtlCol="0">
            <a:spAutoFit/>
          </a:bodyPr>
          <a:lstStyle/>
          <a:p>
            <a:pPr algn="ctr"/>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33" name="Straight Connector 32">
            <a:extLst>
              <a:ext uri="{FF2B5EF4-FFF2-40B4-BE49-F238E27FC236}">
                <a16:creationId xmlns:a16="http://schemas.microsoft.com/office/drawing/2014/main" id="{9800F4E1-387D-4B98-9E64-14C312E4E9F7}"/>
              </a:ext>
            </a:extLst>
          </p:cNvPr>
          <p:cNvCxnSpPr>
            <a:cxnSpLocks/>
          </p:cNvCxnSpPr>
          <p:nvPr/>
        </p:nvCxnSpPr>
        <p:spPr>
          <a:xfrm>
            <a:off x="6096000" y="2915833"/>
            <a:ext cx="0" cy="3942167"/>
          </a:xfrm>
          <a:prstGeom prst="line">
            <a:avLst/>
          </a:prstGeom>
          <a:ln w="25400">
            <a:solidFill>
              <a:schemeClr val="bg2">
                <a:lumMod val="90000"/>
              </a:schemeClr>
            </a:solidFill>
            <a:prstDash val="dash"/>
          </a:ln>
        </p:spPr>
        <p:style>
          <a:lnRef idx="1">
            <a:schemeClr val="accent1"/>
          </a:lnRef>
          <a:fillRef idx="0">
            <a:schemeClr val="accent1"/>
          </a:fillRef>
          <a:effectRef idx="0">
            <a:schemeClr val="accent1"/>
          </a:effectRef>
          <a:fontRef idx="minor">
            <a:schemeClr val="tx1"/>
          </a:fontRef>
        </p:style>
      </p:cxnSp>
      <p:sp>
        <p:nvSpPr>
          <p:cNvPr id="35" name="Oval 34">
            <a:extLst>
              <a:ext uri="{FF2B5EF4-FFF2-40B4-BE49-F238E27FC236}">
                <a16:creationId xmlns:a16="http://schemas.microsoft.com/office/drawing/2014/main" id="{CE7D941B-311A-41D0-B028-CFD488EB855C}"/>
              </a:ext>
            </a:extLst>
          </p:cNvPr>
          <p:cNvSpPr/>
          <p:nvPr/>
        </p:nvSpPr>
        <p:spPr>
          <a:xfrm>
            <a:off x="5990624" y="2810457"/>
            <a:ext cx="210752" cy="210752"/>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6" name="Oval 35">
            <a:extLst>
              <a:ext uri="{FF2B5EF4-FFF2-40B4-BE49-F238E27FC236}">
                <a16:creationId xmlns:a16="http://schemas.microsoft.com/office/drawing/2014/main" id="{F4191022-2154-48E3-B606-23D89DD6FFAE}"/>
              </a:ext>
            </a:extLst>
          </p:cNvPr>
          <p:cNvSpPr/>
          <p:nvPr/>
        </p:nvSpPr>
        <p:spPr>
          <a:xfrm>
            <a:off x="5990624" y="5117845"/>
            <a:ext cx="210752" cy="21075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2" name="Rectangle 51">
            <a:extLst>
              <a:ext uri="{FF2B5EF4-FFF2-40B4-BE49-F238E27FC236}">
                <a16:creationId xmlns:a16="http://schemas.microsoft.com/office/drawing/2014/main" id="{33E1E395-3E16-4950-AAE7-B17E01D54682}"/>
              </a:ext>
            </a:extLst>
          </p:cNvPr>
          <p:cNvSpPr/>
          <p:nvPr/>
        </p:nvSpPr>
        <p:spPr>
          <a:xfrm>
            <a:off x="8552679" y="4742373"/>
            <a:ext cx="76665" cy="96169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6" name="TextBox 55">
            <a:extLst>
              <a:ext uri="{FF2B5EF4-FFF2-40B4-BE49-F238E27FC236}">
                <a16:creationId xmlns:a16="http://schemas.microsoft.com/office/drawing/2014/main" id="{B5215656-452C-49A2-85A7-07992CEF64E0}"/>
              </a:ext>
            </a:extLst>
          </p:cNvPr>
          <p:cNvSpPr txBox="1"/>
          <p:nvPr/>
        </p:nvSpPr>
        <p:spPr>
          <a:xfrm>
            <a:off x="1729968" y="2726293"/>
            <a:ext cx="1658787" cy="379078"/>
          </a:xfrm>
          <a:prstGeom prst="rect">
            <a:avLst/>
          </a:prstGeom>
          <a:noFill/>
        </p:spPr>
        <p:txBody>
          <a:bodyPr wrap="square">
            <a:spAutoFit/>
          </a:bodyPr>
          <a:lstStyle/>
          <a:p>
            <a:pPr algn="r">
              <a:lnSpc>
                <a:spcPct val="150000"/>
              </a:lnSpc>
            </a:pPr>
            <a:r>
              <a:rPr lang="en-US" sz="1400" b="1" dirty="0">
                <a:solidFill>
                  <a:schemeClr val="tx2"/>
                </a:solidFill>
                <a:effectLst/>
                <a:ea typeface="Open Sans SemiBold" panose="020B0706030804020204" pitchFamily="34" charset="0"/>
                <a:cs typeface="Open Sans SemiBold" panose="020B0706030804020204" pitchFamily="34" charset="0"/>
              </a:rPr>
              <a:t>Project One</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57" name="TextBox 56">
            <a:extLst>
              <a:ext uri="{FF2B5EF4-FFF2-40B4-BE49-F238E27FC236}">
                <a16:creationId xmlns:a16="http://schemas.microsoft.com/office/drawing/2014/main" id="{0A389337-AAFC-4BA1-B05D-98B937214D48}"/>
              </a:ext>
            </a:extLst>
          </p:cNvPr>
          <p:cNvSpPr txBox="1"/>
          <p:nvPr/>
        </p:nvSpPr>
        <p:spPr>
          <a:xfrm>
            <a:off x="8808652" y="5033682"/>
            <a:ext cx="1658787" cy="379078"/>
          </a:xfrm>
          <a:prstGeom prst="rect">
            <a:avLst/>
          </a:prstGeom>
          <a:noFill/>
        </p:spPr>
        <p:txBody>
          <a:bodyPr wrap="square">
            <a:spAutoFit/>
          </a:bodyPr>
          <a:lstStyle/>
          <a:p>
            <a:pPr>
              <a:lnSpc>
                <a:spcPct val="150000"/>
              </a:lnSpc>
            </a:pPr>
            <a:r>
              <a:rPr lang="en-US" sz="1400" b="1" dirty="0">
                <a:solidFill>
                  <a:schemeClr val="tx2"/>
                </a:solidFill>
                <a:effectLst/>
                <a:ea typeface="Open Sans SemiBold" panose="020B0706030804020204" pitchFamily="34" charset="0"/>
                <a:cs typeface="Open Sans SemiBold" panose="020B0706030804020204" pitchFamily="34" charset="0"/>
              </a:rPr>
              <a:t>Project Two</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53" name="TextBox 52">
            <a:extLst>
              <a:ext uri="{FF2B5EF4-FFF2-40B4-BE49-F238E27FC236}">
                <a16:creationId xmlns:a16="http://schemas.microsoft.com/office/drawing/2014/main" id="{D8645DF6-8CB4-4AEB-A8E3-FC60A740851F}"/>
              </a:ext>
            </a:extLst>
          </p:cNvPr>
          <p:cNvSpPr txBox="1"/>
          <p:nvPr/>
        </p:nvSpPr>
        <p:spPr>
          <a:xfrm>
            <a:off x="7518870" y="2580858"/>
            <a:ext cx="2510254" cy="379078"/>
          </a:xfrm>
          <a:prstGeom prst="rect">
            <a:avLst/>
          </a:prstGeom>
          <a:noFill/>
        </p:spPr>
        <p:txBody>
          <a:bodyPr wrap="square">
            <a:spAutoFit/>
          </a:bodyPr>
          <a:lstStyle/>
          <a:p>
            <a:pPr>
              <a:lnSpc>
                <a:spcPct val="150000"/>
              </a:lnSpc>
            </a:pPr>
            <a:r>
              <a:rPr lang="en-US" sz="1400" b="1" dirty="0">
                <a:solidFill>
                  <a:schemeClr val="tx2"/>
                </a:solidFill>
                <a:effectLst/>
                <a:ea typeface="Open Sans SemiBold" panose="020B0706030804020204" pitchFamily="34" charset="0"/>
                <a:cs typeface="Open Sans SemiBold" panose="020B0706030804020204" pitchFamily="34" charset="0"/>
              </a:rPr>
              <a:t>Tokyo, 24 Jan 2021</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54" name="TextBox 53">
            <a:extLst>
              <a:ext uri="{FF2B5EF4-FFF2-40B4-BE49-F238E27FC236}">
                <a16:creationId xmlns:a16="http://schemas.microsoft.com/office/drawing/2014/main" id="{03CAAEBC-12C8-40EE-8604-E566FB136C90}"/>
              </a:ext>
            </a:extLst>
          </p:cNvPr>
          <p:cNvSpPr txBox="1"/>
          <p:nvPr/>
        </p:nvSpPr>
        <p:spPr>
          <a:xfrm>
            <a:off x="7518870" y="2933221"/>
            <a:ext cx="2968009" cy="317587"/>
          </a:xfrm>
          <a:prstGeom prst="rect">
            <a:avLst/>
          </a:prstGeom>
          <a:noFill/>
        </p:spPr>
        <p:txBody>
          <a:bodyPr wrap="square">
            <a:spAutoFit/>
          </a:bodyPr>
          <a:lstStyle/>
          <a:p>
            <a:pPr>
              <a:lnSpc>
                <a:spcPct val="150000"/>
              </a:lnSpc>
            </a:pPr>
            <a:r>
              <a:rPr lang="id-ID" sz="1100" dirty="0">
                <a:solidFill>
                  <a:schemeClr val="accent6"/>
                </a:solidFill>
                <a:effectLst/>
                <a:ea typeface="Times New Roman" panose="02020603050405020304" pitchFamily="18" charset="0"/>
              </a:rPr>
              <a:t>Tristique nulla aliquet enim tortorat</a:t>
            </a:r>
            <a:r>
              <a:rPr lang="en-US" sz="1100" dirty="0">
                <a:solidFill>
                  <a:schemeClr val="accent6"/>
                </a:solidFill>
                <a:ea typeface="Times New Roman" panose="02020603050405020304" pitchFamily="18" charset="0"/>
              </a:rPr>
              <a:t>e</a:t>
            </a:r>
            <a:endParaRPr lang="id-ID" sz="1100" dirty="0">
              <a:solidFill>
                <a:schemeClr val="accent6"/>
              </a:solidFill>
              <a:effectLst/>
              <a:ea typeface="Times New Roman" panose="02020603050405020304" pitchFamily="18" charset="0"/>
            </a:endParaRPr>
          </a:p>
        </p:txBody>
      </p:sp>
      <p:sp>
        <p:nvSpPr>
          <p:cNvPr id="58" name="TextBox 57">
            <a:extLst>
              <a:ext uri="{FF2B5EF4-FFF2-40B4-BE49-F238E27FC236}">
                <a16:creationId xmlns:a16="http://schemas.microsoft.com/office/drawing/2014/main" id="{C3DA438A-3E72-48F1-BB17-F3DC05BDBE8F}"/>
              </a:ext>
            </a:extLst>
          </p:cNvPr>
          <p:cNvSpPr txBox="1"/>
          <p:nvPr/>
        </p:nvSpPr>
        <p:spPr>
          <a:xfrm>
            <a:off x="2162877" y="4888246"/>
            <a:ext cx="2510254" cy="379078"/>
          </a:xfrm>
          <a:prstGeom prst="rect">
            <a:avLst/>
          </a:prstGeom>
          <a:noFill/>
        </p:spPr>
        <p:txBody>
          <a:bodyPr wrap="square">
            <a:spAutoFit/>
          </a:bodyPr>
          <a:lstStyle/>
          <a:p>
            <a:pPr algn="r">
              <a:lnSpc>
                <a:spcPct val="150000"/>
              </a:lnSpc>
            </a:pPr>
            <a:r>
              <a:rPr lang="en-US" sz="1400" b="1" dirty="0">
                <a:solidFill>
                  <a:schemeClr val="tx2"/>
                </a:solidFill>
                <a:effectLst/>
                <a:ea typeface="Open Sans SemiBold" panose="020B0706030804020204" pitchFamily="34" charset="0"/>
                <a:cs typeface="Open Sans SemiBold" panose="020B0706030804020204" pitchFamily="34" charset="0"/>
              </a:rPr>
              <a:t>California, 01 Feb 2021</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59" name="TextBox 58">
            <a:extLst>
              <a:ext uri="{FF2B5EF4-FFF2-40B4-BE49-F238E27FC236}">
                <a16:creationId xmlns:a16="http://schemas.microsoft.com/office/drawing/2014/main" id="{2FD962D7-EBA2-428A-BE12-254EEE32F5DE}"/>
              </a:ext>
            </a:extLst>
          </p:cNvPr>
          <p:cNvSpPr txBox="1"/>
          <p:nvPr/>
        </p:nvSpPr>
        <p:spPr>
          <a:xfrm>
            <a:off x="1705122" y="5240609"/>
            <a:ext cx="2968009" cy="317587"/>
          </a:xfrm>
          <a:prstGeom prst="rect">
            <a:avLst/>
          </a:prstGeom>
          <a:noFill/>
        </p:spPr>
        <p:txBody>
          <a:bodyPr wrap="square">
            <a:spAutoFit/>
          </a:bodyPr>
          <a:lstStyle/>
          <a:p>
            <a:pPr algn="r">
              <a:lnSpc>
                <a:spcPct val="150000"/>
              </a:lnSpc>
            </a:pPr>
            <a:r>
              <a:rPr lang="id-ID" sz="1100" dirty="0">
                <a:solidFill>
                  <a:schemeClr val="accent6"/>
                </a:solidFill>
                <a:effectLst/>
                <a:ea typeface="Times New Roman" panose="02020603050405020304" pitchFamily="18" charset="0"/>
              </a:rPr>
              <a:t>Tristique nulla aliquet enim tortorat</a:t>
            </a:r>
            <a:r>
              <a:rPr lang="en-US" sz="1100" dirty="0">
                <a:solidFill>
                  <a:schemeClr val="accent6"/>
                </a:solidFill>
                <a:ea typeface="Times New Roman" panose="02020603050405020304" pitchFamily="18" charset="0"/>
              </a:rPr>
              <a:t>e</a:t>
            </a:r>
            <a:endParaRPr lang="id-ID" sz="1100" dirty="0">
              <a:solidFill>
                <a:schemeClr val="accent6"/>
              </a:solidFill>
              <a:effectLst/>
              <a:ea typeface="Times New Roman" panose="02020603050405020304" pitchFamily="18" charset="0"/>
            </a:endParaRPr>
          </a:p>
        </p:txBody>
      </p:sp>
      <p:sp>
        <p:nvSpPr>
          <p:cNvPr id="4" name="Picture Placeholder 3">
            <a:extLst>
              <a:ext uri="{FF2B5EF4-FFF2-40B4-BE49-F238E27FC236}">
                <a16:creationId xmlns:a16="http://schemas.microsoft.com/office/drawing/2014/main" id="{42D7A3A3-186E-47E2-A83D-E7AAF0EF6D44}"/>
              </a:ext>
            </a:extLst>
          </p:cNvPr>
          <p:cNvSpPr>
            <a:spLocks noGrp="1"/>
          </p:cNvSpPr>
          <p:nvPr>
            <p:ph type="pic" sz="quarter" idx="10"/>
          </p:nvPr>
        </p:nvSpPr>
        <p:spPr/>
      </p:sp>
      <p:sp>
        <p:nvSpPr>
          <p:cNvPr id="6" name="Picture Placeholder 5">
            <a:extLst>
              <a:ext uri="{FF2B5EF4-FFF2-40B4-BE49-F238E27FC236}">
                <a16:creationId xmlns:a16="http://schemas.microsoft.com/office/drawing/2014/main" id="{9A039AC4-B7C6-436F-995C-A1F30DB86141}"/>
              </a:ext>
            </a:extLst>
          </p:cNvPr>
          <p:cNvSpPr>
            <a:spLocks noGrp="1"/>
          </p:cNvSpPr>
          <p:nvPr>
            <p:ph type="pic" sz="quarter" idx="11"/>
          </p:nvPr>
        </p:nvSpPr>
        <p:spPr/>
      </p:sp>
    </p:spTree>
    <p:extLst>
      <p:ext uri="{BB962C8B-B14F-4D97-AF65-F5344CB8AC3E}">
        <p14:creationId xmlns:p14="http://schemas.microsoft.com/office/powerpoint/2010/main" val="24379708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4" name="Straight Connector 23">
            <a:extLst>
              <a:ext uri="{FF2B5EF4-FFF2-40B4-BE49-F238E27FC236}">
                <a16:creationId xmlns:a16="http://schemas.microsoft.com/office/drawing/2014/main" id="{2550A1A5-2B2A-4BCE-AEFF-E1404B771F4B}"/>
              </a:ext>
            </a:extLst>
          </p:cNvPr>
          <p:cNvCxnSpPr>
            <a:cxnSpLocks/>
          </p:cNvCxnSpPr>
          <p:nvPr/>
        </p:nvCxnSpPr>
        <p:spPr>
          <a:xfrm>
            <a:off x="6096000" y="0"/>
            <a:ext cx="0" cy="6858000"/>
          </a:xfrm>
          <a:prstGeom prst="line">
            <a:avLst/>
          </a:prstGeom>
          <a:ln w="25400">
            <a:solidFill>
              <a:schemeClr val="bg2">
                <a:lumMod val="90000"/>
              </a:schemeClr>
            </a:solidFill>
            <a:prstDash val="dash"/>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8879E508-026F-4A31-91A7-BBC16324D6FF}"/>
              </a:ext>
            </a:extLst>
          </p:cNvPr>
          <p:cNvSpPr/>
          <p:nvPr/>
        </p:nvSpPr>
        <p:spPr>
          <a:xfrm>
            <a:off x="3562657" y="688236"/>
            <a:ext cx="76665" cy="961697"/>
          </a:xfrm>
          <a:prstGeom prst="rect">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nvGrpSpPr>
          <p:cNvPr id="18" name="Group 17">
            <a:extLst>
              <a:ext uri="{FF2B5EF4-FFF2-40B4-BE49-F238E27FC236}">
                <a16:creationId xmlns:a16="http://schemas.microsoft.com/office/drawing/2014/main" id="{F943C257-B9B7-49A2-9AAE-6AE013125BB0}"/>
              </a:ext>
            </a:extLst>
          </p:cNvPr>
          <p:cNvGrpSpPr/>
          <p:nvPr/>
        </p:nvGrpSpPr>
        <p:grpSpPr>
          <a:xfrm>
            <a:off x="6601227" y="688237"/>
            <a:ext cx="4839237" cy="961697"/>
            <a:chOff x="5949149" y="2597360"/>
            <a:chExt cx="4839237" cy="961697"/>
          </a:xfrm>
        </p:grpSpPr>
        <p:sp>
          <p:nvSpPr>
            <p:cNvPr id="19" name="Parallelogram 18">
              <a:extLst>
                <a:ext uri="{FF2B5EF4-FFF2-40B4-BE49-F238E27FC236}">
                  <a16:creationId xmlns:a16="http://schemas.microsoft.com/office/drawing/2014/main" id="{8499FDCC-F7F7-4C7B-9D40-6B75586F3F2C}"/>
                </a:ext>
              </a:extLst>
            </p:cNvPr>
            <p:cNvSpPr/>
            <p:nvPr/>
          </p:nvSpPr>
          <p:spPr>
            <a:xfrm flipH="1">
              <a:off x="6235436" y="2597360"/>
              <a:ext cx="4552950" cy="961697"/>
            </a:xfrm>
            <a:prstGeom prst="parallelogram">
              <a:avLst/>
            </a:prstGeom>
            <a:solidFill>
              <a:schemeClr val="bg1"/>
            </a:solidFill>
            <a:ln>
              <a:noFill/>
            </a:ln>
            <a:effectLst>
              <a:outerShdw blurRad="317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0" name="Oval 19">
              <a:extLst>
                <a:ext uri="{FF2B5EF4-FFF2-40B4-BE49-F238E27FC236}">
                  <a16:creationId xmlns:a16="http://schemas.microsoft.com/office/drawing/2014/main" id="{98F8E90A-B151-4F12-94FD-5D0A232B65A5}"/>
                </a:ext>
              </a:extLst>
            </p:cNvPr>
            <p:cNvSpPr/>
            <p:nvPr/>
          </p:nvSpPr>
          <p:spPr>
            <a:xfrm flipH="1">
              <a:off x="5949149" y="2758383"/>
              <a:ext cx="640080" cy="639651"/>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1200" b="1" dirty="0"/>
                <a:t>03</a:t>
              </a:r>
              <a:endParaRPr lang="en-ID" sz="1200" b="1" dirty="0"/>
            </a:p>
          </p:txBody>
        </p:sp>
      </p:grpSp>
      <p:sp>
        <p:nvSpPr>
          <p:cNvPr id="25" name="Oval 24">
            <a:extLst>
              <a:ext uri="{FF2B5EF4-FFF2-40B4-BE49-F238E27FC236}">
                <a16:creationId xmlns:a16="http://schemas.microsoft.com/office/drawing/2014/main" id="{0E17FC75-495F-47DE-9F30-E4195F0C68CB}"/>
              </a:ext>
            </a:extLst>
          </p:cNvPr>
          <p:cNvSpPr/>
          <p:nvPr/>
        </p:nvSpPr>
        <p:spPr>
          <a:xfrm>
            <a:off x="5990624" y="1063709"/>
            <a:ext cx="210752" cy="210752"/>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0" name="TextBox 29">
            <a:extLst>
              <a:ext uri="{FF2B5EF4-FFF2-40B4-BE49-F238E27FC236}">
                <a16:creationId xmlns:a16="http://schemas.microsoft.com/office/drawing/2014/main" id="{A875836F-BEAC-430C-8682-B40A7C9FFD07}"/>
              </a:ext>
            </a:extLst>
          </p:cNvPr>
          <p:cNvSpPr txBox="1"/>
          <p:nvPr/>
        </p:nvSpPr>
        <p:spPr>
          <a:xfrm>
            <a:off x="1729968" y="979545"/>
            <a:ext cx="1658787" cy="379078"/>
          </a:xfrm>
          <a:prstGeom prst="rect">
            <a:avLst/>
          </a:prstGeom>
          <a:noFill/>
        </p:spPr>
        <p:txBody>
          <a:bodyPr wrap="square">
            <a:spAutoFit/>
          </a:bodyPr>
          <a:lstStyle/>
          <a:p>
            <a:pPr algn="r">
              <a:lnSpc>
                <a:spcPct val="150000"/>
              </a:lnSpc>
            </a:pPr>
            <a:r>
              <a:rPr lang="en-US" sz="1400" b="1" dirty="0">
                <a:solidFill>
                  <a:schemeClr val="tx2"/>
                </a:solidFill>
                <a:effectLst/>
                <a:ea typeface="Open Sans SemiBold" panose="020B0706030804020204" pitchFamily="34" charset="0"/>
                <a:cs typeface="Open Sans SemiBold" panose="020B0706030804020204" pitchFamily="34" charset="0"/>
              </a:rPr>
              <a:t>Project Three</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32" name="TextBox 31">
            <a:extLst>
              <a:ext uri="{FF2B5EF4-FFF2-40B4-BE49-F238E27FC236}">
                <a16:creationId xmlns:a16="http://schemas.microsoft.com/office/drawing/2014/main" id="{E26EA4AF-D446-4284-8C93-C528692D1DAD}"/>
              </a:ext>
            </a:extLst>
          </p:cNvPr>
          <p:cNvSpPr txBox="1"/>
          <p:nvPr/>
        </p:nvSpPr>
        <p:spPr>
          <a:xfrm>
            <a:off x="7518870" y="834110"/>
            <a:ext cx="2510254" cy="379078"/>
          </a:xfrm>
          <a:prstGeom prst="rect">
            <a:avLst/>
          </a:prstGeom>
          <a:noFill/>
        </p:spPr>
        <p:txBody>
          <a:bodyPr wrap="square">
            <a:spAutoFit/>
          </a:bodyPr>
          <a:lstStyle/>
          <a:p>
            <a:pPr>
              <a:lnSpc>
                <a:spcPct val="150000"/>
              </a:lnSpc>
            </a:pPr>
            <a:r>
              <a:rPr lang="en-US" sz="1400" b="1" dirty="0">
                <a:solidFill>
                  <a:schemeClr val="tx2"/>
                </a:solidFill>
                <a:ea typeface="Open Sans SemiBold" panose="020B0706030804020204" pitchFamily="34" charset="0"/>
                <a:cs typeface="Open Sans SemiBold" panose="020B0706030804020204" pitchFamily="34" charset="0"/>
              </a:rPr>
              <a:t>Haiti</a:t>
            </a:r>
            <a:r>
              <a:rPr lang="en-US" sz="1400" b="1" dirty="0">
                <a:solidFill>
                  <a:schemeClr val="tx2"/>
                </a:solidFill>
                <a:effectLst/>
                <a:ea typeface="Open Sans SemiBold" panose="020B0706030804020204" pitchFamily="34" charset="0"/>
                <a:cs typeface="Open Sans SemiBold" panose="020B0706030804020204" pitchFamily="34" charset="0"/>
              </a:rPr>
              <a:t>, </a:t>
            </a:r>
            <a:r>
              <a:rPr lang="en-US" sz="1400" b="1" dirty="0">
                <a:solidFill>
                  <a:schemeClr val="tx2"/>
                </a:solidFill>
                <a:ea typeface="Open Sans SemiBold" panose="020B0706030804020204" pitchFamily="34" charset="0"/>
                <a:cs typeface="Open Sans SemiBold" panose="020B0706030804020204" pitchFamily="34" charset="0"/>
              </a:rPr>
              <a:t>1</a:t>
            </a:r>
            <a:r>
              <a:rPr lang="en-US" sz="1400" b="1" dirty="0">
                <a:solidFill>
                  <a:schemeClr val="tx2"/>
                </a:solidFill>
                <a:effectLst/>
                <a:ea typeface="Open Sans SemiBold" panose="020B0706030804020204" pitchFamily="34" charset="0"/>
                <a:cs typeface="Open Sans SemiBold" panose="020B0706030804020204" pitchFamily="34" charset="0"/>
              </a:rPr>
              <a:t>4 Mar 2021</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33" name="TextBox 32">
            <a:extLst>
              <a:ext uri="{FF2B5EF4-FFF2-40B4-BE49-F238E27FC236}">
                <a16:creationId xmlns:a16="http://schemas.microsoft.com/office/drawing/2014/main" id="{CC3D9C79-BC76-4564-91D4-35C3B78122F3}"/>
              </a:ext>
            </a:extLst>
          </p:cNvPr>
          <p:cNvSpPr txBox="1"/>
          <p:nvPr/>
        </p:nvSpPr>
        <p:spPr>
          <a:xfrm>
            <a:off x="7518870" y="1186473"/>
            <a:ext cx="2968009" cy="317587"/>
          </a:xfrm>
          <a:prstGeom prst="rect">
            <a:avLst/>
          </a:prstGeom>
          <a:noFill/>
        </p:spPr>
        <p:txBody>
          <a:bodyPr wrap="square">
            <a:spAutoFit/>
          </a:bodyPr>
          <a:lstStyle/>
          <a:p>
            <a:pPr>
              <a:lnSpc>
                <a:spcPct val="150000"/>
              </a:lnSpc>
            </a:pPr>
            <a:r>
              <a:rPr lang="id-ID" sz="1100" dirty="0">
                <a:solidFill>
                  <a:schemeClr val="accent6"/>
                </a:solidFill>
                <a:effectLst/>
                <a:ea typeface="Times New Roman" panose="02020603050405020304" pitchFamily="18" charset="0"/>
              </a:rPr>
              <a:t>Tristique nulla aliquet enim tortorat</a:t>
            </a:r>
            <a:r>
              <a:rPr lang="en-US" sz="1100" dirty="0">
                <a:solidFill>
                  <a:schemeClr val="accent6"/>
                </a:solidFill>
                <a:ea typeface="Times New Roman" panose="02020603050405020304" pitchFamily="18" charset="0"/>
              </a:rPr>
              <a:t>e</a:t>
            </a:r>
            <a:endParaRPr lang="id-ID" sz="1100" dirty="0">
              <a:solidFill>
                <a:schemeClr val="accent6"/>
              </a:solidFill>
              <a:effectLst/>
              <a:ea typeface="Times New Roman" panose="02020603050405020304" pitchFamily="18" charset="0"/>
            </a:endParaRPr>
          </a:p>
        </p:txBody>
      </p:sp>
      <p:grpSp>
        <p:nvGrpSpPr>
          <p:cNvPr id="21" name="Group 20">
            <a:extLst>
              <a:ext uri="{FF2B5EF4-FFF2-40B4-BE49-F238E27FC236}">
                <a16:creationId xmlns:a16="http://schemas.microsoft.com/office/drawing/2014/main" id="{A572BDFD-05EB-42F1-8DD9-0FDD963B8F9B}"/>
              </a:ext>
            </a:extLst>
          </p:cNvPr>
          <p:cNvGrpSpPr/>
          <p:nvPr/>
        </p:nvGrpSpPr>
        <p:grpSpPr>
          <a:xfrm flipH="1">
            <a:off x="751537" y="2995625"/>
            <a:ext cx="4839237" cy="961697"/>
            <a:chOff x="5949149" y="2597360"/>
            <a:chExt cx="4839237" cy="961697"/>
          </a:xfrm>
        </p:grpSpPr>
        <p:sp>
          <p:nvSpPr>
            <p:cNvPr id="22" name="Parallelogram 21">
              <a:extLst>
                <a:ext uri="{FF2B5EF4-FFF2-40B4-BE49-F238E27FC236}">
                  <a16:creationId xmlns:a16="http://schemas.microsoft.com/office/drawing/2014/main" id="{9DDF29DE-C31C-4A2D-9C21-E7149AB2DAC3}"/>
                </a:ext>
              </a:extLst>
            </p:cNvPr>
            <p:cNvSpPr/>
            <p:nvPr/>
          </p:nvSpPr>
          <p:spPr>
            <a:xfrm flipH="1">
              <a:off x="6235436" y="2597360"/>
              <a:ext cx="4552950" cy="961697"/>
            </a:xfrm>
            <a:prstGeom prst="parallelogram">
              <a:avLst/>
            </a:prstGeom>
            <a:solidFill>
              <a:schemeClr val="bg1"/>
            </a:solidFill>
            <a:ln>
              <a:noFill/>
            </a:ln>
            <a:effectLst>
              <a:outerShdw blurRad="317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3" name="Oval 22">
              <a:extLst>
                <a:ext uri="{FF2B5EF4-FFF2-40B4-BE49-F238E27FC236}">
                  <a16:creationId xmlns:a16="http://schemas.microsoft.com/office/drawing/2014/main" id="{267F3537-94E7-4D4D-B606-D2BCB99572E3}"/>
                </a:ext>
              </a:extLst>
            </p:cNvPr>
            <p:cNvSpPr/>
            <p:nvPr/>
          </p:nvSpPr>
          <p:spPr>
            <a:xfrm flipH="1">
              <a:off x="5949149" y="2758383"/>
              <a:ext cx="640080" cy="63965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1200" b="1" dirty="0"/>
                <a:t>04</a:t>
              </a:r>
              <a:endParaRPr lang="en-ID" sz="1200" b="1" dirty="0"/>
            </a:p>
          </p:txBody>
        </p:sp>
      </p:grpSp>
      <p:sp>
        <p:nvSpPr>
          <p:cNvPr id="26" name="Oval 25">
            <a:extLst>
              <a:ext uri="{FF2B5EF4-FFF2-40B4-BE49-F238E27FC236}">
                <a16:creationId xmlns:a16="http://schemas.microsoft.com/office/drawing/2014/main" id="{734F84D3-84CF-4487-8303-386A20ADDE2D}"/>
              </a:ext>
            </a:extLst>
          </p:cNvPr>
          <p:cNvSpPr/>
          <p:nvPr/>
        </p:nvSpPr>
        <p:spPr>
          <a:xfrm>
            <a:off x="5990624" y="3371097"/>
            <a:ext cx="210752" cy="21075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9" name="Rectangle 28">
            <a:extLst>
              <a:ext uri="{FF2B5EF4-FFF2-40B4-BE49-F238E27FC236}">
                <a16:creationId xmlns:a16="http://schemas.microsoft.com/office/drawing/2014/main" id="{CF12FC75-388C-41A4-9942-05C853AFBFED}"/>
              </a:ext>
            </a:extLst>
          </p:cNvPr>
          <p:cNvSpPr/>
          <p:nvPr/>
        </p:nvSpPr>
        <p:spPr>
          <a:xfrm>
            <a:off x="8552679" y="2995625"/>
            <a:ext cx="76665" cy="96169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1" name="TextBox 30">
            <a:extLst>
              <a:ext uri="{FF2B5EF4-FFF2-40B4-BE49-F238E27FC236}">
                <a16:creationId xmlns:a16="http://schemas.microsoft.com/office/drawing/2014/main" id="{77DE5D24-F065-46D3-9E6E-9F05945B78A5}"/>
              </a:ext>
            </a:extLst>
          </p:cNvPr>
          <p:cNvSpPr txBox="1"/>
          <p:nvPr/>
        </p:nvSpPr>
        <p:spPr>
          <a:xfrm>
            <a:off x="8808652" y="3286934"/>
            <a:ext cx="1658787" cy="379078"/>
          </a:xfrm>
          <a:prstGeom prst="rect">
            <a:avLst/>
          </a:prstGeom>
          <a:noFill/>
        </p:spPr>
        <p:txBody>
          <a:bodyPr wrap="square">
            <a:spAutoFit/>
          </a:bodyPr>
          <a:lstStyle/>
          <a:p>
            <a:pPr>
              <a:lnSpc>
                <a:spcPct val="150000"/>
              </a:lnSpc>
            </a:pPr>
            <a:r>
              <a:rPr lang="en-US" sz="1400" b="1" dirty="0">
                <a:solidFill>
                  <a:schemeClr val="tx2"/>
                </a:solidFill>
                <a:effectLst/>
                <a:ea typeface="Open Sans SemiBold" panose="020B0706030804020204" pitchFamily="34" charset="0"/>
                <a:cs typeface="Open Sans SemiBold" panose="020B0706030804020204" pitchFamily="34" charset="0"/>
              </a:rPr>
              <a:t>Project Four</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34" name="TextBox 33">
            <a:extLst>
              <a:ext uri="{FF2B5EF4-FFF2-40B4-BE49-F238E27FC236}">
                <a16:creationId xmlns:a16="http://schemas.microsoft.com/office/drawing/2014/main" id="{EFCE0B70-0CAC-47C7-8832-3E3D9B6D5DF1}"/>
              </a:ext>
            </a:extLst>
          </p:cNvPr>
          <p:cNvSpPr txBox="1"/>
          <p:nvPr/>
        </p:nvSpPr>
        <p:spPr>
          <a:xfrm>
            <a:off x="2162877" y="3141498"/>
            <a:ext cx="2510254" cy="379078"/>
          </a:xfrm>
          <a:prstGeom prst="rect">
            <a:avLst/>
          </a:prstGeom>
          <a:noFill/>
        </p:spPr>
        <p:txBody>
          <a:bodyPr wrap="square">
            <a:spAutoFit/>
          </a:bodyPr>
          <a:lstStyle/>
          <a:p>
            <a:pPr algn="r">
              <a:lnSpc>
                <a:spcPct val="150000"/>
              </a:lnSpc>
            </a:pPr>
            <a:r>
              <a:rPr lang="en-US" sz="1400" b="1" dirty="0">
                <a:solidFill>
                  <a:schemeClr val="tx2"/>
                </a:solidFill>
                <a:effectLst/>
                <a:ea typeface="Open Sans SemiBold" panose="020B0706030804020204" pitchFamily="34" charset="0"/>
                <a:cs typeface="Open Sans SemiBold" panose="020B0706030804020204" pitchFamily="34" charset="0"/>
              </a:rPr>
              <a:t>Brazil, 12 Apr 2021</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35" name="TextBox 34">
            <a:extLst>
              <a:ext uri="{FF2B5EF4-FFF2-40B4-BE49-F238E27FC236}">
                <a16:creationId xmlns:a16="http://schemas.microsoft.com/office/drawing/2014/main" id="{A6B3224D-B379-48BC-BE44-4F7537DE3138}"/>
              </a:ext>
            </a:extLst>
          </p:cNvPr>
          <p:cNvSpPr txBox="1"/>
          <p:nvPr/>
        </p:nvSpPr>
        <p:spPr>
          <a:xfrm>
            <a:off x="1705122" y="3493861"/>
            <a:ext cx="2968009" cy="317587"/>
          </a:xfrm>
          <a:prstGeom prst="rect">
            <a:avLst/>
          </a:prstGeom>
          <a:noFill/>
        </p:spPr>
        <p:txBody>
          <a:bodyPr wrap="square">
            <a:spAutoFit/>
          </a:bodyPr>
          <a:lstStyle/>
          <a:p>
            <a:pPr algn="r">
              <a:lnSpc>
                <a:spcPct val="150000"/>
              </a:lnSpc>
            </a:pPr>
            <a:r>
              <a:rPr lang="id-ID" sz="1100" dirty="0">
                <a:solidFill>
                  <a:schemeClr val="accent6"/>
                </a:solidFill>
                <a:effectLst/>
                <a:ea typeface="Times New Roman" panose="02020603050405020304" pitchFamily="18" charset="0"/>
              </a:rPr>
              <a:t>Tristique nulla aliquet enim tortorat</a:t>
            </a:r>
            <a:r>
              <a:rPr lang="en-US" sz="1100" dirty="0">
                <a:solidFill>
                  <a:schemeClr val="accent6"/>
                </a:solidFill>
                <a:ea typeface="Times New Roman" panose="02020603050405020304" pitchFamily="18" charset="0"/>
              </a:rPr>
              <a:t>e</a:t>
            </a:r>
            <a:endParaRPr lang="id-ID" sz="1100" dirty="0">
              <a:solidFill>
                <a:schemeClr val="accent6"/>
              </a:solidFill>
              <a:effectLst/>
              <a:ea typeface="Times New Roman" panose="02020603050405020304" pitchFamily="18" charset="0"/>
            </a:endParaRPr>
          </a:p>
        </p:txBody>
      </p:sp>
      <p:sp>
        <p:nvSpPr>
          <p:cNvPr id="39" name="Rectangle 38">
            <a:extLst>
              <a:ext uri="{FF2B5EF4-FFF2-40B4-BE49-F238E27FC236}">
                <a16:creationId xmlns:a16="http://schemas.microsoft.com/office/drawing/2014/main" id="{99BF4D07-EBB1-446B-86DC-A1D55DEC1110}"/>
              </a:ext>
            </a:extLst>
          </p:cNvPr>
          <p:cNvSpPr/>
          <p:nvPr/>
        </p:nvSpPr>
        <p:spPr>
          <a:xfrm>
            <a:off x="3578667" y="5209652"/>
            <a:ext cx="76665" cy="961697"/>
          </a:xfrm>
          <a:prstGeom prst="rect">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6" name="Parallelogram 45">
            <a:extLst>
              <a:ext uri="{FF2B5EF4-FFF2-40B4-BE49-F238E27FC236}">
                <a16:creationId xmlns:a16="http://schemas.microsoft.com/office/drawing/2014/main" id="{DC401199-9DA3-4FBC-A308-69D8BABAB75B}"/>
              </a:ext>
            </a:extLst>
          </p:cNvPr>
          <p:cNvSpPr/>
          <p:nvPr/>
        </p:nvSpPr>
        <p:spPr>
          <a:xfrm flipH="1">
            <a:off x="6903524" y="5209653"/>
            <a:ext cx="4552950" cy="961697"/>
          </a:xfrm>
          <a:prstGeom prst="parallelogram">
            <a:avLst/>
          </a:prstGeom>
          <a:solidFill>
            <a:schemeClr val="bg1"/>
          </a:solidFill>
          <a:ln>
            <a:noFill/>
          </a:ln>
          <a:effectLst>
            <a:outerShdw blurRad="317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7" name="Oval 46">
            <a:extLst>
              <a:ext uri="{FF2B5EF4-FFF2-40B4-BE49-F238E27FC236}">
                <a16:creationId xmlns:a16="http://schemas.microsoft.com/office/drawing/2014/main" id="{5AAF4C16-E1D9-4A21-8E2C-A0DCC0E41D18}"/>
              </a:ext>
            </a:extLst>
          </p:cNvPr>
          <p:cNvSpPr/>
          <p:nvPr/>
        </p:nvSpPr>
        <p:spPr>
          <a:xfrm flipH="1">
            <a:off x="6617237" y="5370676"/>
            <a:ext cx="640080" cy="639651"/>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1200" b="1" dirty="0"/>
              <a:t>05</a:t>
            </a:r>
            <a:endParaRPr lang="en-ID" sz="1200" b="1" dirty="0"/>
          </a:p>
        </p:txBody>
      </p:sp>
      <p:sp>
        <p:nvSpPr>
          <p:cNvPr id="41" name="Oval 40">
            <a:extLst>
              <a:ext uri="{FF2B5EF4-FFF2-40B4-BE49-F238E27FC236}">
                <a16:creationId xmlns:a16="http://schemas.microsoft.com/office/drawing/2014/main" id="{2D62F9E5-F390-4C24-B08A-3171AFAFA549}"/>
              </a:ext>
            </a:extLst>
          </p:cNvPr>
          <p:cNvSpPr/>
          <p:nvPr/>
        </p:nvSpPr>
        <p:spPr>
          <a:xfrm>
            <a:off x="6006634" y="5585125"/>
            <a:ext cx="210752" cy="210752"/>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3" name="TextBox 42">
            <a:extLst>
              <a:ext uri="{FF2B5EF4-FFF2-40B4-BE49-F238E27FC236}">
                <a16:creationId xmlns:a16="http://schemas.microsoft.com/office/drawing/2014/main" id="{BF3397F1-8241-43D9-9B8A-204C8938B06A}"/>
              </a:ext>
            </a:extLst>
          </p:cNvPr>
          <p:cNvSpPr txBox="1"/>
          <p:nvPr/>
        </p:nvSpPr>
        <p:spPr>
          <a:xfrm>
            <a:off x="1745978" y="5500961"/>
            <a:ext cx="1658787" cy="379078"/>
          </a:xfrm>
          <a:prstGeom prst="rect">
            <a:avLst/>
          </a:prstGeom>
          <a:noFill/>
        </p:spPr>
        <p:txBody>
          <a:bodyPr wrap="square">
            <a:spAutoFit/>
          </a:bodyPr>
          <a:lstStyle/>
          <a:p>
            <a:pPr algn="r">
              <a:lnSpc>
                <a:spcPct val="150000"/>
              </a:lnSpc>
            </a:pPr>
            <a:r>
              <a:rPr lang="en-US" sz="1400" b="1" dirty="0">
                <a:solidFill>
                  <a:schemeClr val="tx2"/>
                </a:solidFill>
                <a:effectLst/>
                <a:ea typeface="Open Sans SemiBold" panose="020B0706030804020204" pitchFamily="34" charset="0"/>
                <a:cs typeface="Open Sans SemiBold" panose="020B0706030804020204" pitchFamily="34" charset="0"/>
              </a:rPr>
              <a:t>Project Five</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44" name="TextBox 43">
            <a:extLst>
              <a:ext uri="{FF2B5EF4-FFF2-40B4-BE49-F238E27FC236}">
                <a16:creationId xmlns:a16="http://schemas.microsoft.com/office/drawing/2014/main" id="{432A3AD4-F673-4AEA-BAFA-7C22F9C20D67}"/>
              </a:ext>
            </a:extLst>
          </p:cNvPr>
          <p:cNvSpPr txBox="1"/>
          <p:nvPr/>
        </p:nvSpPr>
        <p:spPr>
          <a:xfrm>
            <a:off x="7534880" y="5355526"/>
            <a:ext cx="2510254" cy="379078"/>
          </a:xfrm>
          <a:prstGeom prst="rect">
            <a:avLst/>
          </a:prstGeom>
          <a:noFill/>
        </p:spPr>
        <p:txBody>
          <a:bodyPr wrap="square">
            <a:spAutoFit/>
          </a:bodyPr>
          <a:lstStyle/>
          <a:p>
            <a:pPr>
              <a:lnSpc>
                <a:spcPct val="150000"/>
              </a:lnSpc>
            </a:pPr>
            <a:r>
              <a:rPr lang="en-US" sz="1400" b="1" dirty="0">
                <a:solidFill>
                  <a:schemeClr val="tx2"/>
                </a:solidFill>
                <a:effectLst/>
                <a:ea typeface="Open Sans SemiBold" panose="020B0706030804020204" pitchFamily="34" charset="0"/>
                <a:cs typeface="Open Sans SemiBold" panose="020B0706030804020204" pitchFamily="34" charset="0"/>
              </a:rPr>
              <a:t>London, 15 May 2021</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45" name="TextBox 44">
            <a:extLst>
              <a:ext uri="{FF2B5EF4-FFF2-40B4-BE49-F238E27FC236}">
                <a16:creationId xmlns:a16="http://schemas.microsoft.com/office/drawing/2014/main" id="{03D42C36-01E6-48D9-89A7-F51A93BA64F3}"/>
              </a:ext>
            </a:extLst>
          </p:cNvPr>
          <p:cNvSpPr txBox="1"/>
          <p:nvPr/>
        </p:nvSpPr>
        <p:spPr>
          <a:xfrm>
            <a:off x="7534880" y="5707889"/>
            <a:ext cx="2968009" cy="317587"/>
          </a:xfrm>
          <a:prstGeom prst="rect">
            <a:avLst/>
          </a:prstGeom>
          <a:noFill/>
        </p:spPr>
        <p:txBody>
          <a:bodyPr wrap="square">
            <a:spAutoFit/>
          </a:bodyPr>
          <a:lstStyle/>
          <a:p>
            <a:pPr>
              <a:lnSpc>
                <a:spcPct val="150000"/>
              </a:lnSpc>
            </a:pPr>
            <a:r>
              <a:rPr lang="id-ID" sz="1100" dirty="0">
                <a:solidFill>
                  <a:schemeClr val="accent6"/>
                </a:solidFill>
                <a:effectLst/>
                <a:ea typeface="Times New Roman" panose="02020603050405020304" pitchFamily="18" charset="0"/>
              </a:rPr>
              <a:t>Tristique nulla aliquet enim tortorat</a:t>
            </a:r>
            <a:r>
              <a:rPr lang="en-US" sz="1100" dirty="0">
                <a:solidFill>
                  <a:schemeClr val="accent6"/>
                </a:solidFill>
                <a:ea typeface="Times New Roman" panose="02020603050405020304" pitchFamily="18" charset="0"/>
              </a:rPr>
              <a:t>e</a:t>
            </a:r>
            <a:endParaRPr lang="id-ID" sz="1100" dirty="0">
              <a:solidFill>
                <a:schemeClr val="accent6"/>
              </a:solidFill>
              <a:effectLst/>
              <a:ea typeface="Times New Roman" panose="02020603050405020304" pitchFamily="18" charset="0"/>
            </a:endParaRPr>
          </a:p>
        </p:txBody>
      </p:sp>
      <p:sp>
        <p:nvSpPr>
          <p:cNvPr id="4" name="Picture Placeholder 3">
            <a:extLst>
              <a:ext uri="{FF2B5EF4-FFF2-40B4-BE49-F238E27FC236}">
                <a16:creationId xmlns:a16="http://schemas.microsoft.com/office/drawing/2014/main" id="{DD851258-F6B0-4E98-9E1E-5045EA524231}"/>
              </a:ext>
            </a:extLst>
          </p:cNvPr>
          <p:cNvSpPr>
            <a:spLocks noGrp="1"/>
          </p:cNvSpPr>
          <p:nvPr>
            <p:ph type="pic" sz="quarter" idx="10"/>
          </p:nvPr>
        </p:nvSpPr>
        <p:spPr/>
      </p:sp>
      <p:sp>
        <p:nvSpPr>
          <p:cNvPr id="8" name="Picture Placeholder 7">
            <a:extLst>
              <a:ext uri="{FF2B5EF4-FFF2-40B4-BE49-F238E27FC236}">
                <a16:creationId xmlns:a16="http://schemas.microsoft.com/office/drawing/2014/main" id="{7371D2E4-C891-4125-AC59-F46EE4935FFB}"/>
              </a:ext>
            </a:extLst>
          </p:cNvPr>
          <p:cNvSpPr>
            <a:spLocks noGrp="1"/>
          </p:cNvSpPr>
          <p:nvPr>
            <p:ph type="pic" sz="quarter" idx="11"/>
          </p:nvPr>
        </p:nvSpPr>
        <p:spPr/>
      </p:sp>
      <p:sp>
        <p:nvSpPr>
          <p:cNvPr id="10" name="Picture Placeholder 9">
            <a:extLst>
              <a:ext uri="{FF2B5EF4-FFF2-40B4-BE49-F238E27FC236}">
                <a16:creationId xmlns:a16="http://schemas.microsoft.com/office/drawing/2014/main" id="{3FEF7EEA-C1BC-40B7-9F94-63A57B2857F1}"/>
              </a:ext>
            </a:extLst>
          </p:cNvPr>
          <p:cNvSpPr>
            <a:spLocks noGrp="1"/>
          </p:cNvSpPr>
          <p:nvPr>
            <p:ph type="pic" sz="quarter" idx="12"/>
          </p:nvPr>
        </p:nvSpPr>
        <p:spPr/>
      </p:sp>
    </p:spTree>
    <p:extLst>
      <p:ext uri="{BB962C8B-B14F-4D97-AF65-F5344CB8AC3E}">
        <p14:creationId xmlns:p14="http://schemas.microsoft.com/office/powerpoint/2010/main" val="32007624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9B2EFDB1-306B-4E34-AC90-2DBF43EF2B33}"/>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29</a:t>
            </a:fld>
            <a:endParaRPr lang="en-ID" sz="800" dirty="0">
              <a:solidFill>
                <a:schemeClr val="accent6">
                  <a:lumMod val="40000"/>
                  <a:lumOff val="60000"/>
                </a:schemeClr>
              </a:solidFill>
            </a:endParaRPr>
          </a:p>
        </p:txBody>
      </p:sp>
      <p:sp>
        <p:nvSpPr>
          <p:cNvPr id="13" name="TextBox 12">
            <a:extLst>
              <a:ext uri="{FF2B5EF4-FFF2-40B4-BE49-F238E27FC236}">
                <a16:creationId xmlns:a16="http://schemas.microsoft.com/office/drawing/2014/main" id="{FC0DB71F-0D62-4F39-843C-97DE81B94006}"/>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14" name="Group 13">
            <a:extLst>
              <a:ext uri="{FF2B5EF4-FFF2-40B4-BE49-F238E27FC236}">
                <a16:creationId xmlns:a16="http://schemas.microsoft.com/office/drawing/2014/main" id="{3971AA9B-3FE2-4EE4-AB30-7262CA90F7E7}"/>
              </a:ext>
            </a:extLst>
          </p:cNvPr>
          <p:cNvGrpSpPr/>
          <p:nvPr/>
        </p:nvGrpSpPr>
        <p:grpSpPr>
          <a:xfrm>
            <a:off x="630478" y="6183134"/>
            <a:ext cx="253999" cy="87085"/>
            <a:chOff x="4499429" y="1843314"/>
            <a:chExt cx="253999" cy="87085"/>
          </a:xfrm>
        </p:grpSpPr>
        <p:sp>
          <p:nvSpPr>
            <p:cNvPr id="15" name="Oval 14">
              <a:extLst>
                <a:ext uri="{FF2B5EF4-FFF2-40B4-BE49-F238E27FC236}">
                  <a16:creationId xmlns:a16="http://schemas.microsoft.com/office/drawing/2014/main" id="{E0962478-E0D7-4BF1-94A8-784567EADC78}"/>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6" name="Oval 15">
              <a:extLst>
                <a:ext uri="{FF2B5EF4-FFF2-40B4-BE49-F238E27FC236}">
                  <a16:creationId xmlns:a16="http://schemas.microsoft.com/office/drawing/2014/main" id="{FF245CE0-5516-4B43-80E1-3F2E123D608D}"/>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17" name="Rectangle 16">
            <a:extLst>
              <a:ext uri="{FF2B5EF4-FFF2-40B4-BE49-F238E27FC236}">
                <a16:creationId xmlns:a16="http://schemas.microsoft.com/office/drawing/2014/main" id="{2B3B4E67-8F14-4A5A-A9AF-F92EE0CD02C6}"/>
              </a:ext>
            </a:extLst>
          </p:cNvPr>
          <p:cNvSpPr/>
          <p:nvPr/>
        </p:nvSpPr>
        <p:spPr>
          <a:xfrm>
            <a:off x="3562657" y="1277807"/>
            <a:ext cx="76665" cy="961697"/>
          </a:xfrm>
          <a:prstGeom prst="rect">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nvGrpSpPr>
          <p:cNvPr id="18" name="Group 17">
            <a:extLst>
              <a:ext uri="{FF2B5EF4-FFF2-40B4-BE49-F238E27FC236}">
                <a16:creationId xmlns:a16="http://schemas.microsoft.com/office/drawing/2014/main" id="{45C25924-AC30-4288-B734-C7920D8CEADB}"/>
              </a:ext>
            </a:extLst>
          </p:cNvPr>
          <p:cNvGrpSpPr/>
          <p:nvPr/>
        </p:nvGrpSpPr>
        <p:grpSpPr>
          <a:xfrm>
            <a:off x="6601227" y="1277808"/>
            <a:ext cx="4839237" cy="961697"/>
            <a:chOff x="5949149" y="2597360"/>
            <a:chExt cx="4839237" cy="961697"/>
          </a:xfrm>
        </p:grpSpPr>
        <p:sp>
          <p:nvSpPr>
            <p:cNvPr id="19" name="Parallelogram 18">
              <a:extLst>
                <a:ext uri="{FF2B5EF4-FFF2-40B4-BE49-F238E27FC236}">
                  <a16:creationId xmlns:a16="http://schemas.microsoft.com/office/drawing/2014/main" id="{561EFA52-8EFA-4839-A6AE-F977D9DD88A0}"/>
                </a:ext>
              </a:extLst>
            </p:cNvPr>
            <p:cNvSpPr/>
            <p:nvPr/>
          </p:nvSpPr>
          <p:spPr>
            <a:xfrm flipH="1">
              <a:off x="6235436" y="2597360"/>
              <a:ext cx="4552950" cy="961697"/>
            </a:xfrm>
            <a:prstGeom prst="parallelogram">
              <a:avLst/>
            </a:prstGeom>
            <a:solidFill>
              <a:schemeClr val="bg1"/>
            </a:solidFill>
            <a:ln>
              <a:noFill/>
            </a:ln>
            <a:effectLst>
              <a:outerShdw blurRad="317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0" name="Oval 19">
              <a:extLst>
                <a:ext uri="{FF2B5EF4-FFF2-40B4-BE49-F238E27FC236}">
                  <a16:creationId xmlns:a16="http://schemas.microsoft.com/office/drawing/2014/main" id="{EF1AC502-7EEC-4A2A-A496-6EE8304C5497}"/>
                </a:ext>
              </a:extLst>
            </p:cNvPr>
            <p:cNvSpPr/>
            <p:nvPr/>
          </p:nvSpPr>
          <p:spPr>
            <a:xfrm flipH="1">
              <a:off x="5949149" y="2758383"/>
              <a:ext cx="640080" cy="639651"/>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1200" b="1" dirty="0"/>
                <a:t>06</a:t>
              </a:r>
              <a:endParaRPr lang="en-ID" sz="1200" b="1" dirty="0"/>
            </a:p>
          </p:txBody>
        </p:sp>
      </p:grpSp>
      <p:grpSp>
        <p:nvGrpSpPr>
          <p:cNvPr id="21" name="Group 20">
            <a:extLst>
              <a:ext uri="{FF2B5EF4-FFF2-40B4-BE49-F238E27FC236}">
                <a16:creationId xmlns:a16="http://schemas.microsoft.com/office/drawing/2014/main" id="{46A98A07-176E-4891-A338-761DE3B7F527}"/>
              </a:ext>
            </a:extLst>
          </p:cNvPr>
          <p:cNvGrpSpPr/>
          <p:nvPr/>
        </p:nvGrpSpPr>
        <p:grpSpPr>
          <a:xfrm flipH="1">
            <a:off x="751537" y="3585196"/>
            <a:ext cx="4839237" cy="961697"/>
            <a:chOff x="5949149" y="2597360"/>
            <a:chExt cx="4839237" cy="961697"/>
          </a:xfrm>
        </p:grpSpPr>
        <p:sp>
          <p:nvSpPr>
            <p:cNvPr id="22" name="Parallelogram 21">
              <a:extLst>
                <a:ext uri="{FF2B5EF4-FFF2-40B4-BE49-F238E27FC236}">
                  <a16:creationId xmlns:a16="http://schemas.microsoft.com/office/drawing/2014/main" id="{8911DEE4-5695-4D96-9E32-0365BE0D6753}"/>
                </a:ext>
              </a:extLst>
            </p:cNvPr>
            <p:cNvSpPr/>
            <p:nvPr/>
          </p:nvSpPr>
          <p:spPr>
            <a:xfrm flipH="1">
              <a:off x="6235436" y="2597360"/>
              <a:ext cx="4552950" cy="961697"/>
            </a:xfrm>
            <a:prstGeom prst="parallelogram">
              <a:avLst/>
            </a:prstGeom>
            <a:solidFill>
              <a:schemeClr val="bg1"/>
            </a:solidFill>
            <a:ln>
              <a:noFill/>
            </a:ln>
            <a:effectLst>
              <a:outerShdw blurRad="3175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3" name="Oval 22">
              <a:extLst>
                <a:ext uri="{FF2B5EF4-FFF2-40B4-BE49-F238E27FC236}">
                  <a16:creationId xmlns:a16="http://schemas.microsoft.com/office/drawing/2014/main" id="{E80B2C5D-046C-425D-8686-9BAD0231CF00}"/>
                </a:ext>
              </a:extLst>
            </p:cNvPr>
            <p:cNvSpPr/>
            <p:nvPr/>
          </p:nvSpPr>
          <p:spPr>
            <a:xfrm flipH="1">
              <a:off x="5949149" y="2758383"/>
              <a:ext cx="640080" cy="63965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1200" b="1" dirty="0"/>
                <a:t>07</a:t>
              </a:r>
              <a:endParaRPr lang="en-ID" sz="1200" b="1" dirty="0"/>
            </a:p>
          </p:txBody>
        </p:sp>
      </p:grpSp>
      <p:cxnSp>
        <p:nvCxnSpPr>
          <p:cNvPr id="24" name="Straight Connector 23">
            <a:extLst>
              <a:ext uri="{FF2B5EF4-FFF2-40B4-BE49-F238E27FC236}">
                <a16:creationId xmlns:a16="http://schemas.microsoft.com/office/drawing/2014/main" id="{AE5CD141-9224-4489-BF20-3976D65E0AC3}"/>
              </a:ext>
            </a:extLst>
          </p:cNvPr>
          <p:cNvCxnSpPr>
            <a:cxnSpLocks/>
            <a:endCxn id="26" idx="0"/>
          </p:cNvCxnSpPr>
          <p:nvPr/>
        </p:nvCxnSpPr>
        <p:spPr>
          <a:xfrm>
            <a:off x="6096000" y="0"/>
            <a:ext cx="0" cy="3960668"/>
          </a:xfrm>
          <a:prstGeom prst="line">
            <a:avLst/>
          </a:prstGeom>
          <a:ln w="25400">
            <a:solidFill>
              <a:schemeClr val="bg2">
                <a:lumMod val="90000"/>
              </a:schemeClr>
            </a:solidFill>
            <a:prstDash val="dash"/>
          </a:ln>
        </p:spPr>
        <p:style>
          <a:lnRef idx="1">
            <a:schemeClr val="accent1"/>
          </a:lnRef>
          <a:fillRef idx="0">
            <a:schemeClr val="accent1"/>
          </a:fillRef>
          <a:effectRef idx="0">
            <a:schemeClr val="accent1"/>
          </a:effectRef>
          <a:fontRef idx="minor">
            <a:schemeClr val="tx1"/>
          </a:fontRef>
        </p:style>
      </p:cxnSp>
      <p:sp>
        <p:nvSpPr>
          <p:cNvPr id="25" name="Oval 24">
            <a:extLst>
              <a:ext uri="{FF2B5EF4-FFF2-40B4-BE49-F238E27FC236}">
                <a16:creationId xmlns:a16="http://schemas.microsoft.com/office/drawing/2014/main" id="{75861CEE-3DFA-45B0-9EED-C55A8BD08C71}"/>
              </a:ext>
            </a:extLst>
          </p:cNvPr>
          <p:cNvSpPr/>
          <p:nvPr/>
        </p:nvSpPr>
        <p:spPr>
          <a:xfrm>
            <a:off x="5990624" y="1653280"/>
            <a:ext cx="210752" cy="210752"/>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6" name="Oval 25">
            <a:extLst>
              <a:ext uri="{FF2B5EF4-FFF2-40B4-BE49-F238E27FC236}">
                <a16:creationId xmlns:a16="http://schemas.microsoft.com/office/drawing/2014/main" id="{4D3461BA-DF23-4A80-987D-356C1FBC5059}"/>
              </a:ext>
            </a:extLst>
          </p:cNvPr>
          <p:cNvSpPr/>
          <p:nvPr/>
        </p:nvSpPr>
        <p:spPr>
          <a:xfrm>
            <a:off x="5990624" y="3960668"/>
            <a:ext cx="210752" cy="21075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9" name="Rectangle 28">
            <a:extLst>
              <a:ext uri="{FF2B5EF4-FFF2-40B4-BE49-F238E27FC236}">
                <a16:creationId xmlns:a16="http://schemas.microsoft.com/office/drawing/2014/main" id="{FC97A620-37DD-41CF-9EFB-B42F89B61BAE}"/>
              </a:ext>
            </a:extLst>
          </p:cNvPr>
          <p:cNvSpPr/>
          <p:nvPr/>
        </p:nvSpPr>
        <p:spPr>
          <a:xfrm>
            <a:off x="8552679" y="3585196"/>
            <a:ext cx="76665" cy="96169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0" name="TextBox 29">
            <a:extLst>
              <a:ext uri="{FF2B5EF4-FFF2-40B4-BE49-F238E27FC236}">
                <a16:creationId xmlns:a16="http://schemas.microsoft.com/office/drawing/2014/main" id="{B89F7002-FC2E-4776-927C-055D9453D31D}"/>
              </a:ext>
            </a:extLst>
          </p:cNvPr>
          <p:cNvSpPr txBox="1"/>
          <p:nvPr/>
        </p:nvSpPr>
        <p:spPr>
          <a:xfrm>
            <a:off x="1729968" y="1569116"/>
            <a:ext cx="1658787" cy="379078"/>
          </a:xfrm>
          <a:prstGeom prst="rect">
            <a:avLst/>
          </a:prstGeom>
          <a:noFill/>
        </p:spPr>
        <p:txBody>
          <a:bodyPr wrap="square">
            <a:spAutoFit/>
          </a:bodyPr>
          <a:lstStyle/>
          <a:p>
            <a:pPr algn="r">
              <a:lnSpc>
                <a:spcPct val="150000"/>
              </a:lnSpc>
            </a:pPr>
            <a:r>
              <a:rPr lang="en-US" sz="1400" b="1" dirty="0">
                <a:solidFill>
                  <a:schemeClr val="tx2"/>
                </a:solidFill>
                <a:effectLst/>
                <a:ea typeface="Open Sans SemiBold" panose="020B0706030804020204" pitchFamily="34" charset="0"/>
                <a:cs typeface="Open Sans SemiBold" panose="020B0706030804020204" pitchFamily="34" charset="0"/>
              </a:rPr>
              <a:t>Project Six</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31" name="TextBox 30">
            <a:extLst>
              <a:ext uri="{FF2B5EF4-FFF2-40B4-BE49-F238E27FC236}">
                <a16:creationId xmlns:a16="http://schemas.microsoft.com/office/drawing/2014/main" id="{5DEABFE2-B867-4B27-8D9A-CBCFEBD421C9}"/>
              </a:ext>
            </a:extLst>
          </p:cNvPr>
          <p:cNvSpPr txBox="1"/>
          <p:nvPr/>
        </p:nvSpPr>
        <p:spPr>
          <a:xfrm>
            <a:off x="8808652" y="3876505"/>
            <a:ext cx="1658787" cy="379078"/>
          </a:xfrm>
          <a:prstGeom prst="rect">
            <a:avLst/>
          </a:prstGeom>
          <a:noFill/>
        </p:spPr>
        <p:txBody>
          <a:bodyPr wrap="square">
            <a:spAutoFit/>
          </a:bodyPr>
          <a:lstStyle/>
          <a:p>
            <a:pPr>
              <a:lnSpc>
                <a:spcPct val="150000"/>
              </a:lnSpc>
            </a:pPr>
            <a:r>
              <a:rPr lang="en-US" sz="1400" b="1" dirty="0">
                <a:solidFill>
                  <a:schemeClr val="tx2"/>
                </a:solidFill>
                <a:effectLst/>
                <a:ea typeface="Open Sans SemiBold" panose="020B0706030804020204" pitchFamily="34" charset="0"/>
                <a:cs typeface="Open Sans SemiBold" panose="020B0706030804020204" pitchFamily="34" charset="0"/>
              </a:rPr>
              <a:t>Project Seven</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32" name="TextBox 31">
            <a:extLst>
              <a:ext uri="{FF2B5EF4-FFF2-40B4-BE49-F238E27FC236}">
                <a16:creationId xmlns:a16="http://schemas.microsoft.com/office/drawing/2014/main" id="{A2A90195-5C4D-4155-B166-BAA6FCF81E23}"/>
              </a:ext>
            </a:extLst>
          </p:cNvPr>
          <p:cNvSpPr txBox="1"/>
          <p:nvPr/>
        </p:nvSpPr>
        <p:spPr>
          <a:xfrm>
            <a:off x="7518870" y="1423681"/>
            <a:ext cx="2510254" cy="379078"/>
          </a:xfrm>
          <a:prstGeom prst="rect">
            <a:avLst/>
          </a:prstGeom>
          <a:noFill/>
        </p:spPr>
        <p:txBody>
          <a:bodyPr wrap="square">
            <a:spAutoFit/>
          </a:bodyPr>
          <a:lstStyle/>
          <a:p>
            <a:pPr>
              <a:lnSpc>
                <a:spcPct val="150000"/>
              </a:lnSpc>
            </a:pPr>
            <a:r>
              <a:rPr lang="en-US" sz="1400" b="1" dirty="0">
                <a:solidFill>
                  <a:schemeClr val="tx2"/>
                </a:solidFill>
                <a:ea typeface="Open Sans SemiBold" panose="020B0706030804020204" pitchFamily="34" charset="0"/>
                <a:cs typeface="Open Sans SemiBold" panose="020B0706030804020204" pitchFamily="34" charset="0"/>
              </a:rPr>
              <a:t>Jakarta</a:t>
            </a:r>
            <a:r>
              <a:rPr lang="en-US" sz="1400" b="1" dirty="0">
                <a:solidFill>
                  <a:schemeClr val="tx2"/>
                </a:solidFill>
                <a:effectLst/>
                <a:ea typeface="Open Sans SemiBold" panose="020B0706030804020204" pitchFamily="34" charset="0"/>
                <a:cs typeface="Open Sans SemiBold" panose="020B0706030804020204" pitchFamily="34" charset="0"/>
              </a:rPr>
              <a:t>, 20 Nov 2021</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33" name="TextBox 32">
            <a:extLst>
              <a:ext uri="{FF2B5EF4-FFF2-40B4-BE49-F238E27FC236}">
                <a16:creationId xmlns:a16="http://schemas.microsoft.com/office/drawing/2014/main" id="{8A6D253F-9D95-42F2-B707-EC3C92B3A213}"/>
              </a:ext>
            </a:extLst>
          </p:cNvPr>
          <p:cNvSpPr txBox="1"/>
          <p:nvPr/>
        </p:nvSpPr>
        <p:spPr>
          <a:xfrm>
            <a:off x="7518870" y="1776044"/>
            <a:ext cx="2968009" cy="317587"/>
          </a:xfrm>
          <a:prstGeom prst="rect">
            <a:avLst/>
          </a:prstGeom>
          <a:noFill/>
        </p:spPr>
        <p:txBody>
          <a:bodyPr wrap="square">
            <a:spAutoFit/>
          </a:bodyPr>
          <a:lstStyle/>
          <a:p>
            <a:pPr>
              <a:lnSpc>
                <a:spcPct val="150000"/>
              </a:lnSpc>
            </a:pPr>
            <a:r>
              <a:rPr lang="id-ID" sz="1100" dirty="0">
                <a:solidFill>
                  <a:schemeClr val="accent6"/>
                </a:solidFill>
                <a:effectLst/>
                <a:ea typeface="Times New Roman" panose="02020603050405020304" pitchFamily="18" charset="0"/>
              </a:rPr>
              <a:t>Tristique nulla aliquet enim tortorat</a:t>
            </a:r>
            <a:r>
              <a:rPr lang="en-US" sz="1100" dirty="0">
                <a:solidFill>
                  <a:schemeClr val="accent6"/>
                </a:solidFill>
                <a:ea typeface="Times New Roman" panose="02020603050405020304" pitchFamily="18" charset="0"/>
              </a:rPr>
              <a:t>e</a:t>
            </a:r>
            <a:endParaRPr lang="id-ID" sz="1100" dirty="0">
              <a:solidFill>
                <a:schemeClr val="accent6"/>
              </a:solidFill>
              <a:effectLst/>
              <a:ea typeface="Times New Roman" panose="02020603050405020304" pitchFamily="18" charset="0"/>
            </a:endParaRPr>
          </a:p>
        </p:txBody>
      </p:sp>
      <p:sp>
        <p:nvSpPr>
          <p:cNvPr id="34" name="TextBox 33">
            <a:extLst>
              <a:ext uri="{FF2B5EF4-FFF2-40B4-BE49-F238E27FC236}">
                <a16:creationId xmlns:a16="http://schemas.microsoft.com/office/drawing/2014/main" id="{207874AE-50FE-48AD-98AD-087B57E394A0}"/>
              </a:ext>
            </a:extLst>
          </p:cNvPr>
          <p:cNvSpPr txBox="1"/>
          <p:nvPr/>
        </p:nvSpPr>
        <p:spPr>
          <a:xfrm>
            <a:off x="2162877" y="3731069"/>
            <a:ext cx="2510254" cy="379078"/>
          </a:xfrm>
          <a:prstGeom prst="rect">
            <a:avLst/>
          </a:prstGeom>
          <a:noFill/>
        </p:spPr>
        <p:txBody>
          <a:bodyPr wrap="square">
            <a:spAutoFit/>
          </a:bodyPr>
          <a:lstStyle/>
          <a:p>
            <a:pPr algn="r">
              <a:lnSpc>
                <a:spcPct val="150000"/>
              </a:lnSpc>
            </a:pPr>
            <a:r>
              <a:rPr lang="en-US" sz="1400" b="1" dirty="0">
                <a:solidFill>
                  <a:schemeClr val="tx2"/>
                </a:solidFill>
                <a:effectLst/>
                <a:ea typeface="Open Sans SemiBold" panose="020B0706030804020204" pitchFamily="34" charset="0"/>
                <a:cs typeface="Open Sans SemiBold" panose="020B0706030804020204" pitchFamily="34" charset="0"/>
              </a:rPr>
              <a:t>NYC, 01 Dec 2021</a:t>
            </a:r>
            <a:endParaRPr lang="id-ID" sz="1400" b="1" dirty="0">
              <a:solidFill>
                <a:schemeClr val="tx2"/>
              </a:solidFill>
              <a:effectLst/>
              <a:ea typeface="Open Sans SemiBold" panose="020B0706030804020204" pitchFamily="34" charset="0"/>
              <a:cs typeface="Open Sans SemiBold" panose="020B0706030804020204" pitchFamily="34" charset="0"/>
            </a:endParaRPr>
          </a:p>
        </p:txBody>
      </p:sp>
      <p:sp>
        <p:nvSpPr>
          <p:cNvPr id="35" name="TextBox 34">
            <a:extLst>
              <a:ext uri="{FF2B5EF4-FFF2-40B4-BE49-F238E27FC236}">
                <a16:creationId xmlns:a16="http://schemas.microsoft.com/office/drawing/2014/main" id="{2394A7F7-6D3D-42F1-A5AE-C9D1C279C442}"/>
              </a:ext>
            </a:extLst>
          </p:cNvPr>
          <p:cNvSpPr txBox="1"/>
          <p:nvPr/>
        </p:nvSpPr>
        <p:spPr>
          <a:xfrm>
            <a:off x="1705122" y="4083432"/>
            <a:ext cx="2968009" cy="317587"/>
          </a:xfrm>
          <a:prstGeom prst="rect">
            <a:avLst/>
          </a:prstGeom>
          <a:noFill/>
        </p:spPr>
        <p:txBody>
          <a:bodyPr wrap="square">
            <a:spAutoFit/>
          </a:bodyPr>
          <a:lstStyle/>
          <a:p>
            <a:pPr algn="r">
              <a:lnSpc>
                <a:spcPct val="150000"/>
              </a:lnSpc>
            </a:pPr>
            <a:r>
              <a:rPr lang="id-ID" sz="1100" dirty="0">
                <a:solidFill>
                  <a:schemeClr val="accent6"/>
                </a:solidFill>
                <a:effectLst/>
                <a:ea typeface="Times New Roman" panose="02020603050405020304" pitchFamily="18" charset="0"/>
              </a:rPr>
              <a:t>Tristique nulla aliquet enim tortorat</a:t>
            </a:r>
            <a:r>
              <a:rPr lang="en-US" sz="1100" dirty="0">
                <a:solidFill>
                  <a:schemeClr val="accent6"/>
                </a:solidFill>
                <a:ea typeface="Times New Roman" panose="02020603050405020304" pitchFamily="18" charset="0"/>
              </a:rPr>
              <a:t>e</a:t>
            </a:r>
            <a:endParaRPr lang="id-ID" sz="1100" dirty="0">
              <a:solidFill>
                <a:schemeClr val="accent6"/>
              </a:solidFill>
              <a:effectLst/>
              <a:ea typeface="Times New Roman" panose="02020603050405020304" pitchFamily="18" charset="0"/>
            </a:endParaRPr>
          </a:p>
        </p:txBody>
      </p:sp>
      <p:sp>
        <p:nvSpPr>
          <p:cNvPr id="4" name="Picture Placeholder 3">
            <a:extLst>
              <a:ext uri="{FF2B5EF4-FFF2-40B4-BE49-F238E27FC236}">
                <a16:creationId xmlns:a16="http://schemas.microsoft.com/office/drawing/2014/main" id="{35321FCF-938E-4C7E-9129-D717EB728DB5}"/>
              </a:ext>
            </a:extLst>
          </p:cNvPr>
          <p:cNvSpPr>
            <a:spLocks noGrp="1"/>
          </p:cNvSpPr>
          <p:nvPr>
            <p:ph type="pic" sz="quarter" idx="10"/>
          </p:nvPr>
        </p:nvSpPr>
        <p:spPr/>
      </p:sp>
      <p:sp>
        <p:nvSpPr>
          <p:cNvPr id="7" name="Picture Placeholder 6">
            <a:extLst>
              <a:ext uri="{FF2B5EF4-FFF2-40B4-BE49-F238E27FC236}">
                <a16:creationId xmlns:a16="http://schemas.microsoft.com/office/drawing/2014/main" id="{A0A62C20-BB52-4FCD-8986-0D34F86C8103}"/>
              </a:ext>
            </a:extLst>
          </p:cNvPr>
          <p:cNvSpPr>
            <a:spLocks noGrp="1"/>
          </p:cNvSpPr>
          <p:nvPr>
            <p:ph type="pic" sz="quarter" idx="11"/>
          </p:nvPr>
        </p:nvSpPr>
        <p:spPr/>
      </p:sp>
    </p:spTree>
    <p:extLst>
      <p:ext uri="{BB962C8B-B14F-4D97-AF65-F5344CB8AC3E}">
        <p14:creationId xmlns:p14="http://schemas.microsoft.com/office/powerpoint/2010/main" val="2383498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2129CB7C-1F7B-4ACE-A7E2-3F77F663F81B}"/>
              </a:ext>
            </a:extLst>
          </p:cNvPr>
          <p:cNvSpPr>
            <a:spLocks noGrp="1"/>
          </p:cNvSpPr>
          <p:nvPr>
            <p:ph type="pic" sz="quarter" idx="10"/>
          </p:nvPr>
        </p:nvSpPr>
        <p:spPr/>
      </p:sp>
      <p:sp>
        <p:nvSpPr>
          <p:cNvPr id="89" name="Freeform: Shape 88">
            <a:extLst>
              <a:ext uri="{FF2B5EF4-FFF2-40B4-BE49-F238E27FC236}">
                <a16:creationId xmlns:a16="http://schemas.microsoft.com/office/drawing/2014/main" id="{53C2BD94-6313-486C-8AB8-B84B63C201A7}"/>
              </a:ext>
            </a:extLst>
          </p:cNvPr>
          <p:cNvSpPr/>
          <p:nvPr/>
        </p:nvSpPr>
        <p:spPr>
          <a:xfrm>
            <a:off x="0" y="1489075"/>
            <a:ext cx="5572125" cy="3786188"/>
          </a:xfrm>
          <a:custGeom>
            <a:avLst/>
            <a:gdLst>
              <a:gd name="connsiteX0" fmla="*/ 0 w 5572125"/>
              <a:gd name="connsiteY0" fmla="*/ 0 h 3786188"/>
              <a:gd name="connsiteX1" fmla="*/ 3089550 w 5572125"/>
              <a:gd name="connsiteY1" fmla="*/ 0 h 3786188"/>
              <a:gd name="connsiteX2" fmla="*/ 5572125 w 5572125"/>
              <a:gd name="connsiteY2" fmla="*/ 3786188 h 3786188"/>
              <a:gd name="connsiteX3" fmla="*/ 0 w 5572125"/>
              <a:gd name="connsiteY3" fmla="*/ 3786188 h 3786188"/>
            </a:gdLst>
            <a:ahLst/>
            <a:cxnLst>
              <a:cxn ang="0">
                <a:pos x="connsiteX0" y="connsiteY0"/>
              </a:cxn>
              <a:cxn ang="0">
                <a:pos x="connsiteX1" y="connsiteY1"/>
              </a:cxn>
              <a:cxn ang="0">
                <a:pos x="connsiteX2" y="connsiteY2"/>
              </a:cxn>
              <a:cxn ang="0">
                <a:pos x="connsiteX3" y="connsiteY3"/>
              </a:cxn>
            </a:cxnLst>
            <a:rect l="l" t="t" r="r" b="b"/>
            <a:pathLst>
              <a:path w="5572125" h="3786188">
                <a:moveTo>
                  <a:pt x="0" y="0"/>
                </a:moveTo>
                <a:lnTo>
                  <a:pt x="3089550" y="0"/>
                </a:lnTo>
                <a:lnTo>
                  <a:pt x="5572125" y="3786188"/>
                </a:lnTo>
                <a:lnTo>
                  <a:pt x="0" y="3786188"/>
                </a:lnTo>
                <a:close/>
              </a:path>
            </a:pathLst>
          </a:custGeom>
          <a:solidFill>
            <a:schemeClr val="tx1">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5" name="TextBox 44">
            <a:extLst>
              <a:ext uri="{FF2B5EF4-FFF2-40B4-BE49-F238E27FC236}">
                <a16:creationId xmlns:a16="http://schemas.microsoft.com/office/drawing/2014/main" id="{91A01566-C51A-4AEE-8CAB-FC9C0A3F8AC5}"/>
              </a:ext>
            </a:extLst>
          </p:cNvPr>
          <p:cNvSpPr txBox="1"/>
          <p:nvPr/>
        </p:nvSpPr>
        <p:spPr>
          <a:xfrm>
            <a:off x="5932885" y="1365173"/>
            <a:ext cx="460382" cy="400110"/>
          </a:xfrm>
          <a:prstGeom prst="rect">
            <a:avLst/>
          </a:prstGeom>
          <a:noFill/>
        </p:spPr>
        <p:txBody>
          <a:bodyPr wrap="none" rtlCol="0">
            <a:spAutoFit/>
          </a:bodyPr>
          <a:lstStyle/>
          <a:p>
            <a:r>
              <a:rPr lang="en-US" sz="2000" b="1" dirty="0">
                <a:solidFill>
                  <a:schemeClr val="accent5"/>
                </a:solidFill>
              </a:rPr>
              <a:t>01</a:t>
            </a:r>
            <a:endParaRPr lang="en-ID" sz="2000" b="1" dirty="0">
              <a:solidFill>
                <a:schemeClr val="accent5"/>
              </a:solidFill>
            </a:endParaRPr>
          </a:p>
        </p:txBody>
      </p:sp>
      <p:sp>
        <p:nvSpPr>
          <p:cNvPr id="46" name="TextBox 45">
            <a:extLst>
              <a:ext uri="{FF2B5EF4-FFF2-40B4-BE49-F238E27FC236}">
                <a16:creationId xmlns:a16="http://schemas.microsoft.com/office/drawing/2014/main" id="{5EC8788B-2A5C-4C68-B32E-7EFAD0C4DD3E}"/>
              </a:ext>
            </a:extLst>
          </p:cNvPr>
          <p:cNvSpPr txBox="1"/>
          <p:nvPr/>
        </p:nvSpPr>
        <p:spPr>
          <a:xfrm>
            <a:off x="5923360" y="1730028"/>
            <a:ext cx="1223697" cy="338554"/>
          </a:xfrm>
          <a:prstGeom prst="rect">
            <a:avLst/>
          </a:prstGeom>
          <a:noFill/>
        </p:spPr>
        <p:txBody>
          <a:bodyPr wrap="square" rtlCol="0">
            <a:spAutoFit/>
          </a:bodyPr>
          <a:lstStyle/>
          <a:p>
            <a:r>
              <a:rPr lang="en-US" sz="1600" b="1" dirty="0">
                <a:solidFill>
                  <a:schemeClr val="accent5"/>
                </a:solidFill>
              </a:rPr>
              <a:t>About Us</a:t>
            </a:r>
            <a:endParaRPr lang="en-ID" sz="1600" b="1" dirty="0">
              <a:solidFill>
                <a:schemeClr val="accent5"/>
              </a:solidFill>
            </a:endParaRPr>
          </a:p>
        </p:txBody>
      </p:sp>
      <p:sp>
        <p:nvSpPr>
          <p:cNvPr id="47" name="TextBox 46">
            <a:extLst>
              <a:ext uri="{FF2B5EF4-FFF2-40B4-BE49-F238E27FC236}">
                <a16:creationId xmlns:a16="http://schemas.microsoft.com/office/drawing/2014/main" id="{FBC66FBE-2022-4A54-B71E-F2DE2613C1D6}"/>
              </a:ext>
            </a:extLst>
          </p:cNvPr>
          <p:cNvSpPr txBox="1"/>
          <p:nvPr/>
        </p:nvSpPr>
        <p:spPr>
          <a:xfrm>
            <a:off x="5923360" y="2011950"/>
            <a:ext cx="2351339" cy="571951"/>
          </a:xfrm>
          <a:prstGeom prst="rect">
            <a:avLst/>
          </a:prstGeom>
          <a:noFill/>
        </p:spPr>
        <p:txBody>
          <a:bodyPr wrap="square">
            <a:spAutoFit/>
          </a:bodyPr>
          <a:lstStyle/>
          <a:p>
            <a:pPr>
              <a:lnSpc>
                <a:spcPct val="150000"/>
              </a:lnSpc>
            </a:pPr>
            <a:r>
              <a:rPr lang="id-ID" sz="1100" dirty="0">
                <a:solidFill>
                  <a:schemeClr val="accent5">
                    <a:lumMod val="85000"/>
                  </a:schemeClr>
                </a:solidFill>
                <a:ea typeface="Times New Roman" panose="02020603050405020304" pitchFamily="18" charset="0"/>
              </a:rPr>
              <a:t>Aliqu</a:t>
            </a:r>
            <a:r>
              <a:rPr lang="en-US" sz="1100" dirty="0">
                <a:solidFill>
                  <a:schemeClr val="accent5">
                    <a:lumMod val="85000"/>
                  </a:schemeClr>
                </a:solidFill>
                <a:ea typeface="Times New Roman" panose="02020603050405020304" pitchFamily="18" charset="0"/>
              </a:rPr>
              <a:t>a</a:t>
            </a:r>
            <a:r>
              <a:rPr lang="id-ID" sz="1100" dirty="0">
                <a:solidFill>
                  <a:schemeClr val="accent5">
                    <a:lumMod val="85000"/>
                  </a:schemeClr>
                </a:solidFill>
                <a:ea typeface="Times New Roman" panose="02020603050405020304" pitchFamily="18" charset="0"/>
              </a:rPr>
              <a:t>et nibh prae</a:t>
            </a:r>
            <a:r>
              <a:rPr lang="en-US" sz="1100" dirty="0">
                <a:solidFill>
                  <a:schemeClr val="accent5">
                    <a:lumMod val="85000"/>
                  </a:schemeClr>
                </a:solidFill>
                <a:ea typeface="Times New Roman" panose="02020603050405020304" pitchFamily="18" charset="0"/>
              </a:rPr>
              <a:t> </a:t>
            </a:r>
            <a:r>
              <a:rPr lang="id-ID" sz="1100" dirty="0">
                <a:solidFill>
                  <a:schemeClr val="accent5">
                    <a:lumMod val="85000"/>
                  </a:schemeClr>
                </a:solidFill>
                <a:ea typeface="Times New Roman" panose="02020603050405020304" pitchFamily="18" charset="0"/>
              </a:rPr>
              <a:t>sent</a:t>
            </a:r>
            <a:r>
              <a:rPr lang="en-US" sz="1100" dirty="0">
                <a:solidFill>
                  <a:schemeClr val="accent5">
                    <a:lumMod val="85000"/>
                  </a:schemeClr>
                </a:solidFill>
                <a:ea typeface="Times New Roman" panose="02020603050405020304" pitchFamily="18" charset="0"/>
              </a:rPr>
              <a:t> </a:t>
            </a:r>
            <a:r>
              <a:rPr lang="en-US" sz="1100" dirty="0" err="1">
                <a:solidFill>
                  <a:schemeClr val="accent5">
                    <a:lumMod val="85000"/>
                  </a:schemeClr>
                </a:solidFill>
                <a:ea typeface="Times New Roman" panose="02020603050405020304" pitchFamily="18" charset="0"/>
              </a:rPr>
              <a:t>ano</a:t>
            </a:r>
            <a:r>
              <a:rPr lang="id-ID" sz="1100" dirty="0">
                <a:solidFill>
                  <a:schemeClr val="accent5">
                    <a:lumMod val="85000"/>
                  </a:schemeClr>
                </a:solidFill>
                <a:ea typeface="Times New Roman" panose="02020603050405020304" pitchFamily="18" charset="0"/>
              </a:rPr>
              <a:t> tristique magna sit amet. </a:t>
            </a:r>
          </a:p>
        </p:txBody>
      </p:sp>
      <p:sp>
        <p:nvSpPr>
          <p:cNvPr id="48" name="TextBox 47">
            <a:extLst>
              <a:ext uri="{FF2B5EF4-FFF2-40B4-BE49-F238E27FC236}">
                <a16:creationId xmlns:a16="http://schemas.microsoft.com/office/drawing/2014/main" id="{2EB1D6C9-85A9-465B-98DA-3781C97C13BA}"/>
              </a:ext>
            </a:extLst>
          </p:cNvPr>
          <p:cNvSpPr txBox="1"/>
          <p:nvPr/>
        </p:nvSpPr>
        <p:spPr>
          <a:xfrm>
            <a:off x="8659495" y="1365173"/>
            <a:ext cx="510076" cy="400110"/>
          </a:xfrm>
          <a:prstGeom prst="rect">
            <a:avLst/>
          </a:prstGeom>
          <a:noFill/>
        </p:spPr>
        <p:txBody>
          <a:bodyPr wrap="none" rtlCol="0">
            <a:spAutoFit/>
          </a:bodyPr>
          <a:lstStyle/>
          <a:p>
            <a:r>
              <a:rPr lang="en-US" sz="2000" b="1" dirty="0">
                <a:solidFill>
                  <a:schemeClr val="accent5"/>
                </a:solidFill>
              </a:rPr>
              <a:t>02</a:t>
            </a:r>
            <a:endParaRPr lang="en-ID" sz="2000" b="1" dirty="0">
              <a:solidFill>
                <a:schemeClr val="accent5"/>
              </a:solidFill>
            </a:endParaRPr>
          </a:p>
        </p:txBody>
      </p:sp>
      <p:sp>
        <p:nvSpPr>
          <p:cNvPr id="49" name="TextBox 48">
            <a:extLst>
              <a:ext uri="{FF2B5EF4-FFF2-40B4-BE49-F238E27FC236}">
                <a16:creationId xmlns:a16="http://schemas.microsoft.com/office/drawing/2014/main" id="{ADA9345C-10A9-4E77-83CA-803D1D335A30}"/>
              </a:ext>
            </a:extLst>
          </p:cNvPr>
          <p:cNvSpPr txBox="1"/>
          <p:nvPr/>
        </p:nvSpPr>
        <p:spPr>
          <a:xfrm>
            <a:off x="8649970" y="1730028"/>
            <a:ext cx="1654484" cy="338554"/>
          </a:xfrm>
          <a:prstGeom prst="rect">
            <a:avLst/>
          </a:prstGeom>
          <a:noFill/>
        </p:spPr>
        <p:txBody>
          <a:bodyPr wrap="square" rtlCol="0">
            <a:spAutoFit/>
          </a:bodyPr>
          <a:lstStyle/>
          <a:p>
            <a:r>
              <a:rPr lang="en-US" sz="1600" b="1" dirty="0">
                <a:solidFill>
                  <a:schemeClr val="accent5"/>
                </a:solidFill>
              </a:rPr>
              <a:t>Our Services</a:t>
            </a:r>
            <a:endParaRPr lang="en-ID" sz="1600" b="1" dirty="0">
              <a:solidFill>
                <a:schemeClr val="accent5"/>
              </a:solidFill>
            </a:endParaRPr>
          </a:p>
        </p:txBody>
      </p:sp>
      <p:sp>
        <p:nvSpPr>
          <p:cNvPr id="50" name="TextBox 49">
            <a:extLst>
              <a:ext uri="{FF2B5EF4-FFF2-40B4-BE49-F238E27FC236}">
                <a16:creationId xmlns:a16="http://schemas.microsoft.com/office/drawing/2014/main" id="{DB0C1C5C-81CC-4F3D-849D-3BD85FCE917F}"/>
              </a:ext>
            </a:extLst>
          </p:cNvPr>
          <p:cNvSpPr txBox="1"/>
          <p:nvPr/>
        </p:nvSpPr>
        <p:spPr>
          <a:xfrm>
            <a:off x="8649970" y="2011950"/>
            <a:ext cx="2351339" cy="571951"/>
          </a:xfrm>
          <a:prstGeom prst="rect">
            <a:avLst/>
          </a:prstGeom>
          <a:noFill/>
        </p:spPr>
        <p:txBody>
          <a:bodyPr wrap="square">
            <a:spAutoFit/>
          </a:bodyPr>
          <a:lstStyle/>
          <a:p>
            <a:pPr>
              <a:lnSpc>
                <a:spcPct val="150000"/>
              </a:lnSpc>
            </a:pPr>
            <a:r>
              <a:rPr lang="id-ID" sz="1100" dirty="0">
                <a:solidFill>
                  <a:schemeClr val="accent5">
                    <a:lumMod val="85000"/>
                  </a:schemeClr>
                </a:solidFill>
                <a:ea typeface="Times New Roman" panose="02020603050405020304" pitchFamily="18" charset="0"/>
              </a:rPr>
              <a:t>Aliqu</a:t>
            </a:r>
            <a:r>
              <a:rPr lang="en-US" sz="1100" dirty="0">
                <a:solidFill>
                  <a:schemeClr val="accent5">
                    <a:lumMod val="85000"/>
                  </a:schemeClr>
                </a:solidFill>
                <a:ea typeface="Times New Roman" panose="02020603050405020304" pitchFamily="18" charset="0"/>
              </a:rPr>
              <a:t>a</a:t>
            </a:r>
            <a:r>
              <a:rPr lang="id-ID" sz="1100" dirty="0">
                <a:solidFill>
                  <a:schemeClr val="accent5">
                    <a:lumMod val="85000"/>
                  </a:schemeClr>
                </a:solidFill>
                <a:ea typeface="Times New Roman" panose="02020603050405020304" pitchFamily="18" charset="0"/>
              </a:rPr>
              <a:t>et nibh prae</a:t>
            </a:r>
            <a:r>
              <a:rPr lang="en-US" sz="1100" dirty="0">
                <a:solidFill>
                  <a:schemeClr val="accent5">
                    <a:lumMod val="85000"/>
                  </a:schemeClr>
                </a:solidFill>
                <a:ea typeface="Times New Roman" panose="02020603050405020304" pitchFamily="18" charset="0"/>
              </a:rPr>
              <a:t> </a:t>
            </a:r>
            <a:r>
              <a:rPr lang="id-ID" sz="1100" dirty="0">
                <a:solidFill>
                  <a:schemeClr val="accent5">
                    <a:lumMod val="85000"/>
                  </a:schemeClr>
                </a:solidFill>
                <a:ea typeface="Times New Roman" panose="02020603050405020304" pitchFamily="18" charset="0"/>
              </a:rPr>
              <a:t>sent</a:t>
            </a:r>
            <a:r>
              <a:rPr lang="en-US" sz="1100" dirty="0">
                <a:solidFill>
                  <a:schemeClr val="accent5">
                    <a:lumMod val="85000"/>
                  </a:schemeClr>
                </a:solidFill>
                <a:ea typeface="Times New Roman" panose="02020603050405020304" pitchFamily="18" charset="0"/>
              </a:rPr>
              <a:t> </a:t>
            </a:r>
            <a:r>
              <a:rPr lang="en-US" sz="1100" dirty="0" err="1">
                <a:solidFill>
                  <a:schemeClr val="accent5">
                    <a:lumMod val="85000"/>
                  </a:schemeClr>
                </a:solidFill>
                <a:ea typeface="Times New Roman" panose="02020603050405020304" pitchFamily="18" charset="0"/>
              </a:rPr>
              <a:t>ano</a:t>
            </a:r>
            <a:r>
              <a:rPr lang="id-ID" sz="1100" dirty="0">
                <a:solidFill>
                  <a:schemeClr val="accent5">
                    <a:lumMod val="85000"/>
                  </a:schemeClr>
                </a:solidFill>
                <a:ea typeface="Times New Roman" panose="02020603050405020304" pitchFamily="18" charset="0"/>
              </a:rPr>
              <a:t> tristique magna sit amet. </a:t>
            </a:r>
          </a:p>
        </p:txBody>
      </p:sp>
      <p:sp>
        <p:nvSpPr>
          <p:cNvPr id="51" name="TextBox 50">
            <a:extLst>
              <a:ext uri="{FF2B5EF4-FFF2-40B4-BE49-F238E27FC236}">
                <a16:creationId xmlns:a16="http://schemas.microsoft.com/office/drawing/2014/main" id="{94C01964-F4B0-407A-BD05-2C7D49AD586E}"/>
              </a:ext>
            </a:extLst>
          </p:cNvPr>
          <p:cNvSpPr txBox="1"/>
          <p:nvPr/>
        </p:nvSpPr>
        <p:spPr>
          <a:xfrm>
            <a:off x="5932886" y="3020997"/>
            <a:ext cx="511679" cy="400110"/>
          </a:xfrm>
          <a:prstGeom prst="rect">
            <a:avLst/>
          </a:prstGeom>
          <a:noFill/>
        </p:spPr>
        <p:txBody>
          <a:bodyPr wrap="none" rtlCol="0">
            <a:spAutoFit/>
          </a:bodyPr>
          <a:lstStyle/>
          <a:p>
            <a:r>
              <a:rPr lang="en-US" sz="2000" b="1" dirty="0">
                <a:solidFill>
                  <a:schemeClr val="accent5"/>
                </a:solidFill>
              </a:rPr>
              <a:t>03</a:t>
            </a:r>
            <a:endParaRPr lang="en-ID" sz="2000" b="1" dirty="0">
              <a:solidFill>
                <a:schemeClr val="accent5"/>
              </a:solidFill>
            </a:endParaRPr>
          </a:p>
        </p:txBody>
      </p:sp>
      <p:sp>
        <p:nvSpPr>
          <p:cNvPr id="52" name="TextBox 51">
            <a:extLst>
              <a:ext uri="{FF2B5EF4-FFF2-40B4-BE49-F238E27FC236}">
                <a16:creationId xmlns:a16="http://schemas.microsoft.com/office/drawing/2014/main" id="{FDCCCDB0-BECE-4DDC-B480-40B92092D721}"/>
              </a:ext>
            </a:extLst>
          </p:cNvPr>
          <p:cNvSpPr txBox="1"/>
          <p:nvPr/>
        </p:nvSpPr>
        <p:spPr>
          <a:xfrm>
            <a:off x="5923360" y="3385852"/>
            <a:ext cx="1371600" cy="338554"/>
          </a:xfrm>
          <a:prstGeom prst="rect">
            <a:avLst/>
          </a:prstGeom>
          <a:noFill/>
        </p:spPr>
        <p:txBody>
          <a:bodyPr wrap="square" rtlCol="0">
            <a:spAutoFit/>
          </a:bodyPr>
          <a:lstStyle/>
          <a:p>
            <a:r>
              <a:rPr lang="en-US" sz="1600" b="1" dirty="0">
                <a:solidFill>
                  <a:schemeClr val="accent5"/>
                </a:solidFill>
              </a:rPr>
              <a:t>Our Team</a:t>
            </a:r>
            <a:endParaRPr lang="en-ID" sz="1600" b="1" dirty="0">
              <a:solidFill>
                <a:schemeClr val="accent5"/>
              </a:solidFill>
            </a:endParaRPr>
          </a:p>
        </p:txBody>
      </p:sp>
      <p:sp>
        <p:nvSpPr>
          <p:cNvPr id="53" name="TextBox 52">
            <a:extLst>
              <a:ext uri="{FF2B5EF4-FFF2-40B4-BE49-F238E27FC236}">
                <a16:creationId xmlns:a16="http://schemas.microsoft.com/office/drawing/2014/main" id="{755CF3F2-69C3-473B-B64C-84CCBF2E751C}"/>
              </a:ext>
            </a:extLst>
          </p:cNvPr>
          <p:cNvSpPr txBox="1"/>
          <p:nvPr/>
        </p:nvSpPr>
        <p:spPr>
          <a:xfrm>
            <a:off x="5923361" y="3667774"/>
            <a:ext cx="2351339" cy="571951"/>
          </a:xfrm>
          <a:prstGeom prst="rect">
            <a:avLst/>
          </a:prstGeom>
          <a:noFill/>
        </p:spPr>
        <p:txBody>
          <a:bodyPr wrap="square">
            <a:spAutoFit/>
          </a:bodyPr>
          <a:lstStyle/>
          <a:p>
            <a:pPr>
              <a:lnSpc>
                <a:spcPct val="150000"/>
              </a:lnSpc>
            </a:pPr>
            <a:r>
              <a:rPr lang="id-ID" sz="1100" dirty="0">
                <a:solidFill>
                  <a:schemeClr val="accent5">
                    <a:lumMod val="85000"/>
                  </a:schemeClr>
                </a:solidFill>
                <a:ea typeface="Times New Roman" panose="02020603050405020304" pitchFamily="18" charset="0"/>
              </a:rPr>
              <a:t>Aliqu</a:t>
            </a:r>
            <a:r>
              <a:rPr lang="en-US" sz="1100" dirty="0">
                <a:solidFill>
                  <a:schemeClr val="accent5">
                    <a:lumMod val="85000"/>
                  </a:schemeClr>
                </a:solidFill>
                <a:ea typeface="Times New Roman" panose="02020603050405020304" pitchFamily="18" charset="0"/>
              </a:rPr>
              <a:t>a</a:t>
            </a:r>
            <a:r>
              <a:rPr lang="id-ID" sz="1100" dirty="0">
                <a:solidFill>
                  <a:schemeClr val="accent5">
                    <a:lumMod val="85000"/>
                  </a:schemeClr>
                </a:solidFill>
                <a:ea typeface="Times New Roman" panose="02020603050405020304" pitchFamily="18" charset="0"/>
              </a:rPr>
              <a:t>et nibh prae</a:t>
            </a:r>
            <a:r>
              <a:rPr lang="en-US" sz="1100" dirty="0">
                <a:solidFill>
                  <a:schemeClr val="accent5">
                    <a:lumMod val="85000"/>
                  </a:schemeClr>
                </a:solidFill>
                <a:ea typeface="Times New Roman" panose="02020603050405020304" pitchFamily="18" charset="0"/>
              </a:rPr>
              <a:t> </a:t>
            </a:r>
            <a:r>
              <a:rPr lang="id-ID" sz="1100" dirty="0">
                <a:solidFill>
                  <a:schemeClr val="accent5">
                    <a:lumMod val="85000"/>
                  </a:schemeClr>
                </a:solidFill>
                <a:ea typeface="Times New Roman" panose="02020603050405020304" pitchFamily="18" charset="0"/>
              </a:rPr>
              <a:t>sent</a:t>
            </a:r>
            <a:r>
              <a:rPr lang="en-US" sz="1100" dirty="0">
                <a:solidFill>
                  <a:schemeClr val="accent5">
                    <a:lumMod val="85000"/>
                  </a:schemeClr>
                </a:solidFill>
                <a:ea typeface="Times New Roman" panose="02020603050405020304" pitchFamily="18" charset="0"/>
              </a:rPr>
              <a:t> </a:t>
            </a:r>
            <a:r>
              <a:rPr lang="en-US" sz="1100" dirty="0" err="1">
                <a:solidFill>
                  <a:schemeClr val="accent5">
                    <a:lumMod val="85000"/>
                  </a:schemeClr>
                </a:solidFill>
                <a:ea typeface="Times New Roman" panose="02020603050405020304" pitchFamily="18" charset="0"/>
              </a:rPr>
              <a:t>ano</a:t>
            </a:r>
            <a:r>
              <a:rPr lang="id-ID" sz="1100" dirty="0">
                <a:solidFill>
                  <a:schemeClr val="accent5">
                    <a:lumMod val="85000"/>
                  </a:schemeClr>
                </a:solidFill>
                <a:ea typeface="Times New Roman" panose="02020603050405020304" pitchFamily="18" charset="0"/>
              </a:rPr>
              <a:t> tristique magna sit amet. </a:t>
            </a:r>
          </a:p>
        </p:txBody>
      </p:sp>
      <p:sp>
        <p:nvSpPr>
          <p:cNvPr id="54" name="TextBox 53">
            <a:extLst>
              <a:ext uri="{FF2B5EF4-FFF2-40B4-BE49-F238E27FC236}">
                <a16:creationId xmlns:a16="http://schemas.microsoft.com/office/drawing/2014/main" id="{94DA9D60-6C98-4E8D-9D74-2A783B6B190C}"/>
              </a:ext>
            </a:extLst>
          </p:cNvPr>
          <p:cNvSpPr txBox="1"/>
          <p:nvPr/>
        </p:nvSpPr>
        <p:spPr>
          <a:xfrm>
            <a:off x="8659496" y="3020997"/>
            <a:ext cx="535724" cy="400110"/>
          </a:xfrm>
          <a:prstGeom prst="rect">
            <a:avLst/>
          </a:prstGeom>
          <a:noFill/>
        </p:spPr>
        <p:txBody>
          <a:bodyPr wrap="none" rtlCol="0">
            <a:spAutoFit/>
          </a:bodyPr>
          <a:lstStyle/>
          <a:p>
            <a:r>
              <a:rPr lang="en-US" sz="2000" b="1" dirty="0">
                <a:solidFill>
                  <a:schemeClr val="accent5"/>
                </a:solidFill>
              </a:rPr>
              <a:t>04</a:t>
            </a:r>
            <a:endParaRPr lang="en-ID" sz="2000" b="1" dirty="0">
              <a:solidFill>
                <a:schemeClr val="accent5"/>
              </a:solidFill>
            </a:endParaRPr>
          </a:p>
        </p:txBody>
      </p:sp>
      <p:sp>
        <p:nvSpPr>
          <p:cNvPr id="55" name="TextBox 54">
            <a:extLst>
              <a:ext uri="{FF2B5EF4-FFF2-40B4-BE49-F238E27FC236}">
                <a16:creationId xmlns:a16="http://schemas.microsoft.com/office/drawing/2014/main" id="{DD7551A8-5F0F-45B9-88A0-529FF7D8BEA3}"/>
              </a:ext>
            </a:extLst>
          </p:cNvPr>
          <p:cNvSpPr txBox="1"/>
          <p:nvPr/>
        </p:nvSpPr>
        <p:spPr>
          <a:xfrm>
            <a:off x="8649971" y="3385852"/>
            <a:ext cx="1223697" cy="338554"/>
          </a:xfrm>
          <a:prstGeom prst="rect">
            <a:avLst/>
          </a:prstGeom>
          <a:noFill/>
        </p:spPr>
        <p:txBody>
          <a:bodyPr wrap="square" rtlCol="0">
            <a:spAutoFit/>
          </a:bodyPr>
          <a:lstStyle/>
          <a:p>
            <a:r>
              <a:rPr lang="en-US" sz="1600" b="1" dirty="0">
                <a:solidFill>
                  <a:schemeClr val="accent5"/>
                </a:solidFill>
              </a:rPr>
              <a:t>Portfolio</a:t>
            </a:r>
            <a:endParaRPr lang="en-ID" sz="1600" b="1" dirty="0">
              <a:solidFill>
                <a:schemeClr val="accent5"/>
              </a:solidFill>
            </a:endParaRPr>
          </a:p>
        </p:txBody>
      </p:sp>
      <p:sp>
        <p:nvSpPr>
          <p:cNvPr id="56" name="TextBox 55">
            <a:extLst>
              <a:ext uri="{FF2B5EF4-FFF2-40B4-BE49-F238E27FC236}">
                <a16:creationId xmlns:a16="http://schemas.microsoft.com/office/drawing/2014/main" id="{34658758-D153-450C-BB96-08E528E4D3CC}"/>
              </a:ext>
            </a:extLst>
          </p:cNvPr>
          <p:cNvSpPr txBox="1"/>
          <p:nvPr/>
        </p:nvSpPr>
        <p:spPr>
          <a:xfrm>
            <a:off x="8649971" y="3667774"/>
            <a:ext cx="2351339" cy="571951"/>
          </a:xfrm>
          <a:prstGeom prst="rect">
            <a:avLst/>
          </a:prstGeom>
          <a:noFill/>
        </p:spPr>
        <p:txBody>
          <a:bodyPr wrap="square">
            <a:spAutoFit/>
          </a:bodyPr>
          <a:lstStyle/>
          <a:p>
            <a:pPr>
              <a:lnSpc>
                <a:spcPct val="150000"/>
              </a:lnSpc>
            </a:pPr>
            <a:r>
              <a:rPr lang="id-ID" sz="1100" dirty="0">
                <a:solidFill>
                  <a:schemeClr val="accent5">
                    <a:lumMod val="85000"/>
                  </a:schemeClr>
                </a:solidFill>
                <a:ea typeface="Times New Roman" panose="02020603050405020304" pitchFamily="18" charset="0"/>
              </a:rPr>
              <a:t>Aliqu</a:t>
            </a:r>
            <a:r>
              <a:rPr lang="en-US" sz="1100" dirty="0">
                <a:solidFill>
                  <a:schemeClr val="accent5">
                    <a:lumMod val="85000"/>
                  </a:schemeClr>
                </a:solidFill>
                <a:ea typeface="Times New Roman" panose="02020603050405020304" pitchFamily="18" charset="0"/>
              </a:rPr>
              <a:t>a</a:t>
            </a:r>
            <a:r>
              <a:rPr lang="id-ID" sz="1100" dirty="0">
                <a:solidFill>
                  <a:schemeClr val="accent5">
                    <a:lumMod val="85000"/>
                  </a:schemeClr>
                </a:solidFill>
                <a:ea typeface="Times New Roman" panose="02020603050405020304" pitchFamily="18" charset="0"/>
              </a:rPr>
              <a:t>et nibh prae</a:t>
            </a:r>
            <a:r>
              <a:rPr lang="en-US" sz="1100" dirty="0">
                <a:solidFill>
                  <a:schemeClr val="accent5">
                    <a:lumMod val="85000"/>
                  </a:schemeClr>
                </a:solidFill>
                <a:ea typeface="Times New Roman" panose="02020603050405020304" pitchFamily="18" charset="0"/>
              </a:rPr>
              <a:t> </a:t>
            </a:r>
            <a:r>
              <a:rPr lang="id-ID" sz="1100" dirty="0">
                <a:solidFill>
                  <a:schemeClr val="accent5">
                    <a:lumMod val="85000"/>
                  </a:schemeClr>
                </a:solidFill>
                <a:ea typeface="Times New Roman" panose="02020603050405020304" pitchFamily="18" charset="0"/>
              </a:rPr>
              <a:t>sent</a:t>
            </a:r>
            <a:r>
              <a:rPr lang="en-US" sz="1100" dirty="0">
                <a:solidFill>
                  <a:schemeClr val="accent5">
                    <a:lumMod val="85000"/>
                  </a:schemeClr>
                </a:solidFill>
                <a:ea typeface="Times New Roman" panose="02020603050405020304" pitchFamily="18" charset="0"/>
              </a:rPr>
              <a:t> </a:t>
            </a:r>
            <a:r>
              <a:rPr lang="en-US" sz="1100" dirty="0" err="1">
                <a:solidFill>
                  <a:schemeClr val="accent5">
                    <a:lumMod val="85000"/>
                  </a:schemeClr>
                </a:solidFill>
                <a:ea typeface="Times New Roman" panose="02020603050405020304" pitchFamily="18" charset="0"/>
              </a:rPr>
              <a:t>ano</a:t>
            </a:r>
            <a:r>
              <a:rPr lang="id-ID" sz="1100" dirty="0">
                <a:solidFill>
                  <a:schemeClr val="accent5">
                    <a:lumMod val="85000"/>
                  </a:schemeClr>
                </a:solidFill>
                <a:ea typeface="Times New Roman" panose="02020603050405020304" pitchFamily="18" charset="0"/>
              </a:rPr>
              <a:t> tristique magna sit amet. </a:t>
            </a:r>
          </a:p>
        </p:txBody>
      </p:sp>
      <p:sp>
        <p:nvSpPr>
          <p:cNvPr id="57" name="TextBox 56">
            <a:extLst>
              <a:ext uri="{FF2B5EF4-FFF2-40B4-BE49-F238E27FC236}">
                <a16:creationId xmlns:a16="http://schemas.microsoft.com/office/drawing/2014/main" id="{1B9B0769-D0A8-4F20-85D2-23657854453F}"/>
              </a:ext>
            </a:extLst>
          </p:cNvPr>
          <p:cNvSpPr txBox="1"/>
          <p:nvPr/>
        </p:nvSpPr>
        <p:spPr>
          <a:xfrm>
            <a:off x="5932885" y="4676821"/>
            <a:ext cx="511679" cy="400110"/>
          </a:xfrm>
          <a:prstGeom prst="rect">
            <a:avLst/>
          </a:prstGeom>
          <a:noFill/>
        </p:spPr>
        <p:txBody>
          <a:bodyPr wrap="none" rtlCol="0">
            <a:spAutoFit/>
          </a:bodyPr>
          <a:lstStyle/>
          <a:p>
            <a:r>
              <a:rPr lang="en-US" sz="2000" b="1" dirty="0">
                <a:solidFill>
                  <a:schemeClr val="accent5"/>
                </a:solidFill>
              </a:rPr>
              <a:t>05</a:t>
            </a:r>
            <a:endParaRPr lang="en-ID" sz="2000" b="1" dirty="0">
              <a:solidFill>
                <a:schemeClr val="accent5"/>
              </a:solidFill>
            </a:endParaRPr>
          </a:p>
        </p:txBody>
      </p:sp>
      <p:sp>
        <p:nvSpPr>
          <p:cNvPr id="58" name="TextBox 57">
            <a:extLst>
              <a:ext uri="{FF2B5EF4-FFF2-40B4-BE49-F238E27FC236}">
                <a16:creationId xmlns:a16="http://schemas.microsoft.com/office/drawing/2014/main" id="{42AE71C2-307D-4FD1-A094-553292DB8823}"/>
              </a:ext>
            </a:extLst>
          </p:cNvPr>
          <p:cNvSpPr txBox="1"/>
          <p:nvPr/>
        </p:nvSpPr>
        <p:spPr>
          <a:xfrm>
            <a:off x="5923360" y="5041676"/>
            <a:ext cx="1566918" cy="338554"/>
          </a:xfrm>
          <a:prstGeom prst="rect">
            <a:avLst/>
          </a:prstGeom>
          <a:noFill/>
        </p:spPr>
        <p:txBody>
          <a:bodyPr wrap="square" rtlCol="0">
            <a:spAutoFit/>
          </a:bodyPr>
          <a:lstStyle/>
          <a:p>
            <a:r>
              <a:rPr lang="en-US" sz="1600" b="1" dirty="0">
                <a:solidFill>
                  <a:schemeClr val="accent5"/>
                </a:solidFill>
              </a:rPr>
              <a:t>Infographic</a:t>
            </a:r>
            <a:endParaRPr lang="en-ID" sz="1600" b="1" dirty="0">
              <a:solidFill>
                <a:schemeClr val="accent5"/>
              </a:solidFill>
            </a:endParaRPr>
          </a:p>
        </p:txBody>
      </p:sp>
      <p:sp>
        <p:nvSpPr>
          <p:cNvPr id="59" name="TextBox 58">
            <a:extLst>
              <a:ext uri="{FF2B5EF4-FFF2-40B4-BE49-F238E27FC236}">
                <a16:creationId xmlns:a16="http://schemas.microsoft.com/office/drawing/2014/main" id="{678EB7EA-4AAC-491A-BB65-D1BC2F9D20C0}"/>
              </a:ext>
            </a:extLst>
          </p:cNvPr>
          <p:cNvSpPr txBox="1"/>
          <p:nvPr/>
        </p:nvSpPr>
        <p:spPr>
          <a:xfrm>
            <a:off x="5923360" y="5323598"/>
            <a:ext cx="2351339" cy="571951"/>
          </a:xfrm>
          <a:prstGeom prst="rect">
            <a:avLst/>
          </a:prstGeom>
          <a:noFill/>
        </p:spPr>
        <p:txBody>
          <a:bodyPr wrap="square">
            <a:spAutoFit/>
          </a:bodyPr>
          <a:lstStyle/>
          <a:p>
            <a:pPr>
              <a:lnSpc>
                <a:spcPct val="150000"/>
              </a:lnSpc>
            </a:pPr>
            <a:r>
              <a:rPr lang="id-ID" sz="1100" dirty="0">
                <a:solidFill>
                  <a:schemeClr val="accent5">
                    <a:lumMod val="85000"/>
                  </a:schemeClr>
                </a:solidFill>
                <a:ea typeface="Times New Roman" panose="02020603050405020304" pitchFamily="18" charset="0"/>
              </a:rPr>
              <a:t>Aliqu</a:t>
            </a:r>
            <a:r>
              <a:rPr lang="en-US" sz="1100" dirty="0">
                <a:solidFill>
                  <a:schemeClr val="accent5">
                    <a:lumMod val="85000"/>
                  </a:schemeClr>
                </a:solidFill>
                <a:ea typeface="Times New Roman" panose="02020603050405020304" pitchFamily="18" charset="0"/>
              </a:rPr>
              <a:t>a</a:t>
            </a:r>
            <a:r>
              <a:rPr lang="id-ID" sz="1100" dirty="0">
                <a:solidFill>
                  <a:schemeClr val="accent5">
                    <a:lumMod val="85000"/>
                  </a:schemeClr>
                </a:solidFill>
                <a:ea typeface="Times New Roman" panose="02020603050405020304" pitchFamily="18" charset="0"/>
              </a:rPr>
              <a:t>et nibh prae</a:t>
            </a:r>
            <a:r>
              <a:rPr lang="en-US" sz="1100" dirty="0">
                <a:solidFill>
                  <a:schemeClr val="accent5">
                    <a:lumMod val="85000"/>
                  </a:schemeClr>
                </a:solidFill>
                <a:ea typeface="Times New Roman" panose="02020603050405020304" pitchFamily="18" charset="0"/>
              </a:rPr>
              <a:t> </a:t>
            </a:r>
            <a:r>
              <a:rPr lang="id-ID" sz="1100" dirty="0">
                <a:solidFill>
                  <a:schemeClr val="accent5">
                    <a:lumMod val="85000"/>
                  </a:schemeClr>
                </a:solidFill>
                <a:ea typeface="Times New Roman" panose="02020603050405020304" pitchFamily="18" charset="0"/>
              </a:rPr>
              <a:t>sent</a:t>
            </a:r>
            <a:r>
              <a:rPr lang="en-US" sz="1100" dirty="0">
                <a:solidFill>
                  <a:schemeClr val="accent5">
                    <a:lumMod val="85000"/>
                  </a:schemeClr>
                </a:solidFill>
                <a:ea typeface="Times New Roman" panose="02020603050405020304" pitchFamily="18" charset="0"/>
              </a:rPr>
              <a:t> </a:t>
            </a:r>
            <a:r>
              <a:rPr lang="en-US" sz="1100" dirty="0" err="1">
                <a:solidFill>
                  <a:schemeClr val="accent5">
                    <a:lumMod val="85000"/>
                  </a:schemeClr>
                </a:solidFill>
                <a:ea typeface="Times New Roman" panose="02020603050405020304" pitchFamily="18" charset="0"/>
              </a:rPr>
              <a:t>ano</a:t>
            </a:r>
            <a:r>
              <a:rPr lang="id-ID" sz="1100" dirty="0">
                <a:solidFill>
                  <a:schemeClr val="accent5">
                    <a:lumMod val="85000"/>
                  </a:schemeClr>
                </a:solidFill>
                <a:ea typeface="Times New Roman" panose="02020603050405020304" pitchFamily="18" charset="0"/>
              </a:rPr>
              <a:t> tristique magna sit amet. </a:t>
            </a:r>
          </a:p>
        </p:txBody>
      </p:sp>
      <p:sp>
        <p:nvSpPr>
          <p:cNvPr id="60" name="TextBox 59">
            <a:extLst>
              <a:ext uri="{FF2B5EF4-FFF2-40B4-BE49-F238E27FC236}">
                <a16:creationId xmlns:a16="http://schemas.microsoft.com/office/drawing/2014/main" id="{493CBCEA-2EEF-4D4A-9204-FD8F238CC921}"/>
              </a:ext>
            </a:extLst>
          </p:cNvPr>
          <p:cNvSpPr txBox="1"/>
          <p:nvPr/>
        </p:nvSpPr>
        <p:spPr>
          <a:xfrm>
            <a:off x="8659495" y="4676821"/>
            <a:ext cx="522900" cy="400110"/>
          </a:xfrm>
          <a:prstGeom prst="rect">
            <a:avLst/>
          </a:prstGeom>
          <a:noFill/>
        </p:spPr>
        <p:txBody>
          <a:bodyPr wrap="none" rtlCol="0">
            <a:spAutoFit/>
          </a:bodyPr>
          <a:lstStyle/>
          <a:p>
            <a:r>
              <a:rPr lang="en-US" sz="2000" b="1" dirty="0">
                <a:solidFill>
                  <a:schemeClr val="accent5"/>
                </a:solidFill>
              </a:rPr>
              <a:t>06</a:t>
            </a:r>
            <a:endParaRPr lang="en-ID" sz="2000" b="1" dirty="0">
              <a:solidFill>
                <a:schemeClr val="accent5"/>
              </a:solidFill>
            </a:endParaRPr>
          </a:p>
        </p:txBody>
      </p:sp>
      <p:sp>
        <p:nvSpPr>
          <p:cNvPr id="61" name="TextBox 60">
            <a:extLst>
              <a:ext uri="{FF2B5EF4-FFF2-40B4-BE49-F238E27FC236}">
                <a16:creationId xmlns:a16="http://schemas.microsoft.com/office/drawing/2014/main" id="{E325DBB5-65CC-48F0-BF83-53E2B26AB236}"/>
              </a:ext>
            </a:extLst>
          </p:cNvPr>
          <p:cNvSpPr txBox="1"/>
          <p:nvPr/>
        </p:nvSpPr>
        <p:spPr>
          <a:xfrm>
            <a:off x="8649970" y="5041676"/>
            <a:ext cx="1566918" cy="338554"/>
          </a:xfrm>
          <a:prstGeom prst="rect">
            <a:avLst/>
          </a:prstGeom>
          <a:noFill/>
        </p:spPr>
        <p:txBody>
          <a:bodyPr wrap="square" rtlCol="0">
            <a:spAutoFit/>
          </a:bodyPr>
          <a:lstStyle/>
          <a:p>
            <a:r>
              <a:rPr lang="en-US" sz="1600" b="1" dirty="0">
                <a:solidFill>
                  <a:schemeClr val="accent5"/>
                </a:solidFill>
              </a:rPr>
              <a:t>Get In Touch</a:t>
            </a:r>
            <a:endParaRPr lang="en-ID" sz="1600" b="1" dirty="0">
              <a:solidFill>
                <a:schemeClr val="accent5"/>
              </a:solidFill>
            </a:endParaRPr>
          </a:p>
        </p:txBody>
      </p:sp>
      <p:sp>
        <p:nvSpPr>
          <p:cNvPr id="62" name="TextBox 61">
            <a:extLst>
              <a:ext uri="{FF2B5EF4-FFF2-40B4-BE49-F238E27FC236}">
                <a16:creationId xmlns:a16="http://schemas.microsoft.com/office/drawing/2014/main" id="{4A4AA681-C80C-4127-A00A-D6D97093A3DF}"/>
              </a:ext>
            </a:extLst>
          </p:cNvPr>
          <p:cNvSpPr txBox="1"/>
          <p:nvPr/>
        </p:nvSpPr>
        <p:spPr>
          <a:xfrm>
            <a:off x="8649970" y="5323598"/>
            <a:ext cx="2351339" cy="571951"/>
          </a:xfrm>
          <a:prstGeom prst="rect">
            <a:avLst/>
          </a:prstGeom>
          <a:noFill/>
        </p:spPr>
        <p:txBody>
          <a:bodyPr wrap="square">
            <a:spAutoFit/>
          </a:bodyPr>
          <a:lstStyle/>
          <a:p>
            <a:pPr>
              <a:lnSpc>
                <a:spcPct val="150000"/>
              </a:lnSpc>
            </a:pPr>
            <a:r>
              <a:rPr lang="id-ID" sz="1100" dirty="0">
                <a:solidFill>
                  <a:schemeClr val="accent5">
                    <a:lumMod val="85000"/>
                  </a:schemeClr>
                </a:solidFill>
                <a:ea typeface="Times New Roman" panose="02020603050405020304" pitchFamily="18" charset="0"/>
              </a:rPr>
              <a:t>Aliqu</a:t>
            </a:r>
            <a:r>
              <a:rPr lang="en-US" sz="1100" dirty="0">
                <a:solidFill>
                  <a:schemeClr val="accent5">
                    <a:lumMod val="85000"/>
                  </a:schemeClr>
                </a:solidFill>
                <a:ea typeface="Times New Roman" panose="02020603050405020304" pitchFamily="18" charset="0"/>
              </a:rPr>
              <a:t>a</a:t>
            </a:r>
            <a:r>
              <a:rPr lang="id-ID" sz="1100" dirty="0">
                <a:solidFill>
                  <a:schemeClr val="accent5">
                    <a:lumMod val="85000"/>
                  </a:schemeClr>
                </a:solidFill>
                <a:ea typeface="Times New Roman" panose="02020603050405020304" pitchFamily="18" charset="0"/>
              </a:rPr>
              <a:t>et nibh prae</a:t>
            </a:r>
            <a:r>
              <a:rPr lang="en-US" sz="1100" dirty="0">
                <a:solidFill>
                  <a:schemeClr val="accent5">
                    <a:lumMod val="85000"/>
                  </a:schemeClr>
                </a:solidFill>
                <a:ea typeface="Times New Roman" panose="02020603050405020304" pitchFamily="18" charset="0"/>
              </a:rPr>
              <a:t> </a:t>
            </a:r>
            <a:r>
              <a:rPr lang="id-ID" sz="1100" dirty="0">
                <a:solidFill>
                  <a:schemeClr val="accent5">
                    <a:lumMod val="85000"/>
                  </a:schemeClr>
                </a:solidFill>
                <a:ea typeface="Times New Roman" panose="02020603050405020304" pitchFamily="18" charset="0"/>
              </a:rPr>
              <a:t>sent</a:t>
            </a:r>
            <a:r>
              <a:rPr lang="en-US" sz="1100" dirty="0">
                <a:solidFill>
                  <a:schemeClr val="accent5">
                    <a:lumMod val="85000"/>
                  </a:schemeClr>
                </a:solidFill>
                <a:ea typeface="Times New Roman" panose="02020603050405020304" pitchFamily="18" charset="0"/>
              </a:rPr>
              <a:t> </a:t>
            </a:r>
            <a:r>
              <a:rPr lang="en-US" sz="1100" dirty="0" err="1">
                <a:solidFill>
                  <a:schemeClr val="accent5">
                    <a:lumMod val="85000"/>
                  </a:schemeClr>
                </a:solidFill>
                <a:ea typeface="Times New Roman" panose="02020603050405020304" pitchFamily="18" charset="0"/>
              </a:rPr>
              <a:t>ano</a:t>
            </a:r>
            <a:r>
              <a:rPr lang="id-ID" sz="1100" dirty="0">
                <a:solidFill>
                  <a:schemeClr val="accent5">
                    <a:lumMod val="85000"/>
                  </a:schemeClr>
                </a:solidFill>
                <a:ea typeface="Times New Roman" panose="02020603050405020304" pitchFamily="18" charset="0"/>
              </a:rPr>
              <a:t> tristique magna sit amet. </a:t>
            </a:r>
          </a:p>
        </p:txBody>
      </p:sp>
      <p:sp>
        <p:nvSpPr>
          <p:cNvPr id="90" name="TextBox 89">
            <a:extLst>
              <a:ext uri="{FF2B5EF4-FFF2-40B4-BE49-F238E27FC236}">
                <a16:creationId xmlns:a16="http://schemas.microsoft.com/office/drawing/2014/main" id="{FF22AD61-A9A2-4F15-98E7-2962398AD0C1}"/>
              </a:ext>
            </a:extLst>
          </p:cNvPr>
          <p:cNvSpPr txBox="1"/>
          <p:nvPr/>
        </p:nvSpPr>
        <p:spPr>
          <a:xfrm>
            <a:off x="588457" y="3597800"/>
            <a:ext cx="3737490" cy="584775"/>
          </a:xfrm>
          <a:prstGeom prst="rect">
            <a:avLst/>
          </a:prstGeom>
          <a:noFill/>
        </p:spPr>
        <p:txBody>
          <a:bodyPr wrap="square" rtlCol="0">
            <a:spAutoFit/>
          </a:bodyPr>
          <a:lstStyle/>
          <a:p>
            <a:r>
              <a:rPr lang="en-US" sz="3200" dirty="0">
                <a:solidFill>
                  <a:schemeClr val="accent5"/>
                </a:solidFill>
                <a:latin typeface="+mj-lt"/>
              </a:rPr>
              <a:t>Table </a:t>
            </a:r>
            <a:r>
              <a:rPr lang="en-US" sz="3200" dirty="0">
                <a:solidFill>
                  <a:schemeClr val="accent3"/>
                </a:solidFill>
                <a:latin typeface="+mj-lt"/>
              </a:rPr>
              <a:t>Of Contents</a:t>
            </a:r>
            <a:endParaRPr lang="en-ID" sz="3200" dirty="0">
              <a:solidFill>
                <a:schemeClr val="accent3"/>
              </a:solidFill>
              <a:latin typeface="+mj-lt"/>
            </a:endParaRPr>
          </a:p>
        </p:txBody>
      </p:sp>
      <p:sp>
        <p:nvSpPr>
          <p:cNvPr id="91" name="TextBox 90">
            <a:extLst>
              <a:ext uri="{FF2B5EF4-FFF2-40B4-BE49-F238E27FC236}">
                <a16:creationId xmlns:a16="http://schemas.microsoft.com/office/drawing/2014/main" id="{99CA0BE1-047C-4C2F-91CC-8C49102B5553}"/>
              </a:ext>
            </a:extLst>
          </p:cNvPr>
          <p:cNvSpPr txBox="1"/>
          <p:nvPr/>
        </p:nvSpPr>
        <p:spPr>
          <a:xfrm>
            <a:off x="588457" y="4155289"/>
            <a:ext cx="1931939" cy="261610"/>
          </a:xfrm>
          <a:prstGeom prst="rect">
            <a:avLst/>
          </a:prstGeom>
          <a:noFill/>
        </p:spPr>
        <p:txBody>
          <a:bodyPr wrap="none" rtlCol="0">
            <a:spAutoFit/>
          </a:bodyPr>
          <a:lstStyle/>
          <a:p>
            <a:r>
              <a:rPr lang="en-US" sz="1100" dirty="0">
                <a:solidFill>
                  <a:schemeClr val="accent5">
                    <a:alpha val="55000"/>
                  </a:schemeClr>
                </a:solidFill>
              </a:rPr>
              <a:t>Build Your Body With Us</a:t>
            </a:r>
            <a:endParaRPr lang="en-ID" sz="1100" dirty="0">
              <a:solidFill>
                <a:schemeClr val="accent5">
                  <a:alpha val="55000"/>
                </a:schemeClr>
              </a:solidFill>
            </a:endParaRPr>
          </a:p>
        </p:txBody>
      </p:sp>
      <p:cxnSp>
        <p:nvCxnSpPr>
          <p:cNvPr id="92" name="Straight Connector 91">
            <a:extLst>
              <a:ext uri="{FF2B5EF4-FFF2-40B4-BE49-F238E27FC236}">
                <a16:creationId xmlns:a16="http://schemas.microsoft.com/office/drawing/2014/main" id="{4C20CBC7-8DAD-412C-9B13-46CF4DC46405}"/>
              </a:ext>
            </a:extLst>
          </p:cNvPr>
          <p:cNvCxnSpPr/>
          <p:nvPr/>
        </p:nvCxnSpPr>
        <p:spPr>
          <a:xfrm>
            <a:off x="2498446" y="4289402"/>
            <a:ext cx="457200" cy="0"/>
          </a:xfrm>
          <a:prstGeom prst="line">
            <a:avLst/>
          </a:prstGeom>
          <a:ln>
            <a:solidFill>
              <a:schemeClr val="accent5">
                <a:alpha val="5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17062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5C67AB6-FD23-4DBE-9A19-057AF172813D}"/>
              </a:ext>
            </a:extLst>
          </p:cNvPr>
          <p:cNvGrpSpPr/>
          <p:nvPr/>
        </p:nvGrpSpPr>
        <p:grpSpPr>
          <a:xfrm>
            <a:off x="576770" y="547633"/>
            <a:ext cx="424718" cy="386087"/>
            <a:chOff x="2129796" y="990599"/>
            <a:chExt cx="773411" cy="703064"/>
          </a:xfrm>
        </p:grpSpPr>
        <p:sp>
          <p:nvSpPr>
            <p:cNvPr id="3" name="Freeform: Shape 2">
              <a:extLst>
                <a:ext uri="{FF2B5EF4-FFF2-40B4-BE49-F238E27FC236}">
                  <a16:creationId xmlns:a16="http://schemas.microsoft.com/office/drawing/2014/main" id="{1014B87D-BA62-40CF-86D9-84AA95661CB6}"/>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Freeform: Shape 3">
              <a:extLst>
                <a:ext uri="{FF2B5EF4-FFF2-40B4-BE49-F238E27FC236}">
                  <a16:creationId xmlns:a16="http://schemas.microsoft.com/office/drawing/2014/main" id="{40A26250-44DC-46E5-A005-EA6DC5F7A265}"/>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5" name="TextBox 4">
            <a:extLst>
              <a:ext uri="{FF2B5EF4-FFF2-40B4-BE49-F238E27FC236}">
                <a16:creationId xmlns:a16="http://schemas.microsoft.com/office/drawing/2014/main" id="{842A5B05-9246-4804-87F5-90EE73D1E456}"/>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6" name="Group 5">
            <a:extLst>
              <a:ext uri="{FF2B5EF4-FFF2-40B4-BE49-F238E27FC236}">
                <a16:creationId xmlns:a16="http://schemas.microsoft.com/office/drawing/2014/main" id="{8CC0488E-6EDA-4D32-89EE-57F85D1CF3B9}"/>
              </a:ext>
            </a:extLst>
          </p:cNvPr>
          <p:cNvGrpSpPr/>
          <p:nvPr/>
        </p:nvGrpSpPr>
        <p:grpSpPr>
          <a:xfrm>
            <a:off x="630478" y="6183134"/>
            <a:ext cx="253999" cy="87085"/>
            <a:chOff x="4499429" y="1843314"/>
            <a:chExt cx="253999" cy="87085"/>
          </a:xfrm>
        </p:grpSpPr>
        <p:sp>
          <p:nvSpPr>
            <p:cNvPr id="7" name="Oval 6">
              <a:extLst>
                <a:ext uri="{FF2B5EF4-FFF2-40B4-BE49-F238E27FC236}">
                  <a16:creationId xmlns:a16="http://schemas.microsoft.com/office/drawing/2014/main" id="{FA2B9533-673F-4A64-BC4E-330729843BF3}"/>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Oval 7">
              <a:extLst>
                <a:ext uri="{FF2B5EF4-FFF2-40B4-BE49-F238E27FC236}">
                  <a16:creationId xmlns:a16="http://schemas.microsoft.com/office/drawing/2014/main" id="{19A4D452-72CC-46D5-A7DF-C21E8AC6BC64}"/>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9" name="TextBox 8">
            <a:extLst>
              <a:ext uri="{FF2B5EF4-FFF2-40B4-BE49-F238E27FC236}">
                <a16:creationId xmlns:a16="http://schemas.microsoft.com/office/drawing/2014/main" id="{27DD0A33-D1CB-496F-8E7C-C0395F23C850}"/>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grpSp>
        <p:nvGrpSpPr>
          <p:cNvPr id="10" name="Group 9">
            <a:extLst>
              <a:ext uri="{FF2B5EF4-FFF2-40B4-BE49-F238E27FC236}">
                <a16:creationId xmlns:a16="http://schemas.microsoft.com/office/drawing/2014/main" id="{837B9457-2C4A-4C85-B7EC-913C49C0E705}"/>
              </a:ext>
            </a:extLst>
          </p:cNvPr>
          <p:cNvGrpSpPr/>
          <p:nvPr/>
        </p:nvGrpSpPr>
        <p:grpSpPr>
          <a:xfrm>
            <a:off x="11536457" y="3032761"/>
            <a:ext cx="71551" cy="792479"/>
            <a:chOff x="8782051" y="2019301"/>
            <a:chExt cx="121444" cy="1345076"/>
          </a:xfrm>
        </p:grpSpPr>
        <p:sp>
          <p:nvSpPr>
            <p:cNvPr id="11" name="Oval 10">
              <a:extLst>
                <a:ext uri="{FF2B5EF4-FFF2-40B4-BE49-F238E27FC236}">
                  <a16:creationId xmlns:a16="http://schemas.microsoft.com/office/drawing/2014/main" id="{8FBD84D6-014A-4210-BF1A-E8A7A7E36D86}"/>
                </a:ext>
              </a:extLst>
            </p:cNvPr>
            <p:cNvSpPr/>
            <p:nvPr/>
          </p:nvSpPr>
          <p:spPr>
            <a:xfrm>
              <a:off x="8782051" y="2019301"/>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2" name="Oval 11">
              <a:extLst>
                <a:ext uri="{FF2B5EF4-FFF2-40B4-BE49-F238E27FC236}">
                  <a16:creationId xmlns:a16="http://schemas.microsoft.com/office/drawing/2014/main" id="{52B0D929-B838-415F-8621-63AE01B7BEA8}"/>
                </a:ext>
              </a:extLst>
            </p:cNvPr>
            <p:cNvSpPr/>
            <p:nvPr/>
          </p:nvSpPr>
          <p:spPr>
            <a:xfrm>
              <a:off x="8782051" y="2427178"/>
              <a:ext cx="121444" cy="1214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3" name="Oval 12">
              <a:extLst>
                <a:ext uri="{FF2B5EF4-FFF2-40B4-BE49-F238E27FC236}">
                  <a16:creationId xmlns:a16="http://schemas.microsoft.com/office/drawing/2014/main" id="{9AF39A86-2606-4070-A943-A85C6E0139E6}"/>
                </a:ext>
              </a:extLst>
            </p:cNvPr>
            <p:cNvSpPr/>
            <p:nvPr/>
          </p:nvSpPr>
          <p:spPr>
            <a:xfrm>
              <a:off x="8782051" y="2835055"/>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4" name="Oval 13">
              <a:extLst>
                <a:ext uri="{FF2B5EF4-FFF2-40B4-BE49-F238E27FC236}">
                  <a16:creationId xmlns:a16="http://schemas.microsoft.com/office/drawing/2014/main" id="{D764F87C-F11B-43BB-BE51-78D6866FAF61}"/>
                </a:ext>
              </a:extLst>
            </p:cNvPr>
            <p:cNvSpPr/>
            <p:nvPr/>
          </p:nvSpPr>
          <p:spPr>
            <a:xfrm>
              <a:off x="8782051" y="3242933"/>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cxnSp>
        <p:nvCxnSpPr>
          <p:cNvPr id="15" name="Straight Connector 14">
            <a:extLst>
              <a:ext uri="{FF2B5EF4-FFF2-40B4-BE49-F238E27FC236}">
                <a16:creationId xmlns:a16="http://schemas.microsoft.com/office/drawing/2014/main" id="{DF481543-0C60-483D-9012-51006CC66679}"/>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CD1410E5-FD3E-4B88-BE0A-BF06020A5624}"/>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30</a:t>
            </a:fld>
            <a:endParaRPr lang="en-ID" sz="800" dirty="0">
              <a:solidFill>
                <a:schemeClr val="accent6">
                  <a:lumMod val="40000"/>
                  <a:lumOff val="60000"/>
                </a:schemeClr>
              </a:solidFill>
            </a:endParaRPr>
          </a:p>
        </p:txBody>
      </p:sp>
      <p:sp>
        <p:nvSpPr>
          <p:cNvPr id="17" name="TextBox 16">
            <a:extLst>
              <a:ext uri="{FF2B5EF4-FFF2-40B4-BE49-F238E27FC236}">
                <a16:creationId xmlns:a16="http://schemas.microsoft.com/office/drawing/2014/main" id="{FC4859F5-E89A-497C-B5C1-00B9A5D2F30D}"/>
              </a:ext>
            </a:extLst>
          </p:cNvPr>
          <p:cNvSpPr txBox="1"/>
          <p:nvPr/>
        </p:nvSpPr>
        <p:spPr>
          <a:xfrm>
            <a:off x="3383348" y="892853"/>
            <a:ext cx="5425304" cy="584775"/>
          </a:xfrm>
          <a:prstGeom prst="rect">
            <a:avLst/>
          </a:prstGeom>
          <a:noFill/>
        </p:spPr>
        <p:txBody>
          <a:bodyPr wrap="square" rtlCol="0">
            <a:spAutoFit/>
          </a:bodyPr>
          <a:lstStyle/>
          <a:p>
            <a:pPr algn="ctr"/>
            <a:r>
              <a:rPr lang="en-US" sz="3200" dirty="0">
                <a:latin typeface="+mj-lt"/>
              </a:rPr>
              <a:t>Function </a:t>
            </a:r>
            <a:r>
              <a:rPr lang="en-US" sz="3200" dirty="0">
                <a:solidFill>
                  <a:schemeClr val="accent3"/>
                </a:solidFill>
                <a:latin typeface="+mj-lt"/>
              </a:rPr>
              <a:t>Infographic</a:t>
            </a:r>
            <a:endParaRPr lang="en-ID" sz="3200" dirty="0">
              <a:solidFill>
                <a:schemeClr val="accent3"/>
              </a:solidFill>
              <a:latin typeface="+mj-lt"/>
            </a:endParaRPr>
          </a:p>
        </p:txBody>
      </p:sp>
      <p:sp>
        <p:nvSpPr>
          <p:cNvPr id="18" name="TextBox 17">
            <a:extLst>
              <a:ext uri="{FF2B5EF4-FFF2-40B4-BE49-F238E27FC236}">
                <a16:creationId xmlns:a16="http://schemas.microsoft.com/office/drawing/2014/main" id="{12011B89-2438-4DFF-9750-02BABF2E7D4A}"/>
              </a:ext>
            </a:extLst>
          </p:cNvPr>
          <p:cNvSpPr txBox="1"/>
          <p:nvPr/>
        </p:nvSpPr>
        <p:spPr>
          <a:xfrm>
            <a:off x="5130030" y="1429702"/>
            <a:ext cx="1931939" cy="261610"/>
          </a:xfrm>
          <a:prstGeom prst="rect">
            <a:avLst/>
          </a:prstGeom>
          <a:noFill/>
        </p:spPr>
        <p:txBody>
          <a:bodyPr wrap="none" rtlCol="0">
            <a:spAutoFit/>
          </a:bodyPr>
          <a:lstStyle/>
          <a:p>
            <a:pPr algn="ctr"/>
            <a:r>
              <a:rPr lang="en-US" sz="1100" dirty="0">
                <a:solidFill>
                  <a:schemeClr val="accent6">
                    <a:alpha val="55000"/>
                  </a:schemeClr>
                </a:solidFill>
              </a:rPr>
              <a:t>Build Your Body With Us</a:t>
            </a:r>
            <a:endParaRPr lang="en-ID" sz="1100" dirty="0">
              <a:solidFill>
                <a:schemeClr val="accent6">
                  <a:alpha val="55000"/>
                </a:schemeClr>
              </a:solidFill>
            </a:endParaRPr>
          </a:p>
        </p:txBody>
      </p:sp>
      <p:sp>
        <p:nvSpPr>
          <p:cNvPr id="19" name="Freeform 5">
            <a:extLst>
              <a:ext uri="{FF2B5EF4-FFF2-40B4-BE49-F238E27FC236}">
                <a16:creationId xmlns:a16="http://schemas.microsoft.com/office/drawing/2014/main" id="{19EB3959-27B1-4FE0-A459-FEB67AECB75A}"/>
              </a:ext>
            </a:extLst>
          </p:cNvPr>
          <p:cNvSpPr/>
          <p:nvPr/>
        </p:nvSpPr>
        <p:spPr>
          <a:xfrm>
            <a:off x="4363241" y="2487525"/>
            <a:ext cx="2072373" cy="2072371"/>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1"/>
              </a:gs>
              <a:gs pos="100000">
                <a:schemeClr val="accent2"/>
              </a:gs>
            </a:gsLst>
            <a:lin ang="2700000" scaled="1"/>
          </a:gra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56481" tIns="548640" rIns="356481" bIns="436755" numCol="1" spcCol="1270" anchor="ctr" anchorCtr="0">
            <a:noAutofit/>
          </a:bodyPr>
          <a:lstStyle/>
          <a:p>
            <a:pPr lvl="0" algn="ctr" defTabSz="1333500">
              <a:lnSpc>
                <a:spcPct val="90000"/>
              </a:lnSpc>
              <a:spcBef>
                <a:spcPct val="0"/>
              </a:spcBef>
              <a:spcAft>
                <a:spcPct val="35000"/>
              </a:spcAft>
            </a:pPr>
            <a:endParaRPr lang="en-US" sz="3000" kern="1200" dirty="0"/>
          </a:p>
        </p:txBody>
      </p:sp>
      <p:sp>
        <p:nvSpPr>
          <p:cNvPr id="20" name="Oval 19">
            <a:extLst>
              <a:ext uri="{FF2B5EF4-FFF2-40B4-BE49-F238E27FC236}">
                <a16:creationId xmlns:a16="http://schemas.microsoft.com/office/drawing/2014/main" id="{49C7BE18-0A44-448A-B185-C4BD1A0A7C8E}"/>
              </a:ext>
            </a:extLst>
          </p:cNvPr>
          <p:cNvSpPr/>
          <p:nvPr/>
        </p:nvSpPr>
        <p:spPr>
          <a:xfrm>
            <a:off x="4756549" y="2880831"/>
            <a:ext cx="1285757" cy="1285758"/>
          </a:xfrm>
          <a:prstGeom prst="ellipse">
            <a:avLst/>
          </a:prstGeom>
          <a:gradFill>
            <a:gsLst>
              <a:gs pos="0">
                <a:schemeClr val="accent1"/>
              </a:gs>
              <a:gs pos="100000">
                <a:schemeClr val="accent2"/>
              </a:gs>
            </a:gsLst>
            <a:lin ang="2700000" scaled="1"/>
          </a:gra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dirty="0"/>
          </a:p>
        </p:txBody>
      </p:sp>
      <p:sp>
        <p:nvSpPr>
          <p:cNvPr id="21" name="Freeform 8">
            <a:extLst>
              <a:ext uri="{FF2B5EF4-FFF2-40B4-BE49-F238E27FC236}">
                <a16:creationId xmlns:a16="http://schemas.microsoft.com/office/drawing/2014/main" id="{5CF2D6C2-2182-4634-B905-E3C3F9B316FD}"/>
              </a:ext>
            </a:extLst>
          </p:cNvPr>
          <p:cNvSpPr/>
          <p:nvPr/>
        </p:nvSpPr>
        <p:spPr>
          <a:xfrm>
            <a:off x="6067935" y="3560050"/>
            <a:ext cx="1760824" cy="1760821"/>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1"/>
              </a:gs>
              <a:gs pos="100000">
                <a:schemeClr val="accent2"/>
              </a:gs>
            </a:gsLst>
            <a:lin ang="2700000" scaled="1"/>
          </a:gra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56481" tIns="548640" rIns="356481" bIns="436755" numCol="1" spcCol="1270" anchor="ctr" anchorCtr="0">
            <a:noAutofit/>
          </a:bodyPr>
          <a:lstStyle/>
          <a:p>
            <a:pPr lvl="0" algn="ctr" defTabSz="1333500">
              <a:lnSpc>
                <a:spcPct val="90000"/>
              </a:lnSpc>
              <a:spcBef>
                <a:spcPct val="0"/>
              </a:spcBef>
              <a:spcAft>
                <a:spcPct val="35000"/>
              </a:spcAft>
            </a:pPr>
            <a:endParaRPr lang="en-US" sz="3000" kern="1200" dirty="0"/>
          </a:p>
        </p:txBody>
      </p:sp>
      <p:sp>
        <p:nvSpPr>
          <p:cNvPr id="22" name="Oval 21">
            <a:extLst>
              <a:ext uri="{FF2B5EF4-FFF2-40B4-BE49-F238E27FC236}">
                <a16:creationId xmlns:a16="http://schemas.microsoft.com/office/drawing/2014/main" id="{665C8C56-E293-4846-9A29-9FEC12A836A6}"/>
              </a:ext>
            </a:extLst>
          </p:cNvPr>
          <p:cNvSpPr/>
          <p:nvPr/>
        </p:nvSpPr>
        <p:spPr>
          <a:xfrm>
            <a:off x="6369568" y="3861683"/>
            <a:ext cx="1157561" cy="1157556"/>
          </a:xfrm>
          <a:prstGeom prst="ellipse">
            <a:avLst/>
          </a:prstGeom>
          <a:gradFill>
            <a:gsLst>
              <a:gs pos="0">
                <a:schemeClr val="accent1"/>
              </a:gs>
              <a:gs pos="100000">
                <a:schemeClr val="accent2"/>
              </a:gs>
            </a:gsLst>
            <a:lin ang="2700000" scaled="1"/>
          </a:gra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p>
        </p:txBody>
      </p:sp>
      <p:sp>
        <p:nvSpPr>
          <p:cNvPr id="23" name="Freeform 11">
            <a:extLst>
              <a:ext uri="{FF2B5EF4-FFF2-40B4-BE49-F238E27FC236}">
                <a16:creationId xmlns:a16="http://schemas.microsoft.com/office/drawing/2014/main" id="{82B715DB-90C8-4E46-A09E-6972ACDFA621}"/>
              </a:ext>
            </a:extLst>
          </p:cNvPr>
          <p:cNvSpPr/>
          <p:nvPr/>
        </p:nvSpPr>
        <p:spPr>
          <a:xfrm>
            <a:off x="4739801" y="4413807"/>
            <a:ext cx="1344078" cy="1344076"/>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chemeClr val="accent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56481" tIns="548640" rIns="356481" bIns="436755" numCol="1" spcCol="1270" anchor="ctr" anchorCtr="0">
            <a:noAutofit/>
          </a:bodyPr>
          <a:lstStyle/>
          <a:p>
            <a:pPr lvl="0" algn="ctr" defTabSz="1333500">
              <a:lnSpc>
                <a:spcPct val="90000"/>
              </a:lnSpc>
              <a:spcBef>
                <a:spcPct val="0"/>
              </a:spcBef>
              <a:spcAft>
                <a:spcPct val="35000"/>
              </a:spcAft>
            </a:pPr>
            <a:endParaRPr lang="en-US" sz="3000" kern="1200" dirty="0"/>
          </a:p>
        </p:txBody>
      </p:sp>
      <p:sp>
        <p:nvSpPr>
          <p:cNvPr id="24" name="Oval 23">
            <a:extLst>
              <a:ext uri="{FF2B5EF4-FFF2-40B4-BE49-F238E27FC236}">
                <a16:creationId xmlns:a16="http://schemas.microsoft.com/office/drawing/2014/main" id="{8E03D61B-850B-4DD7-AA00-01B9927506C3}"/>
              </a:ext>
            </a:extLst>
          </p:cNvPr>
          <p:cNvSpPr/>
          <p:nvPr/>
        </p:nvSpPr>
        <p:spPr>
          <a:xfrm>
            <a:off x="4994888" y="4668893"/>
            <a:ext cx="833904" cy="833903"/>
          </a:xfrm>
          <a:prstGeom prst="ellipse">
            <a:avLst/>
          </a:prstGeom>
          <a:solidFill>
            <a:schemeClr val="accent3"/>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dirty="0">
              <a:solidFill>
                <a:schemeClr val="bg1"/>
              </a:solidFill>
            </a:endParaRPr>
          </a:p>
        </p:txBody>
      </p:sp>
      <p:sp>
        <p:nvSpPr>
          <p:cNvPr id="25" name="Freeform 14">
            <a:extLst>
              <a:ext uri="{FF2B5EF4-FFF2-40B4-BE49-F238E27FC236}">
                <a16:creationId xmlns:a16="http://schemas.microsoft.com/office/drawing/2014/main" id="{91CD52A8-0A21-4EE3-A2DB-0C17AA2FCAF1}"/>
              </a:ext>
            </a:extLst>
          </p:cNvPr>
          <p:cNvSpPr/>
          <p:nvPr/>
        </p:nvSpPr>
        <p:spPr>
          <a:xfrm>
            <a:off x="6091072" y="2095797"/>
            <a:ext cx="1314490" cy="1314487"/>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chemeClr val="accent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56481" tIns="548640" rIns="356481" bIns="436755" numCol="1" spcCol="1270" anchor="ctr" anchorCtr="0">
            <a:noAutofit/>
          </a:bodyPr>
          <a:lstStyle/>
          <a:p>
            <a:pPr lvl="0" algn="ctr" defTabSz="1333500">
              <a:lnSpc>
                <a:spcPct val="90000"/>
              </a:lnSpc>
              <a:spcBef>
                <a:spcPct val="0"/>
              </a:spcBef>
              <a:spcAft>
                <a:spcPct val="35000"/>
              </a:spcAft>
            </a:pPr>
            <a:endParaRPr lang="en-US" sz="3000" kern="1200" dirty="0"/>
          </a:p>
        </p:txBody>
      </p:sp>
      <p:sp>
        <p:nvSpPr>
          <p:cNvPr id="26" name="Oval 25">
            <a:extLst>
              <a:ext uri="{FF2B5EF4-FFF2-40B4-BE49-F238E27FC236}">
                <a16:creationId xmlns:a16="http://schemas.microsoft.com/office/drawing/2014/main" id="{C16C740D-1FD8-4163-8ADE-51AD16D361E9}"/>
              </a:ext>
            </a:extLst>
          </p:cNvPr>
          <p:cNvSpPr/>
          <p:nvPr/>
        </p:nvSpPr>
        <p:spPr>
          <a:xfrm>
            <a:off x="6340544" y="2345268"/>
            <a:ext cx="815545" cy="815545"/>
          </a:xfrm>
          <a:prstGeom prst="ellipse">
            <a:avLst/>
          </a:prstGeom>
          <a:solidFill>
            <a:schemeClr val="accent3"/>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p>
        </p:txBody>
      </p:sp>
      <p:sp>
        <p:nvSpPr>
          <p:cNvPr id="27" name="Oval 26">
            <a:extLst>
              <a:ext uri="{FF2B5EF4-FFF2-40B4-BE49-F238E27FC236}">
                <a16:creationId xmlns:a16="http://schemas.microsoft.com/office/drawing/2014/main" id="{53EF1115-2E3F-40D1-AA1C-64BB30A1DE29}"/>
              </a:ext>
            </a:extLst>
          </p:cNvPr>
          <p:cNvSpPr/>
          <p:nvPr/>
        </p:nvSpPr>
        <p:spPr>
          <a:xfrm>
            <a:off x="4969135" y="3093418"/>
            <a:ext cx="860585" cy="860585"/>
          </a:xfrm>
          <a:prstGeom prst="ellipse">
            <a:avLst/>
          </a:prstGeom>
          <a:solidFill>
            <a:schemeClr val="bg1">
              <a:alpha val="15000"/>
            </a:schemeClr>
          </a:solidFill>
          <a:ln>
            <a:noFill/>
          </a:ln>
          <a:effectLst>
            <a:outerShdw blurRad="190500" dist="406400" dir="5400000" sx="71000" sy="71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Oval 28">
            <a:extLst>
              <a:ext uri="{FF2B5EF4-FFF2-40B4-BE49-F238E27FC236}">
                <a16:creationId xmlns:a16="http://schemas.microsoft.com/office/drawing/2014/main" id="{88B73154-F586-4B84-9F94-06AF2F8C97EE}"/>
              </a:ext>
            </a:extLst>
          </p:cNvPr>
          <p:cNvSpPr/>
          <p:nvPr/>
        </p:nvSpPr>
        <p:spPr>
          <a:xfrm>
            <a:off x="6518054" y="4010167"/>
            <a:ext cx="860585" cy="860585"/>
          </a:xfrm>
          <a:prstGeom prst="ellipse">
            <a:avLst/>
          </a:prstGeom>
          <a:solidFill>
            <a:schemeClr val="bg1">
              <a:alpha val="15000"/>
            </a:schemeClr>
          </a:solidFill>
          <a:ln>
            <a:noFill/>
          </a:ln>
          <a:effectLst>
            <a:outerShdw blurRad="190500" dist="419100" dir="5400000" sx="80000" sy="8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Oval 35">
            <a:extLst>
              <a:ext uri="{FF2B5EF4-FFF2-40B4-BE49-F238E27FC236}">
                <a16:creationId xmlns:a16="http://schemas.microsoft.com/office/drawing/2014/main" id="{0D3F2EC1-0FC1-4E43-BAE4-BAD7C5439860}"/>
              </a:ext>
            </a:extLst>
          </p:cNvPr>
          <p:cNvSpPr/>
          <p:nvPr/>
        </p:nvSpPr>
        <p:spPr>
          <a:xfrm>
            <a:off x="6483195" y="2487919"/>
            <a:ext cx="530242" cy="530242"/>
          </a:xfrm>
          <a:prstGeom prst="ellipse">
            <a:avLst/>
          </a:prstGeom>
          <a:solidFill>
            <a:schemeClr val="bg1">
              <a:alpha val="25000"/>
            </a:schemeClr>
          </a:solidFill>
          <a:ln>
            <a:noFill/>
          </a:ln>
          <a:effectLst>
            <a:outerShdw blurRad="190500" dist="419100" dir="5400000" sx="45000" sy="45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Oval 40">
            <a:extLst>
              <a:ext uri="{FF2B5EF4-FFF2-40B4-BE49-F238E27FC236}">
                <a16:creationId xmlns:a16="http://schemas.microsoft.com/office/drawing/2014/main" id="{11F35F54-7860-40CC-96BA-796B17363277}"/>
              </a:ext>
            </a:extLst>
          </p:cNvPr>
          <p:cNvSpPr/>
          <p:nvPr/>
        </p:nvSpPr>
        <p:spPr>
          <a:xfrm>
            <a:off x="5146719" y="4820723"/>
            <a:ext cx="530242" cy="530242"/>
          </a:xfrm>
          <a:prstGeom prst="ellipse">
            <a:avLst/>
          </a:prstGeom>
          <a:solidFill>
            <a:schemeClr val="bg1">
              <a:alpha val="25000"/>
            </a:schemeClr>
          </a:solidFill>
          <a:ln>
            <a:noFill/>
          </a:ln>
          <a:effectLst>
            <a:outerShdw blurRad="190500" dist="419100" dir="5400000" sx="45000" sy="45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9BE77C1E-73CB-4260-B4D1-7BF96416FFE0}"/>
              </a:ext>
            </a:extLst>
          </p:cNvPr>
          <p:cNvSpPr txBox="1"/>
          <p:nvPr/>
        </p:nvSpPr>
        <p:spPr>
          <a:xfrm>
            <a:off x="1001488" y="2659922"/>
            <a:ext cx="3033340" cy="827021"/>
          </a:xfrm>
          <a:prstGeom prst="rect">
            <a:avLst/>
          </a:prstGeom>
          <a:noFill/>
        </p:spPr>
        <p:txBody>
          <a:bodyPr wrap="square">
            <a:spAutoFit/>
          </a:bodyPr>
          <a:lstStyle/>
          <a:p>
            <a:pPr algn="r">
              <a:lnSpc>
                <a:spcPct val="150000"/>
              </a:lnSpc>
            </a:pPr>
            <a:r>
              <a:rPr lang="id-ID" sz="1100" dirty="0">
                <a:solidFill>
                  <a:schemeClr val="accent6"/>
                </a:solidFill>
                <a:ea typeface="Times New Roman" panose="02020603050405020304" pitchFamily="18" charset="0"/>
              </a:rPr>
              <a:t>Aliquet nibh praesent tristique magna sit amet. Risus </a:t>
            </a:r>
            <a:r>
              <a:rPr lang="en-US" sz="1100" dirty="0">
                <a:solidFill>
                  <a:schemeClr val="accent6"/>
                </a:solidFill>
                <a:ea typeface="Times New Roman" panose="02020603050405020304" pitchFamily="18" charset="0"/>
              </a:rPr>
              <a:t>venti la </a:t>
            </a:r>
            <a:r>
              <a:rPr lang="id-ID" sz="1100" dirty="0">
                <a:solidFill>
                  <a:schemeClr val="accent6"/>
                </a:solidFill>
                <a:ea typeface="Times New Roman" panose="02020603050405020304" pitchFamily="18" charset="0"/>
              </a:rPr>
              <a:t>pretium quam vulputate dign</a:t>
            </a:r>
            <a:r>
              <a:rPr lang="id-ID" sz="1100" dirty="0">
                <a:solidFill>
                  <a:schemeClr val="accent6"/>
                </a:solidFill>
                <a:effectLst/>
                <a:ea typeface="Times New Roman" panose="02020603050405020304" pitchFamily="18" charset="0"/>
              </a:rPr>
              <a:t> tempor incididu</a:t>
            </a:r>
            <a:r>
              <a:rPr lang="en-US" sz="1100" dirty="0">
                <a:solidFill>
                  <a:schemeClr val="accent6"/>
                </a:solidFill>
                <a:effectLst/>
                <a:ea typeface="Times New Roman" panose="02020603050405020304" pitchFamily="18" charset="0"/>
              </a:rPr>
              <a:t>.</a:t>
            </a:r>
            <a:endParaRPr lang="id-ID" sz="1100" dirty="0">
              <a:solidFill>
                <a:schemeClr val="accent6"/>
              </a:solidFill>
              <a:ea typeface="Times New Roman" panose="02020603050405020304" pitchFamily="18" charset="0"/>
            </a:endParaRPr>
          </a:p>
        </p:txBody>
      </p:sp>
      <p:sp>
        <p:nvSpPr>
          <p:cNvPr id="33" name="TextBox 32">
            <a:extLst>
              <a:ext uri="{FF2B5EF4-FFF2-40B4-BE49-F238E27FC236}">
                <a16:creationId xmlns:a16="http://schemas.microsoft.com/office/drawing/2014/main" id="{A4A51143-3576-4B21-A213-E4AD9B9BCB22}"/>
              </a:ext>
            </a:extLst>
          </p:cNvPr>
          <p:cNvSpPr txBox="1"/>
          <p:nvPr/>
        </p:nvSpPr>
        <p:spPr>
          <a:xfrm>
            <a:off x="1771484" y="2247302"/>
            <a:ext cx="2263343" cy="420628"/>
          </a:xfrm>
          <a:prstGeom prst="rect">
            <a:avLst/>
          </a:prstGeom>
          <a:noFill/>
        </p:spPr>
        <p:txBody>
          <a:bodyPr wrap="square">
            <a:spAutoFit/>
          </a:bodyPr>
          <a:lstStyle/>
          <a:p>
            <a:pPr algn="r">
              <a:lnSpc>
                <a:spcPct val="150000"/>
              </a:lnSpc>
            </a:pPr>
            <a:r>
              <a:rPr lang="en-US" sz="1600" b="1" dirty="0">
                <a:solidFill>
                  <a:schemeClr val="tx2"/>
                </a:solidFill>
                <a:effectLst/>
                <a:ea typeface="Times New Roman" panose="02020603050405020304" pitchFamily="18" charset="0"/>
              </a:rPr>
              <a:t>The Topic </a:t>
            </a:r>
            <a:r>
              <a:rPr lang="en-US" sz="1600" b="1" dirty="0">
                <a:solidFill>
                  <a:schemeClr val="tx2"/>
                </a:solidFill>
                <a:ea typeface="Times New Roman" panose="02020603050405020304" pitchFamily="18" charset="0"/>
              </a:rPr>
              <a:t>H</a:t>
            </a:r>
            <a:r>
              <a:rPr lang="en-US" sz="1600" b="1" dirty="0">
                <a:solidFill>
                  <a:schemeClr val="tx2"/>
                </a:solidFill>
                <a:effectLst/>
                <a:ea typeface="Times New Roman" panose="02020603050405020304" pitchFamily="18" charset="0"/>
              </a:rPr>
              <a:t>ere</a:t>
            </a:r>
            <a:endParaRPr lang="id-ID" sz="1600" b="1" dirty="0">
              <a:solidFill>
                <a:schemeClr val="tx2"/>
              </a:solidFill>
              <a:effectLst/>
              <a:ea typeface="Times New Roman" panose="02020603050405020304" pitchFamily="18" charset="0"/>
            </a:endParaRPr>
          </a:p>
        </p:txBody>
      </p:sp>
      <p:sp>
        <p:nvSpPr>
          <p:cNvPr id="34" name="TextBox 33">
            <a:extLst>
              <a:ext uri="{FF2B5EF4-FFF2-40B4-BE49-F238E27FC236}">
                <a16:creationId xmlns:a16="http://schemas.microsoft.com/office/drawing/2014/main" id="{273997D0-851C-427F-A2B9-77A4136E0CA8}"/>
              </a:ext>
            </a:extLst>
          </p:cNvPr>
          <p:cNvSpPr txBox="1"/>
          <p:nvPr/>
        </p:nvSpPr>
        <p:spPr>
          <a:xfrm>
            <a:off x="1001488" y="4577193"/>
            <a:ext cx="3033340" cy="827021"/>
          </a:xfrm>
          <a:prstGeom prst="rect">
            <a:avLst/>
          </a:prstGeom>
          <a:noFill/>
        </p:spPr>
        <p:txBody>
          <a:bodyPr wrap="square">
            <a:spAutoFit/>
          </a:bodyPr>
          <a:lstStyle/>
          <a:p>
            <a:pPr algn="r">
              <a:lnSpc>
                <a:spcPct val="150000"/>
              </a:lnSpc>
            </a:pPr>
            <a:r>
              <a:rPr lang="id-ID" sz="1100" dirty="0">
                <a:solidFill>
                  <a:schemeClr val="accent6"/>
                </a:solidFill>
                <a:ea typeface="Times New Roman" panose="02020603050405020304" pitchFamily="18" charset="0"/>
              </a:rPr>
              <a:t>Aliquet nibh praesent tristique magna sit amet. Risus </a:t>
            </a:r>
            <a:r>
              <a:rPr lang="en-US" sz="1100" dirty="0">
                <a:solidFill>
                  <a:schemeClr val="accent6"/>
                </a:solidFill>
                <a:ea typeface="Times New Roman" panose="02020603050405020304" pitchFamily="18" charset="0"/>
              </a:rPr>
              <a:t>venti la </a:t>
            </a:r>
            <a:r>
              <a:rPr lang="id-ID" sz="1100" dirty="0">
                <a:solidFill>
                  <a:schemeClr val="accent6"/>
                </a:solidFill>
                <a:ea typeface="Times New Roman" panose="02020603050405020304" pitchFamily="18" charset="0"/>
              </a:rPr>
              <a:t>pretium quam vulputate dign</a:t>
            </a:r>
            <a:r>
              <a:rPr lang="id-ID" sz="1100" dirty="0">
                <a:solidFill>
                  <a:schemeClr val="accent6"/>
                </a:solidFill>
                <a:effectLst/>
                <a:ea typeface="Times New Roman" panose="02020603050405020304" pitchFamily="18" charset="0"/>
              </a:rPr>
              <a:t> tempor incididu</a:t>
            </a:r>
            <a:r>
              <a:rPr lang="en-US" sz="1100" dirty="0">
                <a:solidFill>
                  <a:schemeClr val="accent6"/>
                </a:solidFill>
                <a:effectLst/>
                <a:ea typeface="Times New Roman" panose="02020603050405020304" pitchFamily="18" charset="0"/>
              </a:rPr>
              <a:t>.</a:t>
            </a:r>
            <a:endParaRPr lang="id-ID" sz="1100" dirty="0">
              <a:solidFill>
                <a:schemeClr val="accent6"/>
              </a:solidFill>
              <a:ea typeface="Times New Roman" panose="02020603050405020304" pitchFamily="18" charset="0"/>
            </a:endParaRPr>
          </a:p>
        </p:txBody>
      </p:sp>
      <p:sp>
        <p:nvSpPr>
          <p:cNvPr id="35" name="TextBox 34">
            <a:extLst>
              <a:ext uri="{FF2B5EF4-FFF2-40B4-BE49-F238E27FC236}">
                <a16:creationId xmlns:a16="http://schemas.microsoft.com/office/drawing/2014/main" id="{C81B2363-9015-4846-BDAB-6341C63ED5A8}"/>
              </a:ext>
            </a:extLst>
          </p:cNvPr>
          <p:cNvSpPr txBox="1"/>
          <p:nvPr/>
        </p:nvSpPr>
        <p:spPr>
          <a:xfrm>
            <a:off x="1771484" y="4164573"/>
            <a:ext cx="2263343" cy="420628"/>
          </a:xfrm>
          <a:prstGeom prst="rect">
            <a:avLst/>
          </a:prstGeom>
          <a:noFill/>
        </p:spPr>
        <p:txBody>
          <a:bodyPr wrap="square">
            <a:spAutoFit/>
          </a:bodyPr>
          <a:lstStyle/>
          <a:p>
            <a:pPr algn="r">
              <a:lnSpc>
                <a:spcPct val="150000"/>
              </a:lnSpc>
            </a:pPr>
            <a:r>
              <a:rPr lang="en-US" sz="1600" b="1" dirty="0">
                <a:solidFill>
                  <a:schemeClr val="tx2"/>
                </a:solidFill>
                <a:effectLst/>
                <a:ea typeface="Times New Roman" panose="02020603050405020304" pitchFamily="18" charset="0"/>
              </a:rPr>
              <a:t>The Topic </a:t>
            </a:r>
            <a:r>
              <a:rPr lang="en-US" sz="1600" b="1" dirty="0">
                <a:solidFill>
                  <a:schemeClr val="tx2"/>
                </a:solidFill>
                <a:ea typeface="Times New Roman" panose="02020603050405020304" pitchFamily="18" charset="0"/>
              </a:rPr>
              <a:t>H</a:t>
            </a:r>
            <a:r>
              <a:rPr lang="en-US" sz="1600" b="1" dirty="0">
                <a:solidFill>
                  <a:schemeClr val="tx2"/>
                </a:solidFill>
                <a:effectLst/>
                <a:ea typeface="Times New Roman" panose="02020603050405020304" pitchFamily="18" charset="0"/>
              </a:rPr>
              <a:t>ere</a:t>
            </a:r>
            <a:endParaRPr lang="id-ID" sz="1600" b="1" dirty="0">
              <a:solidFill>
                <a:schemeClr val="tx2"/>
              </a:solidFill>
              <a:effectLst/>
              <a:ea typeface="Times New Roman" panose="02020603050405020304" pitchFamily="18" charset="0"/>
            </a:endParaRPr>
          </a:p>
        </p:txBody>
      </p:sp>
      <p:sp>
        <p:nvSpPr>
          <p:cNvPr id="37" name="TextBox 36">
            <a:extLst>
              <a:ext uri="{FF2B5EF4-FFF2-40B4-BE49-F238E27FC236}">
                <a16:creationId xmlns:a16="http://schemas.microsoft.com/office/drawing/2014/main" id="{C87A01DF-43B7-4350-A3B2-187965D583AD}"/>
              </a:ext>
            </a:extLst>
          </p:cNvPr>
          <p:cNvSpPr txBox="1"/>
          <p:nvPr/>
        </p:nvSpPr>
        <p:spPr>
          <a:xfrm>
            <a:off x="8002308" y="2659922"/>
            <a:ext cx="2999736" cy="825867"/>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Aliquet nibh praesent tristique magna sit amet. Risus </a:t>
            </a:r>
            <a:r>
              <a:rPr lang="en-US" sz="1100" dirty="0">
                <a:solidFill>
                  <a:schemeClr val="accent6"/>
                </a:solidFill>
                <a:ea typeface="Times New Roman" panose="02020603050405020304" pitchFamily="18" charset="0"/>
              </a:rPr>
              <a:t>venti la </a:t>
            </a:r>
            <a:r>
              <a:rPr lang="id-ID" sz="1100" dirty="0">
                <a:solidFill>
                  <a:schemeClr val="accent6"/>
                </a:solidFill>
                <a:ea typeface="Times New Roman" panose="02020603050405020304" pitchFamily="18" charset="0"/>
              </a:rPr>
              <a:t>pretium quam vulputate dign</a:t>
            </a:r>
            <a:r>
              <a:rPr lang="id-ID" sz="1100" dirty="0">
                <a:solidFill>
                  <a:schemeClr val="accent6"/>
                </a:solidFill>
                <a:effectLst/>
                <a:ea typeface="Times New Roman" panose="02020603050405020304" pitchFamily="18" charset="0"/>
              </a:rPr>
              <a:t> tempor incididu</a:t>
            </a:r>
            <a:r>
              <a:rPr lang="en-US" sz="1100" dirty="0">
                <a:solidFill>
                  <a:schemeClr val="accent6"/>
                </a:solidFill>
                <a:effectLst/>
                <a:ea typeface="Times New Roman" panose="02020603050405020304" pitchFamily="18" charset="0"/>
              </a:rPr>
              <a:t>.</a:t>
            </a:r>
            <a:endParaRPr lang="id-ID" sz="1100" dirty="0">
              <a:solidFill>
                <a:schemeClr val="accent6"/>
              </a:solidFill>
              <a:ea typeface="Times New Roman" panose="02020603050405020304" pitchFamily="18" charset="0"/>
            </a:endParaRPr>
          </a:p>
        </p:txBody>
      </p:sp>
      <p:sp>
        <p:nvSpPr>
          <p:cNvPr id="38" name="TextBox 37">
            <a:extLst>
              <a:ext uri="{FF2B5EF4-FFF2-40B4-BE49-F238E27FC236}">
                <a16:creationId xmlns:a16="http://schemas.microsoft.com/office/drawing/2014/main" id="{3AE75336-4CB7-4890-BC88-DB6EAB261FF2}"/>
              </a:ext>
            </a:extLst>
          </p:cNvPr>
          <p:cNvSpPr txBox="1"/>
          <p:nvPr/>
        </p:nvSpPr>
        <p:spPr>
          <a:xfrm>
            <a:off x="7998977" y="2247302"/>
            <a:ext cx="2263343" cy="420628"/>
          </a:xfrm>
          <a:prstGeom prst="rect">
            <a:avLst/>
          </a:prstGeom>
          <a:noFill/>
        </p:spPr>
        <p:txBody>
          <a:bodyPr wrap="square">
            <a:spAutoFit/>
          </a:bodyPr>
          <a:lstStyle/>
          <a:p>
            <a:pPr>
              <a:lnSpc>
                <a:spcPct val="150000"/>
              </a:lnSpc>
            </a:pPr>
            <a:r>
              <a:rPr lang="en-US" sz="1600" b="1" dirty="0">
                <a:solidFill>
                  <a:schemeClr val="tx2"/>
                </a:solidFill>
                <a:effectLst/>
                <a:ea typeface="Times New Roman" panose="02020603050405020304" pitchFamily="18" charset="0"/>
              </a:rPr>
              <a:t>The Topic </a:t>
            </a:r>
            <a:r>
              <a:rPr lang="en-US" sz="1600" b="1" dirty="0">
                <a:solidFill>
                  <a:schemeClr val="tx2"/>
                </a:solidFill>
                <a:ea typeface="Times New Roman" panose="02020603050405020304" pitchFamily="18" charset="0"/>
              </a:rPr>
              <a:t>H</a:t>
            </a:r>
            <a:r>
              <a:rPr lang="en-US" sz="1600" b="1" dirty="0">
                <a:solidFill>
                  <a:schemeClr val="tx2"/>
                </a:solidFill>
                <a:effectLst/>
                <a:ea typeface="Times New Roman" panose="02020603050405020304" pitchFamily="18" charset="0"/>
              </a:rPr>
              <a:t>ere</a:t>
            </a:r>
            <a:endParaRPr lang="id-ID" sz="1600" b="1" dirty="0">
              <a:solidFill>
                <a:schemeClr val="tx2"/>
              </a:solidFill>
              <a:effectLst/>
              <a:ea typeface="Times New Roman" panose="02020603050405020304" pitchFamily="18" charset="0"/>
            </a:endParaRPr>
          </a:p>
        </p:txBody>
      </p:sp>
      <p:sp>
        <p:nvSpPr>
          <p:cNvPr id="39" name="TextBox 38">
            <a:extLst>
              <a:ext uri="{FF2B5EF4-FFF2-40B4-BE49-F238E27FC236}">
                <a16:creationId xmlns:a16="http://schemas.microsoft.com/office/drawing/2014/main" id="{F52651B8-A9F1-4897-A429-D69C9E81DD43}"/>
              </a:ext>
            </a:extLst>
          </p:cNvPr>
          <p:cNvSpPr txBox="1"/>
          <p:nvPr/>
        </p:nvSpPr>
        <p:spPr>
          <a:xfrm>
            <a:off x="8039877" y="4577193"/>
            <a:ext cx="2999736" cy="825867"/>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Aliquet nibh praesent tristique magna sit amet. Risus </a:t>
            </a:r>
            <a:r>
              <a:rPr lang="en-US" sz="1100" dirty="0">
                <a:solidFill>
                  <a:schemeClr val="accent6"/>
                </a:solidFill>
                <a:ea typeface="Times New Roman" panose="02020603050405020304" pitchFamily="18" charset="0"/>
              </a:rPr>
              <a:t>venti la </a:t>
            </a:r>
            <a:r>
              <a:rPr lang="id-ID" sz="1100" dirty="0">
                <a:solidFill>
                  <a:schemeClr val="accent6"/>
                </a:solidFill>
                <a:ea typeface="Times New Roman" panose="02020603050405020304" pitchFamily="18" charset="0"/>
              </a:rPr>
              <a:t>pretium quam vulputate dign</a:t>
            </a:r>
            <a:r>
              <a:rPr lang="id-ID" sz="1100" dirty="0">
                <a:solidFill>
                  <a:schemeClr val="accent6"/>
                </a:solidFill>
                <a:effectLst/>
                <a:ea typeface="Times New Roman" panose="02020603050405020304" pitchFamily="18" charset="0"/>
              </a:rPr>
              <a:t> tempor incididu</a:t>
            </a:r>
            <a:r>
              <a:rPr lang="en-US" sz="1100" dirty="0">
                <a:solidFill>
                  <a:schemeClr val="accent6"/>
                </a:solidFill>
                <a:effectLst/>
                <a:ea typeface="Times New Roman" panose="02020603050405020304" pitchFamily="18" charset="0"/>
              </a:rPr>
              <a:t>.</a:t>
            </a:r>
            <a:endParaRPr lang="id-ID" sz="1100" dirty="0">
              <a:solidFill>
                <a:schemeClr val="accent6"/>
              </a:solidFill>
              <a:ea typeface="Times New Roman" panose="02020603050405020304" pitchFamily="18" charset="0"/>
            </a:endParaRPr>
          </a:p>
        </p:txBody>
      </p:sp>
      <p:sp>
        <p:nvSpPr>
          <p:cNvPr id="40" name="TextBox 39">
            <a:extLst>
              <a:ext uri="{FF2B5EF4-FFF2-40B4-BE49-F238E27FC236}">
                <a16:creationId xmlns:a16="http://schemas.microsoft.com/office/drawing/2014/main" id="{F2B1D251-A718-4DCD-A7D3-C17C324F79B3}"/>
              </a:ext>
            </a:extLst>
          </p:cNvPr>
          <p:cNvSpPr txBox="1"/>
          <p:nvPr/>
        </p:nvSpPr>
        <p:spPr>
          <a:xfrm>
            <a:off x="8036546" y="4164573"/>
            <a:ext cx="2263343" cy="420628"/>
          </a:xfrm>
          <a:prstGeom prst="rect">
            <a:avLst/>
          </a:prstGeom>
          <a:noFill/>
        </p:spPr>
        <p:txBody>
          <a:bodyPr wrap="square">
            <a:spAutoFit/>
          </a:bodyPr>
          <a:lstStyle/>
          <a:p>
            <a:pPr>
              <a:lnSpc>
                <a:spcPct val="150000"/>
              </a:lnSpc>
            </a:pPr>
            <a:r>
              <a:rPr lang="en-US" sz="1600" b="1" dirty="0">
                <a:solidFill>
                  <a:schemeClr val="tx2"/>
                </a:solidFill>
                <a:effectLst/>
                <a:ea typeface="Times New Roman" panose="02020603050405020304" pitchFamily="18" charset="0"/>
              </a:rPr>
              <a:t>The Topic </a:t>
            </a:r>
            <a:r>
              <a:rPr lang="en-US" sz="1600" b="1" dirty="0">
                <a:solidFill>
                  <a:schemeClr val="tx2"/>
                </a:solidFill>
                <a:ea typeface="Times New Roman" panose="02020603050405020304" pitchFamily="18" charset="0"/>
              </a:rPr>
              <a:t>H</a:t>
            </a:r>
            <a:r>
              <a:rPr lang="en-US" sz="1600" b="1" dirty="0">
                <a:solidFill>
                  <a:schemeClr val="tx2"/>
                </a:solidFill>
                <a:effectLst/>
                <a:ea typeface="Times New Roman" panose="02020603050405020304" pitchFamily="18" charset="0"/>
              </a:rPr>
              <a:t>ere</a:t>
            </a:r>
            <a:endParaRPr lang="id-ID" sz="1600" b="1" dirty="0">
              <a:solidFill>
                <a:schemeClr val="tx2"/>
              </a:solidFill>
              <a:effectLst/>
              <a:ea typeface="Times New Roman" panose="02020603050405020304" pitchFamily="18" charset="0"/>
            </a:endParaRPr>
          </a:p>
        </p:txBody>
      </p:sp>
      <p:sp>
        <p:nvSpPr>
          <p:cNvPr id="42" name="Freeform 80">
            <a:extLst>
              <a:ext uri="{FF2B5EF4-FFF2-40B4-BE49-F238E27FC236}">
                <a16:creationId xmlns:a16="http://schemas.microsoft.com/office/drawing/2014/main" id="{9D10BEBA-AE23-4F04-B40E-C0F157AE2FD8}"/>
              </a:ext>
            </a:extLst>
          </p:cNvPr>
          <p:cNvSpPr>
            <a:spLocks noEditPoints="1"/>
          </p:cNvSpPr>
          <p:nvPr/>
        </p:nvSpPr>
        <p:spPr bwMode="auto">
          <a:xfrm>
            <a:off x="6625482" y="2631312"/>
            <a:ext cx="245667" cy="243455"/>
          </a:xfrm>
          <a:custGeom>
            <a:avLst/>
            <a:gdLst>
              <a:gd name="T0" fmla="*/ 322 w 584"/>
              <a:gd name="T1" fmla="*/ 200 h 580"/>
              <a:gd name="T2" fmla="*/ 241 w 584"/>
              <a:gd name="T3" fmla="*/ 200 h 580"/>
              <a:gd name="T4" fmla="*/ 241 w 584"/>
              <a:gd name="T5" fmla="*/ 120 h 580"/>
              <a:gd name="T6" fmla="*/ 238 w 584"/>
              <a:gd name="T7" fmla="*/ 112 h 580"/>
              <a:gd name="T8" fmla="*/ 230 w 584"/>
              <a:gd name="T9" fmla="*/ 108 h 580"/>
              <a:gd name="T10" fmla="*/ 207 w 584"/>
              <a:gd name="T11" fmla="*/ 108 h 580"/>
              <a:gd name="T12" fmla="*/ 199 w 584"/>
              <a:gd name="T13" fmla="*/ 112 h 580"/>
              <a:gd name="T14" fmla="*/ 195 w 584"/>
              <a:gd name="T15" fmla="*/ 120 h 580"/>
              <a:gd name="T16" fmla="*/ 195 w 584"/>
              <a:gd name="T17" fmla="*/ 200 h 580"/>
              <a:gd name="T18" fmla="*/ 115 w 584"/>
              <a:gd name="T19" fmla="*/ 200 h 580"/>
              <a:gd name="T20" fmla="*/ 107 w 584"/>
              <a:gd name="T21" fmla="*/ 204 h 580"/>
              <a:gd name="T22" fmla="*/ 104 w 584"/>
              <a:gd name="T23" fmla="*/ 212 h 580"/>
              <a:gd name="T24" fmla="*/ 104 w 584"/>
              <a:gd name="T25" fmla="*/ 235 h 580"/>
              <a:gd name="T26" fmla="*/ 107 w 584"/>
              <a:gd name="T27" fmla="*/ 243 h 580"/>
              <a:gd name="T28" fmla="*/ 115 w 584"/>
              <a:gd name="T29" fmla="*/ 246 h 580"/>
              <a:gd name="T30" fmla="*/ 195 w 584"/>
              <a:gd name="T31" fmla="*/ 246 h 580"/>
              <a:gd name="T32" fmla="*/ 195 w 584"/>
              <a:gd name="T33" fmla="*/ 326 h 580"/>
              <a:gd name="T34" fmla="*/ 199 w 584"/>
              <a:gd name="T35" fmla="*/ 334 h 580"/>
              <a:gd name="T36" fmla="*/ 207 w 584"/>
              <a:gd name="T37" fmla="*/ 338 h 580"/>
              <a:gd name="T38" fmla="*/ 230 w 584"/>
              <a:gd name="T39" fmla="*/ 338 h 580"/>
              <a:gd name="T40" fmla="*/ 238 w 584"/>
              <a:gd name="T41" fmla="*/ 334 h 580"/>
              <a:gd name="T42" fmla="*/ 241 w 584"/>
              <a:gd name="T43" fmla="*/ 326 h 580"/>
              <a:gd name="T44" fmla="*/ 241 w 584"/>
              <a:gd name="T45" fmla="*/ 246 h 580"/>
              <a:gd name="T46" fmla="*/ 322 w 584"/>
              <a:gd name="T47" fmla="*/ 246 h 580"/>
              <a:gd name="T48" fmla="*/ 330 w 584"/>
              <a:gd name="T49" fmla="*/ 243 h 580"/>
              <a:gd name="T50" fmla="*/ 333 w 584"/>
              <a:gd name="T51" fmla="*/ 235 h 580"/>
              <a:gd name="T52" fmla="*/ 333 w 584"/>
              <a:gd name="T53" fmla="*/ 212 h 580"/>
              <a:gd name="T54" fmla="*/ 330 w 584"/>
              <a:gd name="T55" fmla="*/ 204 h 580"/>
              <a:gd name="T56" fmla="*/ 322 w 584"/>
              <a:gd name="T57" fmla="*/ 200 h 580"/>
              <a:gd name="T58" fmla="*/ 218 w 584"/>
              <a:gd name="T59" fmla="*/ 382 h 580"/>
              <a:gd name="T60" fmla="*/ 55 w 584"/>
              <a:gd name="T61" fmla="*/ 218 h 580"/>
              <a:gd name="T62" fmla="*/ 218 w 584"/>
              <a:gd name="T63" fmla="*/ 54 h 580"/>
              <a:gd name="T64" fmla="*/ 382 w 584"/>
              <a:gd name="T65" fmla="*/ 218 h 580"/>
              <a:gd name="T66" fmla="*/ 218 w 584"/>
              <a:gd name="T67" fmla="*/ 382 h 580"/>
              <a:gd name="T68" fmla="*/ 437 w 584"/>
              <a:gd name="T69" fmla="*/ 218 h 580"/>
              <a:gd name="T70" fmla="*/ 218 w 584"/>
              <a:gd name="T71" fmla="*/ 0 h 580"/>
              <a:gd name="T72" fmla="*/ 0 w 584"/>
              <a:gd name="T73" fmla="*/ 218 h 580"/>
              <a:gd name="T74" fmla="*/ 218 w 584"/>
              <a:gd name="T75" fmla="*/ 436 h 580"/>
              <a:gd name="T76" fmla="*/ 437 w 584"/>
              <a:gd name="T77" fmla="*/ 218 h 580"/>
              <a:gd name="T78" fmla="*/ 563 w 584"/>
              <a:gd name="T79" fmla="*/ 482 h 580"/>
              <a:gd name="T80" fmla="*/ 430 w 584"/>
              <a:gd name="T81" fmla="*/ 348 h 580"/>
              <a:gd name="T82" fmla="*/ 352 w 584"/>
              <a:gd name="T83" fmla="*/ 425 h 580"/>
              <a:gd name="T84" fmla="*/ 486 w 584"/>
              <a:gd name="T85" fmla="*/ 559 h 580"/>
              <a:gd name="T86" fmla="*/ 563 w 584"/>
              <a:gd name="T87" fmla="*/ 559 h 580"/>
              <a:gd name="T88" fmla="*/ 563 w 584"/>
              <a:gd name="T89" fmla="*/ 482 h 5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84" h="580">
                <a:moveTo>
                  <a:pt x="322" y="200"/>
                </a:moveTo>
                <a:lnTo>
                  <a:pt x="241" y="200"/>
                </a:lnTo>
                <a:lnTo>
                  <a:pt x="241" y="120"/>
                </a:lnTo>
                <a:cubicBezTo>
                  <a:pt x="241" y="117"/>
                  <a:pt x="240" y="114"/>
                  <a:pt x="238" y="112"/>
                </a:cubicBezTo>
                <a:cubicBezTo>
                  <a:pt x="236" y="109"/>
                  <a:pt x="233" y="108"/>
                  <a:pt x="230" y="108"/>
                </a:cubicBezTo>
                <a:lnTo>
                  <a:pt x="207" y="108"/>
                </a:lnTo>
                <a:cubicBezTo>
                  <a:pt x="204" y="108"/>
                  <a:pt x="201" y="109"/>
                  <a:pt x="199" y="112"/>
                </a:cubicBezTo>
                <a:cubicBezTo>
                  <a:pt x="197" y="114"/>
                  <a:pt x="195" y="117"/>
                  <a:pt x="195" y="120"/>
                </a:cubicBezTo>
                <a:lnTo>
                  <a:pt x="195" y="200"/>
                </a:lnTo>
                <a:lnTo>
                  <a:pt x="115" y="200"/>
                </a:lnTo>
                <a:cubicBezTo>
                  <a:pt x="112" y="200"/>
                  <a:pt x="109" y="201"/>
                  <a:pt x="107" y="204"/>
                </a:cubicBezTo>
                <a:cubicBezTo>
                  <a:pt x="105" y="206"/>
                  <a:pt x="104" y="209"/>
                  <a:pt x="104" y="212"/>
                </a:cubicBezTo>
                <a:lnTo>
                  <a:pt x="104" y="235"/>
                </a:lnTo>
                <a:cubicBezTo>
                  <a:pt x="104" y="238"/>
                  <a:pt x="105" y="240"/>
                  <a:pt x="107" y="243"/>
                </a:cubicBezTo>
                <a:cubicBezTo>
                  <a:pt x="109" y="245"/>
                  <a:pt x="112" y="246"/>
                  <a:pt x="115" y="246"/>
                </a:cubicBezTo>
                <a:lnTo>
                  <a:pt x="195" y="246"/>
                </a:lnTo>
                <a:lnTo>
                  <a:pt x="195" y="326"/>
                </a:lnTo>
                <a:cubicBezTo>
                  <a:pt x="195" y="329"/>
                  <a:pt x="197" y="332"/>
                  <a:pt x="199" y="334"/>
                </a:cubicBezTo>
                <a:cubicBezTo>
                  <a:pt x="201" y="337"/>
                  <a:pt x="204" y="338"/>
                  <a:pt x="207" y="338"/>
                </a:cubicBezTo>
                <a:lnTo>
                  <a:pt x="230" y="338"/>
                </a:lnTo>
                <a:cubicBezTo>
                  <a:pt x="233" y="338"/>
                  <a:pt x="236" y="337"/>
                  <a:pt x="238" y="334"/>
                </a:cubicBezTo>
                <a:cubicBezTo>
                  <a:pt x="240" y="332"/>
                  <a:pt x="241" y="329"/>
                  <a:pt x="241" y="326"/>
                </a:cubicBezTo>
                <a:lnTo>
                  <a:pt x="241" y="246"/>
                </a:lnTo>
                <a:lnTo>
                  <a:pt x="322" y="246"/>
                </a:lnTo>
                <a:cubicBezTo>
                  <a:pt x="325" y="246"/>
                  <a:pt x="327" y="245"/>
                  <a:pt x="330" y="243"/>
                </a:cubicBezTo>
                <a:cubicBezTo>
                  <a:pt x="332" y="240"/>
                  <a:pt x="333" y="238"/>
                  <a:pt x="333" y="235"/>
                </a:cubicBezTo>
                <a:lnTo>
                  <a:pt x="333" y="212"/>
                </a:lnTo>
                <a:cubicBezTo>
                  <a:pt x="333" y="208"/>
                  <a:pt x="332" y="206"/>
                  <a:pt x="330" y="204"/>
                </a:cubicBezTo>
                <a:cubicBezTo>
                  <a:pt x="327" y="201"/>
                  <a:pt x="325" y="200"/>
                  <a:pt x="322" y="200"/>
                </a:cubicBezTo>
                <a:close/>
                <a:moveTo>
                  <a:pt x="218" y="382"/>
                </a:moveTo>
                <a:cubicBezTo>
                  <a:pt x="128" y="382"/>
                  <a:pt x="55" y="308"/>
                  <a:pt x="55" y="218"/>
                </a:cubicBezTo>
                <a:cubicBezTo>
                  <a:pt x="55" y="128"/>
                  <a:pt x="128" y="54"/>
                  <a:pt x="218" y="54"/>
                </a:cubicBezTo>
                <a:cubicBezTo>
                  <a:pt x="309" y="54"/>
                  <a:pt x="382" y="128"/>
                  <a:pt x="382" y="218"/>
                </a:cubicBezTo>
                <a:cubicBezTo>
                  <a:pt x="382" y="308"/>
                  <a:pt x="309" y="382"/>
                  <a:pt x="218" y="382"/>
                </a:cubicBezTo>
                <a:close/>
                <a:moveTo>
                  <a:pt x="437" y="218"/>
                </a:moveTo>
                <a:cubicBezTo>
                  <a:pt x="437" y="98"/>
                  <a:pt x="339" y="0"/>
                  <a:pt x="218" y="0"/>
                </a:cubicBezTo>
                <a:cubicBezTo>
                  <a:pt x="98" y="0"/>
                  <a:pt x="0" y="98"/>
                  <a:pt x="0" y="218"/>
                </a:cubicBezTo>
                <a:cubicBezTo>
                  <a:pt x="0" y="339"/>
                  <a:pt x="98" y="436"/>
                  <a:pt x="218" y="436"/>
                </a:cubicBezTo>
                <a:cubicBezTo>
                  <a:pt x="339" y="436"/>
                  <a:pt x="437" y="339"/>
                  <a:pt x="437" y="218"/>
                </a:cubicBezTo>
                <a:close/>
                <a:moveTo>
                  <a:pt x="563" y="482"/>
                </a:moveTo>
                <a:lnTo>
                  <a:pt x="430" y="348"/>
                </a:lnTo>
                <a:cubicBezTo>
                  <a:pt x="410" y="379"/>
                  <a:pt x="383" y="406"/>
                  <a:pt x="352" y="425"/>
                </a:cubicBezTo>
                <a:lnTo>
                  <a:pt x="486" y="559"/>
                </a:lnTo>
                <a:cubicBezTo>
                  <a:pt x="507" y="580"/>
                  <a:pt x="542" y="580"/>
                  <a:pt x="563" y="559"/>
                </a:cubicBezTo>
                <a:cubicBezTo>
                  <a:pt x="584" y="538"/>
                  <a:pt x="584" y="503"/>
                  <a:pt x="563" y="482"/>
                </a:cubicBezTo>
                <a:close/>
              </a:path>
            </a:pathLst>
          </a:custGeom>
          <a:solidFill>
            <a:schemeClr val="accent5"/>
          </a:solidFill>
          <a:ln>
            <a:noFill/>
          </a:ln>
          <a:effectLst/>
        </p:spPr>
        <p:txBody>
          <a:bodyPr vert="horz" wrap="square" lIns="91299" tIns="45649" rIns="91299" bIns="45649" numCol="1" anchor="t" anchorCtr="0" compatLnSpc="1">
            <a:prstTxWarp prst="textNoShape">
              <a:avLst/>
            </a:prstTxWarp>
          </a:bodyPr>
          <a:lstStyle/>
          <a:p>
            <a:endParaRPr lang="en-US" sz="1798"/>
          </a:p>
        </p:txBody>
      </p:sp>
      <p:pic>
        <p:nvPicPr>
          <p:cNvPr id="43" name="Graphic 42" descr="Pie chart">
            <a:extLst>
              <a:ext uri="{FF2B5EF4-FFF2-40B4-BE49-F238E27FC236}">
                <a16:creationId xmlns:a16="http://schemas.microsoft.com/office/drawing/2014/main" id="{1585A2DD-9151-40C8-8C6A-3E6D8A57CCE3}"/>
              </a:ext>
            </a:extLst>
          </p:cNvPr>
          <p:cNvPicPr>
            <a:picLocks noChangeAspect="1"/>
          </p:cNvPicPr>
          <p:nvPr/>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5167097" y="3273070"/>
            <a:ext cx="464660" cy="464660"/>
          </a:xfrm>
          <a:prstGeom prst="rect">
            <a:avLst/>
          </a:prstGeom>
        </p:spPr>
      </p:pic>
      <p:pic>
        <p:nvPicPr>
          <p:cNvPr id="45" name="Graphic 44" descr="Database">
            <a:extLst>
              <a:ext uri="{FF2B5EF4-FFF2-40B4-BE49-F238E27FC236}">
                <a16:creationId xmlns:a16="http://schemas.microsoft.com/office/drawing/2014/main" id="{053EA8E6-A088-48FC-B4D7-E415AB614265}"/>
              </a:ext>
            </a:extLst>
          </p:cNvPr>
          <p:cNvPicPr>
            <a:picLocks noChangeAspect="1"/>
          </p:cNvPicPr>
          <p:nvPr/>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6773419" y="4255061"/>
            <a:ext cx="349855" cy="349855"/>
          </a:xfrm>
          <a:prstGeom prst="rect">
            <a:avLst/>
          </a:prstGeom>
        </p:spPr>
      </p:pic>
      <p:pic>
        <p:nvPicPr>
          <p:cNvPr id="30" name="Graphic 29" descr="Dumbbell">
            <a:extLst>
              <a:ext uri="{FF2B5EF4-FFF2-40B4-BE49-F238E27FC236}">
                <a16:creationId xmlns:a16="http://schemas.microsoft.com/office/drawing/2014/main" id="{8C857566-76BE-4372-A4F2-2A487FF21FFF}"/>
              </a:ext>
            </a:extLst>
          </p:cNvPr>
          <p:cNvPicPr>
            <a:picLocks noChangeAspect="1"/>
          </p:cNvPicPr>
          <p:nvPr/>
        </p:nvPicPr>
        <p:blipFill>
          <a:blip r:embed="rId6" cstate="screen">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5253246" y="4927250"/>
            <a:ext cx="317188" cy="317188"/>
          </a:xfrm>
          <a:prstGeom prst="rect">
            <a:avLst/>
          </a:prstGeom>
        </p:spPr>
      </p:pic>
    </p:spTree>
    <p:extLst>
      <p:ext uri="{BB962C8B-B14F-4D97-AF65-F5344CB8AC3E}">
        <p14:creationId xmlns:p14="http://schemas.microsoft.com/office/powerpoint/2010/main" val="28727804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73A03BD-F512-4A63-A381-3999527AF5C6}"/>
              </a:ext>
            </a:extLst>
          </p:cNvPr>
          <p:cNvGrpSpPr/>
          <p:nvPr/>
        </p:nvGrpSpPr>
        <p:grpSpPr>
          <a:xfrm>
            <a:off x="576770" y="547633"/>
            <a:ext cx="424718" cy="386087"/>
            <a:chOff x="2129796" y="990599"/>
            <a:chExt cx="773411" cy="703064"/>
          </a:xfrm>
        </p:grpSpPr>
        <p:sp>
          <p:nvSpPr>
            <p:cNvPr id="3" name="Freeform: Shape 2">
              <a:extLst>
                <a:ext uri="{FF2B5EF4-FFF2-40B4-BE49-F238E27FC236}">
                  <a16:creationId xmlns:a16="http://schemas.microsoft.com/office/drawing/2014/main" id="{FB6F4EE3-8C54-484F-B9E6-D8795C7B21B2}"/>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Freeform: Shape 3">
              <a:extLst>
                <a:ext uri="{FF2B5EF4-FFF2-40B4-BE49-F238E27FC236}">
                  <a16:creationId xmlns:a16="http://schemas.microsoft.com/office/drawing/2014/main" id="{F8B36A10-CB9D-4426-B93D-782DE3119862}"/>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5" name="TextBox 4">
            <a:extLst>
              <a:ext uri="{FF2B5EF4-FFF2-40B4-BE49-F238E27FC236}">
                <a16:creationId xmlns:a16="http://schemas.microsoft.com/office/drawing/2014/main" id="{CD2E8183-7F1C-450A-9E60-E07C81F2EC08}"/>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6" name="Group 5">
            <a:extLst>
              <a:ext uri="{FF2B5EF4-FFF2-40B4-BE49-F238E27FC236}">
                <a16:creationId xmlns:a16="http://schemas.microsoft.com/office/drawing/2014/main" id="{9E909A37-5EBD-4DBB-BDD8-FC442763EF14}"/>
              </a:ext>
            </a:extLst>
          </p:cNvPr>
          <p:cNvGrpSpPr/>
          <p:nvPr/>
        </p:nvGrpSpPr>
        <p:grpSpPr>
          <a:xfrm>
            <a:off x="630478" y="6183134"/>
            <a:ext cx="253999" cy="87085"/>
            <a:chOff x="4499429" y="1843314"/>
            <a:chExt cx="253999" cy="87085"/>
          </a:xfrm>
        </p:grpSpPr>
        <p:sp>
          <p:nvSpPr>
            <p:cNvPr id="7" name="Oval 6">
              <a:extLst>
                <a:ext uri="{FF2B5EF4-FFF2-40B4-BE49-F238E27FC236}">
                  <a16:creationId xmlns:a16="http://schemas.microsoft.com/office/drawing/2014/main" id="{2BB59EDF-3840-4890-BC8B-37CEBF6ED667}"/>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Oval 7">
              <a:extLst>
                <a:ext uri="{FF2B5EF4-FFF2-40B4-BE49-F238E27FC236}">
                  <a16:creationId xmlns:a16="http://schemas.microsoft.com/office/drawing/2014/main" id="{423E29BA-446B-4CC6-B810-A0492BC28D43}"/>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9" name="TextBox 8">
            <a:extLst>
              <a:ext uri="{FF2B5EF4-FFF2-40B4-BE49-F238E27FC236}">
                <a16:creationId xmlns:a16="http://schemas.microsoft.com/office/drawing/2014/main" id="{51057C3C-6153-4E74-A43A-0F97AC66C6B0}"/>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grpSp>
        <p:nvGrpSpPr>
          <p:cNvPr id="10" name="Group 9">
            <a:extLst>
              <a:ext uri="{FF2B5EF4-FFF2-40B4-BE49-F238E27FC236}">
                <a16:creationId xmlns:a16="http://schemas.microsoft.com/office/drawing/2014/main" id="{583DFAF2-B019-4A97-9D08-1660CDC79791}"/>
              </a:ext>
            </a:extLst>
          </p:cNvPr>
          <p:cNvGrpSpPr/>
          <p:nvPr/>
        </p:nvGrpSpPr>
        <p:grpSpPr>
          <a:xfrm>
            <a:off x="11536457" y="3032761"/>
            <a:ext cx="71551" cy="792479"/>
            <a:chOff x="8782051" y="2019301"/>
            <a:chExt cx="121444" cy="1345076"/>
          </a:xfrm>
        </p:grpSpPr>
        <p:sp>
          <p:nvSpPr>
            <p:cNvPr id="11" name="Oval 10">
              <a:extLst>
                <a:ext uri="{FF2B5EF4-FFF2-40B4-BE49-F238E27FC236}">
                  <a16:creationId xmlns:a16="http://schemas.microsoft.com/office/drawing/2014/main" id="{24085EB9-14EC-4BA4-B94F-C77C2C360C37}"/>
                </a:ext>
              </a:extLst>
            </p:cNvPr>
            <p:cNvSpPr/>
            <p:nvPr/>
          </p:nvSpPr>
          <p:spPr>
            <a:xfrm>
              <a:off x="8782051" y="2019301"/>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2" name="Oval 11">
              <a:extLst>
                <a:ext uri="{FF2B5EF4-FFF2-40B4-BE49-F238E27FC236}">
                  <a16:creationId xmlns:a16="http://schemas.microsoft.com/office/drawing/2014/main" id="{7F14412D-880C-42D3-873B-B2A28B3AE92C}"/>
                </a:ext>
              </a:extLst>
            </p:cNvPr>
            <p:cNvSpPr/>
            <p:nvPr/>
          </p:nvSpPr>
          <p:spPr>
            <a:xfrm>
              <a:off x="8782051" y="2427178"/>
              <a:ext cx="121444" cy="1214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3" name="Oval 12">
              <a:extLst>
                <a:ext uri="{FF2B5EF4-FFF2-40B4-BE49-F238E27FC236}">
                  <a16:creationId xmlns:a16="http://schemas.microsoft.com/office/drawing/2014/main" id="{90E11506-3A53-4181-A854-AD4147FC8821}"/>
                </a:ext>
              </a:extLst>
            </p:cNvPr>
            <p:cNvSpPr/>
            <p:nvPr/>
          </p:nvSpPr>
          <p:spPr>
            <a:xfrm>
              <a:off x="8782051" y="2835055"/>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4" name="Oval 13">
              <a:extLst>
                <a:ext uri="{FF2B5EF4-FFF2-40B4-BE49-F238E27FC236}">
                  <a16:creationId xmlns:a16="http://schemas.microsoft.com/office/drawing/2014/main" id="{48C941D4-E596-40FD-878F-4B5CA000D22B}"/>
                </a:ext>
              </a:extLst>
            </p:cNvPr>
            <p:cNvSpPr/>
            <p:nvPr/>
          </p:nvSpPr>
          <p:spPr>
            <a:xfrm>
              <a:off x="8782051" y="3242933"/>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cxnSp>
        <p:nvCxnSpPr>
          <p:cNvPr id="15" name="Straight Connector 14">
            <a:extLst>
              <a:ext uri="{FF2B5EF4-FFF2-40B4-BE49-F238E27FC236}">
                <a16:creationId xmlns:a16="http://schemas.microsoft.com/office/drawing/2014/main" id="{C31F14D6-AA79-4A83-8B1F-29079BDA1724}"/>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F05227AD-ACE2-43BB-8DD6-82342FB06778}"/>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31</a:t>
            </a:fld>
            <a:endParaRPr lang="en-ID" sz="800" dirty="0">
              <a:solidFill>
                <a:schemeClr val="accent6">
                  <a:lumMod val="40000"/>
                  <a:lumOff val="60000"/>
                </a:schemeClr>
              </a:solidFill>
            </a:endParaRPr>
          </a:p>
        </p:txBody>
      </p:sp>
      <p:sp>
        <p:nvSpPr>
          <p:cNvPr id="17" name="TextBox 16">
            <a:extLst>
              <a:ext uri="{FF2B5EF4-FFF2-40B4-BE49-F238E27FC236}">
                <a16:creationId xmlns:a16="http://schemas.microsoft.com/office/drawing/2014/main" id="{69CCD8EF-9575-4F98-9CFF-9735E98220A2}"/>
              </a:ext>
            </a:extLst>
          </p:cNvPr>
          <p:cNvSpPr txBox="1"/>
          <p:nvPr/>
        </p:nvSpPr>
        <p:spPr>
          <a:xfrm>
            <a:off x="3383348" y="892853"/>
            <a:ext cx="5425304" cy="584775"/>
          </a:xfrm>
          <a:prstGeom prst="rect">
            <a:avLst/>
          </a:prstGeom>
          <a:noFill/>
        </p:spPr>
        <p:txBody>
          <a:bodyPr wrap="square" rtlCol="0">
            <a:spAutoFit/>
          </a:bodyPr>
          <a:lstStyle/>
          <a:p>
            <a:pPr algn="ctr"/>
            <a:r>
              <a:rPr lang="en-US" sz="3200" dirty="0">
                <a:latin typeface="+mj-lt"/>
              </a:rPr>
              <a:t>Our Timeline </a:t>
            </a:r>
            <a:r>
              <a:rPr lang="en-US" sz="3200" dirty="0">
                <a:solidFill>
                  <a:schemeClr val="accent3"/>
                </a:solidFill>
                <a:latin typeface="+mj-lt"/>
              </a:rPr>
              <a:t>Infographic</a:t>
            </a:r>
            <a:endParaRPr lang="en-ID" sz="3200" dirty="0">
              <a:solidFill>
                <a:schemeClr val="accent3"/>
              </a:solidFill>
              <a:latin typeface="+mj-lt"/>
            </a:endParaRPr>
          </a:p>
        </p:txBody>
      </p:sp>
      <p:sp>
        <p:nvSpPr>
          <p:cNvPr id="18" name="TextBox 17">
            <a:extLst>
              <a:ext uri="{FF2B5EF4-FFF2-40B4-BE49-F238E27FC236}">
                <a16:creationId xmlns:a16="http://schemas.microsoft.com/office/drawing/2014/main" id="{1FA4C6A2-2484-4B01-B178-39FFC8D291ED}"/>
              </a:ext>
            </a:extLst>
          </p:cNvPr>
          <p:cNvSpPr txBox="1"/>
          <p:nvPr/>
        </p:nvSpPr>
        <p:spPr>
          <a:xfrm>
            <a:off x="5130030" y="1429702"/>
            <a:ext cx="1931939" cy="261610"/>
          </a:xfrm>
          <a:prstGeom prst="rect">
            <a:avLst/>
          </a:prstGeom>
          <a:noFill/>
        </p:spPr>
        <p:txBody>
          <a:bodyPr wrap="none" rtlCol="0">
            <a:spAutoFit/>
          </a:bodyPr>
          <a:lstStyle/>
          <a:p>
            <a:pPr algn="ctr"/>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19" name="Straight Arrow Connector 18">
            <a:extLst>
              <a:ext uri="{FF2B5EF4-FFF2-40B4-BE49-F238E27FC236}">
                <a16:creationId xmlns:a16="http://schemas.microsoft.com/office/drawing/2014/main" id="{5133B644-96F1-4112-A384-03B909875181}"/>
              </a:ext>
            </a:extLst>
          </p:cNvPr>
          <p:cNvCxnSpPr>
            <a:stCxn id="25" idx="6"/>
            <a:endCxn id="36" idx="2"/>
          </p:cNvCxnSpPr>
          <p:nvPr/>
        </p:nvCxnSpPr>
        <p:spPr>
          <a:xfrm>
            <a:off x="2079635" y="3034524"/>
            <a:ext cx="2601928" cy="0"/>
          </a:xfrm>
          <a:prstGeom prst="straightConnector1">
            <a:avLst/>
          </a:prstGeom>
          <a:ln w="12700">
            <a:solidFill>
              <a:schemeClr val="bg1">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4412EBB2-C596-4C73-B6FA-870F28342189}"/>
              </a:ext>
            </a:extLst>
          </p:cNvPr>
          <p:cNvCxnSpPr>
            <a:stCxn id="36" idx="6"/>
            <a:endCxn id="42" idx="2"/>
          </p:cNvCxnSpPr>
          <p:nvPr/>
        </p:nvCxnSpPr>
        <p:spPr>
          <a:xfrm>
            <a:off x="4929526" y="3034524"/>
            <a:ext cx="2482225" cy="0"/>
          </a:xfrm>
          <a:prstGeom prst="straightConnector1">
            <a:avLst/>
          </a:prstGeom>
          <a:ln w="12700">
            <a:solidFill>
              <a:schemeClr val="bg1">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61ABB3B5-E8FD-4FB6-BC56-EF9EC7680C21}"/>
              </a:ext>
            </a:extLst>
          </p:cNvPr>
          <p:cNvCxnSpPr>
            <a:stCxn id="42" idx="6"/>
            <a:endCxn id="47" idx="2"/>
          </p:cNvCxnSpPr>
          <p:nvPr/>
        </p:nvCxnSpPr>
        <p:spPr>
          <a:xfrm>
            <a:off x="7659714" y="3034524"/>
            <a:ext cx="2482224" cy="0"/>
          </a:xfrm>
          <a:prstGeom prst="straightConnector1">
            <a:avLst/>
          </a:prstGeom>
          <a:ln w="12700">
            <a:solidFill>
              <a:schemeClr val="bg1">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13542D18-0232-4D91-9645-280C1F4EE1CD}"/>
              </a:ext>
            </a:extLst>
          </p:cNvPr>
          <p:cNvSpPr/>
          <p:nvPr/>
        </p:nvSpPr>
        <p:spPr>
          <a:xfrm>
            <a:off x="633770" y="4897630"/>
            <a:ext cx="2643768" cy="571503"/>
          </a:xfrm>
          <a:prstGeom prst="rect">
            <a:avLst/>
          </a:prstGeom>
        </p:spPr>
        <p:txBody>
          <a:bodyPr wrap="square">
            <a:spAutoFit/>
          </a:bodyPr>
          <a:lstStyle/>
          <a:p>
            <a:pPr algn="ctr">
              <a:lnSpc>
                <a:spcPct val="150000"/>
              </a:lnSpc>
              <a:spcBef>
                <a:spcPts val="1800"/>
              </a:spcBef>
              <a:spcAft>
                <a:spcPts val="1800"/>
              </a:spcAft>
            </a:pPr>
            <a:r>
              <a:rPr lang="id-ID" sz="1100" dirty="0">
                <a:solidFill>
                  <a:schemeClr val="accent6"/>
                </a:solidFill>
                <a:ea typeface="Times New Roman" panose="02020603050405020304" pitchFamily="18" charset="0"/>
              </a:rPr>
              <a:t>Adipiscing elit pellentesque habitant morbi tristi</a:t>
            </a:r>
          </a:p>
        </p:txBody>
      </p:sp>
      <p:sp>
        <p:nvSpPr>
          <p:cNvPr id="23" name="TextBox 22">
            <a:extLst>
              <a:ext uri="{FF2B5EF4-FFF2-40B4-BE49-F238E27FC236}">
                <a16:creationId xmlns:a16="http://schemas.microsoft.com/office/drawing/2014/main" id="{9A4CB4C6-CE08-4B29-9B62-8B707A41C726}"/>
              </a:ext>
            </a:extLst>
          </p:cNvPr>
          <p:cNvSpPr txBox="1"/>
          <p:nvPr/>
        </p:nvSpPr>
        <p:spPr>
          <a:xfrm>
            <a:off x="1199276" y="4627771"/>
            <a:ext cx="1512757" cy="338554"/>
          </a:xfrm>
          <a:prstGeom prst="rect">
            <a:avLst/>
          </a:prstGeom>
          <a:noFill/>
        </p:spPr>
        <p:txBody>
          <a:bodyPr wrap="square" rtlCol="0">
            <a:spAutoFit/>
          </a:bodyPr>
          <a:lstStyle/>
          <a:p>
            <a:pPr algn="ctr"/>
            <a:r>
              <a:rPr lang="en-US" sz="1600" b="1" dirty="0">
                <a:solidFill>
                  <a:schemeClr val="tx2"/>
                </a:solidFill>
              </a:rPr>
              <a:t>Step One</a:t>
            </a:r>
          </a:p>
        </p:txBody>
      </p:sp>
      <p:sp>
        <p:nvSpPr>
          <p:cNvPr id="24" name="Oval 23">
            <a:extLst>
              <a:ext uri="{FF2B5EF4-FFF2-40B4-BE49-F238E27FC236}">
                <a16:creationId xmlns:a16="http://schemas.microsoft.com/office/drawing/2014/main" id="{3DD7CE09-16EF-45F7-9680-3370C98CA760}"/>
              </a:ext>
            </a:extLst>
          </p:cNvPr>
          <p:cNvSpPr/>
          <p:nvPr/>
        </p:nvSpPr>
        <p:spPr>
          <a:xfrm>
            <a:off x="1540431" y="3430317"/>
            <a:ext cx="830445" cy="830445"/>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5" name="Oval 24">
            <a:extLst>
              <a:ext uri="{FF2B5EF4-FFF2-40B4-BE49-F238E27FC236}">
                <a16:creationId xmlns:a16="http://schemas.microsoft.com/office/drawing/2014/main" id="{1FDA2874-C8E2-429E-8C59-5E8A3FFA8B0A}"/>
              </a:ext>
            </a:extLst>
          </p:cNvPr>
          <p:cNvSpPr/>
          <p:nvPr/>
        </p:nvSpPr>
        <p:spPr>
          <a:xfrm>
            <a:off x="1831672" y="2910542"/>
            <a:ext cx="247963" cy="247963"/>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3" name="Rectangle 32">
            <a:extLst>
              <a:ext uri="{FF2B5EF4-FFF2-40B4-BE49-F238E27FC236}">
                <a16:creationId xmlns:a16="http://schemas.microsoft.com/office/drawing/2014/main" id="{5F965D30-2546-4CB7-B347-DD36FCD7126B}"/>
              </a:ext>
            </a:extLst>
          </p:cNvPr>
          <p:cNvSpPr/>
          <p:nvPr/>
        </p:nvSpPr>
        <p:spPr>
          <a:xfrm>
            <a:off x="3603364" y="4897630"/>
            <a:ext cx="2404362" cy="571503"/>
          </a:xfrm>
          <a:prstGeom prst="rect">
            <a:avLst/>
          </a:prstGeom>
        </p:spPr>
        <p:txBody>
          <a:bodyPr wrap="square">
            <a:spAutoFit/>
          </a:bodyPr>
          <a:lstStyle/>
          <a:p>
            <a:pPr algn="ctr">
              <a:lnSpc>
                <a:spcPct val="150000"/>
              </a:lnSpc>
              <a:spcBef>
                <a:spcPts val="1800"/>
              </a:spcBef>
              <a:spcAft>
                <a:spcPts val="1800"/>
              </a:spcAft>
            </a:pPr>
            <a:r>
              <a:rPr lang="id-ID" sz="1100" dirty="0">
                <a:solidFill>
                  <a:schemeClr val="accent6"/>
                </a:solidFill>
                <a:ea typeface="Times New Roman" panose="02020603050405020304" pitchFamily="18" charset="0"/>
              </a:rPr>
              <a:t>Adipiscing elit pellentesque habitant morbi tristi</a:t>
            </a:r>
          </a:p>
        </p:txBody>
      </p:sp>
      <p:sp>
        <p:nvSpPr>
          <p:cNvPr id="34" name="TextBox 33">
            <a:extLst>
              <a:ext uri="{FF2B5EF4-FFF2-40B4-BE49-F238E27FC236}">
                <a16:creationId xmlns:a16="http://schemas.microsoft.com/office/drawing/2014/main" id="{F66230CA-C48E-4CAF-BB10-CBC01581AD99}"/>
              </a:ext>
            </a:extLst>
          </p:cNvPr>
          <p:cNvSpPr txBox="1"/>
          <p:nvPr/>
        </p:nvSpPr>
        <p:spPr>
          <a:xfrm>
            <a:off x="4126313" y="4627771"/>
            <a:ext cx="1358464" cy="338554"/>
          </a:xfrm>
          <a:prstGeom prst="rect">
            <a:avLst/>
          </a:prstGeom>
          <a:noFill/>
        </p:spPr>
        <p:txBody>
          <a:bodyPr wrap="square" rtlCol="0">
            <a:spAutoFit/>
          </a:bodyPr>
          <a:lstStyle/>
          <a:p>
            <a:pPr algn="ctr"/>
            <a:r>
              <a:rPr lang="en-US" sz="1600" b="1" dirty="0">
                <a:solidFill>
                  <a:schemeClr val="tx2"/>
                </a:solidFill>
              </a:rPr>
              <a:t>Step Two</a:t>
            </a:r>
          </a:p>
        </p:txBody>
      </p:sp>
      <p:sp>
        <p:nvSpPr>
          <p:cNvPr id="35" name="Oval 34">
            <a:extLst>
              <a:ext uri="{FF2B5EF4-FFF2-40B4-BE49-F238E27FC236}">
                <a16:creationId xmlns:a16="http://schemas.microsoft.com/office/drawing/2014/main" id="{32C5F386-0195-4DB6-A0C4-C42410E07579}"/>
              </a:ext>
            </a:extLst>
          </p:cNvPr>
          <p:cNvSpPr/>
          <p:nvPr/>
        </p:nvSpPr>
        <p:spPr>
          <a:xfrm>
            <a:off x="4390323" y="3430317"/>
            <a:ext cx="830445" cy="83044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6" name="Oval 35">
            <a:extLst>
              <a:ext uri="{FF2B5EF4-FFF2-40B4-BE49-F238E27FC236}">
                <a16:creationId xmlns:a16="http://schemas.microsoft.com/office/drawing/2014/main" id="{7BC05CCB-ED90-406F-9C65-794B5409D1D5}"/>
              </a:ext>
            </a:extLst>
          </p:cNvPr>
          <p:cNvSpPr/>
          <p:nvPr/>
        </p:nvSpPr>
        <p:spPr>
          <a:xfrm>
            <a:off x="4681563" y="2910542"/>
            <a:ext cx="247963" cy="24796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8" name="Rectangle 37">
            <a:extLst>
              <a:ext uri="{FF2B5EF4-FFF2-40B4-BE49-F238E27FC236}">
                <a16:creationId xmlns:a16="http://schemas.microsoft.com/office/drawing/2014/main" id="{792E2F27-665C-45DB-82A5-1E9FAFA6BA5F}"/>
              </a:ext>
            </a:extLst>
          </p:cNvPr>
          <p:cNvSpPr/>
          <p:nvPr/>
        </p:nvSpPr>
        <p:spPr>
          <a:xfrm>
            <a:off x="6333552" y="4897630"/>
            <a:ext cx="2404362" cy="571503"/>
          </a:xfrm>
          <a:prstGeom prst="rect">
            <a:avLst/>
          </a:prstGeom>
        </p:spPr>
        <p:txBody>
          <a:bodyPr wrap="square">
            <a:spAutoFit/>
          </a:bodyPr>
          <a:lstStyle/>
          <a:p>
            <a:pPr algn="ctr">
              <a:lnSpc>
                <a:spcPct val="150000"/>
              </a:lnSpc>
              <a:spcBef>
                <a:spcPts val="1800"/>
              </a:spcBef>
              <a:spcAft>
                <a:spcPts val="1800"/>
              </a:spcAft>
            </a:pPr>
            <a:r>
              <a:rPr lang="id-ID" sz="1100" dirty="0">
                <a:solidFill>
                  <a:schemeClr val="accent6"/>
                </a:solidFill>
                <a:ea typeface="Times New Roman" panose="02020603050405020304" pitchFamily="18" charset="0"/>
              </a:rPr>
              <a:t>Adipiscing elit pellentesque habitant morbi tristi</a:t>
            </a:r>
          </a:p>
        </p:txBody>
      </p:sp>
      <p:sp>
        <p:nvSpPr>
          <p:cNvPr id="40" name="TextBox 39">
            <a:extLst>
              <a:ext uri="{FF2B5EF4-FFF2-40B4-BE49-F238E27FC236}">
                <a16:creationId xmlns:a16="http://schemas.microsoft.com/office/drawing/2014/main" id="{86EFFAD6-F4C4-45CF-A1E4-E29B78973B60}"/>
              </a:ext>
            </a:extLst>
          </p:cNvPr>
          <p:cNvSpPr txBox="1"/>
          <p:nvPr/>
        </p:nvSpPr>
        <p:spPr>
          <a:xfrm>
            <a:off x="6856501" y="4627771"/>
            <a:ext cx="1358464" cy="338554"/>
          </a:xfrm>
          <a:prstGeom prst="rect">
            <a:avLst/>
          </a:prstGeom>
          <a:noFill/>
        </p:spPr>
        <p:txBody>
          <a:bodyPr wrap="square" rtlCol="0">
            <a:spAutoFit/>
          </a:bodyPr>
          <a:lstStyle/>
          <a:p>
            <a:pPr algn="ctr"/>
            <a:r>
              <a:rPr lang="en-US" sz="1600" b="1" dirty="0">
                <a:solidFill>
                  <a:schemeClr val="tx2"/>
                </a:solidFill>
              </a:rPr>
              <a:t>Step Three</a:t>
            </a:r>
          </a:p>
        </p:txBody>
      </p:sp>
      <p:sp>
        <p:nvSpPr>
          <p:cNvPr id="41" name="Oval 40">
            <a:extLst>
              <a:ext uri="{FF2B5EF4-FFF2-40B4-BE49-F238E27FC236}">
                <a16:creationId xmlns:a16="http://schemas.microsoft.com/office/drawing/2014/main" id="{2C228B63-5B8E-49A8-83DE-70D7CE8948CA}"/>
              </a:ext>
            </a:extLst>
          </p:cNvPr>
          <p:cNvSpPr/>
          <p:nvPr/>
        </p:nvSpPr>
        <p:spPr>
          <a:xfrm>
            <a:off x="7120510" y="3430317"/>
            <a:ext cx="830445" cy="830445"/>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2" name="Oval 41">
            <a:extLst>
              <a:ext uri="{FF2B5EF4-FFF2-40B4-BE49-F238E27FC236}">
                <a16:creationId xmlns:a16="http://schemas.microsoft.com/office/drawing/2014/main" id="{3636DDF8-5D12-4055-9156-CB846850B329}"/>
              </a:ext>
            </a:extLst>
          </p:cNvPr>
          <p:cNvSpPr/>
          <p:nvPr/>
        </p:nvSpPr>
        <p:spPr>
          <a:xfrm>
            <a:off x="7411751" y="2910542"/>
            <a:ext cx="247963" cy="247963"/>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4" name="Rectangle 43">
            <a:extLst>
              <a:ext uri="{FF2B5EF4-FFF2-40B4-BE49-F238E27FC236}">
                <a16:creationId xmlns:a16="http://schemas.microsoft.com/office/drawing/2014/main" id="{DE2C1B41-40E6-4D27-BD79-33F3EDF4A463}"/>
              </a:ext>
            </a:extLst>
          </p:cNvPr>
          <p:cNvSpPr/>
          <p:nvPr/>
        </p:nvSpPr>
        <p:spPr>
          <a:xfrm>
            <a:off x="9063739" y="4897630"/>
            <a:ext cx="2404362" cy="571503"/>
          </a:xfrm>
          <a:prstGeom prst="rect">
            <a:avLst/>
          </a:prstGeom>
        </p:spPr>
        <p:txBody>
          <a:bodyPr wrap="square">
            <a:spAutoFit/>
          </a:bodyPr>
          <a:lstStyle/>
          <a:p>
            <a:pPr algn="ctr">
              <a:lnSpc>
                <a:spcPct val="150000"/>
              </a:lnSpc>
              <a:spcBef>
                <a:spcPts val="1800"/>
              </a:spcBef>
              <a:spcAft>
                <a:spcPts val="1800"/>
              </a:spcAft>
            </a:pPr>
            <a:r>
              <a:rPr lang="id-ID" sz="1100" dirty="0">
                <a:solidFill>
                  <a:schemeClr val="accent6"/>
                </a:solidFill>
                <a:ea typeface="Times New Roman" panose="02020603050405020304" pitchFamily="18" charset="0"/>
              </a:rPr>
              <a:t>Adipiscing elit pellentesque habitant morbi tristi</a:t>
            </a:r>
          </a:p>
        </p:txBody>
      </p:sp>
      <p:sp>
        <p:nvSpPr>
          <p:cNvPr id="45" name="TextBox 44">
            <a:extLst>
              <a:ext uri="{FF2B5EF4-FFF2-40B4-BE49-F238E27FC236}">
                <a16:creationId xmlns:a16="http://schemas.microsoft.com/office/drawing/2014/main" id="{0AA54A03-FB7E-49CD-BCFF-A01FA0136443}"/>
              </a:ext>
            </a:extLst>
          </p:cNvPr>
          <p:cNvSpPr txBox="1"/>
          <p:nvPr/>
        </p:nvSpPr>
        <p:spPr>
          <a:xfrm>
            <a:off x="9586688" y="4627771"/>
            <a:ext cx="1358464" cy="338554"/>
          </a:xfrm>
          <a:prstGeom prst="rect">
            <a:avLst/>
          </a:prstGeom>
          <a:noFill/>
        </p:spPr>
        <p:txBody>
          <a:bodyPr wrap="square" rtlCol="0">
            <a:spAutoFit/>
          </a:bodyPr>
          <a:lstStyle/>
          <a:p>
            <a:pPr algn="ctr"/>
            <a:r>
              <a:rPr lang="en-US" sz="1600" b="1" dirty="0">
                <a:solidFill>
                  <a:schemeClr val="tx2"/>
                </a:solidFill>
              </a:rPr>
              <a:t>Step Four</a:t>
            </a:r>
          </a:p>
        </p:txBody>
      </p:sp>
      <p:sp>
        <p:nvSpPr>
          <p:cNvPr id="46" name="Oval 45">
            <a:extLst>
              <a:ext uri="{FF2B5EF4-FFF2-40B4-BE49-F238E27FC236}">
                <a16:creationId xmlns:a16="http://schemas.microsoft.com/office/drawing/2014/main" id="{F0B87518-7D2D-4254-97DA-99309F2F71ED}"/>
              </a:ext>
            </a:extLst>
          </p:cNvPr>
          <p:cNvSpPr/>
          <p:nvPr/>
        </p:nvSpPr>
        <p:spPr>
          <a:xfrm>
            <a:off x="9850697" y="3430317"/>
            <a:ext cx="830445" cy="83044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7" name="Oval 46">
            <a:extLst>
              <a:ext uri="{FF2B5EF4-FFF2-40B4-BE49-F238E27FC236}">
                <a16:creationId xmlns:a16="http://schemas.microsoft.com/office/drawing/2014/main" id="{91CA2BBC-13B5-4976-B66D-1EE94EA3D10D}"/>
              </a:ext>
            </a:extLst>
          </p:cNvPr>
          <p:cNvSpPr/>
          <p:nvPr/>
        </p:nvSpPr>
        <p:spPr>
          <a:xfrm>
            <a:off x="10141938" y="2910542"/>
            <a:ext cx="247963" cy="24796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5" name="TextBox 54">
            <a:extLst>
              <a:ext uri="{FF2B5EF4-FFF2-40B4-BE49-F238E27FC236}">
                <a16:creationId xmlns:a16="http://schemas.microsoft.com/office/drawing/2014/main" id="{F8E75AB7-C1F7-48A3-9CC4-CA3085BADEC8}"/>
              </a:ext>
            </a:extLst>
          </p:cNvPr>
          <p:cNvSpPr txBox="1"/>
          <p:nvPr/>
        </p:nvSpPr>
        <p:spPr>
          <a:xfrm>
            <a:off x="1295400" y="2113239"/>
            <a:ext cx="9601200" cy="571951"/>
          </a:xfrm>
          <a:prstGeom prst="rect">
            <a:avLst/>
          </a:prstGeom>
          <a:noFill/>
        </p:spPr>
        <p:txBody>
          <a:bodyPr wrap="square">
            <a:spAutoFit/>
          </a:bodyPr>
          <a:lstStyle/>
          <a:p>
            <a:pPr marL="0" marR="0" algn="ctr">
              <a:lnSpc>
                <a:spcPct val="150000"/>
              </a:lnSpc>
              <a:spcBef>
                <a:spcPts val="1800"/>
              </a:spcBef>
              <a:spcAft>
                <a:spcPts val="1800"/>
              </a:spcAft>
            </a:pPr>
            <a:r>
              <a:rPr lang="id-ID" sz="1100" dirty="0">
                <a:solidFill>
                  <a:schemeClr val="accent6"/>
                </a:solidFill>
                <a:effectLst/>
                <a:ea typeface="Times New Roman" panose="02020603050405020304" pitchFamily="18" charset="0"/>
              </a:rPr>
              <a:t>Diam donec adipiscing tristique risus nec. Lacus viverra vitae congue eu consequat. Pretium fusce id velit ut tortor pretium viverra. Sit amet dictum sit amet justo. Turpis nunc eget lorem dolor sed viverra. Mi eget mauris pharetra et. Pretium nibh ipsum</a:t>
            </a:r>
          </a:p>
        </p:txBody>
      </p:sp>
      <p:sp>
        <p:nvSpPr>
          <p:cNvPr id="48" name="Freeform 29">
            <a:extLst>
              <a:ext uri="{FF2B5EF4-FFF2-40B4-BE49-F238E27FC236}">
                <a16:creationId xmlns:a16="http://schemas.microsoft.com/office/drawing/2014/main" id="{F8E4115C-5D29-4ED4-B8AF-3EB134A8A282}"/>
              </a:ext>
            </a:extLst>
          </p:cNvPr>
          <p:cNvSpPr>
            <a:spLocks noEditPoints="1"/>
          </p:cNvSpPr>
          <p:nvPr/>
        </p:nvSpPr>
        <p:spPr bwMode="auto">
          <a:xfrm>
            <a:off x="1796177" y="3602863"/>
            <a:ext cx="318952" cy="423170"/>
          </a:xfrm>
          <a:custGeom>
            <a:avLst/>
            <a:gdLst>
              <a:gd name="T0" fmla="*/ 1225559786 w 224"/>
              <a:gd name="T1" fmla="*/ 2147483646 h 262"/>
              <a:gd name="T2" fmla="*/ 1225559786 w 224"/>
              <a:gd name="T3" fmla="*/ 2147483646 h 262"/>
              <a:gd name="T4" fmla="*/ 1771732018 w 224"/>
              <a:gd name="T5" fmla="*/ 2147483646 h 262"/>
              <a:gd name="T6" fmla="*/ 1851659750 w 224"/>
              <a:gd name="T7" fmla="*/ 2147483646 h 262"/>
              <a:gd name="T8" fmla="*/ 1025738629 w 224"/>
              <a:gd name="T9" fmla="*/ 2147483646 h 262"/>
              <a:gd name="T10" fmla="*/ 1851659750 w 224"/>
              <a:gd name="T11" fmla="*/ 2147483646 h 262"/>
              <a:gd name="T12" fmla="*/ 1851659750 w 224"/>
              <a:gd name="T13" fmla="*/ 2147483646 h 262"/>
              <a:gd name="T14" fmla="*/ 1172272197 w 224"/>
              <a:gd name="T15" fmla="*/ 2147483646 h 262"/>
              <a:gd name="T16" fmla="*/ 959132793 w 224"/>
              <a:gd name="T17" fmla="*/ 2147483646 h 262"/>
              <a:gd name="T18" fmla="*/ 905848854 w 224"/>
              <a:gd name="T19" fmla="*/ 2147483646 h 262"/>
              <a:gd name="T20" fmla="*/ 506210191 w 224"/>
              <a:gd name="T21" fmla="*/ 1294883192 h 262"/>
              <a:gd name="T22" fmla="*/ 2147483646 w 224"/>
              <a:gd name="T23" fmla="*/ 1294883192 h 262"/>
              <a:gd name="T24" fmla="*/ 2011515216 w 224"/>
              <a:gd name="T25" fmla="*/ 2147483646 h 262"/>
              <a:gd name="T26" fmla="*/ 1971553175 w 224"/>
              <a:gd name="T27" fmla="*/ 2147483646 h 262"/>
              <a:gd name="T28" fmla="*/ 1465342984 w 224"/>
              <a:gd name="T29" fmla="*/ 2147483646 h 262"/>
              <a:gd name="T30" fmla="*/ 1745088224 w 224"/>
              <a:gd name="T31" fmla="*/ 2147483646 h 262"/>
              <a:gd name="T32" fmla="*/ 1851659750 w 224"/>
              <a:gd name="T33" fmla="*/ 2147483646 h 262"/>
              <a:gd name="T34" fmla="*/ 2147483646 w 224"/>
              <a:gd name="T35" fmla="*/ 1962350563 h 262"/>
              <a:gd name="T36" fmla="*/ 1465342984 w 224"/>
              <a:gd name="T37" fmla="*/ 760910026 h 262"/>
              <a:gd name="T38" fmla="*/ 759315286 w 224"/>
              <a:gd name="T39" fmla="*/ 1962350563 h 262"/>
              <a:gd name="T40" fmla="*/ 1065704320 w 224"/>
              <a:gd name="T41" fmla="*/ 2147483646 h 262"/>
              <a:gd name="T42" fmla="*/ 1172272197 w 224"/>
              <a:gd name="T43" fmla="*/ 2147483646 h 262"/>
              <a:gd name="T44" fmla="*/ 319710931 w 224"/>
              <a:gd name="T45" fmla="*/ 1615266361 h 262"/>
              <a:gd name="T46" fmla="*/ 0 w 224"/>
              <a:gd name="T47" fmla="*/ 1548521086 h 262"/>
              <a:gd name="T48" fmla="*/ 319710931 w 224"/>
              <a:gd name="T49" fmla="*/ 1481775810 h 262"/>
              <a:gd name="T50" fmla="*/ 319710931 w 224"/>
              <a:gd name="T51" fmla="*/ 1615266361 h 262"/>
              <a:gd name="T52" fmla="*/ 2147483646 w 224"/>
              <a:gd name="T53" fmla="*/ 1561871602 h 262"/>
              <a:gd name="T54" fmla="*/ 2147483646 w 224"/>
              <a:gd name="T55" fmla="*/ 1428377397 h 262"/>
              <a:gd name="T56" fmla="*/ 2147483646 w 224"/>
              <a:gd name="T57" fmla="*/ 1495122673 h 262"/>
              <a:gd name="T58" fmla="*/ 879205060 w 224"/>
              <a:gd name="T59" fmla="*/ 1508473189 h 262"/>
              <a:gd name="T60" fmla="*/ 812599225 w 224"/>
              <a:gd name="T61" fmla="*/ 1428377397 h 262"/>
              <a:gd name="T62" fmla="*/ 1491986778 w 224"/>
              <a:gd name="T63" fmla="*/ 947802644 h 262"/>
              <a:gd name="T64" fmla="*/ 1491986778 w 224"/>
              <a:gd name="T65" fmla="*/ 1081293195 h 262"/>
              <a:gd name="T66" fmla="*/ 879205060 w 224"/>
              <a:gd name="T67" fmla="*/ 1508473189 h 262"/>
              <a:gd name="T68" fmla="*/ 2147483646 w 224"/>
              <a:gd name="T69" fmla="*/ 774260543 h 262"/>
              <a:gd name="T70" fmla="*/ 2147483646 w 224"/>
              <a:gd name="T71" fmla="*/ 467227890 h 262"/>
              <a:gd name="T72" fmla="*/ 2147483646 w 224"/>
              <a:gd name="T73" fmla="*/ 560670546 h 262"/>
              <a:gd name="T74" fmla="*/ 2147483646 w 224"/>
              <a:gd name="T75" fmla="*/ 800957922 h 262"/>
              <a:gd name="T76" fmla="*/ 599459821 w 224"/>
              <a:gd name="T77" fmla="*/ 774260543 h 262"/>
              <a:gd name="T78" fmla="*/ 386316767 w 224"/>
              <a:gd name="T79" fmla="*/ 467227890 h 262"/>
              <a:gd name="T80" fmla="*/ 692705801 w 224"/>
              <a:gd name="T81" fmla="*/ 680814234 h 262"/>
              <a:gd name="T82" fmla="*/ 652743759 w 224"/>
              <a:gd name="T83" fmla="*/ 800957922 h 262"/>
              <a:gd name="T84" fmla="*/ 1398737148 w 224"/>
              <a:gd name="T85" fmla="*/ 440526857 h 262"/>
              <a:gd name="T86" fmla="*/ 1465342984 w 224"/>
              <a:gd name="T87" fmla="*/ 0 h 262"/>
              <a:gd name="T88" fmla="*/ 1531948819 w 224"/>
              <a:gd name="T89" fmla="*/ 440526857 h 26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24" h="262">
                <a:moveTo>
                  <a:pt x="129" y="262"/>
                </a:moveTo>
                <a:cubicBezTo>
                  <a:pt x="92" y="262"/>
                  <a:pt x="92" y="262"/>
                  <a:pt x="92" y="262"/>
                </a:cubicBezTo>
                <a:cubicBezTo>
                  <a:pt x="90" y="262"/>
                  <a:pt x="87" y="260"/>
                  <a:pt x="87" y="257"/>
                </a:cubicBezTo>
                <a:cubicBezTo>
                  <a:pt x="87" y="254"/>
                  <a:pt x="90" y="252"/>
                  <a:pt x="92" y="252"/>
                </a:cubicBezTo>
                <a:cubicBezTo>
                  <a:pt x="129" y="252"/>
                  <a:pt x="129" y="252"/>
                  <a:pt x="129" y="252"/>
                </a:cubicBezTo>
                <a:cubicBezTo>
                  <a:pt x="131" y="252"/>
                  <a:pt x="133" y="254"/>
                  <a:pt x="133" y="257"/>
                </a:cubicBezTo>
                <a:cubicBezTo>
                  <a:pt x="133" y="260"/>
                  <a:pt x="131" y="262"/>
                  <a:pt x="129" y="262"/>
                </a:cubicBezTo>
                <a:close/>
                <a:moveTo>
                  <a:pt x="139" y="245"/>
                </a:moveTo>
                <a:cubicBezTo>
                  <a:pt x="82" y="245"/>
                  <a:pt x="82" y="245"/>
                  <a:pt x="82" y="245"/>
                </a:cubicBezTo>
                <a:cubicBezTo>
                  <a:pt x="79" y="245"/>
                  <a:pt x="77" y="243"/>
                  <a:pt x="77" y="240"/>
                </a:cubicBezTo>
                <a:cubicBezTo>
                  <a:pt x="77" y="238"/>
                  <a:pt x="79" y="235"/>
                  <a:pt x="82" y="235"/>
                </a:cubicBezTo>
                <a:cubicBezTo>
                  <a:pt x="139" y="235"/>
                  <a:pt x="139" y="235"/>
                  <a:pt x="139" y="235"/>
                </a:cubicBezTo>
                <a:cubicBezTo>
                  <a:pt x="141" y="235"/>
                  <a:pt x="144" y="238"/>
                  <a:pt x="144" y="240"/>
                </a:cubicBezTo>
                <a:cubicBezTo>
                  <a:pt x="144" y="243"/>
                  <a:pt x="141" y="245"/>
                  <a:pt x="139" y="245"/>
                </a:cubicBezTo>
                <a:close/>
                <a:moveTo>
                  <a:pt x="110" y="227"/>
                </a:moveTo>
                <a:cubicBezTo>
                  <a:pt x="100" y="227"/>
                  <a:pt x="89" y="227"/>
                  <a:pt x="88" y="227"/>
                </a:cubicBezTo>
                <a:cubicBezTo>
                  <a:pt x="88" y="227"/>
                  <a:pt x="88" y="227"/>
                  <a:pt x="88" y="227"/>
                </a:cubicBezTo>
                <a:cubicBezTo>
                  <a:pt x="78" y="227"/>
                  <a:pt x="74" y="223"/>
                  <a:pt x="72" y="214"/>
                </a:cubicBezTo>
                <a:cubicBezTo>
                  <a:pt x="71" y="211"/>
                  <a:pt x="71" y="207"/>
                  <a:pt x="71" y="203"/>
                </a:cubicBezTo>
                <a:cubicBezTo>
                  <a:pt x="70" y="198"/>
                  <a:pt x="70" y="193"/>
                  <a:pt x="68" y="189"/>
                </a:cubicBezTo>
                <a:cubicBezTo>
                  <a:pt x="60" y="176"/>
                  <a:pt x="55" y="166"/>
                  <a:pt x="48" y="152"/>
                </a:cubicBezTo>
                <a:cubicBezTo>
                  <a:pt x="41" y="138"/>
                  <a:pt x="33" y="117"/>
                  <a:pt x="38" y="97"/>
                </a:cubicBezTo>
                <a:cubicBezTo>
                  <a:pt x="45" y="72"/>
                  <a:pt x="71" y="47"/>
                  <a:pt x="110" y="47"/>
                </a:cubicBezTo>
                <a:cubicBezTo>
                  <a:pt x="148" y="47"/>
                  <a:pt x="175" y="72"/>
                  <a:pt x="181" y="97"/>
                </a:cubicBezTo>
                <a:cubicBezTo>
                  <a:pt x="186" y="117"/>
                  <a:pt x="179" y="138"/>
                  <a:pt x="171" y="152"/>
                </a:cubicBezTo>
                <a:cubicBezTo>
                  <a:pt x="164" y="166"/>
                  <a:pt x="159" y="176"/>
                  <a:pt x="151" y="189"/>
                </a:cubicBezTo>
                <a:cubicBezTo>
                  <a:pt x="149" y="193"/>
                  <a:pt x="149" y="198"/>
                  <a:pt x="149" y="203"/>
                </a:cubicBezTo>
                <a:cubicBezTo>
                  <a:pt x="149" y="207"/>
                  <a:pt x="149" y="211"/>
                  <a:pt x="148" y="214"/>
                </a:cubicBezTo>
                <a:cubicBezTo>
                  <a:pt x="146" y="223"/>
                  <a:pt x="141" y="227"/>
                  <a:pt x="131" y="227"/>
                </a:cubicBezTo>
                <a:cubicBezTo>
                  <a:pt x="131" y="227"/>
                  <a:pt x="120" y="227"/>
                  <a:pt x="110" y="227"/>
                </a:cubicBezTo>
                <a:close/>
                <a:moveTo>
                  <a:pt x="88" y="217"/>
                </a:moveTo>
                <a:cubicBezTo>
                  <a:pt x="90" y="217"/>
                  <a:pt x="130" y="217"/>
                  <a:pt x="131" y="217"/>
                </a:cubicBezTo>
                <a:cubicBezTo>
                  <a:pt x="137" y="217"/>
                  <a:pt x="137" y="216"/>
                  <a:pt x="138" y="212"/>
                </a:cubicBezTo>
                <a:cubicBezTo>
                  <a:pt x="139" y="209"/>
                  <a:pt x="139" y="206"/>
                  <a:pt x="139" y="203"/>
                </a:cubicBezTo>
                <a:cubicBezTo>
                  <a:pt x="139" y="197"/>
                  <a:pt x="140" y="190"/>
                  <a:pt x="143" y="185"/>
                </a:cubicBezTo>
                <a:cubicBezTo>
                  <a:pt x="150" y="171"/>
                  <a:pt x="155" y="161"/>
                  <a:pt x="163" y="147"/>
                </a:cubicBezTo>
                <a:cubicBezTo>
                  <a:pt x="168" y="137"/>
                  <a:pt x="176" y="117"/>
                  <a:pt x="172" y="100"/>
                </a:cubicBezTo>
                <a:cubicBezTo>
                  <a:pt x="167" y="79"/>
                  <a:pt x="143" y="57"/>
                  <a:pt x="110" y="57"/>
                </a:cubicBezTo>
                <a:cubicBezTo>
                  <a:pt x="76" y="57"/>
                  <a:pt x="53" y="79"/>
                  <a:pt x="48" y="100"/>
                </a:cubicBezTo>
                <a:cubicBezTo>
                  <a:pt x="43" y="117"/>
                  <a:pt x="51" y="137"/>
                  <a:pt x="57" y="147"/>
                </a:cubicBezTo>
                <a:cubicBezTo>
                  <a:pt x="64" y="162"/>
                  <a:pt x="69" y="171"/>
                  <a:pt x="77" y="185"/>
                </a:cubicBezTo>
                <a:cubicBezTo>
                  <a:pt x="80" y="190"/>
                  <a:pt x="80" y="197"/>
                  <a:pt x="80" y="203"/>
                </a:cubicBezTo>
                <a:cubicBezTo>
                  <a:pt x="80" y="206"/>
                  <a:pt x="81" y="209"/>
                  <a:pt x="81" y="212"/>
                </a:cubicBezTo>
                <a:cubicBezTo>
                  <a:pt x="82" y="216"/>
                  <a:pt x="82" y="217"/>
                  <a:pt x="88" y="217"/>
                </a:cubicBezTo>
                <a:cubicBezTo>
                  <a:pt x="88" y="217"/>
                  <a:pt x="88" y="217"/>
                  <a:pt x="88" y="217"/>
                </a:cubicBezTo>
                <a:close/>
                <a:moveTo>
                  <a:pt x="24" y="121"/>
                </a:moveTo>
                <a:cubicBezTo>
                  <a:pt x="5" y="121"/>
                  <a:pt x="5" y="121"/>
                  <a:pt x="5" y="121"/>
                </a:cubicBezTo>
                <a:cubicBezTo>
                  <a:pt x="2" y="121"/>
                  <a:pt x="0" y="118"/>
                  <a:pt x="0" y="116"/>
                </a:cubicBezTo>
                <a:cubicBezTo>
                  <a:pt x="0" y="113"/>
                  <a:pt x="2" y="111"/>
                  <a:pt x="5" y="111"/>
                </a:cubicBezTo>
                <a:cubicBezTo>
                  <a:pt x="24" y="111"/>
                  <a:pt x="24" y="111"/>
                  <a:pt x="24" y="111"/>
                </a:cubicBezTo>
                <a:cubicBezTo>
                  <a:pt x="27" y="111"/>
                  <a:pt x="29" y="113"/>
                  <a:pt x="29" y="116"/>
                </a:cubicBezTo>
                <a:cubicBezTo>
                  <a:pt x="29" y="118"/>
                  <a:pt x="27" y="121"/>
                  <a:pt x="24" y="121"/>
                </a:cubicBezTo>
                <a:close/>
                <a:moveTo>
                  <a:pt x="219" y="117"/>
                </a:moveTo>
                <a:cubicBezTo>
                  <a:pt x="196" y="117"/>
                  <a:pt x="196" y="117"/>
                  <a:pt x="196" y="117"/>
                </a:cubicBezTo>
                <a:cubicBezTo>
                  <a:pt x="193" y="117"/>
                  <a:pt x="191" y="115"/>
                  <a:pt x="191" y="112"/>
                </a:cubicBezTo>
                <a:cubicBezTo>
                  <a:pt x="191" y="109"/>
                  <a:pt x="193" y="107"/>
                  <a:pt x="196" y="107"/>
                </a:cubicBezTo>
                <a:cubicBezTo>
                  <a:pt x="219" y="107"/>
                  <a:pt x="219" y="107"/>
                  <a:pt x="219" y="107"/>
                </a:cubicBezTo>
                <a:cubicBezTo>
                  <a:pt x="222" y="107"/>
                  <a:pt x="224" y="109"/>
                  <a:pt x="224" y="112"/>
                </a:cubicBezTo>
                <a:cubicBezTo>
                  <a:pt x="224" y="115"/>
                  <a:pt x="222" y="117"/>
                  <a:pt x="219" y="117"/>
                </a:cubicBezTo>
                <a:close/>
                <a:moveTo>
                  <a:pt x="66" y="113"/>
                </a:moveTo>
                <a:cubicBezTo>
                  <a:pt x="65" y="113"/>
                  <a:pt x="65" y="113"/>
                  <a:pt x="65" y="113"/>
                </a:cubicBezTo>
                <a:cubicBezTo>
                  <a:pt x="62" y="112"/>
                  <a:pt x="60" y="109"/>
                  <a:pt x="61" y="107"/>
                </a:cubicBezTo>
                <a:cubicBezTo>
                  <a:pt x="66" y="89"/>
                  <a:pt x="85" y="71"/>
                  <a:pt x="112" y="71"/>
                </a:cubicBezTo>
                <a:cubicBezTo>
                  <a:pt x="112" y="71"/>
                  <a:pt x="112" y="71"/>
                  <a:pt x="112" y="71"/>
                </a:cubicBezTo>
                <a:cubicBezTo>
                  <a:pt x="115" y="71"/>
                  <a:pt x="117" y="73"/>
                  <a:pt x="117" y="76"/>
                </a:cubicBezTo>
                <a:cubicBezTo>
                  <a:pt x="117" y="78"/>
                  <a:pt x="115" y="81"/>
                  <a:pt x="112" y="81"/>
                </a:cubicBezTo>
                <a:cubicBezTo>
                  <a:pt x="90" y="81"/>
                  <a:pt x="74" y="95"/>
                  <a:pt x="71" y="109"/>
                </a:cubicBezTo>
                <a:cubicBezTo>
                  <a:pt x="70" y="111"/>
                  <a:pt x="68" y="113"/>
                  <a:pt x="66" y="113"/>
                </a:cubicBezTo>
                <a:close/>
                <a:moveTo>
                  <a:pt x="172" y="60"/>
                </a:moveTo>
                <a:cubicBezTo>
                  <a:pt x="171" y="60"/>
                  <a:pt x="170" y="59"/>
                  <a:pt x="169" y="58"/>
                </a:cubicBezTo>
                <a:cubicBezTo>
                  <a:pt x="167" y="56"/>
                  <a:pt x="167" y="53"/>
                  <a:pt x="169" y="51"/>
                </a:cubicBezTo>
                <a:cubicBezTo>
                  <a:pt x="185" y="35"/>
                  <a:pt x="185" y="35"/>
                  <a:pt x="185" y="35"/>
                </a:cubicBezTo>
                <a:cubicBezTo>
                  <a:pt x="187" y="33"/>
                  <a:pt x="190" y="33"/>
                  <a:pt x="192" y="35"/>
                </a:cubicBezTo>
                <a:cubicBezTo>
                  <a:pt x="194" y="37"/>
                  <a:pt x="194" y="40"/>
                  <a:pt x="192" y="42"/>
                </a:cubicBezTo>
                <a:cubicBezTo>
                  <a:pt x="176" y="58"/>
                  <a:pt x="176" y="58"/>
                  <a:pt x="176" y="58"/>
                </a:cubicBezTo>
                <a:cubicBezTo>
                  <a:pt x="175" y="59"/>
                  <a:pt x="173" y="60"/>
                  <a:pt x="172" y="60"/>
                </a:cubicBezTo>
                <a:close/>
                <a:moveTo>
                  <a:pt x="49" y="60"/>
                </a:moveTo>
                <a:cubicBezTo>
                  <a:pt x="47" y="60"/>
                  <a:pt x="46" y="59"/>
                  <a:pt x="45" y="58"/>
                </a:cubicBezTo>
                <a:cubicBezTo>
                  <a:pt x="29" y="42"/>
                  <a:pt x="29" y="42"/>
                  <a:pt x="29" y="42"/>
                </a:cubicBezTo>
                <a:cubicBezTo>
                  <a:pt x="27" y="40"/>
                  <a:pt x="27" y="37"/>
                  <a:pt x="29" y="35"/>
                </a:cubicBezTo>
                <a:cubicBezTo>
                  <a:pt x="31" y="33"/>
                  <a:pt x="34" y="33"/>
                  <a:pt x="36" y="35"/>
                </a:cubicBezTo>
                <a:cubicBezTo>
                  <a:pt x="52" y="51"/>
                  <a:pt x="52" y="51"/>
                  <a:pt x="52" y="51"/>
                </a:cubicBezTo>
                <a:cubicBezTo>
                  <a:pt x="54" y="53"/>
                  <a:pt x="54" y="56"/>
                  <a:pt x="52" y="58"/>
                </a:cubicBezTo>
                <a:cubicBezTo>
                  <a:pt x="51" y="59"/>
                  <a:pt x="50" y="60"/>
                  <a:pt x="49" y="60"/>
                </a:cubicBezTo>
                <a:close/>
                <a:moveTo>
                  <a:pt x="110" y="38"/>
                </a:moveTo>
                <a:cubicBezTo>
                  <a:pt x="107" y="38"/>
                  <a:pt x="105" y="35"/>
                  <a:pt x="105" y="33"/>
                </a:cubicBezTo>
                <a:cubicBezTo>
                  <a:pt x="105" y="5"/>
                  <a:pt x="105" y="5"/>
                  <a:pt x="105" y="5"/>
                </a:cubicBezTo>
                <a:cubicBezTo>
                  <a:pt x="105" y="3"/>
                  <a:pt x="107" y="0"/>
                  <a:pt x="110" y="0"/>
                </a:cubicBezTo>
                <a:cubicBezTo>
                  <a:pt x="112" y="0"/>
                  <a:pt x="115" y="3"/>
                  <a:pt x="115" y="5"/>
                </a:cubicBezTo>
                <a:cubicBezTo>
                  <a:pt x="115" y="33"/>
                  <a:pt x="115" y="33"/>
                  <a:pt x="115" y="33"/>
                </a:cubicBezTo>
                <a:cubicBezTo>
                  <a:pt x="115" y="35"/>
                  <a:pt x="112" y="38"/>
                  <a:pt x="110" y="38"/>
                </a:cubicBezTo>
                <a:close/>
              </a:path>
            </a:pathLst>
          </a:custGeom>
          <a:solidFill>
            <a:schemeClr val="accent5"/>
          </a:solidFill>
          <a:ln>
            <a:noFill/>
          </a:ln>
        </p:spPr>
        <p:txBody>
          <a:bodyPr/>
          <a:lstStyle/>
          <a:p>
            <a:endParaRPr lang="en-US"/>
          </a:p>
        </p:txBody>
      </p:sp>
      <p:sp>
        <p:nvSpPr>
          <p:cNvPr id="49" name="Freeform 26">
            <a:extLst>
              <a:ext uri="{FF2B5EF4-FFF2-40B4-BE49-F238E27FC236}">
                <a16:creationId xmlns:a16="http://schemas.microsoft.com/office/drawing/2014/main" id="{A6C49E81-7747-41A5-985B-0840AB2BB94B}"/>
              </a:ext>
            </a:extLst>
          </p:cNvPr>
          <p:cNvSpPr>
            <a:spLocks noEditPoints="1"/>
          </p:cNvSpPr>
          <p:nvPr/>
        </p:nvSpPr>
        <p:spPr bwMode="auto">
          <a:xfrm>
            <a:off x="7366933" y="3753689"/>
            <a:ext cx="337598" cy="212388"/>
          </a:xfrm>
          <a:custGeom>
            <a:avLst/>
            <a:gdLst>
              <a:gd name="T0" fmla="*/ 2147483646 w 251"/>
              <a:gd name="T1" fmla="*/ 2101758814 h 158"/>
              <a:gd name="T2" fmla="*/ 426167513 w 251"/>
              <a:gd name="T3" fmla="*/ 2101758814 h 158"/>
              <a:gd name="T4" fmla="*/ 0 w 251"/>
              <a:gd name="T5" fmla="*/ 1676087205 h 158"/>
              <a:gd name="T6" fmla="*/ 0 w 251"/>
              <a:gd name="T7" fmla="*/ 412370169 h 158"/>
              <a:gd name="T8" fmla="*/ 426167513 w 251"/>
              <a:gd name="T9" fmla="*/ 0 h 158"/>
              <a:gd name="T10" fmla="*/ 2147483646 w 251"/>
              <a:gd name="T11" fmla="*/ 0 h 158"/>
              <a:gd name="T12" fmla="*/ 2147483646 w 251"/>
              <a:gd name="T13" fmla="*/ 412370169 h 158"/>
              <a:gd name="T14" fmla="*/ 2147483646 w 251"/>
              <a:gd name="T15" fmla="*/ 1676087205 h 158"/>
              <a:gd name="T16" fmla="*/ 2147483646 w 251"/>
              <a:gd name="T17" fmla="*/ 2101758814 h 158"/>
              <a:gd name="T18" fmla="*/ 426167513 w 251"/>
              <a:gd name="T19" fmla="*/ 133021694 h 158"/>
              <a:gd name="T20" fmla="*/ 133179401 w 251"/>
              <a:gd name="T21" fmla="*/ 412370169 h 158"/>
              <a:gd name="T22" fmla="*/ 133179401 w 251"/>
              <a:gd name="T23" fmla="*/ 1676087205 h 158"/>
              <a:gd name="T24" fmla="*/ 426167513 w 251"/>
              <a:gd name="T25" fmla="*/ 1968737120 h 158"/>
              <a:gd name="T26" fmla="*/ 2147483646 w 251"/>
              <a:gd name="T27" fmla="*/ 1968737120 h 158"/>
              <a:gd name="T28" fmla="*/ 2147483646 w 251"/>
              <a:gd name="T29" fmla="*/ 1676087205 h 158"/>
              <a:gd name="T30" fmla="*/ 2147483646 w 251"/>
              <a:gd name="T31" fmla="*/ 412370169 h 158"/>
              <a:gd name="T32" fmla="*/ 2147483646 w 251"/>
              <a:gd name="T33" fmla="*/ 133021694 h 158"/>
              <a:gd name="T34" fmla="*/ 426167513 w 251"/>
              <a:gd name="T35" fmla="*/ 133021694 h 158"/>
              <a:gd name="T36" fmla="*/ 2147483646 w 251"/>
              <a:gd name="T37" fmla="*/ 1769200932 h 158"/>
              <a:gd name="T38" fmla="*/ 2147483646 w 251"/>
              <a:gd name="T39" fmla="*/ 1755899492 h 158"/>
              <a:gd name="T40" fmla="*/ 2090891776 w 251"/>
              <a:gd name="T41" fmla="*/ 1143996781 h 158"/>
              <a:gd name="T42" fmla="*/ 1704673703 w 251"/>
              <a:gd name="T43" fmla="*/ 1436646697 h 158"/>
              <a:gd name="T44" fmla="*/ 1624767522 w 251"/>
              <a:gd name="T45" fmla="*/ 1436646697 h 158"/>
              <a:gd name="T46" fmla="*/ 1238553099 w 251"/>
              <a:gd name="T47" fmla="*/ 1143996781 h 158"/>
              <a:gd name="T48" fmla="*/ 506073694 w 251"/>
              <a:gd name="T49" fmla="*/ 1755899492 h 158"/>
              <a:gd name="T50" fmla="*/ 412851033 w 251"/>
              <a:gd name="T51" fmla="*/ 1742598052 h 158"/>
              <a:gd name="T52" fmla="*/ 426167513 w 251"/>
              <a:gd name="T53" fmla="*/ 1649480678 h 158"/>
              <a:gd name="T54" fmla="*/ 1132010309 w 251"/>
              <a:gd name="T55" fmla="*/ 1050879407 h 158"/>
              <a:gd name="T56" fmla="*/ 426167513 w 251"/>
              <a:gd name="T57" fmla="*/ 505487544 h 158"/>
              <a:gd name="T58" fmla="*/ 412851033 w 251"/>
              <a:gd name="T59" fmla="*/ 412370169 h 158"/>
              <a:gd name="T60" fmla="*/ 506073694 w 251"/>
              <a:gd name="T61" fmla="*/ 399068729 h 158"/>
              <a:gd name="T62" fmla="*/ 1664720613 w 251"/>
              <a:gd name="T63" fmla="*/ 1303621355 h 158"/>
              <a:gd name="T64" fmla="*/ 2147483646 w 251"/>
              <a:gd name="T65" fmla="*/ 399068729 h 158"/>
              <a:gd name="T66" fmla="*/ 2147483646 w 251"/>
              <a:gd name="T67" fmla="*/ 412370169 h 158"/>
              <a:gd name="T68" fmla="*/ 2147483646 w 251"/>
              <a:gd name="T69" fmla="*/ 505487544 h 158"/>
              <a:gd name="T70" fmla="*/ 2147483646 w 251"/>
              <a:gd name="T71" fmla="*/ 1064180847 h 158"/>
              <a:gd name="T72" fmla="*/ 2147483646 w 251"/>
              <a:gd name="T73" fmla="*/ 1649480678 h 158"/>
              <a:gd name="T74" fmla="*/ 2147483646 w 251"/>
              <a:gd name="T75" fmla="*/ 1742598052 h 158"/>
              <a:gd name="T76" fmla="*/ 2147483646 w 251"/>
              <a:gd name="T77" fmla="*/ 1769200932 h 15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51" h="158">
                <a:moveTo>
                  <a:pt x="219" y="158"/>
                </a:moveTo>
                <a:cubicBezTo>
                  <a:pt x="32" y="158"/>
                  <a:pt x="32" y="158"/>
                  <a:pt x="32" y="158"/>
                </a:cubicBezTo>
                <a:cubicBezTo>
                  <a:pt x="14" y="158"/>
                  <a:pt x="0" y="143"/>
                  <a:pt x="0" y="126"/>
                </a:cubicBezTo>
                <a:cubicBezTo>
                  <a:pt x="0" y="31"/>
                  <a:pt x="0" y="31"/>
                  <a:pt x="0" y="31"/>
                </a:cubicBezTo>
                <a:cubicBezTo>
                  <a:pt x="0" y="14"/>
                  <a:pt x="14" y="0"/>
                  <a:pt x="32" y="0"/>
                </a:cubicBezTo>
                <a:cubicBezTo>
                  <a:pt x="219" y="0"/>
                  <a:pt x="219" y="0"/>
                  <a:pt x="219" y="0"/>
                </a:cubicBezTo>
                <a:cubicBezTo>
                  <a:pt x="237" y="0"/>
                  <a:pt x="251" y="14"/>
                  <a:pt x="251" y="31"/>
                </a:cubicBezTo>
                <a:cubicBezTo>
                  <a:pt x="251" y="126"/>
                  <a:pt x="251" y="126"/>
                  <a:pt x="251" y="126"/>
                </a:cubicBezTo>
                <a:cubicBezTo>
                  <a:pt x="251" y="143"/>
                  <a:pt x="237" y="158"/>
                  <a:pt x="219" y="158"/>
                </a:cubicBezTo>
                <a:close/>
                <a:moveTo>
                  <a:pt x="32" y="10"/>
                </a:moveTo>
                <a:cubicBezTo>
                  <a:pt x="20" y="10"/>
                  <a:pt x="10" y="20"/>
                  <a:pt x="10" y="31"/>
                </a:cubicBezTo>
                <a:cubicBezTo>
                  <a:pt x="10" y="126"/>
                  <a:pt x="10" y="126"/>
                  <a:pt x="10" y="126"/>
                </a:cubicBezTo>
                <a:cubicBezTo>
                  <a:pt x="10" y="138"/>
                  <a:pt x="20" y="148"/>
                  <a:pt x="32" y="148"/>
                </a:cubicBezTo>
                <a:cubicBezTo>
                  <a:pt x="219" y="148"/>
                  <a:pt x="219" y="148"/>
                  <a:pt x="219" y="148"/>
                </a:cubicBezTo>
                <a:cubicBezTo>
                  <a:pt x="231" y="148"/>
                  <a:pt x="241" y="138"/>
                  <a:pt x="241" y="126"/>
                </a:cubicBezTo>
                <a:cubicBezTo>
                  <a:pt x="241" y="31"/>
                  <a:pt x="241" y="31"/>
                  <a:pt x="241" y="31"/>
                </a:cubicBezTo>
                <a:cubicBezTo>
                  <a:pt x="241" y="20"/>
                  <a:pt x="231" y="10"/>
                  <a:pt x="219" y="10"/>
                </a:cubicBezTo>
                <a:lnTo>
                  <a:pt x="32" y="10"/>
                </a:lnTo>
                <a:close/>
                <a:moveTo>
                  <a:pt x="215" y="133"/>
                </a:moveTo>
                <a:cubicBezTo>
                  <a:pt x="214" y="133"/>
                  <a:pt x="213" y="132"/>
                  <a:pt x="212" y="132"/>
                </a:cubicBezTo>
                <a:cubicBezTo>
                  <a:pt x="157" y="86"/>
                  <a:pt x="157" y="86"/>
                  <a:pt x="157" y="86"/>
                </a:cubicBezTo>
                <a:cubicBezTo>
                  <a:pt x="128" y="108"/>
                  <a:pt x="128" y="108"/>
                  <a:pt x="128" y="108"/>
                </a:cubicBezTo>
                <a:cubicBezTo>
                  <a:pt x="127" y="110"/>
                  <a:pt x="124" y="110"/>
                  <a:pt x="122" y="108"/>
                </a:cubicBezTo>
                <a:cubicBezTo>
                  <a:pt x="93" y="86"/>
                  <a:pt x="93" y="86"/>
                  <a:pt x="93" y="86"/>
                </a:cubicBezTo>
                <a:cubicBezTo>
                  <a:pt x="38" y="132"/>
                  <a:pt x="38" y="132"/>
                  <a:pt x="38" y="132"/>
                </a:cubicBezTo>
                <a:cubicBezTo>
                  <a:pt x="36" y="133"/>
                  <a:pt x="33" y="133"/>
                  <a:pt x="31" y="131"/>
                </a:cubicBezTo>
                <a:cubicBezTo>
                  <a:pt x="29" y="129"/>
                  <a:pt x="30" y="126"/>
                  <a:pt x="32" y="124"/>
                </a:cubicBezTo>
                <a:cubicBezTo>
                  <a:pt x="85" y="79"/>
                  <a:pt x="85" y="79"/>
                  <a:pt x="85" y="79"/>
                </a:cubicBezTo>
                <a:cubicBezTo>
                  <a:pt x="32" y="38"/>
                  <a:pt x="32" y="38"/>
                  <a:pt x="32" y="38"/>
                </a:cubicBezTo>
                <a:cubicBezTo>
                  <a:pt x="30" y="36"/>
                  <a:pt x="29" y="33"/>
                  <a:pt x="31" y="31"/>
                </a:cubicBezTo>
                <a:cubicBezTo>
                  <a:pt x="33" y="29"/>
                  <a:pt x="36" y="28"/>
                  <a:pt x="38" y="30"/>
                </a:cubicBezTo>
                <a:cubicBezTo>
                  <a:pt x="125" y="98"/>
                  <a:pt x="125" y="98"/>
                  <a:pt x="125" y="98"/>
                </a:cubicBezTo>
                <a:cubicBezTo>
                  <a:pt x="212" y="30"/>
                  <a:pt x="212" y="30"/>
                  <a:pt x="212" y="30"/>
                </a:cubicBezTo>
                <a:cubicBezTo>
                  <a:pt x="215" y="28"/>
                  <a:pt x="218" y="29"/>
                  <a:pt x="219" y="31"/>
                </a:cubicBezTo>
                <a:cubicBezTo>
                  <a:pt x="221" y="33"/>
                  <a:pt x="221" y="36"/>
                  <a:pt x="218" y="38"/>
                </a:cubicBezTo>
                <a:cubicBezTo>
                  <a:pt x="165" y="80"/>
                  <a:pt x="165" y="80"/>
                  <a:pt x="165" y="80"/>
                </a:cubicBezTo>
                <a:cubicBezTo>
                  <a:pt x="218" y="124"/>
                  <a:pt x="218" y="124"/>
                  <a:pt x="218" y="124"/>
                </a:cubicBezTo>
                <a:cubicBezTo>
                  <a:pt x="221" y="126"/>
                  <a:pt x="221" y="129"/>
                  <a:pt x="219" y="131"/>
                </a:cubicBezTo>
                <a:cubicBezTo>
                  <a:pt x="218" y="132"/>
                  <a:pt x="217" y="133"/>
                  <a:pt x="215" y="133"/>
                </a:cubicBezTo>
                <a:close/>
              </a:path>
            </a:pathLst>
          </a:custGeom>
          <a:solidFill>
            <a:schemeClr val="accent5"/>
          </a:solidFill>
          <a:ln>
            <a:noFill/>
          </a:ln>
        </p:spPr>
        <p:txBody>
          <a:bodyPr/>
          <a:lstStyle/>
          <a:p>
            <a:endParaRPr lang="en-US"/>
          </a:p>
        </p:txBody>
      </p:sp>
      <p:sp>
        <p:nvSpPr>
          <p:cNvPr id="50" name="Freeform 25">
            <a:extLst>
              <a:ext uri="{FF2B5EF4-FFF2-40B4-BE49-F238E27FC236}">
                <a16:creationId xmlns:a16="http://schemas.microsoft.com/office/drawing/2014/main" id="{6FC49810-E473-4BEB-9FCB-82D0C82AC96A}"/>
              </a:ext>
            </a:extLst>
          </p:cNvPr>
          <p:cNvSpPr>
            <a:spLocks noEditPoints="1"/>
          </p:cNvSpPr>
          <p:nvPr/>
        </p:nvSpPr>
        <p:spPr bwMode="auto">
          <a:xfrm>
            <a:off x="10068740" y="3672131"/>
            <a:ext cx="396059" cy="363491"/>
          </a:xfrm>
          <a:custGeom>
            <a:avLst/>
            <a:gdLst>
              <a:gd name="T0" fmla="*/ 1170811449 w 215"/>
              <a:gd name="T1" fmla="*/ 2147483646 h 215"/>
              <a:gd name="T2" fmla="*/ 944633664 w 215"/>
              <a:gd name="T3" fmla="*/ 2147483646 h 215"/>
              <a:gd name="T4" fmla="*/ 518883383 w 215"/>
              <a:gd name="T5" fmla="*/ 2147483646 h 215"/>
              <a:gd name="T6" fmla="*/ 478968154 w 215"/>
              <a:gd name="T7" fmla="*/ 1955787846 h 215"/>
              <a:gd name="T8" fmla="*/ 385835052 w 215"/>
              <a:gd name="T9" fmla="*/ 1729610061 h 215"/>
              <a:gd name="T10" fmla="*/ 0 w 215"/>
              <a:gd name="T11" fmla="*/ 1290553488 h 215"/>
              <a:gd name="T12" fmla="*/ 412443989 w 215"/>
              <a:gd name="T13" fmla="*/ 1104287284 h 215"/>
              <a:gd name="T14" fmla="*/ 306008243 w 215"/>
              <a:gd name="T15" fmla="*/ 678537003 h 215"/>
              <a:gd name="T16" fmla="*/ 678537003 w 215"/>
              <a:gd name="T17" fmla="*/ 306008243 h 215"/>
              <a:gd name="T18" fmla="*/ 1104287284 w 215"/>
              <a:gd name="T19" fmla="*/ 412443989 h 215"/>
              <a:gd name="T20" fmla="*/ 1290553488 w 215"/>
              <a:gd name="T21" fmla="*/ 0 h 215"/>
              <a:gd name="T22" fmla="*/ 1729610061 w 215"/>
              <a:gd name="T23" fmla="*/ 385835052 h 215"/>
              <a:gd name="T24" fmla="*/ 1955787846 w 215"/>
              <a:gd name="T25" fmla="*/ 478968154 h 215"/>
              <a:gd name="T26" fmla="*/ 2147483646 w 215"/>
              <a:gd name="T27" fmla="*/ 518883383 h 215"/>
              <a:gd name="T28" fmla="*/ 2147483646 w 215"/>
              <a:gd name="T29" fmla="*/ 944633664 h 215"/>
              <a:gd name="T30" fmla="*/ 2147483646 w 215"/>
              <a:gd name="T31" fmla="*/ 1170811449 h 215"/>
              <a:gd name="T32" fmla="*/ 2147483646 w 215"/>
              <a:gd name="T33" fmla="*/ 1569952794 h 215"/>
              <a:gd name="T34" fmla="*/ 2147483646 w 215"/>
              <a:gd name="T35" fmla="*/ 1756218998 h 215"/>
              <a:gd name="T36" fmla="*/ 2147483646 w 215"/>
              <a:gd name="T37" fmla="*/ 2147483646 h 215"/>
              <a:gd name="T38" fmla="*/ 2147483646 w 215"/>
              <a:gd name="T39" fmla="*/ 2147483646 h 215"/>
              <a:gd name="T40" fmla="*/ 1756218998 w 215"/>
              <a:gd name="T41" fmla="*/ 2147483646 h 215"/>
              <a:gd name="T42" fmla="*/ 1569952794 w 215"/>
              <a:gd name="T43" fmla="*/ 2147483646 h 215"/>
              <a:gd name="T44" fmla="*/ 1609868023 w 215"/>
              <a:gd name="T45" fmla="*/ 2147483646 h 215"/>
              <a:gd name="T46" fmla="*/ 2022312012 w 215"/>
              <a:gd name="T47" fmla="*/ 2147483646 h 215"/>
              <a:gd name="T48" fmla="*/ 2147483646 w 215"/>
              <a:gd name="T49" fmla="*/ 2022312012 h 215"/>
              <a:gd name="T50" fmla="*/ 2147483646 w 215"/>
              <a:gd name="T51" fmla="*/ 1609868023 h 215"/>
              <a:gd name="T52" fmla="*/ 2147483646 w 215"/>
              <a:gd name="T53" fmla="*/ 1250638259 h 215"/>
              <a:gd name="T54" fmla="*/ 2147483646 w 215"/>
              <a:gd name="T55" fmla="*/ 824891626 h 215"/>
              <a:gd name="T56" fmla="*/ 2022312012 w 215"/>
              <a:gd name="T57" fmla="*/ 585407548 h 215"/>
              <a:gd name="T58" fmla="*/ 1609868023 w 215"/>
              <a:gd name="T59" fmla="*/ 412443989 h 215"/>
              <a:gd name="T60" fmla="*/ 1250638259 w 215"/>
              <a:gd name="T61" fmla="*/ 412443989 h 215"/>
              <a:gd name="T62" fmla="*/ 824891626 w 215"/>
              <a:gd name="T63" fmla="*/ 585407548 h 215"/>
              <a:gd name="T64" fmla="*/ 585407548 w 215"/>
              <a:gd name="T65" fmla="*/ 824891626 h 215"/>
              <a:gd name="T66" fmla="*/ 399141345 w 215"/>
              <a:gd name="T67" fmla="*/ 1250638259 h 215"/>
              <a:gd name="T68" fmla="*/ 399141345 w 215"/>
              <a:gd name="T69" fmla="*/ 1609868023 h 215"/>
              <a:gd name="T70" fmla="*/ 585407548 w 215"/>
              <a:gd name="T71" fmla="*/ 2022312012 h 215"/>
              <a:gd name="T72" fmla="*/ 824891626 w 215"/>
              <a:gd name="T73" fmla="*/ 2147483646 h 215"/>
              <a:gd name="T74" fmla="*/ 1250638259 w 215"/>
              <a:gd name="T75" fmla="*/ 2147483646 h 215"/>
              <a:gd name="T76" fmla="*/ 412443989 w 215"/>
              <a:gd name="T77" fmla="*/ 2147483646 h 215"/>
              <a:gd name="T78" fmla="*/ 2147483646 w 215"/>
              <a:gd name="T79" fmla="*/ 2147483646 h 215"/>
              <a:gd name="T80" fmla="*/ 133048331 w 215"/>
              <a:gd name="T81" fmla="*/ 1569952794 h 215"/>
              <a:gd name="T82" fmla="*/ 2147483646 w 215"/>
              <a:gd name="T83" fmla="*/ 1556646502 h 215"/>
              <a:gd name="T84" fmla="*/ 119742039 w 215"/>
              <a:gd name="T85" fmla="*/ 1556646502 h 215"/>
              <a:gd name="T86" fmla="*/ 2147483646 w 215"/>
              <a:gd name="T87" fmla="*/ 412443989 h 215"/>
              <a:gd name="T88" fmla="*/ 1423601819 w 215"/>
              <a:gd name="T89" fmla="*/ 1995703075 h 215"/>
              <a:gd name="T90" fmla="*/ 1303859780 w 215"/>
              <a:gd name="T91" fmla="*/ 878109499 h 215"/>
              <a:gd name="T92" fmla="*/ 1556646502 w 215"/>
              <a:gd name="T93" fmla="*/ 1982396783 h 215"/>
              <a:gd name="T94" fmla="*/ 1330468717 w 215"/>
              <a:gd name="T95" fmla="*/ 997851538 h 215"/>
              <a:gd name="T96" fmla="*/ 1530037565 w 215"/>
              <a:gd name="T97" fmla="*/ 1849352100 h 215"/>
              <a:gd name="T98" fmla="*/ 1742912706 w 215"/>
              <a:gd name="T99" fmla="*/ 1117593576 h 21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15" h="215">
                <a:moveTo>
                  <a:pt x="118" y="215"/>
                </a:moveTo>
                <a:cubicBezTo>
                  <a:pt x="97" y="215"/>
                  <a:pt x="97" y="215"/>
                  <a:pt x="97" y="215"/>
                </a:cubicBezTo>
                <a:cubicBezTo>
                  <a:pt x="92" y="215"/>
                  <a:pt x="88" y="211"/>
                  <a:pt x="88" y="207"/>
                </a:cubicBezTo>
                <a:cubicBezTo>
                  <a:pt x="84" y="186"/>
                  <a:pt x="84" y="186"/>
                  <a:pt x="84" y="186"/>
                </a:cubicBezTo>
                <a:cubicBezTo>
                  <a:pt x="84" y="185"/>
                  <a:pt x="83" y="184"/>
                  <a:pt x="83" y="184"/>
                </a:cubicBezTo>
                <a:cubicBezTo>
                  <a:pt x="79" y="183"/>
                  <a:pt x="74" y="181"/>
                  <a:pt x="71" y="179"/>
                </a:cubicBezTo>
                <a:cubicBezTo>
                  <a:pt x="70" y="179"/>
                  <a:pt x="69" y="179"/>
                  <a:pt x="68" y="179"/>
                </a:cubicBezTo>
                <a:cubicBezTo>
                  <a:pt x="51" y="192"/>
                  <a:pt x="51" y="192"/>
                  <a:pt x="51" y="192"/>
                </a:cubicBezTo>
                <a:cubicBezTo>
                  <a:pt x="47" y="194"/>
                  <a:pt x="42" y="194"/>
                  <a:pt x="39" y="191"/>
                </a:cubicBezTo>
                <a:cubicBezTo>
                  <a:pt x="24" y="176"/>
                  <a:pt x="24" y="176"/>
                  <a:pt x="24" y="176"/>
                </a:cubicBezTo>
                <a:cubicBezTo>
                  <a:pt x="21" y="173"/>
                  <a:pt x="20" y="167"/>
                  <a:pt x="23" y="164"/>
                </a:cubicBezTo>
                <a:cubicBezTo>
                  <a:pt x="36" y="147"/>
                  <a:pt x="36" y="147"/>
                  <a:pt x="36" y="147"/>
                </a:cubicBezTo>
                <a:cubicBezTo>
                  <a:pt x="36" y="146"/>
                  <a:pt x="36" y="145"/>
                  <a:pt x="36" y="144"/>
                </a:cubicBezTo>
                <a:cubicBezTo>
                  <a:pt x="34" y="140"/>
                  <a:pt x="32" y="136"/>
                  <a:pt x="31" y="132"/>
                </a:cubicBezTo>
                <a:cubicBezTo>
                  <a:pt x="30" y="131"/>
                  <a:pt x="30" y="130"/>
                  <a:pt x="29" y="130"/>
                </a:cubicBezTo>
                <a:cubicBezTo>
                  <a:pt x="8" y="127"/>
                  <a:pt x="8" y="127"/>
                  <a:pt x="8" y="127"/>
                </a:cubicBezTo>
                <a:cubicBezTo>
                  <a:pt x="3" y="126"/>
                  <a:pt x="0" y="122"/>
                  <a:pt x="0" y="118"/>
                </a:cubicBezTo>
                <a:cubicBezTo>
                  <a:pt x="0" y="97"/>
                  <a:pt x="0" y="97"/>
                  <a:pt x="0" y="97"/>
                </a:cubicBezTo>
                <a:cubicBezTo>
                  <a:pt x="0" y="93"/>
                  <a:pt x="3" y="88"/>
                  <a:pt x="8" y="88"/>
                </a:cubicBezTo>
                <a:cubicBezTo>
                  <a:pt x="29" y="85"/>
                  <a:pt x="29" y="85"/>
                  <a:pt x="29" y="85"/>
                </a:cubicBezTo>
                <a:cubicBezTo>
                  <a:pt x="30" y="84"/>
                  <a:pt x="30" y="84"/>
                  <a:pt x="31" y="83"/>
                </a:cubicBezTo>
                <a:cubicBezTo>
                  <a:pt x="32" y="79"/>
                  <a:pt x="34" y="75"/>
                  <a:pt x="36" y="71"/>
                </a:cubicBezTo>
                <a:cubicBezTo>
                  <a:pt x="36" y="70"/>
                  <a:pt x="36" y="69"/>
                  <a:pt x="36" y="68"/>
                </a:cubicBezTo>
                <a:cubicBezTo>
                  <a:pt x="23" y="51"/>
                  <a:pt x="23" y="51"/>
                  <a:pt x="23" y="51"/>
                </a:cubicBezTo>
                <a:cubicBezTo>
                  <a:pt x="20" y="47"/>
                  <a:pt x="21" y="42"/>
                  <a:pt x="24" y="39"/>
                </a:cubicBezTo>
                <a:cubicBezTo>
                  <a:pt x="39" y="24"/>
                  <a:pt x="39" y="24"/>
                  <a:pt x="39" y="24"/>
                </a:cubicBezTo>
                <a:cubicBezTo>
                  <a:pt x="42" y="21"/>
                  <a:pt x="47" y="21"/>
                  <a:pt x="51" y="23"/>
                </a:cubicBezTo>
                <a:cubicBezTo>
                  <a:pt x="68" y="36"/>
                  <a:pt x="68" y="36"/>
                  <a:pt x="68" y="36"/>
                </a:cubicBezTo>
                <a:cubicBezTo>
                  <a:pt x="69" y="36"/>
                  <a:pt x="70" y="36"/>
                  <a:pt x="71" y="36"/>
                </a:cubicBezTo>
                <a:cubicBezTo>
                  <a:pt x="74" y="34"/>
                  <a:pt x="79" y="32"/>
                  <a:pt x="83" y="31"/>
                </a:cubicBezTo>
                <a:cubicBezTo>
                  <a:pt x="84" y="31"/>
                  <a:pt x="84" y="30"/>
                  <a:pt x="84" y="29"/>
                </a:cubicBezTo>
                <a:cubicBezTo>
                  <a:pt x="88" y="8"/>
                  <a:pt x="88" y="8"/>
                  <a:pt x="88" y="8"/>
                </a:cubicBezTo>
                <a:cubicBezTo>
                  <a:pt x="88" y="4"/>
                  <a:pt x="92" y="0"/>
                  <a:pt x="97" y="0"/>
                </a:cubicBezTo>
                <a:cubicBezTo>
                  <a:pt x="118" y="0"/>
                  <a:pt x="118" y="0"/>
                  <a:pt x="118" y="0"/>
                </a:cubicBezTo>
                <a:cubicBezTo>
                  <a:pt x="122" y="0"/>
                  <a:pt x="126" y="4"/>
                  <a:pt x="127" y="8"/>
                </a:cubicBezTo>
                <a:cubicBezTo>
                  <a:pt x="130" y="29"/>
                  <a:pt x="130" y="29"/>
                  <a:pt x="130" y="29"/>
                </a:cubicBezTo>
                <a:cubicBezTo>
                  <a:pt x="130" y="30"/>
                  <a:pt x="131" y="31"/>
                  <a:pt x="132" y="31"/>
                </a:cubicBezTo>
                <a:cubicBezTo>
                  <a:pt x="136" y="32"/>
                  <a:pt x="140" y="34"/>
                  <a:pt x="144" y="36"/>
                </a:cubicBezTo>
                <a:cubicBezTo>
                  <a:pt x="145" y="36"/>
                  <a:pt x="146" y="36"/>
                  <a:pt x="147" y="36"/>
                </a:cubicBezTo>
                <a:cubicBezTo>
                  <a:pt x="164" y="23"/>
                  <a:pt x="164" y="23"/>
                  <a:pt x="164" y="23"/>
                </a:cubicBezTo>
                <a:cubicBezTo>
                  <a:pt x="167" y="21"/>
                  <a:pt x="173" y="21"/>
                  <a:pt x="176" y="24"/>
                </a:cubicBezTo>
                <a:cubicBezTo>
                  <a:pt x="191" y="39"/>
                  <a:pt x="191" y="39"/>
                  <a:pt x="191" y="39"/>
                </a:cubicBezTo>
                <a:cubicBezTo>
                  <a:pt x="194" y="42"/>
                  <a:pt x="194" y="47"/>
                  <a:pt x="191" y="51"/>
                </a:cubicBezTo>
                <a:cubicBezTo>
                  <a:pt x="179" y="68"/>
                  <a:pt x="179" y="68"/>
                  <a:pt x="179" y="68"/>
                </a:cubicBezTo>
                <a:cubicBezTo>
                  <a:pt x="178" y="69"/>
                  <a:pt x="178" y="70"/>
                  <a:pt x="179" y="71"/>
                </a:cubicBezTo>
                <a:cubicBezTo>
                  <a:pt x="181" y="75"/>
                  <a:pt x="183" y="79"/>
                  <a:pt x="184" y="83"/>
                </a:cubicBezTo>
                <a:cubicBezTo>
                  <a:pt x="184" y="84"/>
                  <a:pt x="185" y="84"/>
                  <a:pt x="186" y="85"/>
                </a:cubicBezTo>
                <a:cubicBezTo>
                  <a:pt x="207" y="88"/>
                  <a:pt x="207" y="88"/>
                  <a:pt x="207" y="88"/>
                </a:cubicBezTo>
                <a:cubicBezTo>
                  <a:pt x="207" y="88"/>
                  <a:pt x="207" y="88"/>
                  <a:pt x="207" y="88"/>
                </a:cubicBezTo>
                <a:cubicBezTo>
                  <a:pt x="211" y="89"/>
                  <a:pt x="215" y="93"/>
                  <a:pt x="215" y="97"/>
                </a:cubicBezTo>
                <a:cubicBezTo>
                  <a:pt x="215" y="118"/>
                  <a:pt x="215" y="118"/>
                  <a:pt x="215" y="118"/>
                </a:cubicBezTo>
                <a:cubicBezTo>
                  <a:pt x="215" y="122"/>
                  <a:pt x="211" y="126"/>
                  <a:pt x="207" y="127"/>
                </a:cubicBezTo>
                <a:cubicBezTo>
                  <a:pt x="186" y="130"/>
                  <a:pt x="186" y="130"/>
                  <a:pt x="186" y="130"/>
                </a:cubicBezTo>
                <a:cubicBezTo>
                  <a:pt x="185" y="131"/>
                  <a:pt x="184" y="131"/>
                  <a:pt x="184" y="132"/>
                </a:cubicBezTo>
                <a:cubicBezTo>
                  <a:pt x="183" y="136"/>
                  <a:pt x="181" y="140"/>
                  <a:pt x="179" y="144"/>
                </a:cubicBezTo>
                <a:cubicBezTo>
                  <a:pt x="178" y="145"/>
                  <a:pt x="178" y="146"/>
                  <a:pt x="179" y="147"/>
                </a:cubicBezTo>
                <a:cubicBezTo>
                  <a:pt x="192" y="164"/>
                  <a:pt x="192" y="164"/>
                  <a:pt x="192" y="164"/>
                </a:cubicBezTo>
                <a:cubicBezTo>
                  <a:pt x="194" y="168"/>
                  <a:pt x="194" y="173"/>
                  <a:pt x="191" y="176"/>
                </a:cubicBezTo>
                <a:cubicBezTo>
                  <a:pt x="176" y="191"/>
                  <a:pt x="176" y="191"/>
                  <a:pt x="176" y="191"/>
                </a:cubicBezTo>
                <a:cubicBezTo>
                  <a:pt x="173" y="194"/>
                  <a:pt x="167" y="194"/>
                  <a:pt x="164" y="192"/>
                </a:cubicBezTo>
                <a:cubicBezTo>
                  <a:pt x="147" y="179"/>
                  <a:pt x="147" y="179"/>
                  <a:pt x="147" y="179"/>
                </a:cubicBezTo>
                <a:cubicBezTo>
                  <a:pt x="146" y="179"/>
                  <a:pt x="145" y="179"/>
                  <a:pt x="144" y="179"/>
                </a:cubicBezTo>
                <a:cubicBezTo>
                  <a:pt x="140" y="181"/>
                  <a:pt x="136" y="183"/>
                  <a:pt x="132" y="184"/>
                </a:cubicBezTo>
                <a:cubicBezTo>
                  <a:pt x="131" y="184"/>
                  <a:pt x="130" y="185"/>
                  <a:pt x="130" y="186"/>
                </a:cubicBezTo>
                <a:cubicBezTo>
                  <a:pt x="127" y="207"/>
                  <a:pt x="127" y="207"/>
                  <a:pt x="127" y="207"/>
                </a:cubicBezTo>
                <a:cubicBezTo>
                  <a:pt x="126" y="211"/>
                  <a:pt x="122" y="215"/>
                  <a:pt x="118" y="215"/>
                </a:cubicBezTo>
                <a:close/>
                <a:moveTo>
                  <a:pt x="97" y="205"/>
                </a:moveTo>
                <a:cubicBezTo>
                  <a:pt x="117" y="205"/>
                  <a:pt x="117" y="205"/>
                  <a:pt x="117" y="205"/>
                </a:cubicBezTo>
                <a:cubicBezTo>
                  <a:pt x="121" y="184"/>
                  <a:pt x="121" y="184"/>
                  <a:pt x="121" y="184"/>
                </a:cubicBezTo>
                <a:cubicBezTo>
                  <a:pt x="121" y="180"/>
                  <a:pt x="124" y="176"/>
                  <a:pt x="129" y="175"/>
                </a:cubicBezTo>
                <a:cubicBezTo>
                  <a:pt x="133" y="174"/>
                  <a:pt x="136" y="172"/>
                  <a:pt x="140" y="170"/>
                </a:cubicBezTo>
                <a:cubicBezTo>
                  <a:pt x="144" y="168"/>
                  <a:pt x="149" y="168"/>
                  <a:pt x="152" y="171"/>
                </a:cubicBezTo>
                <a:cubicBezTo>
                  <a:pt x="169" y="184"/>
                  <a:pt x="169" y="184"/>
                  <a:pt x="169" y="184"/>
                </a:cubicBezTo>
                <a:cubicBezTo>
                  <a:pt x="183" y="169"/>
                  <a:pt x="183" y="169"/>
                  <a:pt x="183" y="169"/>
                </a:cubicBezTo>
                <a:cubicBezTo>
                  <a:pt x="171" y="152"/>
                  <a:pt x="171" y="152"/>
                  <a:pt x="171" y="152"/>
                </a:cubicBezTo>
                <a:cubicBezTo>
                  <a:pt x="168" y="149"/>
                  <a:pt x="168" y="144"/>
                  <a:pt x="170" y="140"/>
                </a:cubicBezTo>
                <a:cubicBezTo>
                  <a:pt x="172" y="136"/>
                  <a:pt x="173" y="133"/>
                  <a:pt x="175" y="129"/>
                </a:cubicBezTo>
                <a:cubicBezTo>
                  <a:pt x="176" y="125"/>
                  <a:pt x="180" y="121"/>
                  <a:pt x="184" y="121"/>
                </a:cubicBezTo>
                <a:cubicBezTo>
                  <a:pt x="205" y="117"/>
                  <a:pt x="205" y="117"/>
                  <a:pt x="205" y="117"/>
                </a:cubicBezTo>
                <a:cubicBezTo>
                  <a:pt x="205" y="97"/>
                  <a:pt x="205" y="97"/>
                  <a:pt x="205" y="97"/>
                </a:cubicBezTo>
                <a:cubicBezTo>
                  <a:pt x="184" y="94"/>
                  <a:pt x="184" y="94"/>
                  <a:pt x="184" y="94"/>
                </a:cubicBezTo>
                <a:cubicBezTo>
                  <a:pt x="180" y="94"/>
                  <a:pt x="176" y="90"/>
                  <a:pt x="175" y="86"/>
                </a:cubicBezTo>
                <a:cubicBezTo>
                  <a:pt x="173" y="82"/>
                  <a:pt x="172" y="79"/>
                  <a:pt x="170" y="75"/>
                </a:cubicBezTo>
                <a:cubicBezTo>
                  <a:pt x="168" y="71"/>
                  <a:pt x="168" y="66"/>
                  <a:pt x="171" y="62"/>
                </a:cubicBezTo>
                <a:cubicBezTo>
                  <a:pt x="183" y="46"/>
                  <a:pt x="183" y="46"/>
                  <a:pt x="183" y="46"/>
                </a:cubicBezTo>
                <a:cubicBezTo>
                  <a:pt x="169" y="31"/>
                  <a:pt x="169" y="31"/>
                  <a:pt x="169" y="31"/>
                </a:cubicBezTo>
                <a:cubicBezTo>
                  <a:pt x="152" y="44"/>
                  <a:pt x="152" y="44"/>
                  <a:pt x="152" y="44"/>
                </a:cubicBezTo>
                <a:cubicBezTo>
                  <a:pt x="149" y="46"/>
                  <a:pt x="144" y="47"/>
                  <a:pt x="140" y="45"/>
                </a:cubicBezTo>
                <a:cubicBezTo>
                  <a:pt x="136" y="43"/>
                  <a:pt x="133" y="41"/>
                  <a:pt x="129" y="40"/>
                </a:cubicBezTo>
                <a:cubicBezTo>
                  <a:pt x="124" y="39"/>
                  <a:pt x="121" y="35"/>
                  <a:pt x="121" y="31"/>
                </a:cubicBezTo>
                <a:cubicBezTo>
                  <a:pt x="117" y="10"/>
                  <a:pt x="117" y="10"/>
                  <a:pt x="117" y="10"/>
                </a:cubicBezTo>
                <a:cubicBezTo>
                  <a:pt x="97" y="10"/>
                  <a:pt x="97" y="10"/>
                  <a:pt x="97" y="10"/>
                </a:cubicBezTo>
                <a:cubicBezTo>
                  <a:pt x="94" y="31"/>
                  <a:pt x="94" y="31"/>
                  <a:pt x="94" y="31"/>
                </a:cubicBezTo>
                <a:cubicBezTo>
                  <a:pt x="93" y="35"/>
                  <a:pt x="90" y="39"/>
                  <a:pt x="86" y="40"/>
                </a:cubicBezTo>
                <a:cubicBezTo>
                  <a:pt x="82" y="41"/>
                  <a:pt x="78" y="43"/>
                  <a:pt x="75" y="45"/>
                </a:cubicBezTo>
                <a:cubicBezTo>
                  <a:pt x="71" y="47"/>
                  <a:pt x="66" y="46"/>
                  <a:pt x="62" y="44"/>
                </a:cubicBezTo>
                <a:cubicBezTo>
                  <a:pt x="45" y="31"/>
                  <a:pt x="45" y="31"/>
                  <a:pt x="45" y="31"/>
                </a:cubicBezTo>
                <a:cubicBezTo>
                  <a:pt x="31" y="46"/>
                  <a:pt x="31" y="46"/>
                  <a:pt x="31" y="46"/>
                </a:cubicBezTo>
                <a:cubicBezTo>
                  <a:pt x="44" y="62"/>
                  <a:pt x="44" y="62"/>
                  <a:pt x="44" y="62"/>
                </a:cubicBezTo>
                <a:cubicBezTo>
                  <a:pt x="46" y="66"/>
                  <a:pt x="47" y="71"/>
                  <a:pt x="44" y="75"/>
                </a:cubicBezTo>
                <a:cubicBezTo>
                  <a:pt x="43" y="79"/>
                  <a:pt x="41" y="82"/>
                  <a:pt x="40" y="86"/>
                </a:cubicBezTo>
                <a:cubicBezTo>
                  <a:pt x="39" y="90"/>
                  <a:pt x="35" y="94"/>
                  <a:pt x="30" y="94"/>
                </a:cubicBezTo>
                <a:cubicBezTo>
                  <a:pt x="10" y="97"/>
                  <a:pt x="10" y="97"/>
                  <a:pt x="10" y="97"/>
                </a:cubicBezTo>
                <a:cubicBezTo>
                  <a:pt x="10" y="117"/>
                  <a:pt x="10" y="117"/>
                  <a:pt x="10" y="117"/>
                </a:cubicBezTo>
                <a:cubicBezTo>
                  <a:pt x="30" y="121"/>
                  <a:pt x="30" y="121"/>
                  <a:pt x="30" y="121"/>
                </a:cubicBezTo>
                <a:cubicBezTo>
                  <a:pt x="35" y="121"/>
                  <a:pt x="39" y="125"/>
                  <a:pt x="40" y="129"/>
                </a:cubicBezTo>
                <a:cubicBezTo>
                  <a:pt x="41" y="133"/>
                  <a:pt x="43" y="136"/>
                  <a:pt x="44" y="140"/>
                </a:cubicBezTo>
                <a:cubicBezTo>
                  <a:pt x="47" y="144"/>
                  <a:pt x="46" y="149"/>
                  <a:pt x="44" y="152"/>
                </a:cubicBezTo>
                <a:cubicBezTo>
                  <a:pt x="31" y="169"/>
                  <a:pt x="31" y="169"/>
                  <a:pt x="31" y="169"/>
                </a:cubicBezTo>
                <a:cubicBezTo>
                  <a:pt x="45" y="184"/>
                  <a:pt x="45" y="184"/>
                  <a:pt x="45" y="184"/>
                </a:cubicBezTo>
                <a:cubicBezTo>
                  <a:pt x="62" y="171"/>
                  <a:pt x="62" y="171"/>
                  <a:pt x="62" y="171"/>
                </a:cubicBezTo>
                <a:cubicBezTo>
                  <a:pt x="66" y="168"/>
                  <a:pt x="71" y="168"/>
                  <a:pt x="75" y="170"/>
                </a:cubicBezTo>
                <a:cubicBezTo>
                  <a:pt x="78" y="172"/>
                  <a:pt x="82" y="174"/>
                  <a:pt x="86" y="175"/>
                </a:cubicBezTo>
                <a:cubicBezTo>
                  <a:pt x="90" y="176"/>
                  <a:pt x="93" y="180"/>
                  <a:pt x="94" y="184"/>
                </a:cubicBezTo>
                <a:lnTo>
                  <a:pt x="97" y="205"/>
                </a:lnTo>
                <a:close/>
                <a:moveTo>
                  <a:pt x="31" y="170"/>
                </a:moveTo>
                <a:cubicBezTo>
                  <a:pt x="31" y="170"/>
                  <a:pt x="31" y="170"/>
                  <a:pt x="31" y="170"/>
                </a:cubicBezTo>
                <a:cubicBezTo>
                  <a:pt x="31" y="170"/>
                  <a:pt x="31" y="170"/>
                  <a:pt x="31" y="170"/>
                </a:cubicBezTo>
                <a:close/>
                <a:moveTo>
                  <a:pt x="184" y="169"/>
                </a:moveTo>
                <a:cubicBezTo>
                  <a:pt x="184" y="169"/>
                  <a:pt x="184" y="169"/>
                  <a:pt x="184" y="169"/>
                </a:cubicBezTo>
                <a:close/>
                <a:moveTo>
                  <a:pt x="205" y="118"/>
                </a:moveTo>
                <a:cubicBezTo>
                  <a:pt x="205" y="118"/>
                  <a:pt x="205" y="118"/>
                  <a:pt x="205" y="118"/>
                </a:cubicBezTo>
                <a:close/>
                <a:moveTo>
                  <a:pt x="10" y="118"/>
                </a:moveTo>
                <a:cubicBezTo>
                  <a:pt x="10" y="118"/>
                  <a:pt x="10" y="118"/>
                  <a:pt x="10" y="118"/>
                </a:cubicBezTo>
                <a:close/>
                <a:moveTo>
                  <a:pt x="205" y="117"/>
                </a:moveTo>
                <a:cubicBezTo>
                  <a:pt x="205" y="117"/>
                  <a:pt x="205" y="117"/>
                  <a:pt x="205" y="117"/>
                </a:cubicBezTo>
                <a:close/>
                <a:moveTo>
                  <a:pt x="9" y="117"/>
                </a:moveTo>
                <a:cubicBezTo>
                  <a:pt x="9" y="117"/>
                  <a:pt x="9" y="117"/>
                  <a:pt x="9" y="117"/>
                </a:cubicBezTo>
                <a:cubicBezTo>
                  <a:pt x="9" y="117"/>
                  <a:pt x="9" y="117"/>
                  <a:pt x="9" y="117"/>
                </a:cubicBezTo>
                <a:close/>
                <a:moveTo>
                  <a:pt x="170" y="31"/>
                </a:moveTo>
                <a:cubicBezTo>
                  <a:pt x="170" y="31"/>
                  <a:pt x="170" y="31"/>
                  <a:pt x="170" y="31"/>
                </a:cubicBezTo>
                <a:cubicBezTo>
                  <a:pt x="170" y="31"/>
                  <a:pt x="170" y="31"/>
                  <a:pt x="170" y="31"/>
                </a:cubicBezTo>
                <a:close/>
                <a:moveTo>
                  <a:pt x="169" y="31"/>
                </a:moveTo>
                <a:cubicBezTo>
                  <a:pt x="169" y="31"/>
                  <a:pt x="169" y="31"/>
                  <a:pt x="169" y="31"/>
                </a:cubicBezTo>
                <a:close/>
                <a:moveTo>
                  <a:pt x="107" y="150"/>
                </a:moveTo>
                <a:cubicBezTo>
                  <a:pt x="96" y="150"/>
                  <a:pt x="85" y="146"/>
                  <a:pt x="77" y="138"/>
                </a:cubicBezTo>
                <a:cubicBezTo>
                  <a:pt x="67" y="127"/>
                  <a:pt x="62" y="112"/>
                  <a:pt x="66" y="98"/>
                </a:cubicBezTo>
                <a:cubicBezTo>
                  <a:pt x="69" y="82"/>
                  <a:pt x="82" y="69"/>
                  <a:pt x="98" y="66"/>
                </a:cubicBezTo>
                <a:cubicBezTo>
                  <a:pt x="112" y="63"/>
                  <a:pt x="127" y="67"/>
                  <a:pt x="137" y="77"/>
                </a:cubicBezTo>
                <a:cubicBezTo>
                  <a:pt x="148" y="88"/>
                  <a:pt x="152" y="103"/>
                  <a:pt x="149" y="117"/>
                </a:cubicBezTo>
                <a:cubicBezTo>
                  <a:pt x="145" y="133"/>
                  <a:pt x="133" y="145"/>
                  <a:pt x="117" y="149"/>
                </a:cubicBezTo>
                <a:cubicBezTo>
                  <a:pt x="114" y="150"/>
                  <a:pt x="111" y="150"/>
                  <a:pt x="107" y="150"/>
                </a:cubicBezTo>
                <a:close/>
                <a:moveTo>
                  <a:pt x="107" y="75"/>
                </a:moveTo>
                <a:cubicBezTo>
                  <a:pt x="105" y="75"/>
                  <a:pt x="102" y="75"/>
                  <a:pt x="100" y="75"/>
                </a:cubicBezTo>
                <a:cubicBezTo>
                  <a:pt x="88" y="78"/>
                  <a:pt x="78" y="88"/>
                  <a:pt x="75" y="100"/>
                </a:cubicBezTo>
                <a:cubicBezTo>
                  <a:pt x="73" y="111"/>
                  <a:pt x="76" y="123"/>
                  <a:pt x="84" y="131"/>
                </a:cubicBezTo>
                <a:cubicBezTo>
                  <a:pt x="92" y="139"/>
                  <a:pt x="104" y="142"/>
                  <a:pt x="115" y="139"/>
                </a:cubicBezTo>
                <a:cubicBezTo>
                  <a:pt x="115" y="139"/>
                  <a:pt x="115" y="139"/>
                  <a:pt x="115" y="139"/>
                </a:cubicBezTo>
                <a:cubicBezTo>
                  <a:pt x="127" y="137"/>
                  <a:pt x="137" y="127"/>
                  <a:pt x="139" y="115"/>
                </a:cubicBezTo>
                <a:cubicBezTo>
                  <a:pt x="142" y="104"/>
                  <a:pt x="139" y="92"/>
                  <a:pt x="131" y="84"/>
                </a:cubicBezTo>
                <a:cubicBezTo>
                  <a:pt x="124" y="78"/>
                  <a:pt x="116" y="75"/>
                  <a:pt x="107" y="75"/>
                </a:cubicBezTo>
                <a:close/>
              </a:path>
            </a:pathLst>
          </a:custGeom>
          <a:solidFill>
            <a:schemeClr val="accent5"/>
          </a:solidFill>
          <a:ln>
            <a:noFill/>
          </a:ln>
        </p:spPr>
        <p:txBody>
          <a:bodyPr/>
          <a:lstStyle/>
          <a:p>
            <a:endParaRPr lang="en-US"/>
          </a:p>
        </p:txBody>
      </p:sp>
      <p:sp>
        <p:nvSpPr>
          <p:cNvPr id="51" name="Freeform 27">
            <a:extLst>
              <a:ext uri="{FF2B5EF4-FFF2-40B4-BE49-F238E27FC236}">
                <a16:creationId xmlns:a16="http://schemas.microsoft.com/office/drawing/2014/main" id="{392A10E1-A4DF-436D-8F50-28B059522764}"/>
              </a:ext>
            </a:extLst>
          </p:cNvPr>
          <p:cNvSpPr>
            <a:spLocks noEditPoints="1"/>
          </p:cNvSpPr>
          <p:nvPr/>
        </p:nvSpPr>
        <p:spPr bwMode="auto">
          <a:xfrm>
            <a:off x="4544291" y="3682344"/>
            <a:ext cx="529920" cy="283733"/>
          </a:xfrm>
          <a:custGeom>
            <a:avLst/>
            <a:gdLst>
              <a:gd name="T0" fmla="*/ 1478000314 w 355"/>
              <a:gd name="T1" fmla="*/ 2147483646 h 180"/>
              <a:gd name="T2" fmla="*/ 1797566371 w 355"/>
              <a:gd name="T3" fmla="*/ 1533137968 h 180"/>
              <a:gd name="T4" fmla="*/ 2077186672 w 355"/>
              <a:gd name="T5" fmla="*/ 1373158449 h 180"/>
              <a:gd name="T6" fmla="*/ 2147483646 w 355"/>
              <a:gd name="T7" fmla="*/ 26665079 h 180"/>
              <a:gd name="T8" fmla="*/ 2147483646 w 355"/>
              <a:gd name="T9" fmla="*/ 559930141 h 180"/>
              <a:gd name="T10" fmla="*/ 2147483646 w 355"/>
              <a:gd name="T11" fmla="*/ 1453146383 h 180"/>
              <a:gd name="T12" fmla="*/ 2147483646 w 355"/>
              <a:gd name="T13" fmla="*/ 1813101213 h 180"/>
              <a:gd name="T14" fmla="*/ 2147483646 w 355"/>
              <a:gd name="T15" fmla="*/ 2147483646 h 180"/>
              <a:gd name="T16" fmla="*/ 2147483646 w 355"/>
              <a:gd name="T17" fmla="*/ 133318091 h 180"/>
              <a:gd name="T18" fmla="*/ 2143762934 w 355"/>
              <a:gd name="T19" fmla="*/ 1186513851 h 180"/>
              <a:gd name="T20" fmla="*/ 2010610410 w 355"/>
              <a:gd name="T21" fmla="*/ 1586464474 h 180"/>
              <a:gd name="T22" fmla="*/ 1424739304 w 355"/>
              <a:gd name="T23" fmla="*/ 2026407238 h 180"/>
              <a:gd name="T24" fmla="*/ 2147483646 w 355"/>
              <a:gd name="T25" fmla="*/ 2147483646 h 180"/>
              <a:gd name="T26" fmla="*/ 2147483646 w 355"/>
              <a:gd name="T27" fmla="*/ 2026407238 h 180"/>
              <a:gd name="T28" fmla="*/ 2147483646 w 355"/>
              <a:gd name="T29" fmla="*/ 1586464474 h 180"/>
              <a:gd name="T30" fmla="*/ 2147483646 w 355"/>
              <a:gd name="T31" fmla="*/ 1186513851 h 180"/>
              <a:gd name="T32" fmla="*/ 2147483646 w 355"/>
              <a:gd name="T33" fmla="*/ 133318091 h 180"/>
              <a:gd name="T34" fmla="*/ 2147483646 w 355"/>
              <a:gd name="T35" fmla="*/ 2147483646 h 180"/>
              <a:gd name="T36" fmla="*/ 2147483646 w 355"/>
              <a:gd name="T37" fmla="*/ 2147483646 h 180"/>
              <a:gd name="T38" fmla="*/ 2147483646 w 355"/>
              <a:gd name="T39" fmla="*/ 2147483646 h 180"/>
              <a:gd name="T40" fmla="*/ 2147483646 w 355"/>
              <a:gd name="T41" fmla="*/ 2119729536 h 180"/>
              <a:gd name="T42" fmla="*/ 2147483646 w 355"/>
              <a:gd name="T43" fmla="*/ 1826431926 h 180"/>
              <a:gd name="T44" fmla="*/ 2147483646 w 355"/>
              <a:gd name="T45" fmla="*/ 1519807254 h 180"/>
              <a:gd name="T46" fmla="*/ 2147483646 w 355"/>
              <a:gd name="T47" fmla="*/ 826562673 h 180"/>
              <a:gd name="T48" fmla="*/ 2147483646 w 355"/>
              <a:gd name="T49" fmla="*/ 1519807254 h 180"/>
              <a:gd name="T50" fmla="*/ 2147483646 w 355"/>
              <a:gd name="T51" fmla="*/ 1813101213 h 180"/>
              <a:gd name="T52" fmla="*/ 2147483646 w 355"/>
              <a:gd name="T53" fmla="*/ 1693117486 h 180"/>
              <a:gd name="T54" fmla="*/ 2147483646 w 355"/>
              <a:gd name="T55" fmla="*/ 1106525918 h 180"/>
              <a:gd name="T56" fmla="*/ 2147483646 w 355"/>
              <a:gd name="T57" fmla="*/ 706575295 h 180"/>
              <a:gd name="T58" fmla="*/ 2147483646 w 355"/>
              <a:gd name="T59" fmla="*/ 1653121694 h 180"/>
              <a:gd name="T60" fmla="*/ 2147483646 w 355"/>
              <a:gd name="T61" fmla="*/ 1759774706 h 180"/>
              <a:gd name="T62" fmla="*/ 2147483646 w 355"/>
              <a:gd name="T63" fmla="*/ 2147483646 h 180"/>
              <a:gd name="T64" fmla="*/ 892125559 w 355"/>
              <a:gd name="T65" fmla="*/ 2147483646 h 180"/>
              <a:gd name="T66" fmla="*/ 13315252 w 355"/>
              <a:gd name="T67" fmla="*/ 2119729536 h 180"/>
              <a:gd name="T68" fmla="*/ 532613745 w 355"/>
              <a:gd name="T69" fmla="*/ 1653121694 h 180"/>
              <a:gd name="T70" fmla="*/ 599190007 w 355"/>
              <a:gd name="T71" fmla="*/ 1533137968 h 180"/>
              <a:gd name="T72" fmla="*/ 892125559 w 355"/>
              <a:gd name="T73" fmla="*/ 519934349 h 180"/>
              <a:gd name="T74" fmla="*/ 1185061112 w 355"/>
              <a:gd name="T75" fmla="*/ 1533137968 h 180"/>
              <a:gd name="T76" fmla="*/ 1251637374 w 355"/>
              <a:gd name="T77" fmla="*/ 1653121694 h 180"/>
              <a:gd name="T78" fmla="*/ 1171745860 w 355"/>
              <a:gd name="T79" fmla="*/ 1759774706 h 180"/>
              <a:gd name="T80" fmla="*/ 1264952626 w 355"/>
              <a:gd name="T81" fmla="*/ 973207826 h 180"/>
              <a:gd name="T82" fmla="*/ 785603540 w 355"/>
              <a:gd name="T83" fmla="*/ 666583154 h 180"/>
              <a:gd name="T84" fmla="*/ 745657783 w 355"/>
              <a:gd name="T85" fmla="*/ 1613125901 h 180"/>
              <a:gd name="T86" fmla="*/ 466033834 w 355"/>
              <a:gd name="T87" fmla="*/ 1826431926 h 180"/>
              <a:gd name="T88" fmla="*/ 226359291 w 355"/>
              <a:gd name="T89" fmla="*/ 2147483646 h 180"/>
              <a:gd name="T90" fmla="*/ 1211691617 w 355"/>
              <a:gd name="T91" fmla="*/ 2147483646 h 180"/>
              <a:gd name="T92" fmla="*/ 892125559 w 355"/>
              <a:gd name="T93" fmla="*/ 2147483646 h 18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355" h="180">
                <a:moveTo>
                  <a:pt x="181" y="180"/>
                </a:moveTo>
                <a:cubicBezTo>
                  <a:pt x="161" y="180"/>
                  <a:pt x="144" y="179"/>
                  <a:pt x="127" y="175"/>
                </a:cubicBezTo>
                <a:cubicBezTo>
                  <a:pt x="121" y="173"/>
                  <a:pt x="116" y="172"/>
                  <a:pt x="111" y="170"/>
                </a:cubicBezTo>
                <a:cubicBezTo>
                  <a:pt x="101" y="165"/>
                  <a:pt x="98" y="158"/>
                  <a:pt x="97" y="153"/>
                </a:cubicBezTo>
                <a:cubicBezTo>
                  <a:pt x="96" y="147"/>
                  <a:pt x="98" y="141"/>
                  <a:pt x="103" y="136"/>
                </a:cubicBezTo>
                <a:cubicBezTo>
                  <a:pt x="111" y="128"/>
                  <a:pt x="121" y="121"/>
                  <a:pt x="135" y="115"/>
                </a:cubicBezTo>
                <a:cubicBezTo>
                  <a:pt x="139" y="113"/>
                  <a:pt x="143" y="111"/>
                  <a:pt x="147" y="110"/>
                </a:cubicBezTo>
                <a:cubicBezTo>
                  <a:pt x="150" y="109"/>
                  <a:pt x="150" y="109"/>
                  <a:pt x="150" y="109"/>
                </a:cubicBezTo>
                <a:cubicBezTo>
                  <a:pt x="154" y="107"/>
                  <a:pt x="156" y="105"/>
                  <a:pt x="156" y="103"/>
                </a:cubicBezTo>
                <a:cubicBezTo>
                  <a:pt x="157" y="101"/>
                  <a:pt x="156" y="98"/>
                  <a:pt x="154" y="96"/>
                </a:cubicBezTo>
                <a:cubicBezTo>
                  <a:pt x="139" y="82"/>
                  <a:pt x="133" y="64"/>
                  <a:pt x="134" y="42"/>
                </a:cubicBezTo>
                <a:cubicBezTo>
                  <a:pt x="134" y="21"/>
                  <a:pt x="146" y="8"/>
                  <a:pt x="168" y="2"/>
                </a:cubicBezTo>
                <a:cubicBezTo>
                  <a:pt x="173" y="1"/>
                  <a:pt x="177" y="0"/>
                  <a:pt x="181" y="0"/>
                </a:cubicBezTo>
                <a:cubicBezTo>
                  <a:pt x="186" y="0"/>
                  <a:pt x="190" y="1"/>
                  <a:pt x="194" y="2"/>
                </a:cubicBezTo>
                <a:cubicBezTo>
                  <a:pt x="217" y="8"/>
                  <a:pt x="228" y="21"/>
                  <a:pt x="229" y="42"/>
                </a:cubicBezTo>
                <a:cubicBezTo>
                  <a:pt x="230" y="64"/>
                  <a:pt x="223" y="82"/>
                  <a:pt x="209" y="96"/>
                </a:cubicBezTo>
                <a:cubicBezTo>
                  <a:pt x="207" y="98"/>
                  <a:pt x="206" y="101"/>
                  <a:pt x="207" y="103"/>
                </a:cubicBezTo>
                <a:cubicBezTo>
                  <a:pt x="207" y="105"/>
                  <a:pt x="209" y="107"/>
                  <a:pt x="212" y="109"/>
                </a:cubicBezTo>
                <a:cubicBezTo>
                  <a:pt x="215" y="110"/>
                  <a:pt x="215" y="110"/>
                  <a:pt x="215" y="110"/>
                </a:cubicBezTo>
                <a:cubicBezTo>
                  <a:pt x="220" y="111"/>
                  <a:pt x="224" y="113"/>
                  <a:pt x="228" y="115"/>
                </a:cubicBezTo>
                <a:cubicBezTo>
                  <a:pt x="242" y="121"/>
                  <a:pt x="251" y="128"/>
                  <a:pt x="259" y="136"/>
                </a:cubicBezTo>
                <a:cubicBezTo>
                  <a:pt x="264" y="140"/>
                  <a:pt x="266" y="147"/>
                  <a:pt x="265" y="154"/>
                </a:cubicBezTo>
                <a:cubicBezTo>
                  <a:pt x="264" y="160"/>
                  <a:pt x="259" y="166"/>
                  <a:pt x="252" y="170"/>
                </a:cubicBezTo>
                <a:cubicBezTo>
                  <a:pt x="252" y="170"/>
                  <a:pt x="252" y="170"/>
                  <a:pt x="252" y="170"/>
                </a:cubicBezTo>
                <a:cubicBezTo>
                  <a:pt x="247" y="172"/>
                  <a:pt x="242" y="173"/>
                  <a:pt x="236" y="175"/>
                </a:cubicBezTo>
                <a:cubicBezTo>
                  <a:pt x="219" y="179"/>
                  <a:pt x="202" y="180"/>
                  <a:pt x="181" y="180"/>
                </a:cubicBezTo>
                <a:close/>
                <a:moveTo>
                  <a:pt x="181" y="10"/>
                </a:moveTo>
                <a:cubicBezTo>
                  <a:pt x="178" y="10"/>
                  <a:pt x="174" y="11"/>
                  <a:pt x="171" y="12"/>
                </a:cubicBezTo>
                <a:cubicBezTo>
                  <a:pt x="153" y="16"/>
                  <a:pt x="144" y="26"/>
                  <a:pt x="143" y="42"/>
                </a:cubicBezTo>
                <a:cubicBezTo>
                  <a:pt x="143" y="62"/>
                  <a:pt x="148" y="77"/>
                  <a:pt x="161" y="89"/>
                </a:cubicBezTo>
                <a:cubicBezTo>
                  <a:pt x="165" y="94"/>
                  <a:pt x="167" y="99"/>
                  <a:pt x="166" y="105"/>
                </a:cubicBezTo>
                <a:cubicBezTo>
                  <a:pt x="165" y="111"/>
                  <a:pt x="160" y="115"/>
                  <a:pt x="154" y="118"/>
                </a:cubicBezTo>
                <a:cubicBezTo>
                  <a:pt x="151" y="119"/>
                  <a:pt x="151" y="119"/>
                  <a:pt x="151" y="119"/>
                </a:cubicBezTo>
                <a:cubicBezTo>
                  <a:pt x="147" y="120"/>
                  <a:pt x="143" y="122"/>
                  <a:pt x="139" y="124"/>
                </a:cubicBezTo>
                <a:cubicBezTo>
                  <a:pt x="126" y="130"/>
                  <a:pt x="117" y="136"/>
                  <a:pt x="110" y="143"/>
                </a:cubicBezTo>
                <a:cubicBezTo>
                  <a:pt x="107" y="146"/>
                  <a:pt x="106" y="149"/>
                  <a:pt x="107" y="152"/>
                </a:cubicBezTo>
                <a:cubicBezTo>
                  <a:pt x="107" y="155"/>
                  <a:pt x="110" y="158"/>
                  <a:pt x="115" y="161"/>
                </a:cubicBezTo>
                <a:cubicBezTo>
                  <a:pt x="119" y="163"/>
                  <a:pt x="124" y="164"/>
                  <a:pt x="129" y="165"/>
                </a:cubicBezTo>
                <a:cubicBezTo>
                  <a:pt x="145" y="169"/>
                  <a:pt x="162" y="170"/>
                  <a:pt x="181" y="170"/>
                </a:cubicBezTo>
                <a:cubicBezTo>
                  <a:pt x="201" y="170"/>
                  <a:pt x="218" y="169"/>
                  <a:pt x="234" y="165"/>
                </a:cubicBezTo>
                <a:cubicBezTo>
                  <a:pt x="239" y="164"/>
                  <a:pt x="244" y="163"/>
                  <a:pt x="248" y="161"/>
                </a:cubicBezTo>
                <a:cubicBezTo>
                  <a:pt x="252" y="159"/>
                  <a:pt x="254" y="156"/>
                  <a:pt x="255" y="152"/>
                </a:cubicBezTo>
                <a:cubicBezTo>
                  <a:pt x="256" y="148"/>
                  <a:pt x="254" y="144"/>
                  <a:pt x="252" y="143"/>
                </a:cubicBezTo>
                <a:cubicBezTo>
                  <a:pt x="245" y="136"/>
                  <a:pt x="236" y="130"/>
                  <a:pt x="224" y="124"/>
                </a:cubicBezTo>
                <a:cubicBezTo>
                  <a:pt x="220" y="122"/>
                  <a:pt x="216" y="120"/>
                  <a:pt x="212" y="119"/>
                </a:cubicBezTo>
                <a:cubicBezTo>
                  <a:pt x="209" y="118"/>
                  <a:pt x="209" y="118"/>
                  <a:pt x="209" y="118"/>
                </a:cubicBezTo>
                <a:cubicBezTo>
                  <a:pt x="202" y="115"/>
                  <a:pt x="198" y="111"/>
                  <a:pt x="197" y="105"/>
                </a:cubicBezTo>
                <a:cubicBezTo>
                  <a:pt x="196" y="99"/>
                  <a:pt x="198" y="94"/>
                  <a:pt x="202" y="89"/>
                </a:cubicBezTo>
                <a:cubicBezTo>
                  <a:pt x="215" y="77"/>
                  <a:pt x="220" y="62"/>
                  <a:pt x="219" y="42"/>
                </a:cubicBezTo>
                <a:cubicBezTo>
                  <a:pt x="219" y="26"/>
                  <a:pt x="210" y="16"/>
                  <a:pt x="192" y="12"/>
                </a:cubicBezTo>
                <a:cubicBezTo>
                  <a:pt x="188" y="11"/>
                  <a:pt x="185" y="10"/>
                  <a:pt x="181" y="10"/>
                </a:cubicBezTo>
                <a:close/>
                <a:moveTo>
                  <a:pt x="250" y="165"/>
                </a:moveTo>
                <a:cubicBezTo>
                  <a:pt x="250" y="165"/>
                  <a:pt x="250" y="165"/>
                  <a:pt x="250" y="165"/>
                </a:cubicBezTo>
                <a:close/>
                <a:moveTo>
                  <a:pt x="295" y="180"/>
                </a:moveTo>
                <a:cubicBezTo>
                  <a:pt x="292" y="180"/>
                  <a:pt x="292" y="180"/>
                  <a:pt x="292" y="180"/>
                </a:cubicBezTo>
                <a:cubicBezTo>
                  <a:pt x="282" y="180"/>
                  <a:pt x="279" y="180"/>
                  <a:pt x="269" y="178"/>
                </a:cubicBezTo>
                <a:cubicBezTo>
                  <a:pt x="266" y="178"/>
                  <a:pt x="264" y="176"/>
                  <a:pt x="265" y="173"/>
                </a:cubicBezTo>
                <a:cubicBezTo>
                  <a:pt x="265" y="170"/>
                  <a:pt x="267" y="168"/>
                  <a:pt x="270" y="169"/>
                </a:cubicBezTo>
                <a:cubicBezTo>
                  <a:pt x="280" y="170"/>
                  <a:pt x="283" y="170"/>
                  <a:pt x="292" y="170"/>
                </a:cubicBezTo>
                <a:cubicBezTo>
                  <a:pt x="295" y="170"/>
                  <a:pt x="295" y="170"/>
                  <a:pt x="295" y="170"/>
                </a:cubicBezTo>
                <a:cubicBezTo>
                  <a:pt x="309" y="170"/>
                  <a:pt x="320" y="169"/>
                  <a:pt x="331" y="167"/>
                </a:cubicBezTo>
                <a:cubicBezTo>
                  <a:pt x="335" y="166"/>
                  <a:pt x="338" y="165"/>
                  <a:pt x="340" y="164"/>
                </a:cubicBezTo>
                <a:cubicBezTo>
                  <a:pt x="343" y="162"/>
                  <a:pt x="344" y="161"/>
                  <a:pt x="345" y="159"/>
                </a:cubicBezTo>
                <a:cubicBezTo>
                  <a:pt x="345" y="157"/>
                  <a:pt x="344" y="155"/>
                  <a:pt x="343" y="154"/>
                </a:cubicBezTo>
                <a:cubicBezTo>
                  <a:pt x="339" y="149"/>
                  <a:pt x="333" y="145"/>
                  <a:pt x="324" y="141"/>
                </a:cubicBezTo>
                <a:cubicBezTo>
                  <a:pt x="321" y="139"/>
                  <a:pt x="318" y="138"/>
                  <a:pt x="316" y="137"/>
                </a:cubicBezTo>
                <a:cubicBezTo>
                  <a:pt x="314" y="137"/>
                  <a:pt x="314" y="137"/>
                  <a:pt x="314" y="137"/>
                </a:cubicBezTo>
                <a:cubicBezTo>
                  <a:pt x="309" y="135"/>
                  <a:pt x="305" y="131"/>
                  <a:pt x="304" y="126"/>
                </a:cubicBezTo>
                <a:cubicBezTo>
                  <a:pt x="304" y="122"/>
                  <a:pt x="305" y="118"/>
                  <a:pt x="308" y="114"/>
                </a:cubicBezTo>
                <a:cubicBezTo>
                  <a:pt x="317" y="106"/>
                  <a:pt x="320" y="96"/>
                  <a:pt x="320" y="83"/>
                </a:cubicBezTo>
                <a:cubicBezTo>
                  <a:pt x="320" y="72"/>
                  <a:pt x="314" y="66"/>
                  <a:pt x="302" y="63"/>
                </a:cubicBezTo>
                <a:cubicBezTo>
                  <a:pt x="300" y="62"/>
                  <a:pt x="297" y="62"/>
                  <a:pt x="295" y="62"/>
                </a:cubicBezTo>
                <a:cubicBezTo>
                  <a:pt x="293" y="62"/>
                  <a:pt x="290" y="62"/>
                  <a:pt x="288" y="63"/>
                </a:cubicBezTo>
                <a:cubicBezTo>
                  <a:pt x="276" y="66"/>
                  <a:pt x="270" y="72"/>
                  <a:pt x="270" y="83"/>
                </a:cubicBezTo>
                <a:cubicBezTo>
                  <a:pt x="270" y="96"/>
                  <a:pt x="273" y="106"/>
                  <a:pt x="282" y="114"/>
                </a:cubicBezTo>
                <a:cubicBezTo>
                  <a:pt x="285" y="118"/>
                  <a:pt x="287" y="123"/>
                  <a:pt x="286" y="127"/>
                </a:cubicBezTo>
                <a:cubicBezTo>
                  <a:pt x="285" y="131"/>
                  <a:pt x="283" y="134"/>
                  <a:pt x="278" y="136"/>
                </a:cubicBezTo>
                <a:cubicBezTo>
                  <a:pt x="277" y="136"/>
                  <a:pt x="277" y="136"/>
                  <a:pt x="277" y="136"/>
                </a:cubicBezTo>
                <a:cubicBezTo>
                  <a:pt x="275" y="137"/>
                  <a:pt x="272" y="136"/>
                  <a:pt x="271" y="133"/>
                </a:cubicBezTo>
                <a:cubicBezTo>
                  <a:pt x="270" y="131"/>
                  <a:pt x="271" y="128"/>
                  <a:pt x="274" y="127"/>
                </a:cubicBezTo>
                <a:cubicBezTo>
                  <a:pt x="275" y="127"/>
                  <a:pt x="275" y="127"/>
                  <a:pt x="275" y="127"/>
                </a:cubicBezTo>
                <a:cubicBezTo>
                  <a:pt x="276" y="126"/>
                  <a:pt x="277" y="126"/>
                  <a:pt x="277" y="125"/>
                </a:cubicBezTo>
                <a:cubicBezTo>
                  <a:pt x="277" y="124"/>
                  <a:pt x="276" y="123"/>
                  <a:pt x="275" y="121"/>
                </a:cubicBezTo>
                <a:cubicBezTo>
                  <a:pt x="265" y="111"/>
                  <a:pt x="260" y="98"/>
                  <a:pt x="260" y="83"/>
                </a:cubicBezTo>
                <a:cubicBezTo>
                  <a:pt x="261" y="72"/>
                  <a:pt x="265" y="58"/>
                  <a:pt x="286" y="53"/>
                </a:cubicBezTo>
                <a:cubicBezTo>
                  <a:pt x="289" y="53"/>
                  <a:pt x="292" y="52"/>
                  <a:pt x="295" y="52"/>
                </a:cubicBezTo>
                <a:cubicBezTo>
                  <a:pt x="298" y="52"/>
                  <a:pt x="301" y="53"/>
                  <a:pt x="304" y="53"/>
                </a:cubicBezTo>
                <a:cubicBezTo>
                  <a:pt x="325" y="58"/>
                  <a:pt x="329" y="72"/>
                  <a:pt x="330" y="83"/>
                </a:cubicBezTo>
                <a:cubicBezTo>
                  <a:pt x="330" y="98"/>
                  <a:pt x="325" y="111"/>
                  <a:pt x="315" y="121"/>
                </a:cubicBezTo>
                <a:cubicBezTo>
                  <a:pt x="315" y="122"/>
                  <a:pt x="314" y="123"/>
                  <a:pt x="314" y="124"/>
                </a:cubicBezTo>
                <a:cubicBezTo>
                  <a:pt x="314" y="126"/>
                  <a:pt x="315" y="127"/>
                  <a:pt x="317" y="127"/>
                </a:cubicBezTo>
                <a:cubicBezTo>
                  <a:pt x="319" y="128"/>
                  <a:pt x="319" y="128"/>
                  <a:pt x="319" y="128"/>
                </a:cubicBezTo>
                <a:cubicBezTo>
                  <a:pt x="322" y="129"/>
                  <a:pt x="325" y="131"/>
                  <a:pt x="328" y="132"/>
                </a:cubicBezTo>
                <a:cubicBezTo>
                  <a:pt x="338" y="136"/>
                  <a:pt x="345" y="141"/>
                  <a:pt x="350" y="147"/>
                </a:cubicBezTo>
                <a:cubicBezTo>
                  <a:pt x="354" y="150"/>
                  <a:pt x="355" y="155"/>
                  <a:pt x="354" y="160"/>
                </a:cubicBezTo>
                <a:cubicBezTo>
                  <a:pt x="354" y="166"/>
                  <a:pt x="350" y="170"/>
                  <a:pt x="345" y="173"/>
                </a:cubicBezTo>
                <a:cubicBezTo>
                  <a:pt x="341" y="174"/>
                  <a:pt x="338" y="175"/>
                  <a:pt x="333" y="176"/>
                </a:cubicBezTo>
                <a:cubicBezTo>
                  <a:pt x="321" y="179"/>
                  <a:pt x="310" y="180"/>
                  <a:pt x="295" y="180"/>
                </a:cubicBezTo>
                <a:close/>
                <a:moveTo>
                  <a:pt x="67" y="180"/>
                </a:moveTo>
                <a:cubicBezTo>
                  <a:pt x="51" y="180"/>
                  <a:pt x="38" y="179"/>
                  <a:pt x="25" y="176"/>
                </a:cubicBezTo>
                <a:cubicBezTo>
                  <a:pt x="20" y="175"/>
                  <a:pt x="16" y="174"/>
                  <a:pt x="12" y="172"/>
                </a:cubicBezTo>
                <a:cubicBezTo>
                  <a:pt x="6" y="169"/>
                  <a:pt x="2" y="164"/>
                  <a:pt x="1" y="159"/>
                </a:cubicBezTo>
                <a:cubicBezTo>
                  <a:pt x="0" y="154"/>
                  <a:pt x="2" y="148"/>
                  <a:pt x="6" y="144"/>
                </a:cubicBezTo>
                <a:cubicBezTo>
                  <a:pt x="12" y="138"/>
                  <a:pt x="20" y="133"/>
                  <a:pt x="31" y="128"/>
                </a:cubicBezTo>
                <a:cubicBezTo>
                  <a:pt x="34" y="126"/>
                  <a:pt x="37" y="125"/>
                  <a:pt x="40" y="124"/>
                </a:cubicBezTo>
                <a:cubicBezTo>
                  <a:pt x="43" y="123"/>
                  <a:pt x="43" y="123"/>
                  <a:pt x="43" y="123"/>
                </a:cubicBezTo>
                <a:cubicBezTo>
                  <a:pt x="45" y="122"/>
                  <a:pt x="46" y="121"/>
                  <a:pt x="47" y="119"/>
                </a:cubicBezTo>
                <a:cubicBezTo>
                  <a:pt x="47" y="118"/>
                  <a:pt x="46" y="116"/>
                  <a:pt x="45" y="115"/>
                </a:cubicBezTo>
                <a:cubicBezTo>
                  <a:pt x="34" y="104"/>
                  <a:pt x="28" y="90"/>
                  <a:pt x="29" y="73"/>
                </a:cubicBezTo>
                <a:cubicBezTo>
                  <a:pt x="30" y="61"/>
                  <a:pt x="35" y="46"/>
                  <a:pt x="57" y="41"/>
                </a:cubicBezTo>
                <a:cubicBezTo>
                  <a:pt x="60" y="40"/>
                  <a:pt x="64" y="39"/>
                  <a:pt x="67" y="39"/>
                </a:cubicBezTo>
                <a:cubicBezTo>
                  <a:pt x="71" y="39"/>
                  <a:pt x="74" y="40"/>
                  <a:pt x="77" y="41"/>
                </a:cubicBezTo>
                <a:cubicBezTo>
                  <a:pt x="99" y="46"/>
                  <a:pt x="105" y="61"/>
                  <a:pt x="105" y="73"/>
                </a:cubicBezTo>
                <a:cubicBezTo>
                  <a:pt x="106" y="90"/>
                  <a:pt x="100" y="104"/>
                  <a:pt x="89" y="115"/>
                </a:cubicBezTo>
                <a:cubicBezTo>
                  <a:pt x="88" y="116"/>
                  <a:pt x="87" y="118"/>
                  <a:pt x="88" y="119"/>
                </a:cubicBezTo>
                <a:cubicBezTo>
                  <a:pt x="88" y="121"/>
                  <a:pt x="89" y="122"/>
                  <a:pt x="91" y="123"/>
                </a:cubicBezTo>
                <a:cubicBezTo>
                  <a:pt x="94" y="124"/>
                  <a:pt x="94" y="124"/>
                  <a:pt x="94" y="124"/>
                </a:cubicBezTo>
                <a:cubicBezTo>
                  <a:pt x="96" y="125"/>
                  <a:pt x="98" y="128"/>
                  <a:pt x="97" y="130"/>
                </a:cubicBezTo>
                <a:cubicBezTo>
                  <a:pt x="96" y="133"/>
                  <a:pt x="93" y="134"/>
                  <a:pt x="90" y="133"/>
                </a:cubicBezTo>
                <a:cubicBezTo>
                  <a:pt x="88" y="132"/>
                  <a:pt x="88" y="132"/>
                  <a:pt x="88" y="132"/>
                </a:cubicBezTo>
                <a:cubicBezTo>
                  <a:pt x="83" y="130"/>
                  <a:pt x="79" y="126"/>
                  <a:pt x="78" y="121"/>
                </a:cubicBezTo>
                <a:cubicBezTo>
                  <a:pt x="77" y="117"/>
                  <a:pt x="79" y="112"/>
                  <a:pt x="82" y="108"/>
                </a:cubicBezTo>
                <a:cubicBezTo>
                  <a:pt x="92" y="99"/>
                  <a:pt x="96" y="88"/>
                  <a:pt x="95" y="73"/>
                </a:cubicBezTo>
                <a:cubicBezTo>
                  <a:pt x="95" y="61"/>
                  <a:pt x="88" y="53"/>
                  <a:pt x="75" y="50"/>
                </a:cubicBezTo>
                <a:cubicBezTo>
                  <a:pt x="72" y="50"/>
                  <a:pt x="70" y="49"/>
                  <a:pt x="67" y="49"/>
                </a:cubicBezTo>
                <a:cubicBezTo>
                  <a:pt x="65" y="49"/>
                  <a:pt x="62" y="50"/>
                  <a:pt x="59" y="50"/>
                </a:cubicBezTo>
                <a:cubicBezTo>
                  <a:pt x="46" y="53"/>
                  <a:pt x="39" y="61"/>
                  <a:pt x="39" y="73"/>
                </a:cubicBezTo>
                <a:cubicBezTo>
                  <a:pt x="38" y="87"/>
                  <a:pt x="43" y="99"/>
                  <a:pt x="52" y="108"/>
                </a:cubicBezTo>
                <a:cubicBezTo>
                  <a:pt x="56" y="112"/>
                  <a:pt x="57" y="117"/>
                  <a:pt x="56" y="121"/>
                </a:cubicBezTo>
                <a:cubicBezTo>
                  <a:pt x="55" y="126"/>
                  <a:pt x="52" y="130"/>
                  <a:pt x="46" y="132"/>
                </a:cubicBezTo>
                <a:cubicBezTo>
                  <a:pt x="44" y="133"/>
                  <a:pt x="44" y="133"/>
                  <a:pt x="44" y="133"/>
                </a:cubicBezTo>
                <a:cubicBezTo>
                  <a:pt x="41" y="134"/>
                  <a:pt x="38" y="135"/>
                  <a:pt x="35" y="137"/>
                </a:cubicBezTo>
                <a:cubicBezTo>
                  <a:pt x="25" y="141"/>
                  <a:pt x="19" y="146"/>
                  <a:pt x="13" y="151"/>
                </a:cubicBezTo>
                <a:cubicBezTo>
                  <a:pt x="11" y="153"/>
                  <a:pt x="10" y="155"/>
                  <a:pt x="11" y="157"/>
                </a:cubicBezTo>
                <a:cubicBezTo>
                  <a:pt x="11" y="159"/>
                  <a:pt x="13" y="161"/>
                  <a:pt x="17" y="163"/>
                </a:cubicBezTo>
                <a:cubicBezTo>
                  <a:pt x="20" y="164"/>
                  <a:pt x="23" y="166"/>
                  <a:pt x="27" y="166"/>
                </a:cubicBezTo>
                <a:cubicBezTo>
                  <a:pt x="39" y="169"/>
                  <a:pt x="52" y="170"/>
                  <a:pt x="67" y="170"/>
                </a:cubicBezTo>
                <a:cubicBezTo>
                  <a:pt x="76" y="170"/>
                  <a:pt x="84" y="170"/>
                  <a:pt x="91" y="169"/>
                </a:cubicBezTo>
                <a:cubicBezTo>
                  <a:pt x="94" y="169"/>
                  <a:pt x="96" y="171"/>
                  <a:pt x="96" y="173"/>
                </a:cubicBezTo>
                <a:cubicBezTo>
                  <a:pt x="97" y="176"/>
                  <a:pt x="95" y="179"/>
                  <a:pt x="92" y="179"/>
                </a:cubicBezTo>
                <a:cubicBezTo>
                  <a:pt x="85" y="179"/>
                  <a:pt x="77" y="180"/>
                  <a:pt x="67" y="180"/>
                </a:cubicBezTo>
                <a:close/>
              </a:path>
            </a:pathLst>
          </a:custGeom>
          <a:solidFill>
            <a:schemeClr val="accent5"/>
          </a:solidFill>
          <a:ln>
            <a:noFill/>
          </a:ln>
        </p:spPr>
        <p:txBody>
          <a:bodyPr/>
          <a:lstStyle/>
          <a:p>
            <a:endParaRPr lang="en-US"/>
          </a:p>
        </p:txBody>
      </p:sp>
    </p:spTree>
    <p:extLst>
      <p:ext uri="{BB962C8B-B14F-4D97-AF65-F5344CB8AC3E}">
        <p14:creationId xmlns:p14="http://schemas.microsoft.com/office/powerpoint/2010/main" val="34605360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F6F0860E-D48F-4497-AACE-99954F73F0C3}"/>
              </a:ext>
            </a:extLst>
          </p:cNvPr>
          <p:cNvGrpSpPr/>
          <p:nvPr/>
        </p:nvGrpSpPr>
        <p:grpSpPr>
          <a:xfrm>
            <a:off x="576770" y="547633"/>
            <a:ext cx="424718" cy="386087"/>
            <a:chOff x="2129796" y="990599"/>
            <a:chExt cx="773411" cy="703064"/>
          </a:xfrm>
        </p:grpSpPr>
        <p:sp>
          <p:nvSpPr>
            <p:cNvPr id="3" name="Freeform: Shape 2">
              <a:extLst>
                <a:ext uri="{FF2B5EF4-FFF2-40B4-BE49-F238E27FC236}">
                  <a16:creationId xmlns:a16="http://schemas.microsoft.com/office/drawing/2014/main" id="{A85C8452-D09B-4B2D-B9F3-40C670DD5E35}"/>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Freeform: Shape 3">
              <a:extLst>
                <a:ext uri="{FF2B5EF4-FFF2-40B4-BE49-F238E27FC236}">
                  <a16:creationId xmlns:a16="http://schemas.microsoft.com/office/drawing/2014/main" id="{25E1BAC3-DD22-4076-818F-218F526E0B2A}"/>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9" name="TextBox 8">
            <a:extLst>
              <a:ext uri="{FF2B5EF4-FFF2-40B4-BE49-F238E27FC236}">
                <a16:creationId xmlns:a16="http://schemas.microsoft.com/office/drawing/2014/main" id="{E5C3E758-2E56-4D5C-AEA8-DF007D5CBF09}"/>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grpSp>
        <p:nvGrpSpPr>
          <p:cNvPr id="10" name="Group 9">
            <a:extLst>
              <a:ext uri="{FF2B5EF4-FFF2-40B4-BE49-F238E27FC236}">
                <a16:creationId xmlns:a16="http://schemas.microsoft.com/office/drawing/2014/main" id="{BC65EC5E-029E-4AB7-8031-190CE2B68035}"/>
              </a:ext>
            </a:extLst>
          </p:cNvPr>
          <p:cNvGrpSpPr/>
          <p:nvPr/>
        </p:nvGrpSpPr>
        <p:grpSpPr>
          <a:xfrm>
            <a:off x="11536457" y="3032761"/>
            <a:ext cx="71551" cy="792479"/>
            <a:chOff x="8782051" y="2019301"/>
            <a:chExt cx="121444" cy="1345076"/>
          </a:xfrm>
        </p:grpSpPr>
        <p:sp>
          <p:nvSpPr>
            <p:cNvPr id="11" name="Oval 10">
              <a:extLst>
                <a:ext uri="{FF2B5EF4-FFF2-40B4-BE49-F238E27FC236}">
                  <a16:creationId xmlns:a16="http://schemas.microsoft.com/office/drawing/2014/main" id="{F902F2BE-2219-440F-B5CF-6CB899C75BCF}"/>
                </a:ext>
              </a:extLst>
            </p:cNvPr>
            <p:cNvSpPr/>
            <p:nvPr/>
          </p:nvSpPr>
          <p:spPr>
            <a:xfrm>
              <a:off x="8782051" y="2019301"/>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2" name="Oval 11">
              <a:extLst>
                <a:ext uri="{FF2B5EF4-FFF2-40B4-BE49-F238E27FC236}">
                  <a16:creationId xmlns:a16="http://schemas.microsoft.com/office/drawing/2014/main" id="{552AB6E8-59E0-4480-AD49-73B90E7917F9}"/>
                </a:ext>
              </a:extLst>
            </p:cNvPr>
            <p:cNvSpPr/>
            <p:nvPr/>
          </p:nvSpPr>
          <p:spPr>
            <a:xfrm>
              <a:off x="8782051" y="2427178"/>
              <a:ext cx="121444" cy="1214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3" name="Oval 12">
              <a:extLst>
                <a:ext uri="{FF2B5EF4-FFF2-40B4-BE49-F238E27FC236}">
                  <a16:creationId xmlns:a16="http://schemas.microsoft.com/office/drawing/2014/main" id="{79719119-597E-4BCD-BFD6-4BBA838FA953}"/>
                </a:ext>
              </a:extLst>
            </p:cNvPr>
            <p:cNvSpPr/>
            <p:nvPr/>
          </p:nvSpPr>
          <p:spPr>
            <a:xfrm>
              <a:off x="8782051" y="2835055"/>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4" name="Oval 13">
              <a:extLst>
                <a:ext uri="{FF2B5EF4-FFF2-40B4-BE49-F238E27FC236}">
                  <a16:creationId xmlns:a16="http://schemas.microsoft.com/office/drawing/2014/main" id="{88731CE8-DA05-4375-8FE1-1A5EF0022905}"/>
                </a:ext>
              </a:extLst>
            </p:cNvPr>
            <p:cNvSpPr/>
            <p:nvPr/>
          </p:nvSpPr>
          <p:spPr>
            <a:xfrm>
              <a:off x="8782051" y="3242933"/>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cxnSp>
        <p:nvCxnSpPr>
          <p:cNvPr id="15" name="Straight Connector 14">
            <a:extLst>
              <a:ext uri="{FF2B5EF4-FFF2-40B4-BE49-F238E27FC236}">
                <a16:creationId xmlns:a16="http://schemas.microsoft.com/office/drawing/2014/main" id="{98541652-A910-4FB4-842D-CC9503F115C9}"/>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271C7047-1FAF-4D5E-B936-4BF716C1F661}"/>
              </a:ext>
            </a:extLst>
          </p:cNvPr>
          <p:cNvSpPr txBox="1"/>
          <p:nvPr/>
        </p:nvSpPr>
        <p:spPr>
          <a:xfrm>
            <a:off x="3383348" y="892853"/>
            <a:ext cx="5425304" cy="584775"/>
          </a:xfrm>
          <a:prstGeom prst="rect">
            <a:avLst/>
          </a:prstGeom>
          <a:noFill/>
        </p:spPr>
        <p:txBody>
          <a:bodyPr wrap="square" rtlCol="0">
            <a:spAutoFit/>
          </a:bodyPr>
          <a:lstStyle/>
          <a:p>
            <a:pPr algn="ctr"/>
            <a:r>
              <a:rPr lang="en-US" sz="3200" dirty="0">
                <a:latin typeface="+mj-lt"/>
              </a:rPr>
              <a:t>The Idea </a:t>
            </a:r>
            <a:r>
              <a:rPr lang="en-US" sz="3200" dirty="0">
                <a:solidFill>
                  <a:schemeClr val="accent3"/>
                </a:solidFill>
                <a:latin typeface="+mj-lt"/>
              </a:rPr>
              <a:t>Infographic</a:t>
            </a:r>
            <a:endParaRPr lang="en-ID" sz="3200" dirty="0">
              <a:solidFill>
                <a:schemeClr val="accent3"/>
              </a:solidFill>
              <a:latin typeface="+mj-lt"/>
            </a:endParaRPr>
          </a:p>
        </p:txBody>
      </p:sp>
      <p:sp>
        <p:nvSpPr>
          <p:cNvPr id="18" name="TextBox 17">
            <a:extLst>
              <a:ext uri="{FF2B5EF4-FFF2-40B4-BE49-F238E27FC236}">
                <a16:creationId xmlns:a16="http://schemas.microsoft.com/office/drawing/2014/main" id="{FDB60AB3-14CF-44EE-A0D9-319E90268809}"/>
              </a:ext>
            </a:extLst>
          </p:cNvPr>
          <p:cNvSpPr txBox="1"/>
          <p:nvPr/>
        </p:nvSpPr>
        <p:spPr>
          <a:xfrm>
            <a:off x="5130030" y="1429702"/>
            <a:ext cx="1931939" cy="261610"/>
          </a:xfrm>
          <a:prstGeom prst="rect">
            <a:avLst/>
          </a:prstGeom>
          <a:noFill/>
        </p:spPr>
        <p:txBody>
          <a:bodyPr wrap="none" rtlCol="0">
            <a:spAutoFit/>
          </a:bodyPr>
          <a:lstStyle/>
          <a:p>
            <a:pPr algn="ctr"/>
            <a:r>
              <a:rPr lang="en-US" sz="1100" dirty="0">
                <a:solidFill>
                  <a:schemeClr val="accent6">
                    <a:alpha val="55000"/>
                  </a:schemeClr>
                </a:solidFill>
              </a:rPr>
              <a:t>Build Your Body With Us</a:t>
            </a:r>
            <a:endParaRPr lang="en-ID" sz="1100" dirty="0">
              <a:solidFill>
                <a:schemeClr val="accent6">
                  <a:alpha val="55000"/>
                </a:schemeClr>
              </a:solidFill>
            </a:endParaRPr>
          </a:p>
        </p:txBody>
      </p:sp>
      <p:sp>
        <p:nvSpPr>
          <p:cNvPr id="19" name="Google Shape;865;p31">
            <a:extLst>
              <a:ext uri="{FF2B5EF4-FFF2-40B4-BE49-F238E27FC236}">
                <a16:creationId xmlns:a16="http://schemas.microsoft.com/office/drawing/2014/main" id="{C56A3CC9-4D04-40A1-9AE8-62DE4E01BF78}"/>
              </a:ext>
            </a:extLst>
          </p:cNvPr>
          <p:cNvSpPr/>
          <p:nvPr/>
        </p:nvSpPr>
        <p:spPr>
          <a:xfrm>
            <a:off x="5452668" y="3486672"/>
            <a:ext cx="1286665" cy="1286665"/>
          </a:xfrm>
          <a:prstGeom prst="ellipse">
            <a:avLst/>
          </a:prstGeom>
          <a:gradFill>
            <a:gsLst>
              <a:gs pos="0">
                <a:schemeClr val="accent1"/>
              </a:gs>
              <a:gs pos="100000">
                <a:schemeClr val="accent2"/>
              </a:gs>
            </a:gsLst>
            <a:lin ang="2700000" scaled="1"/>
          </a:gradFill>
          <a:ln w="50800" cap="flat" cmpd="sng">
            <a:noFill/>
            <a:prstDash val="solid"/>
            <a:miter lim="800000"/>
            <a:headEnd type="none" w="sm" len="sm"/>
            <a:tailEnd type="none" w="sm" len="sm"/>
          </a:ln>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b="1" dirty="0">
                <a:solidFill>
                  <a:schemeClr val="lt1"/>
                </a:solidFill>
                <a:ea typeface="Source Sans Pro"/>
                <a:cs typeface="Source Sans Pro"/>
                <a:sym typeface="Source Sans Pro"/>
              </a:rPr>
              <a:t>Idea</a:t>
            </a:r>
            <a:endParaRPr sz="1600" b="1" dirty="0">
              <a:solidFill>
                <a:schemeClr val="lt1"/>
              </a:solidFill>
              <a:ea typeface="Source Sans Pro"/>
              <a:cs typeface="Source Sans Pro"/>
              <a:sym typeface="Source Sans Pro"/>
            </a:endParaRPr>
          </a:p>
        </p:txBody>
      </p:sp>
      <p:sp>
        <p:nvSpPr>
          <p:cNvPr id="21" name="Google Shape;853;p31">
            <a:extLst>
              <a:ext uri="{FF2B5EF4-FFF2-40B4-BE49-F238E27FC236}">
                <a16:creationId xmlns:a16="http://schemas.microsoft.com/office/drawing/2014/main" id="{B60CE812-3F7A-43A0-97E6-590DE3BB5A1D}"/>
              </a:ext>
            </a:extLst>
          </p:cNvPr>
          <p:cNvSpPr/>
          <p:nvPr/>
        </p:nvSpPr>
        <p:spPr>
          <a:xfrm>
            <a:off x="3168338" y="3531244"/>
            <a:ext cx="1153267" cy="1149204"/>
          </a:xfrm>
          <a:prstGeom prst="ellipse">
            <a:avLst/>
          </a:prstGeom>
          <a:gradFill>
            <a:gsLst>
              <a:gs pos="0">
                <a:schemeClr val="accent1"/>
              </a:gs>
              <a:gs pos="100000">
                <a:schemeClr val="accent2"/>
              </a:gs>
            </a:gsLst>
            <a:lin ang="2700000" scaled="1"/>
          </a:gradFill>
          <a:ln>
            <a:noFill/>
          </a:ln>
          <a:effectLst/>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600"/>
              <a:buFont typeface="Source Sans Pro"/>
              <a:buNone/>
            </a:pPr>
            <a:endParaRPr sz="1600" b="0" i="0" u="none" strike="noStrike" cap="none">
              <a:solidFill>
                <a:srgbClr val="000000"/>
              </a:solidFill>
              <a:latin typeface="Questrial"/>
              <a:ea typeface="Questrial"/>
              <a:cs typeface="Questrial"/>
              <a:sym typeface="Questrial"/>
            </a:endParaRPr>
          </a:p>
        </p:txBody>
      </p:sp>
      <p:sp>
        <p:nvSpPr>
          <p:cNvPr id="22" name="Google Shape;855;p31">
            <a:extLst>
              <a:ext uri="{FF2B5EF4-FFF2-40B4-BE49-F238E27FC236}">
                <a16:creationId xmlns:a16="http://schemas.microsoft.com/office/drawing/2014/main" id="{7661D930-0372-48AA-9861-C743C6C34BA6}"/>
              </a:ext>
            </a:extLst>
          </p:cNvPr>
          <p:cNvSpPr/>
          <p:nvPr/>
        </p:nvSpPr>
        <p:spPr>
          <a:xfrm>
            <a:off x="4028463" y="2153895"/>
            <a:ext cx="1147176" cy="1149204"/>
          </a:xfrm>
          <a:prstGeom prst="ellipse">
            <a:avLst/>
          </a:prstGeom>
          <a:solidFill>
            <a:schemeClr val="accent3"/>
          </a:solidFill>
          <a:ln>
            <a:noFill/>
          </a:ln>
          <a:effectLst/>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600"/>
              <a:buFont typeface="Source Sans Pro"/>
              <a:buNone/>
            </a:pPr>
            <a:endParaRPr sz="1600" b="0" i="0" u="none" strike="noStrike" cap="none">
              <a:solidFill>
                <a:srgbClr val="000000"/>
              </a:solidFill>
              <a:latin typeface="Questrial"/>
              <a:ea typeface="Questrial"/>
              <a:cs typeface="Questrial"/>
              <a:sym typeface="Questrial"/>
            </a:endParaRPr>
          </a:p>
        </p:txBody>
      </p:sp>
      <p:sp>
        <p:nvSpPr>
          <p:cNvPr id="23" name="Google Shape;856;p31">
            <a:extLst>
              <a:ext uri="{FF2B5EF4-FFF2-40B4-BE49-F238E27FC236}">
                <a16:creationId xmlns:a16="http://schemas.microsoft.com/office/drawing/2014/main" id="{51CF8C0A-716A-441D-A560-1A040FD1E6B7}"/>
              </a:ext>
            </a:extLst>
          </p:cNvPr>
          <p:cNvSpPr/>
          <p:nvPr/>
        </p:nvSpPr>
        <p:spPr>
          <a:xfrm>
            <a:off x="4028463" y="4908367"/>
            <a:ext cx="1147176" cy="1153267"/>
          </a:xfrm>
          <a:prstGeom prst="ellipse">
            <a:avLst/>
          </a:prstGeom>
          <a:solidFill>
            <a:schemeClr val="accent3"/>
          </a:solidFill>
          <a:ln>
            <a:noFill/>
          </a:ln>
          <a:effectLst/>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600"/>
              <a:buFont typeface="Source Sans Pro"/>
              <a:buNone/>
            </a:pPr>
            <a:endParaRPr sz="1600" b="0" i="0" u="none" strike="noStrike" cap="none">
              <a:solidFill>
                <a:srgbClr val="000000"/>
              </a:solidFill>
              <a:latin typeface="Questrial"/>
              <a:ea typeface="Questrial"/>
              <a:cs typeface="Questrial"/>
              <a:sym typeface="Questrial"/>
            </a:endParaRPr>
          </a:p>
        </p:txBody>
      </p:sp>
      <p:sp>
        <p:nvSpPr>
          <p:cNvPr id="24" name="Google Shape;867;p31">
            <a:extLst>
              <a:ext uri="{FF2B5EF4-FFF2-40B4-BE49-F238E27FC236}">
                <a16:creationId xmlns:a16="http://schemas.microsoft.com/office/drawing/2014/main" id="{F8CC374A-DE58-4CBA-8423-D7F93EB33176}"/>
              </a:ext>
            </a:extLst>
          </p:cNvPr>
          <p:cNvSpPr/>
          <p:nvPr/>
        </p:nvSpPr>
        <p:spPr>
          <a:xfrm>
            <a:off x="4441772" y="4003425"/>
            <a:ext cx="909465" cy="264155"/>
          </a:xfrm>
          <a:custGeom>
            <a:avLst/>
            <a:gdLst/>
            <a:ahLst/>
            <a:cxnLst/>
            <a:rect l="l" t="t" r="r" b="b"/>
            <a:pathLst>
              <a:path w="881" h="257" extrusionOk="0">
                <a:moveTo>
                  <a:pt x="881" y="129"/>
                </a:moveTo>
                <a:cubicBezTo>
                  <a:pt x="881" y="100"/>
                  <a:pt x="860" y="79"/>
                  <a:pt x="831" y="79"/>
                </a:cubicBezTo>
                <a:cubicBezTo>
                  <a:pt x="170" y="79"/>
                  <a:pt x="170" y="79"/>
                  <a:pt x="170" y="79"/>
                </a:cubicBezTo>
                <a:cubicBezTo>
                  <a:pt x="170" y="0"/>
                  <a:pt x="170" y="0"/>
                  <a:pt x="170" y="0"/>
                </a:cubicBezTo>
                <a:cubicBezTo>
                  <a:pt x="0" y="129"/>
                  <a:pt x="0" y="129"/>
                  <a:pt x="0" y="129"/>
                </a:cubicBezTo>
                <a:cubicBezTo>
                  <a:pt x="170" y="257"/>
                  <a:pt x="170" y="257"/>
                  <a:pt x="170" y="257"/>
                </a:cubicBezTo>
                <a:cubicBezTo>
                  <a:pt x="170" y="178"/>
                  <a:pt x="170" y="178"/>
                  <a:pt x="170" y="178"/>
                </a:cubicBezTo>
                <a:cubicBezTo>
                  <a:pt x="831" y="178"/>
                  <a:pt x="831" y="178"/>
                  <a:pt x="831" y="178"/>
                </a:cubicBezTo>
                <a:cubicBezTo>
                  <a:pt x="861" y="178"/>
                  <a:pt x="881" y="153"/>
                  <a:pt x="881" y="129"/>
                </a:cubicBezTo>
                <a:close/>
              </a:path>
            </a:pathLst>
          </a:custGeom>
          <a:gradFill>
            <a:gsLst>
              <a:gs pos="0">
                <a:schemeClr val="accent1"/>
              </a:gs>
              <a:gs pos="100000">
                <a:schemeClr val="accent2"/>
              </a:gs>
            </a:gsLst>
            <a:lin ang="2700000" scaled="1"/>
          </a:gradFill>
          <a:ln w="25400" cap="flat" cmpd="sng">
            <a:noFill/>
            <a:prstDash val="solid"/>
            <a:round/>
            <a:headEnd type="none" w="sm" len="sm"/>
            <a:tailEnd type="none" w="sm" len="sm"/>
          </a:ln>
          <a:effectLst/>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Source Sans Pro"/>
              <a:ea typeface="Source Sans Pro"/>
              <a:cs typeface="Source Sans Pro"/>
              <a:sym typeface="Source Sans Pro"/>
            </a:endParaRPr>
          </a:p>
        </p:txBody>
      </p:sp>
      <p:sp>
        <p:nvSpPr>
          <p:cNvPr id="25" name="Google Shape;868;p31">
            <a:extLst>
              <a:ext uri="{FF2B5EF4-FFF2-40B4-BE49-F238E27FC236}">
                <a16:creationId xmlns:a16="http://schemas.microsoft.com/office/drawing/2014/main" id="{822FAE03-AE28-466E-98FC-EEFB6FE1DDF3}"/>
              </a:ext>
            </a:extLst>
          </p:cNvPr>
          <p:cNvSpPr/>
          <p:nvPr/>
        </p:nvSpPr>
        <p:spPr>
          <a:xfrm>
            <a:off x="5039438" y="4474440"/>
            <a:ext cx="430609" cy="425181"/>
          </a:xfrm>
          <a:custGeom>
            <a:avLst/>
            <a:gdLst/>
            <a:ahLst/>
            <a:cxnLst/>
            <a:rect l="l" t="t" r="r" b="b"/>
            <a:pathLst>
              <a:path w="417" h="413" extrusionOk="0">
                <a:moveTo>
                  <a:pt x="401" y="20"/>
                </a:moveTo>
                <a:cubicBezTo>
                  <a:pt x="380" y="0"/>
                  <a:pt x="351" y="0"/>
                  <a:pt x="330" y="20"/>
                </a:cubicBezTo>
                <a:cubicBezTo>
                  <a:pt x="87" y="259"/>
                  <a:pt x="87" y="259"/>
                  <a:pt x="87" y="259"/>
                </a:cubicBezTo>
                <a:cubicBezTo>
                  <a:pt x="30" y="203"/>
                  <a:pt x="30" y="203"/>
                  <a:pt x="30" y="203"/>
                </a:cubicBezTo>
                <a:cubicBezTo>
                  <a:pt x="0" y="413"/>
                  <a:pt x="0" y="413"/>
                  <a:pt x="0" y="413"/>
                </a:cubicBezTo>
                <a:cubicBezTo>
                  <a:pt x="213" y="383"/>
                  <a:pt x="213" y="383"/>
                  <a:pt x="213" y="383"/>
                </a:cubicBezTo>
                <a:cubicBezTo>
                  <a:pt x="159" y="329"/>
                  <a:pt x="159" y="329"/>
                  <a:pt x="159" y="329"/>
                </a:cubicBezTo>
                <a:cubicBezTo>
                  <a:pt x="401" y="91"/>
                  <a:pt x="401" y="91"/>
                  <a:pt x="401" y="91"/>
                </a:cubicBezTo>
                <a:cubicBezTo>
                  <a:pt x="412" y="80"/>
                  <a:pt x="417" y="66"/>
                  <a:pt x="417" y="52"/>
                </a:cubicBezTo>
                <a:cubicBezTo>
                  <a:pt x="416" y="39"/>
                  <a:pt x="410" y="27"/>
                  <a:pt x="401" y="20"/>
                </a:cubicBezTo>
                <a:close/>
              </a:path>
            </a:pathLst>
          </a:custGeom>
          <a:solidFill>
            <a:schemeClr val="accent3"/>
          </a:solidFill>
          <a:ln w="25400" cap="flat" cmpd="sng">
            <a:noFill/>
            <a:prstDash val="solid"/>
            <a:round/>
            <a:headEnd type="none" w="sm" len="sm"/>
            <a:tailEnd type="none" w="sm" len="sm"/>
          </a:ln>
          <a:effectLst/>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Source Sans Pro"/>
              <a:ea typeface="Source Sans Pro"/>
              <a:cs typeface="Source Sans Pro"/>
              <a:sym typeface="Source Sans Pro"/>
            </a:endParaRPr>
          </a:p>
        </p:txBody>
      </p:sp>
      <p:sp>
        <p:nvSpPr>
          <p:cNvPr id="26" name="Google Shape;869;p31">
            <a:extLst>
              <a:ext uri="{FF2B5EF4-FFF2-40B4-BE49-F238E27FC236}">
                <a16:creationId xmlns:a16="http://schemas.microsoft.com/office/drawing/2014/main" id="{5E0D0E3B-C993-4B91-9751-5F3FABCFF923}"/>
              </a:ext>
            </a:extLst>
          </p:cNvPr>
          <p:cNvSpPr/>
          <p:nvPr/>
        </p:nvSpPr>
        <p:spPr>
          <a:xfrm>
            <a:off x="5039438" y="3364146"/>
            <a:ext cx="430609" cy="422768"/>
          </a:xfrm>
          <a:custGeom>
            <a:avLst/>
            <a:gdLst/>
            <a:ahLst/>
            <a:cxnLst/>
            <a:rect l="l" t="t" r="r" b="b"/>
            <a:pathLst>
              <a:path w="417" h="411" extrusionOk="0">
                <a:moveTo>
                  <a:pt x="158" y="86"/>
                </a:moveTo>
                <a:cubicBezTo>
                  <a:pt x="212" y="30"/>
                  <a:pt x="212" y="30"/>
                  <a:pt x="212" y="30"/>
                </a:cubicBezTo>
                <a:cubicBezTo>
                  <a:pt x="0" y="0"/>
                  <a:pt x="0" y="0"/>
                  <a:pt x="0" y="0"/>
                </a:cubicBezTo>
                <a:cubicBezTo>
                  <a:pt x="30" y="210"/>
                  <a:pt x="30" y="210"/>
                  <a:pt x="30" y="210"/>
                </a:cubicBezTo>
                <a:cubicBezTo>
                  <a:pt x="87" y="157"/>
                  <a:pt x="87" y="157"/>
                  <a:pt x="87" y="157"/>
                </a:cubicBezTo>
                <a:cubicBezTo>
                  <a:pt x="330" y="398"/>
                  <a:pt x="330" y="398"/>
                  <a:pt x="330" y="398"/>
                </a:cubicBezTo>
                <a:cubicBezTo>
                  <a:pt x="339" y="407"/>
                  <a:pt x="351" y="411"/>
                  <a:pt x="367" y="411"/>
                </a:cubicBezTo>
                <a:cubicBezTo>
                  <a:pt x="380" y="411"/>
                  <a:pt x="393" y="406"/>
                  <a:pt x="401" y="398"/>
                </a:cubicBezTo>
                <a:cubicBezTo>
                  <a:pt x="411" y="388"/>
                  <a:pt x="417" y="376"/>
                  <a:pt x="417" y="363"/>
                </a:cubicBezTo>
                <a:cubicBezTo>
                  <a:pt x="417" y="350"/>
                  <a:pt x="411" y="337"/>
                  <a:pt x="401" y="327"/>
                </a:cubicBezTo>
                <a:lnTo>
                  <a:pt x="158" y="86"/>
                </a:lnTo>
                <a:close/>
              </a:path>
            </a:pathLst>
          </a:custGeom>
          <a:solidFill>
            <a:schemeClr val="accent3"/>
          </a:solidFill>
          <a:ln w="25400" cap="flat" cmpd="sng">
            <a:noFill/>
            <a:prstDash val="solid"/>
            <a:round/>
            <a:headEnd type="none" w="sm" len="sm"/>
            <a:tailEnd type="none" w="sm" len="sm"/>
          </a:ln>
          <a:effectLst/>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Source Sans Pro"/>
              <a:ea typeface="Source Sans Pro"/>
              <a:cs typeface="Source Sans Pro"/>
              <a:sym typeface="Source Sans Pro"/>
            </a:endParaRPr>
          </a:p>
        </p:txBody>
      </p:sp>
      <p:sp>
        <p:nvSpPr>
          <p:cNvPr id="41" name="Google Shape;854;p31">
            <a:extLst>
              <a:ext uri="{FF2B5EF4-FFF2-40B4-BE49-F238E27FC236}">
                <a16:creationId xmlns:a16="http://schemas.microsoft.com/office/drawing/2014/main" id="{44DE685A-21DF-4815-8361-64ECC7D35B9E}"/>
              </a:ext>
            </a:extLst>
          </p:cNvPr>
          <p:cNvSpPr/>
          <p:nvPr/>
        </p:nvSpPr>
        <p:spPr>
          <a:xfrm>
            <a:off x="7870397" y="3531244"/>
            <a:ext cx="1153267" cy="1149204"/>
          </a:xfrm>
          <a:prstGeom prst="ellipse">
            <a:avLst/>
          </a:prstGeom>
          <a:solidFill>
            <a:schemeClr val="accent3"/>
          </a:solidFill>
          <a:ln>
            <a:noFill/>
          </a:ln>
          <a:effectLst/>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600"/>
              <a:buFont typeface="Source Sans Pro"/>
              <a:buNone/>
            </a:pPr>
            <a:endParaRPr sz="1600" b="0" i="0" u="none" strike="noStrike" cap="none">
              <a:solidFill>
                <a:srgbClr val="000000"/>
              </a:solidFill>
              <a:latin typeface="Questrial"/>
              <a:ea typeface="Questrial"/>
              <a:cs typeface="Questrial"/>
              <a:sym typeface="Questrial"/>
            </a:endParaRPr>
          </a:p>
        </p:txBody>
      </p:sp>
      <p:sp>
        <p:nvSpPr>
          <p:cNvPr id="42" name="Google Shape;857;p31">
            <a:extLst>
              <a:ext uri="{FF2B5EF4-FFF2-40B4-BE49-F238E27FC236}">
                <a16:creationId xmlns:a16="http://schemas.microsoft.com/office/drawing/2014/main" id="{495AFA0B-0E14-4C22-AE98-91BA9C3BD01B}"/>
              </a:ext>
            </a:extLst>
          </p:cNvPr>
          <p:cNvSpPr/>
          <p:nvPr/>
        </p:nvSpPr>
        <p:spPr>
          <a:xfrm>
            <a:off x="7016362" y="2153895"/>
            <a:ext cx="1147176" cy="1149204"/>
          </a:xfrm>
          <a:prstGeom prst="ellipse">
            <a:avLst/>
          </a:prstGeom>
          <a:gradFill>
            <a:gsLst>
              <a:gs pos="0">
                <a:schemeClr val="accent1"/>
              </a:gs>
              <a:gs pos="100000">
                <a:schemeClr val="accent2"/>
              </a:gs>
            </a:gsLst>
            <a:lin ang="2700000" scaled="1"/>
          </a:gradFill>
          <a:ln>
            <a:noFill/>
          </a:ln>
          <a:effectLst/>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600"/>
              <a:buFont typeface="Source Sans Pro"/>
              <a:buNone/>
            </a:pPr>
            <a:endParaRPr sz="1600" b="0" i="0" u="none" strike="noStrike" cap="none">
              <a:solidFill>
                <a:srgbClr val="000000"/>
              </a:solidFill>
              <a:latin typeface="Questrial"/>
              <a:ea typeface="Questrial"/>
              <a:cs typeface="Questrial"/>
              <a:sym typeface="Questrial"/>
            </a:endParaRPr>
          </a:p>
        </p:txBody>
      </p:sp>
      <p:sp>
        <p:nvSpPr>
          <p:cNvPr id="43" name="Google Shape;858;p31">
            <a:extLst>
              <a:ext uri="{FF2B5EF4-FFF2-40B4-BE49-F238E27FC236}">
                <a16:creationId xmlns:a16="http://schemas.microsoft.com/office/drawing/2014/main" id="{192D6EB4-7E8E-44D2-90A0-A908C3C2EC55}"/>
              </a:ext>
            </a:extLst>
          </p:cNvPr>
          <p:cNvSpPr/>
          <p:nvPr/>
        </p:nvSpPr>
        <p:spPr>
          <a:xfrm>
            <a:off x="7016362" y="4908367"/>
            <a:ext cx="1147176" cy="1153267"/>
          </a:xfrm>
          <a:prstGeom prst="ellipse">
            <a:avLst/>
          </a:prstGeom>
          <a:gradFill>
            <a:gsLst>
              <a:gs pos="0">
                <a:schemeClr val="accent1"/>
              </a:gs>
              <a:gs pos="100000">
                <a:schemeClr val="accent2"/>
              </a:gs>
            </a:gsLst>
            <a:lin ang="2700000" scaled="1"/>
          </a:gradFill>
          <a:ln>
            <a:noFill/>
          </a:ln>
          <a:effectLst/>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600"/>
              <a:buFont typeface="Source Sans Pro"/>
              <a:buNone/>
            </a:pPr>
            <a:endParaRPr sz="1600" b="0" i="0" u="none" strike="noStrike" cap="none">
              <a:solidFill>
                <a:srgbClr val="000000"/>
              </a:solidFill>
              <a:latin typeface="Questrial"/>
              <a:ea typeface="Questrial"/>
              <a:cs typeface="Questrial"/>
              <a:sym typeface="Questrial"/>
            </a:endParaRPr>
          </a:p>
        </p:txBody>
      </p:sp>
      <p:sp>
        <p:nvSpPr>
          <p:cNvPr id="44" name="Google Shape;860;p31">
            <a:extLst>
              <a:ext uri="{FF2B5EF4-FFF2-40B4-BE49-F238E27FC236}">
                <a16:creationId xmlns:a16="http://schemas.microsoft.com/office/drawing/2014/main" id="{258EA373-0288-4786-B669-B786A28D8394}"/>
              </a:ext>
            </a:extLst>
          </p:cNvPr>
          <p:cNvSpPr/>
          <p:nvPr/>
        </p:nvSpPr>
        <p:spPr>
          <a:xfrm flipH="1">
            <a:off x="6840764" y="4003425"/>
            <a:ext cx="909465" cy="264155"/>
          </a:xfrm>
          <a:custGeom>
            <a:avLst/>
            <a:gdLst/>
            <a:ahLst/>
            <a:cxnLst/>
            <a:rect l="l" t="t" r="r" b="b"/>
            <a:pathLst>
              <a:path w="881" h="257" extrusionOk="0">
                <a:moveTo>
                  <a:pt x="881" y="129"/>
                </a:moveTo>
                <a:cubicBezTo>
                  <a:pt x="881" y="100"/>
                  <a:pt x="860" y="79"/>
                  <a:pt x="831" y="79"/>
                </a:cubicBezTo>
                <a:cubicBezTo>
                  <a:pt x="170" y="79"/>
                  <a:pt x="170" y="79"/>
                  <a:pt x="170" y="79"/>
                </a:cubicBezTo>
                <a:cubicBezTo>
                  <a:pt x="170" y="0"/>
                  <a:pt x="170" y="0"/>
                  <a:pt x="170" y="0"/>
                </a:cubicBezTo>
                <a:cubicBezTo>
                  <a:pt x="0" y="129"/>
                  <a:pt x="0" y="129"/>
                  <a:pt x="0" y="129"/>
                </a:cubicBezTo>
                <a:cubicBezTo>
                  <a:pt x="170" y="257"/>
                  <a:pt x="170" y="257"/>
                  <a:pt x="170" y="257"/>
                </a:cubicBezTo>
                <a:cubicBezTo>
                  <a:pt x="170" y="178"/>
                  <a:pt x="170" y="178"/>
                  <a:pt x="170" y="178"/>
                </a:cubicBezTo>
                <a:cubicBezTo>
                  <a:pt x="831" y="178"/>
                  <a:pt x="831" y="178"/>
                  <a:pt x="831" y="178"/>
                </a:cubicBezTo>
                <a:cubicBezTo>
                  <a:pt x="861" y="178"/>
                  <a:pt x="881" y="153"/>
                  <a:pt x="881" y="129"/>
                </a:cubicBezTo>
                <a:close/>
              </a:path>
            </a:pathLst>
          </a:custGeom>
          <a:solidFill>
            <a:schemeClr val="accent3"/>
          </a:solidFill>
          <a:ln w="25400" cap="flat" cmpd="sng">
            <a:noFill/>
            <a:prstDash val="solid"/>
            <a:round/>
            <a:headEnd type="none" w="sm" len="sm"/>
            <a:tailEnd type="none" w="sm" len="sm"/>
          </a:ln>
          <a:effectLst/>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Source Sans Pro"/>
              <a:ea typeface="Source Sans Pro"/>
              <a:cs typeface="Source Sans Pro"/>
              <a:sym typeface="Source Sans Pro"/>
            </a:endParaRPr>
          </a:p>
        </p:txBody>
      </p:sp>
      <p:sp>
        <p:nvSpPr>
          <p:cNvPr id="45" name="Google Shape;861;p31">
            <a:extLst>
              <a:ext uri="{FF2B5EF4-FFF2-40B4-BE49-F238E27FC236}">
                <a16:creationId xmlns:a16="http://schemas.microsoft.com/office/drawing/2014/main" id="{24708457-8DC3-4F15-A5FC-A0A4EB3A400E}"/>
              </a:ext>
            </a:extLst>
          </p:cNvPr>
          <p:cNvSpPr/>
          <p:nvPr/>
        </p:nvSpPr>
        <p:spPr>
          <a:xfrm flipH="1">
            <a:off x="6721954" y="4474440"/>
            <a:ext cx="430609" cy="425181"/>
          </a:xfrm>
          <a:custGeom>
            <a:avLst/>
            <a:gdLst/>
            <a:ahLst/>
            <a:cxnLst/>
            <a:rect l="l" t="t" r="r" b="b"/>
            <a:pathLst>
              <a:path w="417" h="413" extrusionOk="0">
                <a:moveTo>
                  <a:pt x="401" y="20"/>
                </a:moveTo>
                <a:cubicBezTo>
                  <a:pt x="380" y="0"/>
                  <a:pt x="351" y="0"/>
                  <a:pt x="330" y="20"/>
                </a:cubicBezTo>
                <a:cubicBezTo>
                  <a:pt x="87" y="259"/>
                  <a:pt x="87" y="259"/>
                  <a:pt x="87" y="259"/>
                </a:cubicBezTo>
                <a:cubicBezTo>
                  <a:pt x="30" y="203"/>
                  <a:pt x="30" y="203"/>
                  <a:pt x="30" y="203"/>
                </a:cubicBezTo>
                <a:cubicBezTo>
                  <a:pt x="0" y="413"/>
                  <a:pt x="0" y="413"/>
                  <a:pt x="0" y="413"/>
                </a:cubicBezTo>
                <a:cubicBezTo>
                  <a:pt x="213" y="383"/>
                  <a:pt x="213" y="383"/>
                  <a:pt x="213" y="383"/>
                </a:cubicBezTo>
                <a:cubicBezTo>
                  <a:pt x="159" y="329"/>
                  <a:pt x="159" y="329"/>
                  <a:pt x="159" y="329"/>
                </a:cubicBezTo>
                <a:cubicBezTo>
                  <a:pt x="401" y="91"/>
                  <a:pt x="401" y="91"/>
                  <a:pt x="401" y="91"/>
                </a:cubicBezTo>
                <a:cubicBezTo>
                  <a:pt x="412" y="80"/>
                  <a:pt x="417" y="66"/>
                  <a:pt x="417" y="52"/>
                </a:cubicBezTo>
                <a:cubicBezTo>
                  <a:pt x="416" y="39"/>
                  <a:pt x="410" y="27"/>
                  <a:pt x="401" y="20"/>
                </a:cubicBezTo>
                <a:close/>
              </a:path>
            </a:pathLst>
          </a:custGeom>
          <a:gradFill>
            <a:gsLst>
              <a:gs pos="0">
                <a:schemeClr val="accent1"/>
              </a:gs>
              <a:gs pos="100000">
                <a:schemeClr val="accent2"/>
              </a:gs>
            </a:gsLst>
            <a:lin ang="2700000" scaled="1"/>
          </a:gradFill>
          <a:ln w="25400" cap="flat" cmpd="sng">
            <a:noFill/>
            <a:prstDash val="solid"/>
            <a:round/>
            <a:headEnd type="none" w="sm" len="sm"/>
            <a:tailEnd type="none" w="sm" len="sm"/>
          </a:ln>
          <a:effectLst/>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Source Sans Pro"/>
              <a:ea typeface="Source Sans Pro"/>
              <a:cs typeface="Source Sans Pro"/>
              <a:sym typeface="Source Sans Pro"/>
            </a:endParaRPr>
          </a:p>
        </p:txBody>
      </p:sp>
      <p:sp>
        <p:nvSpPr>
          <p:cNvPr id="46" name="Google Shape;862;p31">
            <a:extLst>
              <a:ext uri="{FF2B5EF4-FFF2-40B4-BE49-F238E27FC236}">
                <a16:creationId xmlns:a16="http://schemas.microsoft.com/office/drawing/2014/main" id="{F1932684-3091-40D4-A60E-B2DEC0B8C859}"/>
              </a:ext>
            </a:extLst>
          </p:cNvPr>
          <p:cNvSpPr/>
          <p:nvPr/>
        </p:nvSpPr>
        <p:spPr>
          <a:xfrm flipH="1">
            <a:off x="6721954" y="3364146"/>
            <a:ext cx="430609" cy="422768"/>
          </a:xfrm>
          <a:custGeom>
            <a:avLst/>
            <a:gdLst/>
            <a:ahLst/>
            <a:cxnLst/>
            <a:rect l="l" t="t" r="r" b="b"/>
            <a:pathLst>
              <a:path w="417" h="411" extrusionOk="0">
                <a:moveTo>
                  <a:pt x="158" y="86"/>
                </a:moveTo>
                <a:cubicBezTo>
                  <a:pt x="212" y="30"/>
                  <a:pt x="212" y="30"/>
                  <a:pt x="212" y="30"/>
                </a:cubicBezTo>
                <a:cubicBezTo>
                  <a:pt x="0" y="0"/>
                  <a:pt x="0" y="0"/>
                  <a:pt x="0" y="0"/>
                </a:cubicBezTo>
                <a:cubicBezTo>
                  <a:pt x="30" y="210"/>
                  <a:pt x="30" y="210"/>
                  <a:pt x="30" y="210"/>
                </a:cubicBezTo>
                <a:cubicBezTo>
                  <a:pt x="87" y="157"/>
                  <a:pt x="87" y="157"/>
                  <a:pt x="87" y="157"/>
                </a:cubicBezTo>
                <a:cubicBezTo>
                  <a:pt x="330" y="398"/>
                  <a:pt x="330" y="398"/>
                  <a:pt x="330" y="398"/>
                </a:cubicBezTo>
                <a:cubicBezTo>
                  <a:pt x="339" y="407"/>
                  <a:pt x="351" y="411"/>
                  <a:pt x="367" y="411"/>
                </a:cubicBezTo>
                <a:cubicBezTo>
                  <a:pt x="380" y="411"/>
                  <a:pt x="393" y="406"/>
                  <a:pt x="401" y="398"/>
                </a:cubicBezTo>
                <a:cubicBezTo>
                  <a:pt x="411" y="388"/>
                  <a:pt x="417" y="376"/>
                  <a:pt x="417" y="363"/>
                </a:cubicBezTo>
                <a:cubicBezTo>
                  <a:pt x="417" y="350"/>
                  <a:pt x="411" y="337"/>
                  <a:pt x="401" y="327"/>
                </a:cubicBezTo>
                <a:lnTo>
                  <a:pt x="158" y="86"/>
                </a:lnTo>
                <a:close/>
              </a:path>
            </a:pathLst>
          </a:custGeom>
          <a:gradFill>
            <a:gsLst>
              <a:gs pos="0">
                <a:schemeClr val="accent1"/>
              </a:gs>
              <a:gs pos="100000">
                <a:schemeClr val="accent2"/>
              </a:gs>
            </a:gsLst>
            <a:lin ang="2700000" scaled="1"/>
          </a:gradFill>
          <a:ln w="25400" cap="flat" cmpd="sng">
            <a:noFill/>
            <a:prstDash val="solid"/>
            <a:round/>
            <a:headEnd type="none" w="sm" len="sm"/>
            <a:tailEnd type="none" w="sm" len="sm"/>
          </a:ln>
          <a:effectLst/>
        </p:spPr>
        <p:txBody>
          <a:bodyPr spcFirstLastPara="1" wrap="square" lIns="91425" tIns="45700" rIns="91425" bIns="45700" anchor="t" anchorCtr="0">
            <a:noAutofit/>
          </a:bodyPr>
          <a:lstStyle/>
          <a:p>
            <a:pPr marL="0" marR="0" lvl="0" indent="0" algn="l" rtl="0">
              <a:spcBef>
                <a:spcPts val="0"/>
              </a:spcBef>
              <a:spcAft>
                <a:spcPts val="0"/>
              </a:spcAft>
              <a:buNone/>
            </a:pPr>
            <a:endParaRPr sz="1600">
              <a:solidFill>
                <a:schemeClr val="dk1"/>
              </a:solidFill>
              <a:latin typeface="Source Sans Pro"/>
              <a:ea typeface="Source Sans Pro"/>
              <a:cs typeface="Source Sans Pro"/>
              <a:sym typeface="Source Sans Pro"/>
            </a:endParaRPr>
          </a:p>
        </p:txBody>
      </p:sp>
      <p:sp>
        <p:nvSpPr>
          <p:cNvPr id="29" name="TextBox 28">
            <a:extLst>
              <a:ext uri="{FF2B5EF4-FFF2-40B4-BE49-F238E27FC236}">
                <a16:creationId xmlns:a16="http://schemas.microsoft.com/office/drawing/2014/main" id="{006634C0-0D3F-46DC-BAAF-B3CA6236D8C0}"/>
              </a:ext>
            </a:extLst>
          </p:cNvPr>
          <p:cNvSpPr txBox="1"/>
          <p:nvPr/>
        </p:nvSpPr>
        <p:spPr>
          <a:xfrm>
            <a:off x="959946" y="2537197"/>
            <a:ext cx="2872031" cy="571503"/>
          </a:xfrm>
          <a:prstGeom prst="rect">
            <a:avLst/>
          </a:prstGeom>
          <a:noFill/>
        </p:spPr>
        <p:txBody>
          <a:bodyPr wrap="square">
            <a:spAutoFit/>
          </a:bodyPr>
          <a:lstStyle/>
          <a:p>
            <a:pPr algn="r">
              <a:lnSpc>
                <a:spcPct val="150000"/>
              </a:lnSpc>
            </a:pPr>
            <a:r>
              <a:rPr lang="id-ID" sz="1100" dirty="0">
                <a:solidFill>
                  <a:schemeClr val="accent6"/>
                </a:solidFill>
                <a:ea typeface="Times New Roman" panose="02020603050405020304" pitchFamily="18" charset="0"/>
              </a:rPr>
              <a:t>Aliquet nibh praesent tristique magna sit amet. Risus </a:t>
            </a:r>
            <a:r>
              <a:rPr lang="en-US" sz="1100" dirty="0" err="1">
                <a:solidFill>
                  <a:schemeClr val="accent6"/>
                </a:solidFill>
                <a:ea typeface="Times New Roman" panose="02020603050405020304" pitchFamily="18" charset="0"/>
              </a:rPr>
              <a:t>ven</a:t>
            </a:r>
            <a:endParaRPr lang="id-ID" sz="1100" dirty="0">
              <a:solidFill>
                <a:schemeClr val="accent6"/>
              </a:solidFill>
              <a:ea typeface="Times New Roman" panose="02020603050405020304" pitchFamily="18" charset="0"/>
            </a:endParaRPr>
          </a:p>
        </p:txBody>
      </p:sp>
      <p:sp>
        <p:nvSpPr>
          <p:cNvPr id="30" name="TextBox 29">
            <a:extLst>
              <a:ext uri="{FF2B5EF4-FFF2-40B4-BE49-F238E27FC236}">
                <a16:creationId xmlns:a16="http://schemas.microsoft.com/office/drawing/2014/main" id="{4CC2E24E-DB18-4B04-BADB-A8AEFADF3D79}"/>
              </a:ext>
            </a:extLst>
          </p:cNvPr>
          <p:cNvSpPr txBox="1"/>
          <p:nvPr/>
        </p:nvSpPr>
        <p:spPr>
          <a:xfrm>
            <a:off x="1531148" y="2118379"/>
            <a:ext cx="2263343" cy="420628"/>
          </a:xfrm>
          <a:prstGeom prst="rect">
            <a:avLst/>
          </a:prstGeom>
          <a:noFill/>
        </p:spPr>
        <p:txBody>
          <a:bodyPr wrap="square">
            <a:spAutoFit/>
          </a:bodyPr>
          <a:lstStyle/>
          <a:p>
            <a:pPr algn="r">
              <a:lnSpc>
                <a:spcPct val="150000"/>
              </a:lnSpc>
            </a:pPr>
            <a:r>
              <a:rPr lang="id-ID" sz="1600" b="1" dirty="0">
                <a:solidFill>
                  <a:schemeClr val="tx2"/>
                </a:solidFill>
                <a:effectLst/>
                <a:ea typeface="Times New Roman" panose="02020603050405020304" pitchFamily="18" charset="0"/>
              </a:rPr>
              <a:t>13 Apr 2008</a:t>
            </a:r>
          </a:p>
        </p:txBody>
      </p:sp>
      <p:sp>
        <p:nvSpPr>
          <p:cNvPr id="31" name="TextBox 30">
            <a:extLst>
              <a:ext uri="{FF2B5EF4-FFF2-40B4-BE49-F238E27FC236}">
                <a16:creationId xmlns:a16="http://schemas.microsoft.com/office/drawing/2014/main" id="{22DDD4E7-BFFB-499C-8BED-334C3A4AB12E}"/>
              </a:ext>
            </a:extLst>
          </p:cNvPr>
          <p:cNvSpPr txBox="1"/>
          <p:nvPr/>
        </p:nvSpPr>
        <p:spPr>
          <a:xfrm>
            <a:off x="8360832" y="2530999"/>
            <a:ext cx="2733689" cy="571503"/>
          </a:xfrm>
          <a:prstGeom prst="rect">
            <a:avLst/>
          </a:prstGeom>
          <a:noFill/>
        </p:spPr>
        <p:txBody>
          <a:bodyPr wrap="square">
            <a:spAutoFit/>
          </a:bodyPr>
          <a:lstStyle/>
          <a:p>
            <a:pPr>
              <a:lnSpc>
                <a:spcPct val="150000"/>
              </a:lnSpc>
            </a:pPr>
            <a:r>
              <a:rPr lang="id-ID" sz="1100" dirty="0">
                <a:solidFill>
                  <a:schemeClr val="accent6"/>
                </a:solidFill>
                <a:ea typeface="Times New Roman" panose="02020603050405020304" pitchFamily="18" charset="0"/>
              </a:rPr>
              <a:t>Aliquet nibh praesent tristique magna sit amet. Risus </a:t>
            </a:r>
            <a:r>
              <a:rPr lang="en-US" sz="1100" dirty="0" err="1">
                <a:solidFill>
                  <a:schemeClr val="accent6"/>
                </a:solidFill>
                <a:ea typeface="Times New Roman" panose="02020603050405020304" pitchFamily="18" charset="0"/>
              </a:rPr>
              <a:t>ven</a:t>
            </a:r>
            <a:endParaRPr lang="id-ID" sz="1100" dirty="0">
              <a:solidFill>
                <a:schemeClr val="accent6"/>
              </a:solidFill>
              <a:ea typeface="Times New Roman" panose="02020603050405020304" pitchFamily="18" charset="0"/>
            </a:endParaRPr>
          </a:p>
        </p:txBody>
      </p:sp>
      <p:sp>
        <p:nvSpPr>
          <p:cNvPr id="32" name="TextBox 31">
            <a:extLst>
              <a:ext uri="{FF2B5EF4-FFF2-40B4-BE49-F238E27FC236}">
                <a16:creationId xmlns:a16="http://schemas.microsoft.com/office/drawing/2014/main" id="{7775AA2C-C616-4492-B7DB-E235E292B56C}"/>
              </a:ext>
            </a:extLst>
          </p:cNvPr>
          <p:cNvSpPr txBox="1"/>
          <p:nvPr/>
        </p:nvSpPr>
        <p:spPr>
          <a:xfrm>
            <a:off x="8357502" y="2118379"/>
            <a:ext cx="2263343" cy="420628"/>
          </a:xfrm>
          <a:prstGeom prst="rect">
            <a:avLst/>
          </a:prstGeom>
          <a:noFill/>
        </p:spPr>
        <p:txBody>
          <a:bodyPr wrap="square">
            <a:spAutoFit/>
          </a:bodyPr>
          <a:lstStyle/>
          <a:p>
            <a:pPr>
              <a:lnSpc>
                <a:spcPct val="150000"/>
              </a:lnSpc>
            </a:pPr>
            <a:r>
              <a:rPr lang="id-ID" sz="1600" b="1" dirty="0">
                <a:solidFill>
                  <a:schemeClr val="tx2"/>
                </a:solidFill>
                <a:effectLst/>
                <a:ea typeface="Times New Roman" panose="02020603050405020304" pitchFamily="18" charset="0"/>
              </a:rPr>
              <a:t>28 Mar 2014</a:t>
            </a:r>
          </a:p>
        </p:txBody>
      </p:sp>
      <p:sp>
        <p:nvSpPr>
          <p:cNvPr id="35" name="TextBox 34">
            <a:extLst>
              <a:ext uri="{FF2B5EF4-FFF2-40B4-BE49-F238E27FC236}">
                <a16:creationId xmlns:a16="http://schemas.microsoft.com/office/drawing/2014/main" id="{602C2123-28CE-4209-BEF0-0AA0CB016FD7}"/>
              </a:ext>
            </a:extLst>
          </p:cNvPr>
          <p:cNvSpPr txBox="1"/>
          <p:nvPr/>
        </p:nvSpPr>
        <p:spPr>
          <a:xfrm>
            <a:off x="176290" y="3944385"/>
            <a:ext cx="2872031" cy="571503"/>
          </a:xfrm>
          <a:prstGeom prst="rect">
            <a:avLst/>
          </a:prstGeom>
          <a:noFill/>
        </p:spPr>
        <p:txBody>
          <a:bodyPr wrap="square">
            <a:spAutoFit/>
          </a:bodyPr>
          <a:lstStyle/>
          <a:p>
            <a:pPr algn="r">
              <a:lnSpc>
                <a:spcPct val="150000"/>
              </a:lnSpc>
            </a:pPr>
            <a:r>
              <a:rPr lang="id-ID" sz="1100" dirty="0">
                <a:solidFill>
                  <a:schemeClr val="accent6"/>
                </a:solidFill>
                <a:ea typeface="Times New Roman" panose="02020603050405020304" pitchFamily="18" charset="0"/>
              </a:rPr>
              <a:t>Aliquet nibh praesent tristique magna sit amet. Risus </a:t>
            </a:r>
            <a:r>
              <a:rPr lang="en-US" sz="1100" dirty="0" err="1">
                <a:solidFill>
                  <a:schemeClr val="accent6"/>
                </a:solidFill>
                <a:ea typeface="Times New Roman" panose="02020603050405020304" pitchFamily="18" charset="0"/>
              </a:rPr>
              <a:t>ven</a:t>
            </a:r>
            <a:endParaRPr lang="id-ID" sz="1100" dirty="0">
              <a:solidFill>
                <a:schemeClr val="accent6"/>
              </a:solidFill>
              <a:ea typeface="Times New Roman" panose="02020603050405020304" pitchFamily="18" charset="0"/>
            </a:endParaRPr>
          </a:p>
        </p:txBody>
      </p:sp>
      <p:sp>
        <p:nvSpPr>
          <p:cNvPr id="36" name="TextBox 35">
            <a:extLst>
              <a:ext uri="{FF2B5EF4-FFF2-40B4-BE49-F238E27FC236}">
                <a16:creationId xmlns:a16="http://schemas.microsoft.com/office/drawing/2014/main" id="{A4CE165E-C76E-4936-AAAB-6D539C24B551}"/>
              </a:ext>
            </a:extLst>
          </p:cNvPr>
          <p:cNvSpPr txBox="1"/>
          <p:nvPr/>
        </p:nvSpPr>
        <p:spPr>
          <a:xfrm>
            <a:off x="747492" y="3525567"/>
            <a:ext cx="2263343" cy="420628"/>
          </a:xfrm>
          <a:prstGeom prst="rect">
            <a:avLst/>
          </a:prstGeom>
          <a:noFill/>
        </p:spPr>
        <p:txBody>
          <a:bodyPr wrap="square">
            <a:spAutoFit/>
          </a:bodyPr>
          <a:lstStyle/>
          <a:p>
            <a:pPr algn="r">
              <a:lnSpc>
                <a:spcPct val="150000"/>
              </a:lnSpc>
            </a:pPr>
            <a:r>
              <a:rPr lang="id-ID" sz="1600" b="1" dirty="0">
                <a:solidFill>
                  <a:schemeClr val="tx2"/>
                </a:solidFill>
                <a:effectLst/>
                <a:ea typeface="Times New Roman" panose="02020603050405020304" pitchFamily="18" charset="0"/>
              </a:rPr>
              <a:t>18 Sep 2010</a:t>
            </a:r>
          </a:p>
        </p:txBody>
      </p:sp>
      <p:sp>
        <p:nvSpPr>
          <p:cNvPr id="37" name="TextBox 36">
            <a:extLst>
              <a:ext uri="{FF2B5EF4-FFF2-40B4-BE49-F238E27FC236}">
                <a16:creationId xmlns:a16="http://schemas.microsoft.com/office/drawing/2014/main" id="{75AC8A38-F17B-41B8-9C77-10DF9C5C2E6A}"/>
              </a:ext>
            </a:extLst>
          </p:cNvPr>
          <p:cNvSpPr txBox="1"/>
          <p:nvPr/>
        </p:nvSpPr>
        <p:spPr>
          <a:xfrm>
            <a:off x="9181165" y="3942575"/>
            <a:ext cx="2872031" cy="571503"/>
          </a:xfrm>
          <a:prstGeom prst="rect">
            <a:avLst/>
          </a:prstGeom>
          <a:noFill/>
        </p:spPr>
        <p:txBody>
          <a:bodyPr wrap="square">
            <a:spAutoFit/>
          </a:bodyPr>
          <a:lstStyle/>
          <a:p>
            <a:pPr>
              <a:lnSpc>
                <a:spcPct val="150000"/>
              </a:lnSpc>
            </a:pPr>
            <a:r>
              <a:rPr lang="id-ID" sz="1100" dirty="0">
                <a:solidFill>
                  <a:schemeClr val="accent6"/>
                </a:solidFill>
                <a:ea typeface="Times New Roman" panose="02020603050405020304" pitchFamily="18" charset="0"/>
              </a:rPr>
              <a:t>Aliquet nibh praesent tristique magna sit amet. Risus </a:t>
            </a:r>
            <a:r>
              <a:rPr lang="en-US" sz="1100" dirty="0" err="1">
                <a:solidFill>
                  <a:schemeClr val="accent6"/>
                </a:solidFill>
                <a:ea typeface="Times New Roman" panose="02020603050405020304" pitchFamily="18" charset="0"/>
              </a:rPr>
              <a:t>ven</a:t>
            </a:r>
            <a:endParaRPr lang="id-ID" sz="1100" dirty="0">
              <a:solidFill>
                <a:schemeClr val="accent6"/>
              </a:solidFill>
              <a:ea typeface="Times New Roman" panose="02020603050405020304" pitchFamily="18" charset="0"/>
            </a:endParaRPr>
          </a:p>
        </p:txBody>
      </p:sp>
      <p:sp>
        <p:nvSpPr>
          <p:cNvPr id="38" name="TextBox 37">
            <a:extLst>
              <a:ext uri="{FF2B5EF4-FFF2-40B4-BE49-F238E27FC236}">
                <a16:creationId xmlns:a16="http://schemas.microsoft.com/office/drawing/2014/main" id="{2C220FEF-BA9A-4879-9447-09CD7D187346}"/>
              </a:ext>
            </a:extLst>
          </p:cNvPr>
          <p:cNvSpPr txBox="1"/>
          <p:nvPr/>
        </p:nvSpPr>
        <p:spPr>
          <a:xfrm>
            <a:off x="9181165" y="3523757"/>
            <a:ext cx="2263343" cy="420628"/>
          </a:xfrm>
          <a:prstGeom prst="rect">
            <a:avLst/>
          </a:prstGeom>
          <a:noFill/>
        </p:spPr>
        <p:txBody>
          <a:bodyPr wrap="square">
            <a:spAutoFit/>
          </a:bodyPr>
          <a:lstStyle/>
          <a:p>
            <a:pPr>
              <a:lnSpc>
                <a:spcPct val="150000"/>
              </a:lnSpc>
            </a:pPr>
            <a:r>
              <a:rPr lang="id-ID" sz="1600" b="1" dirty="0">
                <a:solidFill>
                  <a:schemeClr val="tx2"/>
                </a:solidFill>
                <a:effectLst/>
                <a:ea typeface="Times New Roman" panose="02020603050405020304" pitchFamily="18" charset="0"/>
              </a:rPr>
              <a:t>09 Mei 2017</a:t>
            </a:r>
          </a:p>
        </p:txBody>
      </p:sp>
      <p:sp>
        <p:nvSpPr>
          <p:cNvPr id="39" name="TextBox 38">
            <a:extLst>
              <a:ext uri="{FF2B5EF4-FFF2-40B4-BE49-F238E27FC236}">
                <a16:creationId xmlns:a16="http://schemas.microsoft.com/office/drawing/2014/main" id="{350DA236-AE90-47F4-8945-1FA98F96A08B}"/>
              </a:ext>
            </a:extLst>
          </p:cNvPr>
          <p:cNvSpPr txBox="1"/>
          <p:nvPr/>
        </p:nvSpPr>
        <p:spPr>
          <a:xfrm>
            <a:off x="959946" y="5378899"/>
            <a:ext cx="2872031" cy="571503"/>
          </a:xfrm>
          <a:prstGeom prst="rect">
            <a:avLst/>
          </a:prstGeom>
          <a:noFill/>
        </p:spPr>
        <p:txBody>
          <a:bodyPr wrap="square">
            <a:spAutoFit/>
          </a:bodyPr>
          <a:lstStyle/>
          <a:p>
            <a:pPr algn="r">
              <a:lnSpc>
                <a:spcPct val="150000"/>
              </a:lnSpc>
            </a:pPr>
            <a:r>
              <a:rPr lang="id-ID" sz="1100" dirty="0">
                <a:solidFill>
                  <a:schemeClr val="accent6"/>
                </a:solidFill>
                <a:ea typeface="Times New Roman" panose="02020603050405020304" pitchFamily="18" charset="0"/>
              </a:rPr>
              <a:t>Aliquet nibh praesent tristique magna sit amet. Risus </a:t>
            </a:r>
            <a:r>
              <a:rPr lang="en-US" sz="1100" dirty="0" err="1">
                <a:solidFill>
                  <a:schemeClr val="accent6"/>
                </a:solidFill>
                <a:ea typeface="Times New Roman" panose="02020603050405020304" pitchFamily="18" charset="0"/>
              </a:rPr>
              <a:t>ven</a:t>
            </a:r>
            <a:endParaRPr lang="id-ID" sz="1100" dirty="0">
              <a:solidFill>
                <a:schemeClr val="accent6"/>
              </a:solidFill>
              <a:ea typeface="Times New Roman" panose="02020603050405020304" pitchFamily="18" charset="0"/>
            </a:endParaRPr>
          </a:p>
        </p:txBody>
      </p:sp>
      <p:sp>
        <p:nvSpPr>
          <p:cNvPr id="40" name="TextBox 39">
            <a:extLst>
              <a:ext uri="{FF2B5EF4-FFF2-40B4-BE49-F238E27FC236}">
                <a16:creationId xmlns:a16="http://schemas.microsoft.com/office/drawing/2014/main" id="{D25A693B-4C61-4AF4-9CB6-EC1E8AF280D4}"/>
              </a:ext>
            </a:extLst>
          </p:cNvPr>
          <p:cNvSpPr txBox="1"/>
          <p:nvPr/>
        </p:nvSpPr>
        <p:spPr>
          <a:xfrm>
            <a:off x="1531148" y="4960081"/>
            <a:ext cx="2263343" cy="420628"/>
          </a:xfrm>
          <a:prstGeom prst="rect">
            <a:avLst/>
          </a:prstGeom>
          <a:noFill/>
        </p:spPr>
        <p:txBody>
          <a:bodyPr wrap="square">
            <a:spAutoFit/>
          </a:bodyPr>
          <a:lstStyle/>
          <a:p>
            <a:pPr algn="r">
              <a:lnSpc>
                <a:spcPct val="150000"/>
              </a:lnSpc>
            </a:pPr>
            <a:r>
              <a:rPr lang="id-ID" sz="1600" b="1" dirty="0">
                <a:solidFill>
                  <a:schemeClr val="tx2"/>
                </a:solidFill>
                <a:effectLst/>
                <a:ea typeface="Times New Roman" panose="02020603050405020304" pitchFamily="18" charset="0"/>
              </a:rPr>
              <a:t>29 Jan 2012</a:t>
            </a:r>
          </a:p>
        </p:txBody>
      </p:sp>
      <p:sp>
        <p:nvSpPr>
          <p:cNvPr id="47" name="TextBox 46">
            <a:extLst>
              <a:ext uri="{FF2B5EF4-FFF2-40B4-BE49-F238E27FC236}">
                <a16:creationId xmlns:a16="http://schemas.microsoft.com/office/drawing/2014/main" id="{80D6ED7A-CADC-4C19-A5F7-47EE33323328}"/>
              </a:ext>
            </a:extLst>
          </p:cNvPr>
          <p:cNvSpPr txBox="1"/>
          <p:nvPr/>
        </p:nvSpPr>
        <p:spPr>
          <a:xfrm>
            <a:off x="8360832" y="5372701"/>
            <a:ext cx="2733689" cy="571503"/>
          </a:xfrm>
          <a:prstGeom prst="rect">
            <a:avLst/>
          </a:prstGeom>
          <a:noFill/>
        </p:spPr>
        <p:txBody>
          <a:bodyPr wrap="square">
            <a:spAutoFit/>
          </a:bodyPr>
          <a:lstStyle/>
          <a:p>
            <a:pPr>
              <a:lnSpc>
                <a:spcPct val="150000"/>
              </a:lnSpc>
            </a:pPr>
            <a:r>
              <a:rPr lang="id-ID" sz="1100" dirty="0">
                <a:solidFill>
                  <a:schemeClr val="accent6"/>
                </a:solidFill>
                <a:ea typeface="Times New Roman" panose="02020603050405020304" pitchFamily="18" charset="0"/>
              </a:rPr>
              <a:t>Aliquet nibh praesent tristique magna sit amet. Risus </a:t>
            </a:r>
            <a:r>
              <a:rPr lang="en-US" sz="1100" dirty="0" err="1">
                <a:solidFill>
                  <a:schemeClr val="accent6"/>
                </a:solidFill>
                <a:ea typeface="Times New Roman" panose="02020603050405020304" pitchFamily="18" charset="0"/>
              </a:rPr>
              <a:t>ven</a:t>
            </a:r>
            <a:endParaRPr lang="id-ID" sz="1100" dirty="0">
              <a:solidFill>
                <a:schemeClr val="accent6"/>
              </a:solidFill>
              <a:ea typeface="Times New Roman" panose="02020603050405020304" pitchFamily="18" charset="0"/>
            </a:endParaRPr>
          </a:p>
        </p:txBody>
      </p:sp>
      <p:sp>
        <p:nvSpPr>
          <p:cNvPr id="48" name="TextBox 47">
            <a:extLst>
              <a:ext uri="{FF2B5EF4-FFF2-40B4-BE49-F238E27FC236}">
                <a16:creationId xmlns:a16="http://schemas.microsoft.com/office/drawing/2014/main" id="{ABD4D980-2FA5-49AD-A383-6D61785E694B}"/>
              </a:ext>
            </a:extLst>
          </p:cNvPr>
          <p:cNvSpPr txBox="1"/>
          <p:nvPr/>
        </p:nvSpPr>
        <p:spPr>
          <a:xfrm>
            <a:off x="8357502" y="4960081"/>
            <a:ext cx="2263343" cy="420628"/>
          </a:xfrm>
          <a:prstGeom prst="rect">
            <a:avLst/>
          </a:prstGeom>
          <a:noFill/>
        </p:spPr>
        <p:txBody>
          <a:bodyPr wrap="square">
            <a:spAutoFit/>
          </a:bodyPr>
          <a:lstStyle/>
          <a:p>
            <a:pPr>
              <a:lnSpc>
                <a:spcPct val="150000"/>
              </a:lnSpc>
            </a:pPr>
            <a:r>
              <a:rPr lang="id-ID" sz="1600" b="1" dirty="0">
                <a:solidFill>
                  <a:schemeClr val="tx2"/>
                </a:solidFill>
                <a:ea typeface="Times New Roman" panose="02020603050405020304" pitchFamily="18" charset="0"/>
              </a:rPr>
              <a:t>19 Nov 2020</a:t>
            </a:r>
            <a:endParaRPr lang="id-ID" sz="1600" b="1" dirty="0">
              <a:solidFill>
                <a:schemeClr val="tx2"/>
              </a:solidFill>
              <a:effectLst/>
              <a:ea typeface="Times New Roman" panose="02020603050405020304" pitchFamily="18" charset="0"/>
            </a:endParaRPr>
          </a:p>
        </p:txBody>
      </p:sp>
      <p:pic>
        <p:nvPicPr>
          <p:cNvPr id="6" name="Graphic 5" descr="Bar chart RTL">
            <a:extLst>
              <a:ext uri="{FF2B5EF4-FFF2-40B4-BE49-F238E27FC236}">
                <a16:creationId xmlns:a16="http://schemas.microsoft.com/office/drawing/2014/main" id="{DE5D500D-41B1-4272-AFDD-CD25CEA24942}"/>
              </a:ext>
            </a:extLst>
          </p:cNvPr>
          <p:cNvPicPr>
            <a:picLocks noChangeAspect="1"/>
          </p:cNvPicPr>
          <p:nvPr/>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347974" y="5230922"/>
            <a:ext cx="508154" cy="508154"/>
          </a:xfrm>
          <a:prstGeom prst="rect">
            <a:avLst/>
          </a:prstGeom>
        </p:spPr>
      </p:pic>
      <p:pic>
        <p:nvPicPr>
          <p:cNvPr id="8" name="Graphic 7" descr="Venn diagram">
            <a:extLst>
              <a:ext uri="{FF2B5EF4-FFF2-40B4-BE49-F238E27FC236}">
                <a16:creationId xmlns:a16="http://schemas.microsoft.com/office/drawing/2014/main" id="{F01AE269-017E-4D7F-B476-240FF2925E17}"/>
              </a:ext>
            </a:extLst>
          </p:cNvPr>
          <p:cNvPicPr>
            <a:picLocks noChangeAspect="1"/>
          </p:cNvPicPr>
          <p:nvPr/>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3458789" y="3827725"/>
            <a:ext cx="572364" cy="572364"/>
          </a:xfrm>
          <a:prstGeom prst="rect">
            <a:avLst/>
          </a:prstGeom>
        </p:spPr>
      </p:pic>
      <p:pic>
        <p:nvPicPr>
          <p:cNvPr id="20" name="Graphic 19" descr="Stopwatch">
            <a:extLst>
              <a:ext uri="{FF2B5EF4-FFF2-40B4-BE49-F238E27FC236}">
                <a16:creationId xmlns:a16="http://schemas.microsoft.com/office/drawing/2014/main" id="{B4F01FD6-3EF7-4355-9835-6DE97BD779B8}"/>
              </a:ext>
            </a:extLst>
          </p:cNvPr>
          <p:cNvPicPr>
            <a:picLocks noChangeAspect="1"/>
          </p:cNvPicPr>
          <p:nvPr/>
        </p:nvPicPr>
        <p:blipFill>
          <a:blip r:embed="rId6" cstate="screen">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4322089" y="2451135"/>
            <a:ext cx="559925" cy="559925"/>
          </a:xfrm>
          <a:prstGeom prst="rect">
            <a:avLst/>
          </a:prstGeom>
        </p:spPr>
      </p:pic>
      <p:pic>
        <p:nvPicPr>
          <p:cNvPr id="28" name="Graphic 27" descr="Lightbulb">
            <a:extLst>
              <a:ext uri="{FF2B5EF4-FFF2-40B4-BE49-F238E27FC236}">
                <a16:creationId xmlns:a16="http://schemas.microsoft.com/office/drawing/2014/main" id="{22A1E2B1-726E-48EB-8F73-5A30381D9475}"/>
              </a:ext>
            </a:extLst>
          </p:cNvPr>
          <p:cNvPicPr>
            <a:picLocks noChangeAspect="1"/>
          </p:cNvPicPr>
          <p:nvPr/>
        </p:nvPicPr>
        <p:blipFill>
          <a:blip r:embed="rId8" cstate="screen">
            <a:extLst>
              <a:ext uri="{28A0092B-C50C-407E-A947-70E740481C1C}">
                <a14:useLocalDpi xmlns:a14="http://schemas.microsoft.com/office/drawing/2010/main"/>
              </a:ext>
              <a:ext uri="{96DAC541-7B7A-43D3-8B79-37D633B846F1}">
                <asvg:svgBlip xmlns:asvg="http://schemas.microsoft.com/office/drawing/2016/SVG/main" r:embed="rId9"/>
              </a:ext>
            </a:extLst>
          </a:blip>
          <a:stretch>
            <a:fillRect/>
          </a:stretch>
        </p:blipFill>
        <p:spPr>
          <a:xfrm>
            <a:off x="7323778" y="5218828"/>
            <a:ext cx="532343" cy="532343"/>
          </a:xfrm>
          <a:prstGeom prst="rect">
            <a:avLst/>
          </a:prstGeom>
        </p:spPr>
      </p:pic>
      <p:pic>
        <p:nvPicPr>
          <p:cNvPr id="34" name="Graphic 33" descr="Pie chart">
            <a:extLst>
              <a:ext uri="{FF2B5EF4-FFF2-40B4-BE49-F238E27FC236}">
                <a16:creationId xmlns:a16="http://schemas.microsoft.com/office/drawing/2014/main" id="{5B18D847-4C95-4A44-B070-FBD0732BF738}"/>
              </a:ext>
            </a:extLst>
          </p:cNvPr>
          <p:cNvPicPr>
            <a:picLocks noChangeAspect="1"/>
          </p:cNvPicPr>
          <p:nvPr/>
        </p:nvPicPr>
        <p:blipFill>
          <a:blip r:embed="rId10" cstate="screen">
            <a:extLst>
              <a:ext uri="{28A0092B-C50C-407E-A947-70E740481C1C}">
                <a14:useLocalDpi xmlns:a14="http://schemas.microsoft.com/office/drawing/2010/main"/>
              </a:ext>
              <a:ext uri="{96DAC541-7B7A-43D3-8B79-37D633B846F1}">
                <asvg:svgBlip xmlns:asvg="http://schemas.microsoft.com/office/drawing/2016/SVG/main" r:embed="rId11"/>
              </a:ext>
            </a:extLst>
          </a:blip>
          <a:stretch>
            <a:fillRect/>
          </a:stretch>
        </p:blipFill>
        <p:spPr>
          <a:xfrm>
            <a:off x="8190709" y="3853121"/>
            <a:ext cx="505450" cy="505450"/>
          </a:xfrm>
          <a:prstGeom prst="rect">
            <a:avLst/>
          </a:prstGeom>
        </p:spPr>
      </p:pic>
      <p:pic>
        <p:nvPicPr>
          <p:cNvPr id="50" name="Graphic 49" descr="Hourglass">
            <a:extLst>
              <a:ext uri="{FF2B5EF4-FFF2-40B4-BE49-F238E27FC236}">
                <a16:creationId xmlns:a16="http://schemas.microsoft.com/office/drawing/2014/main" id="{32540C21-BC42-42D8-A7E0-3D50493FF2E8}"/>
              </a:ext>
            </a:extLst>
          </p:cNvPr>
          <p:cNvPicPr>
            <a:picLocks noChangeAspect="1"/>
          </p:cNvPicPr>
          <p:nvPr/>
        </p:nvPicPr>
        <p:blipFill>
          <a:blip r:embed="rId12" cstate="screen">
            <a:extLst>
              <a:ext uri="{28A0092B-C50C-407E-A947-70E740481C1C}">
                <a14:useLocalDpi xmlns:a14="http://schemas.microsoft.com/office/drawing/2010/main"/>
              </a:ext>
              <a:ext uri="{96DAC541-7B7A-43D3-8B79-37D633B846F1}">
                <asvg:svgBlip xmlns:asvg="http://schemas.microsoft.com/office/drawing/2016/SVG/main" r:embed="rId13"/>
              </a:ext>
            </a:extLst>
          </a:blip>
          <a:stretch>
            <a:fillRect/>
          </a:stretch>
        </p:blipFill>
        <p:spPr>
          <a:xfrm>
            <a:off x="7344560" y="2483107"/>
            <a:ext cx="490780" cy="490780"/>
          </a:xfrm>
          <a:prstGeom prst="rect">
            <a:avLst/>
          </a:prstGeom>
        </p:spPr>
      </p:pic>
    </p:spTree>
    <p:extLst>
      <p:ext uri="{BB962C8B-B14F-4D97-AF65-F5344CB8AC3E}">
        <p14:creationId xmlns:p14="http://schemas.microsoft.com/office/powerpoint/2010/main" val="28802267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F6F0860E-D48F-4497-AACE-99954F73F0C3}"/>
              </a:ext>
            </a:extLst>
          </p:cNvPr>
          <p:cNvGrpSpPr/>
          <p:nvPr/>
        </p:nvGrpSpPr>
        <p:grpSpPr>
          <a:xfrm>
            <a:off x="576770" y="547633"/>
            <a:ext cx="424718" cy="386087"/>
            <a:chOff x="2129796" y="990599"/>
            <a:chExt cx="773411" cy="703064"/>
          </a:xfrm>
        </p:grpSpPr>
        <p:sp>
          <p:nvSpPr>
            <p:cNvPr id="3" name="Freeform: Shape 2">
              <a:extLst>
                <a:ext uri="{FF2B5EF4-FFF2-40B4-BE49-F238E27FC236}">
                  <a16:creationId xmlns:a16="http://schemas.microsoft.com/office/drawing/2014/main" id="{A85C8452-D09B-4B2D-B9F3-40C670DD5E35}"/>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Freeform: Shape 3">
              <a:extLst>
                <a:ext uri="{FF2B5EF4-FFF2-40B4-BE49-F238E27FC236}">
                  <a16:creationId xmlns:a16="http://schemas.microsoft.com/office/drawing/2014/main" id="{25E1BAC3-DD22-4076-818F-218F526E0B2A}"/>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5" name="TextBox 4">
            <a:extLst>
              <a:ext uri="{FF2B5EF4-FFF2-40B4-BE49-F238E27FC236}">
                <a16:creationId xmlns:a16="http://schemas.microsoft.com/office/drawing/2014/main" id="{A844E60A-5C91-4FA0-BF4F-D8A577487484}"/>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6" name="Group 5">
            <a:extLst>
              <a:ext uri="{FF2B5EF4-FFF2-40B4-BE49-F238E27FC236}">
                <a16:creationId xmlns:a16="http://schemas.microsoft.com/office/drawing/2014/main" id="{56A48CFD-8C03-4B27-AA69-1EEFBDA2BC49}"/>
              </a:ext>
            </a:extLst>
          </p:cNvPr>
          <p:cNvGrpSpPr/>
          <p:nvPr/>
        </p:nvGrpSpPr>
        <p:grpSpPr>
          <a:xfrm>
            <a:off x="630478" y="6183134"/>
            <a:ext cx="253999" cy="87085"/>
            <a:chOff x="4499429" y="1843314"/>
            <a:chExt cx="253999" cy="87085"/>
          </a:xfrm>
        </p:grpSpPr>
        <p:sp>
          <p:nvSpPr>
            <p:cNvPr id="7" name="Oval 6">
              <a:extLst>
                <a:ext uri="{FF2B5EF4-FFF2-40B4-BE49-F238E27FC236}">
                  <a16:creationId xmlns:a16="http://schemas.microsoft.com/office/drawing/2014/main" id="{341C4B1C-9477-45E8-8CAA-AA7D66DC7CF4}"/>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Oval 7">
              <a:extLst>
                <a:ext uri="{FF2B5EF4-FFF2-40B4-BE49-F238E27FC236}">
                  <a16:creationId xmlns:a16="http://schemas.microsoft.com/office/drawing/2014/main" id="{89B0887C-263B-4B37-AD5A-A91129464202}"/>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9" name="TextBox 8">
            <a:extLst>
              <a:ext uri="{FF2B5EF4-FFF2-40B4-BE49-F238E27FC236}">
                <a16:creationId xmlns:a16="http://schemas.microsoft.com/office/drawing/2014/main" id="{B56CC4D9-572A-4EB4-8B7D-1D2055752BC8}"/>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grpSp>
        <p:nvGrpSpPr>
          <p:cNvPr id="10" name="Group 9">
            <a:extLst>
              <a:ext uri="{FF2B5EF4-FFF2-40B4-BE49-F238E27FC236}">
                <a16:creationId xmlns:a16="http://schemas.microsoft.com/office/drawing/2014/main" id="{5DE61578-8F5E-4F4B-9184-BFBB6CB8AF05}"/>
              </a:ext>
            </a:extLst>
          </p:cNvPr>
          <p:cNvGrpSpPr/>
          <p:nvPr/>
        </p:nvGrpSpPr>
        <p:grpSpPr>
          <a:xfrm>
            <a:off x="11536457" y="3032761"/>
            <a:ext cx="71551" cy="792479"/>
            <a:chOff x="8782051" y="2019301"/>
            <a:chExt cx="121444" cy="1345076"/>
          </a:xfrm>
        </p:grpSpPr>
        <p:sp>
          <p:nvSpPr>
            <p:cNvPr id="11" name="Oval 10">
              <a:extLst>
                <a:ext uri="{FF2B5EF4-FFF2-40B4-BE49-F238E27FC236}">
                  <a16:creationId xmlns:a16="http://schemas.microsoft.com/office/drawing/2014/main" id="{BDD2EE21-D17D-4CBE-83AD-7087CBF18A5A}"/>
                </a:ext>
              </a:extLst>
            </p:cNvPr>
            <p:cNvSpPr/>
            <p:nvPr/>
          </p:nvSpPr>
          <p:spPr>
            <a:xfrm>
              <a:off x="8782051" y="2019301"/>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400"/>
            </a:p>
          </p:txBody>
        </p:sp>
        <p:sp>
          <p:nvSpPr>
            <p:cNvPr id="12" name="Oval 11">
              <a:extLst>
                <a:ext uri="{FF2B5EF4-FFF2-40B4-BE49-F238E27FC236}">
                  <a16:creationId xmlns:a16="http://schemas.microsoft.com/office/drawing/2014/main" id="{1FB8C2C9-BCCC-412A-A2F3-4F648AB0039A}"/>
                </a:ext>
              </a:extLst>
            </p:cNvPr>
            <p:cNvSpPr/>
            <p:nvPr/>
          </p:nvSpPr>
          <p:spPr>
            <a:xfrm>
              <a:off x="8782051" y="2427178"/>
              <a:ext cx="121444" cy="1214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400"/>
            </a:p>
          </p:txBody>
        </p:sp>
        <p:sp>
          <p:nvSpPr>
            <p:cNvPr id="13" name="Oval 12">
              <a:extLst>
                <a:ext uri="{FF2B5EF4-FFF2-40B4-BE49-F238E27FC236}">
                  <a16:creationId xmlns:a16="http://schemas.microsoft.com/office/drawing/2014/main" id="{E06FEA17-AB21-4A76-B451-F75F183EEA2A}"/>
                </a:ext>
              </a:extLst>
            </p:cNvPr>
            <p:cNvSpPr/>
            <p:nvPr/>
          </p:nvSpPr>
          <p:spPr>
            <a:xfrm>
              <a:off x="8782051" y="2835055"/>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400"/>
            </a:p>
          </p:txBody>
        </p:sp>
        <p:sp>
          <p:nvSpPr>
            <p:cNvPr id="14" name="Oval 13">
              <a:extLst>
                <a:ext uri="{FF2B5EF4-FFF2-40B4-BE49-F238E27FC236}">
                  <a16:creationId xmlns:a16="http://schemas.microsoft.com/office/drawing/2014/main" id="{77284981-9456-4FE2-A4F0-7948139CC01D}"/>
                </a:ext>
              </a:extLst>
            </p:cNvPr>
            <p:cNvSpPr/>
            <p:nvPr/>
          </p:nvSpPr>
          <p:spPr>
            <a:xfrm>
              <a:off x="8782051" y="3242933"/>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400"/>
            </a:p>
          </p:txBody>
        </p:sp>
      </p:grpSp>
      <p:cxnSp>
        <p:nvCxnSpPr>
          <p:cNvPr id="15" name="Straight Connector 14">
            <a:extLst>
              <a:ext uri="{FF2B5EF4-FFF2-40B4-BE49-F238E27FC236}">
                <a16:creationId xmlns:a16="http://schemas.microsoft.com/office/drawing/2014/main" id="{ED433AA9-4D41-4468-A0B6-79DD2E5F5AE9}"/>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B9CEFED0-DE6C-428B-B4EE-1562D274FB3F}"/>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33</a:t>
            </a:fld>
            <a:endParaRPr lang="en-ID" sz="800" dirty="0">
              <a:solidFill>
                <a:schemeClr val="accent6">
                  <a:lumMod val="40000"/>
                  <a:lumOff val="60000"/>
                </a:schemeClr>
              </a:solidFill>
            </a:endParaRPr>
          </a:p>
        </p:txBody>
      </p:sp>
      <p:sp>
        <p:nvSpPr>
          <p:cNvPr id="17" name="TextBox 16">
            <a:extLst>
              <a:ext uri="{FF2B5EF4-FFF2-40B4-BE49-F238E27FC236}">
                <a16:creationId xmlns:a16="http://schemas.microsoft.com/office/drawing/2014/main" id="{521FF578-61A9-420C-8EAC-74B8E0C87B1C}"/>
              </a:ext>
            </a:extLst>
          </p:cNvPr>
          <p:cNvSpPr txBox="1"/>
          <p:nvPr/>
        </p:nvSpPr>
        <p:spPr>
          <a:xfrm>
            <a:off x="3383348" y="892853"/>
            <a:ext cx="5425304" cy="584775"/>
          </a:xfrm>
          <a:prstGeom prst="rect">
            <a:avLst/>
          </a:prstGeom>
          <a:noFill/>
        </p:spPr>
        <p:txBody>
          <a:bodyPr wrap="square" rtlCol="0">
            <a:spAutoFit/>
          </a:bodyPr>
          <a:lstStyle/>
          <a:p>
            <a:pPr algn="ctr"/>
            <a:r>
              <a:rPr lang="en-US" sz="3200" dirty="0">
                <a:latin typeface="+mj-lt"/>
              </a:rPr>
              <a:t>Company </a:t>
            </a:r>
            <a:r>
              <a:rPr lang="en-US" sz="3200" dirty="0">
                <a:solidFill>
                  <a:schemeClr val="accent3"/>
                </a:solidFill>
                <a:latin typeface="+mj-lt"/>
              </a:rPr>
              <a:t>Chart Here</a:t>
            </a:r>
            <a:endParaRPr lang="en-ID" sz="3200" dirty="0">
              <a:solidFill>
                <a:schemeClr val="accent3"/>
              </a:solidFill>
              <a:latin typeface="+mj-lt"/>
            </a:endParaRPr>
          </a:p>
        </p:txBody>
      </p:sp>
      <p:sp>
        <p:nvSpPr>
          <p:cNvPr id="18" name="TextBox 17">
            <a:extLst>
              <a:ext uri="{FF2B5EF4-FFF2-40B4-BE49-F238E27FC236}">
                <a16:creationId xmlns:a16="http://schemas.microsoft.com/office/drawing/2014/main" id="{EE1FA996-BC6F-4BC0-8CDC-7F89060E6CC5}"/>
              </a:ext>
            </a:extLst>
          </p:cNvPr>
          <p:cNvSpPr txBox="1"/>
          <p:nvPr/>
        </p:nvSpPr>
        <p:spPr>
          <a:xfrm>
            <a:off x="5130030" y="1429702"/>
            <a:ext cx="1931939" cy="261610"/>
          </a:xfrm>
          <a:prstGeom prst="rect">
            <a:avLst/>
          </a:prstGeom>
          <a:noFill/>
        </p:spPr>
        <p:txBody>
          <a:bodyPr wrap="none" rtlCol="0">
            <a:spAutoFit/>
          </a:bodyPr>
          <a:lstStyle/>
          <a:p>
            <a:pPr algn="ctr"/>
            <a:r>
              <a:rPr lang="en-US" sz="1100" dirty="0">
                <a:solidFill>
                  <a:schemeClr val="accent6">
                    <a:alpha val="55000"/>
                  </a:schemeClr>
                </a:solidFill>
              </a:rPr>
              <a:t>Build Your Body With Us</a:t>
            </a:r>
            <a:endParaRPr lang="en-ID" sz="1100" dirty="0">
              <a:solidFill>
                <a:schemeClr val="accent6">
                  <a:alpha val="55000"/>
                </a:schemeClr>
              </a:solidFill>
            </a:endParaRPr>
          </a:p>
        </p:txBody>
      </p:sp>
      <p:graphicFrame>
        <p:nvGraphicFramePr>
          <p:cNvPr id="20" name="Chart 19">
            <a:extLst>
              <a:ext uri="{FF2B5EF4-FFF2-40B4-BE49-F238E27FC236}">
                <a16:creationId xmlns:a16="http://schemas.microsoft.com/office/drawing/2014/main" id="{C8D0606A-6DE4-4118-A3E3-0D5E79BE8B5E}"/>
              </a:ext>
            </a:extLst>
          </p:cNvPr>
          <p:cNvGraphicFramePr/>
          <p:nvPr>
            <p:extLst>
              <p:ext uri="{D42A27DB-BD31-4B8C-83A1-F6EECF244321}">
                <p14:modId xmlns:p14="http://schemas.microsoft.com/office/powerpoint/2010/main" val="3478854592"/>
              </p:ext>
            </p:extLst>
          </p:nvPr>
        </p:nvGraphicFramePr>
        <p:xfrm>
          <a:off x="1306874" y="2016578"/>
          <a:ext cx="9578252" cy="2717122"/>
        </p:xfrm>
        <a:graphic>
          <a:graphicData uri="http://schemas.openxmlformats.org/drawingml/2006/chart">
            <c:chart xmlns:c="http://schemas.openxmlformats.org/drawingml/2006/chart" xmlns:r="http://schemas.openxmlformats.org/officeDocument/2006/relationships" r:id="rId2"/>
          </a:graphicData>
        </a:graphic>
      </p:graphicFrame>
      <p:sp>
        <p:nvSpPr>
          <p:cNvPr id="21" name="TextBox 20">
            <a:extLst>
              <a:ext uri="{FF2B5EF4-FFF2-40B4-BE49-F238E27FC236}">
                <a16:creationId xmlns:a16="http://schemas.microsoft.com/office/drawing/2014/main" id="{980FF266-EE23-45F1-8D70-367D4468C8C6}"/>
              </a:ext>
            </a:extLst>
          </p:cNvPr>
          <p:cNvSpPr txBox="1"/>
          <p:nvPr/>
        </p:nvSpPr>
        <p:spPr>
          <a:xfrm>
            <a:off x="1524000" y="4875845"/>
            <a:ext cx="9144000" cy="571503"/>
          </a:xfrm>
          <a:prstGeom prst="rect">
            <a:avLst/>
          </a:prstGeom>
          <a:noFill/>
        </p:spPr>
        <p:txBody>
          <a:bodyPr wrap="square">
            <a:spAutoFit/>
          </a:bodyPr>
          <a:lstStyle/>
          <a:p>
            <a:pPr algn="ctr">
              <a:lnSpc>
                <a:spcPct val="150000"/>
              </a:lnSpc>
            </a:pPr>
            <a:r>
              <a:rPr lang="id-ID" sz="1100" dirty="0">
                <a:solidFill>
                  <a:schemeClr val="accent6"/>
                </a:solidFill>
                <a:effectLst/>
                <a:ea typeface="Times New Roman" panose="02020603050405020304" pitchFamily="18" charset="0"/>
              </a:rPr>
              <a:t>Tristique nulla aliquet enim tortor at auctor urna nunc id. Mae</a:t>
            </a:r>
            <a:r>
              <a:rPr lang="en-US" sz="1100" dirty="0">
                <a:solidFill>
                  <a:schemeClr val="accent6"/>
                </a:solidFill>
                <a:effectLst/>
                <a:ea typeface="Times New Roman" panose="02020603050405020304" pitchFamily="18" charset="0"/>
              </a:rPr>
              <a:t> </a:t>
            </a:r>
            <a:r>
              <a:rPr lang="id-ID" sz="1100" dirty="0">
                <a:solidFill>
                  <a:schemeClr val="accent6"/>
                </a:solidFill>
                <a:effectLst/>
                <a:ea typeface="Times New Roman" panose="02020603050405020304" pitchFamily="18" charset="0"/>
              </a:rPr>
              <a:t>cenas accumsan lacus vel facilisis volutpat est velit egestas dui. Libero enim sed faucibus turpis. Et tortor consequat </a:t>
            </a:r>
            <a:r>
              <a:rPr lang="en-US" sz="1100" dirty="0">
                <a:solidFill>
                  <a:schemeClr val="accent6"/>
                </a:solidFill>
                <a:ea typeface="Times New Roman" panose="02020603050405020304" pitchFamily="18" charset="0"/>
              </a:rPr>
              <a:t>la </a:t>
            </a:r>
            <a:r>
              <a:rPr lang="id-ID" sz="1100" dirty="0">
                <a:solidFill>
                  <a:schemeClr val="accent6"/>
                </a:solidFill>
                <a:ea typeface="Times New Roman" panose="02020603050405020304" pitchFamily="18" charset="0"/>
              </a:rPr>
              <a:t>pretium quam vulputate dign</a:t>
            </a:r>
            <a:r>
              <a:rPr lang="id-ID" sz="1100" dirty="0">
                <a:solidFill>
                  <a:schemeClr val="accent6"/>
                </a:solidFill>
                <a:effectLst/>
                <a:ea typeface="Times New Roman" panose="02020603050405020304" pitchFamily="18" charset="0"/>
              </a:rPr>
              <a:t> tempor incididu</a:t>
            </a:r>
            <a:r>
              <a:rPr lang="en-US" sz="1100" dirty="0">
                <a:solidFill>
                  <a:schemeClr val="accent6"/>
                </a:solidFill>
                <a:effectLst/>
                <a:ea typeface="Times New Roman" panose="02020603050405020304" pitchFamily="18" charset="0"/>
              </a:rPr>
              <a:t>.</a:t>
            </a:r>
            <a:endParaRPr lang="id-ID" sz="1100" dirty="0">
              <a:solidFill>
                <a:schemeClr val="accent6"/>
              </a:solidFill>
              <a:effectLst/>
              <a:ea typeface="Times New Roman" panose="02020603050405020304" pitchFamily="18" charset="0"/>
            </a:endParaRPr>
          </a:p>
        </p:txBody>
      </p:sp>
    </p:spTree>
    <p:extLst>
      <p:ext uri="{BB962C8B-B14F-4D97-AF65-F5344CB8AC3E}">
        <p14:creationId xmlns:p14="http://schemas.microsoft.com/office/powerpoint/2010/main" val="37882703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E36C334-CBBC-4292-9B93-CC4B016DEDE2}"/>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grpSp>
        <p:nvGrpSpPr>
          <p:cNvPr id="3" name="Group 2">
            <a:extLst>
              <a:ext uri="{FF2B5EF4-FFF2-40B4-BE49-F238E27FC236}">
                <a16:creationId xmlns:a16="http://schemas.microsoft.com/office/drawing/2014/main" id="{B4401922-CDE6-4D03-9AFA-4D02284B4335}"/>
              </a:ext>
            </a:extLst>
          </p:cNvPr>
          <p:cNvGrpSpPr/>
          <p:nvPr/>
        </p:nvGrpSpPr>
        <p:grpSpPr>
          <a:xfrm>
            <a:off x="11536457" y="3032761"/>
            <a:ext cx="71551" cy="792479"/>
            <a:chOff x="8782051" y="2019301"/>
            <a:chExt cx="121444" cy="1345076"/>
          </a:xfrm>
        </p:grpSpPr>
        <p:sp>
          <p:nvSpPr>
            <p:cNvPr id="4" name="Oval 3">
              <a:extLst>
                <a:ext uri="{FF2B5EF4-FFF2-40B4-BE49-F238E27FC236}">
                  <a16:creationId xmlns:a16="http://schemas.microsoft.com/office/drawing/2014/main" id="{23332100-464F-406C-911C-B0DDC822955C}"/>
                </a:ext>
              </a:extLst>
            </p:cNvPr>
            <p:cNvSpPr/>
            <p:nvPr/>
          </p:nvSpPr>
          <p:spPr>
            <a:xfrm>
              <a:off x="8782051" y="2019301"/>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 name="Oval 4">
              <a:extLst>
                <a:ext uri="{FF2B5EF4-FFF2-40B4-BE49-F238E27FC236}">
                  <a16:creationId xmlns:a16="http://schemas.microsoft.com/office/drawing/2014/main" id="{23376E3B-2B85-46E9-95EF-90F2BA569D12}"/>
                </a:ext>
              </a:extLst>
            </p:cNvPr>
            <p:cNvSpPr/>
            <p:nvPr/>
          </p:nvSpPr>
          <p:spPr>
            <a:xfrm>
              <a:off x="8782051" y="2427178"/>
              <a:ext cx="121444" cy="1214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 name="Oval 5">
              <a:extLst>
                <a:ext uri="{FF2B5EF4-FFF2-40B4-BE49-F238E27FC236}">
                  <a16:creationId xmlns:a16="http://schemas.microsoft.com/office/drawing/2014/main" id="{26B9F572-1B20-42AD-823E-A09FF88E21E3}"/>
                </a:ext>
              </a:extLst>
            </p:cNvPr>
            <p:cNvSpPr/>
            <p:nvPr/>
          </p:nvSpPr>
          <p:spPr>
            <a:xfrm>
              <a:off x="8782051" y="2835055"/>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7" name="Oval 6">
              <a:extLst>
                <a:ext uri="{FF2B5EF4-FFF2-40B4-BE49-F238E27FC236}">
                  <a16:creationId xmlns:a16="http://schemas.microsoft.com/office/drawing/2014/main" id="{5D0B98FD-EDBA-4665-8B32-B815F42850DD}"/>
                </a:ext>
              </a:extLst>
            </p:cNvPr>
            <p:cNvSpPr/>
            <p:nvPr/>
          </p:nvSpPr>
          <p:spPr>
            <a:xfrm>
              <a:off x="8782051" y="3242933"/>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cxnSp>
        <p:nvCxnSpPr>
          <p:cNvPr id="8" name="Straight Connector 7">
            <a:extLst>
              <a:ext uri="{FF2B5EF4-FFF2-40B4-BE49-F238E27FC236}">
                <a16:creationId xmlns:a16="http://schemas.microsoft.com/office/drawing/2014/main" id="{0ED26B6F-5FC4-4165-904A-26052509ECAB}"/>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8591AAC6-DAAF-4E9F-A3A0-E2A81E61EFF2}"/>
              </a:ext>
            </a:extLst>
          </p:cNvPr>
          <p:cNvGrpSpPr/>
          <p:nvPr/>
        </p:nvGrpSpPr>
        <p:grpSpPr>
          <a:xfrm>
            <a:off x="576770" y="547633"/>
            <a:ext cx="424718" cy="386087"/>
            <a:chOff x="2129796" y="990599"/>
            <a:chExt cx="773411" cy="703064"/>
          </a:xfrm>
        </p:grpSpPr>
        <p:sp>
          <p:nvSpPr>
            <p:cNvPr id="11" name="Freeform: Shape 10">
              <a:extLst>
                <a:ext uri="{FF2B5EF4-FFF2-40B4-BE49-F238E27FC236}">
                  <a16:creationId xmlns:a16="http://schemas.microsoft.com/office/drawing/2014/main" id="{4D0A4175-F757-4A5F-A7AE-FFCB7561B467}"/>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2" name="Freeform: Shape 11">
              <a:extLst>
                <a:ext uri="{FF2B5EF4-FFF2-40B4-BE49-F238E27FC236}">
                  <a16:creationId xmlns:a16="http://schemas.microsoft.com/office/drawing/2014/main" id="{46759E0C-EA3C-430B-BD11-E2EE2783CC17}"/>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17" name="Rectangle 16">
            <a:extLst>
              <a:ext uri="{FF2B5EF4-FFF2-40B4-BE49-F238E27FC236}">
                <a16:creationId xmlns:a16="http://schemas.microsoft.com/office/drawing/2014/main" id="{B4B84E30-AE0C-477A-992F-3A85491DFB04}"/>
              </a:ext>
            </a:extLst>
          </p:cNvPr>
          <p:cNvSpPr/>
          <p:nvPr/>
        </p:nvSpPr>
        <p:spPr>
          <a:xfrm>
            <a:off x="4738915" y="2176689"/>
            <a:ext cx="2714172" cy="396693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cxnSp>
        <p:nvCxnSpPr>
          <p:cNvPr id="18" name="Straight Connector 17">
            <a:extLst>
              <a:ext uri="{FF2B5EF4-FFF2-40B4-BE49-F238E27FC236}">
                <a16:creationId xmlns:a16="http://schemas.microsoft.com/office/drawing/2014/main" id="{AA4786C2-DA2D-4186-987E-806BF52CB17D}"/>
              </a:ext>
            </a:extLst>
          </p:cNvPr>
          <p:cNvCxnSpPr/>
          <p:nvPr/>
        </p:nvCxnSpPr>
        <p:spPr>
          <a:xfrm>
            <a:off x="4738915" y="3624660"/>
            <a:ext cx="2714172" cy="0"/>
          </a:xfrm>
          <a:prstGeom prst="line">
            <a:avLst/>
          </a:prstGeom>
          <a:ln w="15875">
            <a:solidFill>
              <a:schemeClr val="accent5">
                <a:alpha val="55000"/>
              </a:schemeClr>
            </a:solidFill>
            <a:prstDash val="dash"/>
          </a:ln>
        </p:spPr>
        <p:style>
          <a:lnRef idx="1">
            <a:schemeClr val="accent1"/>
          </a:lnRef>
          <a:fillRef idx="0">
            <a:schemeClr val="accent1"/>
          </a:fillRef>
          <a:effectRef idx="0">
            <a:schemeClr val="accent1"/>
          </a:effectRef>
          <a:fontRef idx="minor">
            <a:schemeClr val="tx1"/>
          </a:fontRef>
        </p:style>
      </p:cxnSp>
      <p:sp>
        <p:nvSpPr>
          <p:cNvPr id="19" name="Parallelogram 18">
            <a:extLst>
              <a:ext uri="{FF2B5EF4-FFF2-40B4-BE49-F238E27FC236}">
                <a16:creationId xmlns:a16="http://schemas.microsoft.com/office/drawing/2014/main" id="{E3931263-767B-4025-8ED0-D75D8845C16F}"/>
              </a:ext>
            </a:extLst>
          </p:cNvPr>
          <p:cNvSpPr/>
          <p:nvPr/>
        </p:nvSpPr>
        <p:spPr>
          <a:xfrm>
            <a:off x="5196468" y="1988576"/>
            <a:ext cx="1799066" cy="414338"/>
          </a:xfrm>
          <a:prstGeom prst="parallelogram">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900" b="1" dirty="0">
                <a:solidFill>
                  <a:schemeClr val="accent5"/>
                </a:solidFill>
              </a:rPr>
              <a:t>SPECIAL PLAN</a:t>
            </a:r>
            <a:endParaRPr lang="en-ID" sz="900" b="1" dirty="0">
              <a:solidFill>
                <a:schemeClr val="accent5"/>
              </a:solidFill>
            </a:endParaRPr>
          </a:p>
        </p:txBody>
      </p:sp>
      <p:sp>
        <p:nvSpPr>
          <p:cNvPr id="20" name="TextBox 19">
            <a:extLst>
              <a:ext uri="{FF2B5EF4-FFF2-40B4-BE49-F238E27FC236}">
                <a16:creationId xmlns:a16="http://schemas.microsoft.com/office/drawing/2014/main" id="{D9DAA97E-BC7D-4E47-88D3-D3BAE1B1F0FE}"/>
              </a:ext>
            </a:extLst>
          </p:cNvPr>
          <p:cNvSpPr txBox="1"/>
          <p:nvPr/>
        </p:nvSpPr>
        <p:spPr>
          <a:xfrm>
            <a:off x="4924206" y="4280299"/>
            <a:ext cx="2178188" cy="319190"/>
          </a:xfrm>
          <a:prstGeom prst="rect">
            <a:avLst/>
          </a:prstGeom>
          <a:noFill/>
        </p:spPr>
        <p:txBody>
          <a:bodyPr wrap="square">
            <a:spAutoFit/>
          </a:bodyPr>
          <a:lstStyle/>
          <a:p>
            <a:pPr marL="228600" indent="-228600">
              <a:lnSpc>
                <a:spcPct val="150000"/>
              </a:lnSpc>
              <a:buFont typeface="+mj-lt"/>
              <a:buAutoNum type="arabicPeriod"/>
            </a:pPr>
            <a:r>
              <a:rPr lang="en-US" sz="1100" dirty="0" err="1">
                <a:solidFill>
                  <a:schemeClr val="accent5"/>
                </a:solidFill>
                <a:ea typeface="Times New Roman" panose="02020603050405020304" pitchFamily="18" charset="0"/>
              </a:rPr>
              <a:t>Anit</a:t>
            </a:r>
            <a:r>
              <a:rPr lang="en-US" sz="1100" dirty="0">
                <a:solidFill>
                  <a:schemeClr val="accent5"/>
                </a:solidFill>
                <a:ea typeface="Times New Roman" panose="02020603050405020304" pitchFamily="18" charset="0"/>
              </a:rPr>
              <a:t> s</a:t>
            </a:r>
            <a:r>
              <a:rPr lang="id-ID" sz="1100" dirty="0">
                <a:solidFill>
                  <a:schemeClr val="accent5"/>
                </a:solidFill>
                <a:ea typeface="Times New Roman" panose="02020603050405020304" pitchFamily="18" charset="0"/>
              </a:rPr>
              <a:t>magna sit amet</a:t>
            </a:r>
            <a:endParaRPr lang="id-ID" sz="1100" dirty="0">
              <a:solidFill>
                <a:schemeClr val="accent5"/>
              </a:solidFill>
              <a:effectLst/>
              <a:ea typeface="Times New Roman" panose="02020603050405020304" pitchFamily="18" charset="0"/>
            </a:endParaRPr>
          </a:p>
        </p:txBody>
      </p:sp>
      <p:sp>
        <p:nvSpPr>
          <p:cNvPr id="21" name="TextBox 20">
            <a:extLst>
              <a:ext uri="{FF2B5EF4-FFF2-40B4-BE49-F238E27FC236}">
                <a16:creationId xmlns:a16="http://schemas.microsoft.com/office/drawing/2014/main" id="{01BE1432-4421-44BA-A9AC-904B7F465FD1}"/>
              </a:ext>
            </a:extLst>
          </p:cNvPr>
          <p:cNvSpPr txBox="1"/>
          <p:nvPr/>
        </p:nvSpPr>
        <p:spPr>
          <a:xfrm>
            <a:off x="4924206" y="4653803"/>
            <a:ext cx="2435668" cy="319190"/>
          </a:xfrm>
          <a:prstGeom prst="rect">
            <a:avLst/>
          </a:prstGeom>
          <a:noFill/>
        </p:spPr>
        <p:txBody>
          <a:bodyPr wrap="square">
            <a:spAutoFit/>
          </a:bodyPr>
          <a:lstStyle/>
          <a:p>
            <a:pPr marL="228600" indent="-228600">
              <a:lnSpc>
                <a:spcPct val="150000"/>
              </a:lnSpc>
              <a:buFont typeface="+mj-lt"/>
              <a:buAutoNum type="arabicPeriod" startAt="2"/>
            </a:pPr>
            <a:r>
              <a:rPr lang="en-US" sz="1100" b="0" i="0" dirty="0" err="1">
                <a:solidFill>
                  <a:schemeClr val="accent5"/>
                </a:solidFill>
                <a:effectLst/>
              </a:rPr>
              <a:t>Consectetur</a:t>
            </a:r>
            <a:r>
              <a:rPr lang="en-US" sz="1100" b="0" i="0" dirty="0">
                <a:solidFill>
                  <a:schemeClr val="accent5"/>
                </a:solidFill>
                <a:effectLst/>
              </a:rPr>
              <a:t> </a:t>
            </a:r>
            <a:r>
              <a:rPr lang="en-US" sz="1100" b="0" i="0" dirty="0" err="1">
                <a:solidFill>
                  <a:schemeClr val="accent5"/>
                </a:solidFill>
                <a:effectLst/>
              </a:rPr>
              <a:t>adip</a:t>
            </a:r>
            <a:r>
              <a:rPr lang="en-US" sz="1100" b="0" i="0" dirty="0">
                <a:solidFill>
                  <a:schemeClr val="accent5"/>
                </a:solidFill>
                <a:effectLst/>
              </a:rPr>
              <a:t> </a:t>
            </a:r>
            <a:r>
              <a:rPr lang="en-US" sz="1100" b="0" i="0" dirty="0" err="1">
                <a:solidFill>
                  <a:schemeClr val="accent5"/>
                </a:solidFill>
                <a:effectLst/>
              </a:rPr>
              <a:t>iscing</a:t>
            </a:r>
            <a:r>
              <a:rPr lang="en-US" sz="1100" b="0" i="0" dirty="0">
                <a:solidFill>
                  <a:schemeClr val="accent5"/>
                </a:solidFill>
                <a:effectLst/>
              </a:rPr>
              <a:t> </a:t>
            </a:r>
            <a:r>
              <a:rPr lang="en-US" sz="1100" b="0" i="0" dirty="0" err="1">
                <a:solidFill>
                  <a:schemeClr val="accent5"/>
                </a:solidFill>
                <a:effectLst/>
              </a:rPr>
              <a:t>elit</a:t>
            </a:r>
            <a:endParaRPr lang="id-ID" sz="1100" dirty="0">
              <a:solidFill>
                <a:schemeClr val="accent5"/>
              </a:solidFill>
              <a:effectLst/>
              <a:ea typeface="Times New Roman" panose="02020603050405020304" pitchFamily="18" charset="0"/>
            </a:endParaRPr>
          </a:p>
        </p:txBody>
      </p:sp>
      <p:sp>
        <p:nvSpPr>
          <p:cNvPr id="22" name="TextBox 21">
            <a:extLst>
              <a:ext uri="{FF2B5EF4-FFF2-40B4-BE49-F238E27FC236}">
                <a16:creationId xmlns:a16="http://schemas.microsoft.com/office/drawing/2014/main" id="{0839BB51-5638-4B55-ABBF-B06C58D32A24}"/>
              </a:ext>
            </a:extLst>
          </p:cNvPr>
          <p:cNvSpPr txBox="1"/>
          <p:nvPr/>
        </p:nvSpPr>
        <p:spPr>
          <a:xfrm>
            <a:off x="4924206" y="5027307"/>
            <a:ext cx="2272649" cy="319190"/>
          </a:xfrm>
          <a:prstGeom prst="rect">
            <a:avLst/>
          </a:prstGeom>
          <a:noFill/>
        </p:spPr>
        <p:txBody>
          <a:bodyPr wrap="square">
            <a:spAutoFit/>
          </a:bodyPr>
          <a:lstStyle/>
          <a:p>
            <a:pPr marL="228600" indent="-228600">
              <a:lnSpc>
                <a:spcPct val="150000"/>
              </a:lnSpc>
              <a:buFont typeface="+mj-lt"/>
              <a:buAutoNum type="arabicPeriod" startAt="3"/>
            </a:pPr>
            <a:r>
              <a:rPr lang="id-ID" sz="1100" dirty="0">
                <a:solidFill>
                  <a:schemeClr val="accent5"/>
                </a:solidFill>
                <a:ea typeface="Times New Roman" panose="02020603050405020304" pitchFamily="18" charset="0"/>
              </a:rPr>
              <a:t>Dui</a:t>
            </a:r>
            <a:r>
              <a:rPr lang="en-US" sz="1100" dirty="0">
                <a:solidFill>
                  <a:schemeClr val="accent5"/>
                </a:solidFill>
                <a:ea typeface="Times New Roman" panose="02020603050405020304" pitchFamily="18" charset="0"/>
              </a:rPr>
              <a:t>r</a:t>
            </a:r>
            <a:r>
              <a:rPr lang="id-ID" sz="1100" dirty="0">
                <a:solidFill>
                  <a:schemeClr val="accent5"/>
                </a:solidFill>
                <a:ea typeface="Times New Roman" panose="02020603050405020304" pitchFamily="18" charset="0"/>
              </a:rPr>
              <a:t> nunc mattis enim</a:t>
            </a:r>
            <a:endParaRPr lang="id-ID" sz="1100" dirty="0">
              <a:solidFill>
                <a:schemeClr val="accent5"/>
              </a:solidFill>
              <a:effectLst/>
              <a:ea typeface="Times New Roman" panose="02020603050405020304" pitchFamily="18" charset="0"/>
            </a:endParaRPr>
          </a:p>
        </p:txBody>
      </p:sp>
      <p:sp>
        <p:nvSpPr>
          <p:cNvPr id="23" name="TextBox 22">
            <a:extLst>
              <a:ext uri="{FF2B5EF4-FFF2-40B4-BE49-F238E27FC236}">
                <a16:creationId xmlns:a16="http://schemas.microsoft.com/office/drawing/2014/main" id="{D9BCA6BC-246A-4E41-98C5-F8FFE87AAECC}"/>
              </a:ext>
            </a:extLst>
          </p:cNvPr>
          <p:cNvSpPr txBox="1"/>
          <p:nvPr/>
        </p:nvSpPr>
        <p:spPr>
          <a:xfrm>
            <a:off x="5089608" y="2530001"/>
            <a:ext cx="2012786" cy="752257"/>
          </a:xfrm>
          <a:prstGeom prst="rect">
            <a:avLst/>
          </a:prstGeom>
          <a:noFill/>
        </p:spPr>
        <p:txBody>
          <a:bodyPr wrap="square">
            <a:spAutoFit/>
          </a:bodyPr>
          <a:lstStyle/>
          <a:p>
            <a:pPr algn="ctr">
              <a:lnSpc>
                <a:spcPct val="150000"/>
              </a:lnSpc>
            </a:pPr>
            <a:r>
              <a:rPr lang="en-US" sz="3200" dirty="0">
                <a:solidFill>
                  <a:schemeClr val="accent5"/>
                </a:solidFill>
                <a:ea typeface="Times New Roman" panose="02020603050405020304" pitchFamily="18" charset="0"/>
              </a:rPr>
              <a:t>$320</a:t>
            </a:r>
            <a:endParaRPr lang="id-ID" sz="3600" baseline="30000" dirty="0">
              <a:solidFill>
                <a:schemeClr val="accent5"/>
              </a:solidFill>
              <a:effectLst/>
              <a:ea typeface="Times New Roman" panose="02020603050405020304" pitchFamily="18" charset="0"/>
            </a:endParaRPr>
          </a:p>
        </p:txBody>
      </p:sp>
      <p:sp>
        <p:nvSpPr>
          <p:cNvPr id="24" name="TextBox 23">
            <a:extLst>
              <a:ext uri="{FF2B5EF4-FFF2-40B4-BE49-F238E27FC236}">
                <a16:creationId xmlns:a16="http://schemas.microsoft.com/office/drawing/2014/main" id="{7602F914-D459-43EE-B4A1-FEA77C66621F}"/>
              </a:ext>
            </a:extLst>
          </p:cNvPr>
          <p:cNvSpPr txBox="1"/>
          <p:nvPr/>
        </p:nvSpPr>
        <p:spPr>
          <a:xfrm>
            <a:off x="5486401" y="3215931"/>
            <a:ext cx="1219200" cy="230832"/>
          </a:xfrm>
          <a:prstGeom prst="rect">
            <a:avLst/>
          </a:prstGeom>
          <a:noFill/>
        </p:spPr>
        <p:txBody>
          <a:bodyPr wrap="square">
            <a:spAutoFit/>
          </a:bodyPr>
          <a:lstStyle/>
          <a:p>
            <a:pPr algn="ctr"/>
            <a:r>
              <a:rPr lang="en-US" sz="900" dirty="0">
                <a:solidFill>
                  <a:schemeClr val="accent5"/>
                </a:solidFill>
                <a:ea typeface="Times New Roman" panose="02020603050405020304" pitchFamily="18" charset="0"/>
              </a:rPr>
              <a:t>/month</a:t>
            </a:r>
            <a:endParaRPr lang="en-ID" sz="900" dirty="0">
              <a:solidFill>
                <a:schemeClr val="accent5"/>
              </a:solidFill>
            </a:endParaRPr>
          </a:p>
        </p:txBody>
      </p:sp>
      <p:sp>
        <p:nvSpPr>
          <p:cNvPr id="25" name="TextBox 24">
            <a:extLst>
              <a:ext uri="{FF2B5EF4-FFF2-40B4-BE49-F238E27FC236}">
                <a16:creationId xmlns:a16="http://schemas.microsoft.com/office/drawing/2014/main" id="{D282E4F8-B908-4712-8A54-20D68186AD75}"/>
              </a:ext>
            </a:extLst>
          </p:cNvPr>
          <p:cNvSpPr txBox="1"/>
          <p:nvPr/>
        </p:nvSpPr>
        <p:spPr>
          <a:xfrm>
            <a:off x="5372101" y="3764597"/>
            <a:ext cx="1447800" cy="379078"/>
          </a:xfrm>
          <a:prstGeom prst="rect">
            <a:avLst/>
          </a:prstGeom>
          <a:noFill/>
        </p:spPr>
        <p:txBody>
          <a:bodyPr wrap="square">
            <a:spAutoFit/>
          </a:bodyPr>
          <a:lstStyle/>
          <a:p>
            <a:pPr algn="ctr">
              <a:lnSpc>
                <a:spcPct val="150000"/>
              </a:lnSpc>
            </a:pPr>
            <a:r>
              <a:rPr lang="en-US" sz="1400" b="1" dirty="0">
                <a:solidFill>
                  <a:schemeClr val="accent5"/>
                </a:solidFill>
                <a:effectLst/>
                <a:ea typeface="Times New Roman" panose="02020603050405020304" pitchFamily="18" charset="0"/>
              </a:rPr>
              <a:t>FEATURES</a:t>
            </a:r>
            <a:endParaRPr lang="id-ID" sz="1400" b="1" dirty="0">
              <a:solidFill>
                <a:schemeClr val="accent5"/>
              </a:solidFill>
              <a:effectLst/>
              <a:ea typeface="Times New Roman" panose="02020603050405020304" pitchFamily="18" charset="0"/>
            </a:endParaRPr>
          </a:p>
        </p:txBody>
      </p:sp>
      <p:sp>
        <p:nvSpPr>
          <p:cNvPr id="26" name="Rectangle 25">
            <a:extLst>
              <a:ext uri="{FF2B5EF4-FFF2-40B4-BE49-F238E27FC236}">
                <a16:creationId xmlns:a16="http://schemas.microsoft.com/office/drawing/2014/main" id="{AEC33D27-545D-47F0-A2E3-3FE189B4749E}"/>
              </a:ext>
            </a:extLst>
          </p:cNvPr>
          <p:cNvSpPr/>
          <p:nvPr/>
        </p:nvSpPr>
        <p:spPr>
          <a:xfrm>
            <a:off x="7709187" y="2582180"/>
            <a:ext cx="2714172" cy="3561443"/>
          </a:xfrm>
          <a:prstGeom prst="rect">
            <a:avLst/>
          </a:prstGeom>
          <a:gradFill>
            <a:gsLst>
              <a:gs pos="0">
                <a:schemeClr val="accent1"/>
              </a:gs>
              <a:gs pos="100000">
                <a:schemeClr val="accent2"/>
              </a:gs>
            </a:gsLst>
            <a:lin ang="5400000" scaled="1"/>
          </a:gradFill>
          <a:ln>
            <a:noFill/>
          </a:ln>
          <a:effectLst>
            <a:outerShdw blurRad="317500" sx="102000" sy="102000" algn="ctr" rotWithShape="0">
              <a:prstClr val="black">
                <a:alpha val="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dirty="0"/>
          </a:p>
        </p:txBody>
      </p:sp>
      <p:cxnSp>
        <p:nvCxnSpPr>
          <p:cNvPr id="27" name="Straight Connector 26">
            <a:extLst>
              <a:ext uri="{FF2B5EF4-FFF2-40B4-BE49-F238E27FC236}">
                <a16:creationId xmlns:a16="http://schemas.microsoft.com/office/drawing/2014/main" id="{49EF832E-C126-450C-A194-FB83281715CA}"/>
              </a:ext>
            </a:extLst>
          </p:cNvPr>
          <p:cNvCxnSpPr/>
          <p:nvPr/>
        </p:nvCxnSpPr>
        <p:spPr>
          <a:xfrm>
            <a:off x="7709187" y="4030151"/>
            <a:ext cx="2714172" cy="0"/>
          </a:xfrm>
          <a:prstGeom prst="line">
            <a:avLst/>
          </a:prstGeom>
          <a:ln w="15875">
            <a:solidFill>
              <a:schemeClr val="accent5">
                <a:alpha val="55000"/>
              </a:schemeClr>
            </a:solidFill>
            <a:prstDash val="dash"/>
          </a:ln>
        </p:spPr>
        <p:style>
          <a:lnRef idx="1">
            <a:schemeClr val="accent1"/>
          </a:lnRef>
          <a:fillRef idx="0">
            <a:schemeClr val="accent1"/>
          </a:fillRef>
          <a:effectRef idx="0">
            <a:schemeClr val="accent1"/>
          </a:effectRef>
          <a:fontRef idx="minor">
            <a:schemeClr val="tx1"/>
          </a:fontRef>
        </p:style>
      </p:cxnSp>
      <p:sp>
        <p:nvSpPr>
          <p:cNvPr id="28" name="Parallelogram 27">
            <a:extLst>
              <a:ext uri="{FF2B5EF4-FFF2-40B4-BE49-F238E27FC236}">
                <a16:creationId xmlns:a16="http://schemas.microsoft.com/office/drawing/2014/main" id="{9540F05B-F710-40F2-85CA-693E2E47342C}"/>
              </a:ext>
            </a:extLst>
          </p:cNvPr>
          <p:cNvSpPr/>
          <p:nvPr/>
        </p:nvSpPr>
        <p:spPr>
          <a:xfrm>
            <a:off x="8166740" y="2394067"/>
            <a:ext cx="1799066" cy="414338"/>
          </a:xfrm>
          <a:prstGeom prst="parallelogram">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900" b="1" dirty="0">
                <a:solidFill>
                  <a:schemeClr val="accent5"/>
                </a:solidFill>
              </a:rPr>
              <a:t>FULL PLAN</a:t>
            </a:r>
            <a:endParaRPr lang="en-ID" sz="900" b="1" dirty="0">
              <a:solidFill>
                <a:schemeClr val="accent5"/>
              </a:solidFill>
            </a:endParaRPr>
          </a:p>
        </p:txBody>
      </p:sp>
      <p:sp>
        <p:nvSpPr>
          <p:cNvPr id="29" name="TextBox 28">
            <a:extLst>
              <a:ext uri="{FF2B5EF4-FFF2-40B4-BE49-F238E27FC236}">
                <a16:creationId xmlns:a16="http://schemas.microsoft.com/office/drawing/2014/main" id="{A014AC9A-3275-4E9A-8322-542E5F192395}"/>
              </a:ext>
            </a:extLst>
          </p:cNvPr>
          <p:cNvSpPr txBox="1"/>
          <p:nvPr/>
        </p:nvSpPr>
        <p:spPr>
          <a:xfrm>
            <a:off x="7894478" y="4685790"/>
            <a:ext cx="2178188" cy="319190"/>
          </a:xfrm>
          <a:prstGeom prst="rect">
            <a:avLst/>
          </a:prstGeom>
          <a:noFill/>
        </p:spPr>
        <p:txBody>
          <a:bodyPr wrap="square">
            <a:spAutoFit/>
          </a:bodyPr>
          <a:lstStyle/>
          <a:p>
            <a:pPr marL="228600" indent="-228600">
              <a:lnSpc>
                <a:spcPct val="150000"/>
              </a:lnSpc>
              <a:buFont typeface="+mj-lt"/>
              <a:buAutoNum type="arabicPeriod"/>
            </a:pPr>
            <a:r>
              <a:rPr lang="en-US" sz="1100" dirty="0" err="1">
                <a:solidFill>
                  <a:schemeClr val="accent5"/>
                </a:solidFill>
                <a:ea typeface="Times New Roman" panose="02020603050405020304" pitchFamily="18" charset="0"/>
              </a:rPr>
              <a:t>Anit</a:t>
            </a:r>
            <a:r>
              <a:rPr lang="en-US" sz="1100" dirty="0">
                <a:solidFill>
                  <a:schemeClr val="accent5"/>
                </a:solidFill>
                <a:ea typeface="Times New Roman" panose="02020603050405020304" pitchFamily="18" charset="0"/>
              </a:rPr>
              <a:t> s</a:t>
            </a:r>
            <a:r>
              <a:rPr lang="id-ID" sz="1100" dirty="0">
                <a:solidFill>
                  <a:schemeClr val="accent5"/>
                </a:solidFill>
                <a:ea typeface="Times New Roman" panose="02020603050405020304" pitchFamily="18" charset="0"/>
              </a:rPr>
              <a:t>magna sit amet</a:t>
            </a:r>
            <a:endParaRPr lang="id-ID" sz="1100" dirty="0">
              <a:solidFill>
                <a:schemeClr val="accent5"/>
              </a:solidFill>
              <a:effectLst/>
              <a:ea typeface="Times New Roman" panose="02020603050405020304" pitchFamily="18" charset="0"/>
            </a:endParaRPr>
          </a:p>
        </p:txBody>
      </p:sp>
      <p:sp>
        <p:nvSpPr>
          <p:cNvPr id="30" name="TextBox 29">
            <a:extLst>
              <a:ext uri="{FF2B5EF4-FFF2-40B4-BE49-F238E27FC236}">
                <a16:creationId xmlns:a16="http://schemas.microsoft.com/office/drawing/2014/main" id="{250F4785-FE26-4AFB-885E-9AE5DAB291D7}"/>
              </a:ext>
            </a:extLst>
          </p:cNvPr>
          <p:cNvSpPr txBox="1"/>
          <p:nvPr/>
        </p:nvSpPr>
        <p:spPr>
          <a:xfrm>
            <a:off x="7894478" y="5060214"/>
            <a:ext cx="2435668" cy="319190"/>
          </a:xfrm>
          <a:prstGeom prst="rect">
            <a:avLst/>
          </a:prstGeom>
          <a:noFill/>
        </p:spPr>
        <p:txBody>
          <a:bodyPr wrap="square">
            <a:spAutoFit/>
          </a:bodyPr>
          <a:lstStyle/>
          <a:p>
            <a:pPr marL="228600" indent="-228600">
              <a:lnSpc>
                <a:spcPct val="150000"/>
              </a:lnSpc>
              <a:buFont typeface="+mj-lt"/>
              <a:buAutoNum type="arabicPeriod" startAt="2"/>
            </a:pPr>
            <a:r>
              <a:rPr lang="en-US" sz="1100" b="0" i="0" dirty="0" err="1">
                <a:solidFill>
                  <a:schemeClr val="accent5"/>
                </a:solidFill>
                <a:effectLst/>
              </a:rPr>
              <a:t>Consectetur</a:t>
            </a:r>
            <a:r>
              <a:rPr lang="en-US" sz="1100" b="0" i="0" dirty="0">
                <a:solidFill>
                  <a:schemeClr val="accent5"/>
                </a:solidFill>
                <a:effectLst/>
              </a:rPr>
              <a:t> </a:t>
            </a:r>
            <a:r>
              <a:rPr lang="en-US" sz="1100" b="0" i="0" dirty="0" err="1">
                <a:solidFill>
                  <a:schemeClr val="accent5"/>
                </a:solidFill>
                <a:effectLst/>
              </a:rPr>
              <a:t>adip</a:t>
            </a:r>
            <a:r>
              <a:rPr lang="en-US" sz="1100" b="0" i="0" dirty="0">
                <a:solidFill>
                  <a:schemeClr val="accent5"/>
                </a:solidFill>
                <a:effectLst/>
              </a:rPr>
              <a:t> </a:t>
            </a:r>
            <a:r>
              <a:rPr lang="en-US" sz="1100" b="0" i="0" dirty="0" err="1">
                <a:solidFill>
                  <a:schemeClr val="accent5"/>
                </a:solidFill>
                <a:effectLst/>
              </a:rPr>
              <a:t>iscing</a:t>
            </a:r>
            <a:r>
              <a:rPr lang="en-US" sz="1100" b="0" i="0" dirty="0">
                <a:solidFill>
                  <a:schemeClr val="accent5"/>
                </a:solidFill>
                <a:effectLst/>
              </a:rPr>
              <a:t> </a:t>
            </a:r>
            <a:r>
              <a:rPr lang="en-US" sz="1100" b="0" i="0" dirty="0" err="1">
                <a:solidFill>
                  <a:schemeClr val="accent5"/>
                </a:solidFill>
                <a:effectLst/>
              </a:rPr>
              <a:t>elit</a:t>
            </a:r>
            <a:endParaRPr lang="id-ID" sz="1100" dirty="0">
              <a:solidFill>
                <a:schemeClr val="accent5"/>
              </a:solidFill>
              <a:effectLst/>
              <a:ea typeface="Times New Roman" panose="02020603050405020304" pitchFamily="18" charset="0"/>
            </a:endParaRPr>
          </a:p>
        </p:txBody>
      </p:sp>
      <p:sp>
        <p:nvSpPr>
          <p:cNvPr id="31" name="TextBox 30">
            <a:extLst>
              <a:ext uri="{FF2B5EF4-FFF2-40B4-BE49-F238E27FC236}">
                <a16:creationId xmlns:a16="http://schemas.microsoft.com/office/drawing/2014/main" id="{8CE34E64-1DB8-4B75-A5E9-52E940C4C4AB}"/>
              </a:ext>
            </a:extLst>
          </p:cNvPr>
          <p:cNvSpPr txBox="1"/>
          <p:nvPr/>
        </p:nvSpPr>
        <p:spPr>
          <a:xfrm>
            <a:off x="7894478" y="5434638"/>
            <a:ext cx="2272649" cy="319190"/>
          </a:xfrm>
          <a:prstGeom prst="rect">
            <a:avLst/>
          </a:prstGeom>
          <a:noFill/>
        </p:spPr>
        <p:txBody>
          <a:bodyPr wrap="square">
            <a:spAutoFit/>
          </a:bodyPr>
          <a:lstStyle/>
          <a:p>
            <a:pPr marL="228600" indent="-228600">
              <a:lnSpc>
                <a:spcPct val="150000"/>
              </a:lnSpc>
              <a:buFont typeface="+mj-lt"/>
              <a:buAutoNum type="arabicPeriod" startAt="3"/>
            </a:pPr>
            <a:r>
              <a:rPr lang="id-ID" sz="1100" dirty="0">
                <a:solidFill>
                  <a:schemeClr val="accent5"/>
                </a:solidFill>
                <a:ea typeface="Times New Roman" panose="02020603050405020304" pitchFamily="18" charset="0"/>
              </a:rPr>
              <a:t>Dui</a:t>
            </a:r>
            <a:r>
              <a:rPr lang="en-US" sz="1100" dirty="0">
                <a:solidFill>
                  <a:schemeClr val="accent5"/>
                </a:solidFill>
                <a:ea typeface="Times New Roman" panose="02020603050405020304" pitchFamily="18" charset="0"/>
              </a:rPr>
              <a:t>r</a:t>
            </a:r>
            <a:r>
              <a:rPr lang="id-ID" sz="1100" dirty="0">
                <a:solidFill>
                  <a:schemeClr val="accent5"/>
                </a:solidFill>
                <a:ea typeface="Times New Roman" panose="02020603050405020304" pitchFamily="18" charset="0"/>
              </a:rPr>
              <a:t> nunc mattis enim</a:t>
            </a:r>
            <a:endParaRPr lang="id-ID" sz="1100" dirty="0">
              <a:solidFill>
                <a:schemeClr val="accent5"/>
              </a:solidFill>
              <a:effectLst/>
              <a:ea typeface="Times New Roman" panose="02020603050405020304" pitchFamily="18" charset="0"/>
            </a:endParaRPr>
          </a:p>
        </p:txBody>
      </p:sp>
      <p:sp>
        <p:nvSpPr>
          <p:cNvPr id="32" name="TextBox 31">
            <a:extLst>
              <a:ext uri="{FF2B5EF4-FFF2-40B4-BE49-F238E27FC236}">
                <a16:creationId xmlns:a16="http://schemas.microsoft.com/office/drawing/2014/main" id="{D3BF3B60-A4ED-4335-9FCF-6E02EB61D7F0}"/>
              </a:ext>
            </a:extLst>
          </p:cNvPr>
          <p:cNvSpPr txBox="1"/>
          <p:nvPr/>
        </p:nvSpPr>
        <p:spPr>
          <a:xfrm>
            <a:off x="8059880" y="2935492"/>
            <a:ext cx="2012786" cy="752257"/>
          </a:xfrm>
          <a:prstGeom prst="rect">
            <a:avLst/>
          </a:prstGeom>
          <a:noFill/>
        </p:spPr>
        <p:txBody>
          <a:bodyPr wrap="square">
            <a:spAutoFit/>
          </a:bodyPr>
          <a:lstStyle/>
          <a:p>
            <a:pPr algn="ctr">
              <a:lnSpc>
                <a:spcPct val="150000"/>
              </a:lnSpc>
            </a:pPr>
            <a:r>
              <a:rPr lang="en-US" sz="3200" dirty="0">
                <a:solidFill>
                  <a:schemeClr val="accent5"/>
                </a:solidFill>
                <a:ea typeface="Times New Roman" panose="02020603050405020304" pitchFamily="18" charset="0"/>
              </a:rPr>
              <a:t>$240</a:t>
            </a:r>
            <a:endParaRPr lang="id-ID" sz="3600" baseline="30000" dirty="0">
              <a:solidFill>
                <a:schemeClr val="accent5"/>
              </a:solidFill>
              <a:effectLst/>
              <a:ea typeface="Times New Roman" panose="02020603050405020304" pitchFamily="18" charset="0"/>
            </a:endParaRPr>
          </a:p>
        </p:txBody>
      </p:sp>
      <p:sp>
        <p:nvSpPr>
          <p:cNvPr id="33" name="TextBox 32">
            <a:extLst>
              <a:ext uri="{FF2B5EF4-FFF2-40B4-BE49-F238E27FC236}">
                <a16:creationId xmlns:a16="http://schemas.microsoft.com/office/drawing/2014/main" id="{68036CA9-63BF-4D65-8AAF-33931F63E4F1}"/>
              </a:ext>
            </a:extLst>
          </p:cNvPr>
          <p:cNvSpPr txBox="1"/>
          <p:nvPr/>
        </p:nvSpPr>
        <p:spPr>
          <a:xfrm>
            <a:off x="8456673" y="3621422"/>
            <a:ext cx="1219200" cy="230832"/>
          </a:xfrm>
          <a:prstGeom prst="rect">
            <a:avLst/>
          </a:prstGeom>
          <a:noFill/>
        </p:spPr>
        <p:txBody>
          <a:bodyPr wrap="square">
            <a:spAutoFit/>
          </a:bodyPr>
          <a:lstStyle/>
          <a:p>
            <a:pPr algn="ctr"/>
            <a:r>
              <a:rPr lang="en-US" sz="900" dirty="0">
                <a:solidFill>
                  <a:schemeClr val="accent5"/>
                </a:solidFill>
                <a:ea typeface="Times New Roman" panose="02020603050405020304" pitchFamily="18" charset="0"/>
              </a:rPr>
              <a:t>/month</a:t>
            </a:r>
            <a:endParaRPr lang="en-ID" sz="900" dirty="0">
              <a:solidFill>
                <a:schemeClr val="accent5"/>
              </a:solidFill>
            </a:endParaRPr>
          </a:p>
        </p:txBody>
      </p:sp>
      <p:sp>
        <p:nvSpPr>
          <p:cNvPr id="34" name="TextBox 33">
            <a:extLst>
              <a:ext uri="{FF2B5EF4-FFF2-40B4-BE49-F238E27FC236}">
                <a16:creationId xmlns:a16="http://schemas.microsoft.com/office/drawing/2014/main" id="{1ACB4D2C-0552-4C73-B844-1A217E3E783E}"/>
              </a:ext>
            </a:extLst>
          </p:cNvPr>
          <p:cNvSpPr txBox="1"/>
          <p:nvPr/>
        </p:nvSpPr>
        <p:spPr>
          <a:xfrm>
            <a:off x="8342373" y="4170088"/>
            <a:ext cx="1447800" cy="379078"/>
          </a:xfrm>
          <a:prstGeom prst="rect">
            <a:avLst/>
          </a:prstGeom>
          <a:noFill/>
        </p:spPr>
        <p:txBody>
          <a:bodyPr wrap="square">
            <a:spAutoFit/>
          </a:bodyPr>
          <a:lstStyle/>
          <a:p>
            <a:pPr algn="ctr">
              <a:lnSpc>
                <a:spcPct val="150000"/>
              </a:lnSpc>
            </a:pPr>
            <a:r>
              <a:rPr lang="en-US" sz="1400" b="1" dirty="0">
                <a:solidFill>
                  <a:schemeClr val="accent5"/>
                </a:solidFill>
                <a:effectLst/>
                <a:ea typeface="Times New Roman" panose="02020603050405020304" pitchFamily="18" charset="0"/>
              </a:rPr>
              <a:t>FEATURES</a:t>
            </a:r>
            <a:endParaRPr lang="id-ID" sz="1400" b="1" dirty="0">
              <a:solidFill>
                <a:schemeClr val="accent5"/>
              </a:solidFill>
              <a:effectLst/>
              <a:ea typeface="Times New Roman" panose="02020603050405020304" pitchFamily="18" charset="0"/>
            </a:endParaRPr>
          </a:p>
        </p:txBody>
      </p:sp>
      <p:sp>
        <p:nvSpPr>
          <p:cNvPr id="35" name="Rectangle 34">
            <a:extLst>
              <a:ext uri="{FF2B5EF4-FFF2-40B4-BE49-F238E27FC236}">
                <a16:creationId xmlns:a16="http://schemas.microsoft.com/office/drawing/2014/main" id="{FAA7698E-0359-4F44-99F8-ACD4C63A33AE}"/>
              </a:ext>
            </a:extLst>
          </p:cNvPr>
          <p:cNvSpPr/>
          <p:nvPr/>
        </p:nvSpPr>
        <p:spPr>
          <a:xfrm>
            <a:off x="1768641" y="2582180"/>
            <a:ext cx="2714172" cy="3561443"/>
          </a:xfrm>
          <a:prstGeom prst="rect">
            <a:avLst/>
          </a:prstGeom>
          <a:gradFill>
            <a:gsLst>
              <a:gs pos="0">
                <a:schemeClr val="accent1"/>
              </a:gs>
              <a:gs pos="100000">
                <a:schemeClr val="accent2"/>
              </a:gs>
            </a:gsLst>
            <a:lin ang="5400000" scaled="1"/>
          </a:gradFill>
          <a:ln>
            <a:noFill/>
          </a:ln>
          <a:effectLst>
            <a:outerShdw blurRad="317500" sx="102000" sy="102000" algn="ctr" rotWithShape="0">
              <a:prstClr val="black">
                <a:alpha val="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cxnSp>
        <p:nvCxnSpPr>
          <p:cNvPr id="36" name="Straight Connector 35">
            <a:extLst>
              <a:ext uri="{FF2B5EF4-FFF2-40B4-BE49-F238E27FC236}">
                <a16:creationId xmlns:a16="http://schemas.microsoft.com/office/drawing/2014/main" id="{F13C6112-51D5-42BC-86DE-4F7377C732E3}"/>
              </a:ext>
            </a:extLst>
          </p:cNvPr>
          <p:cNvCxnSpPr/>
          <p:nvPr/>
        </p:nvCxnSpPr>
        <p:spPr>
          <a:xfrm>
            <a:off x="1768641" y="4030151"/>
            <a:ext cx="2714172" cy="0"/>
          </a:xfrm>
          <a:prstGeom prst="line">
            <a:avLst/>
          </a:prstGeom>
          <a:ln w="15875">
            <a:solidFill>
              <a:schemeClr val="accent5">
                <a:alpha val="55000"/>
              </a:schemeClr>
            </a:solidFill>
            <a:prstDash val="dash"/>
          </a:ln>
        </p:spPr>
        <p:style>
          <a:lnRef idx="1">
            <a:schemeClr val="accent1"/>
          </a:lnRef>
          <a:fillRef idx="0">
            <a:schemeClr val="accent1"/>
          </a:fillRef>
          <a:effectRef idx="0">
            <a:schemeClr val="accent1"/>
          </a:effectRef>
          <a:fontRef idx="minor">
            <a:schemeClr val="tx1"/>
          </a:fontRef>
        </p:style>
      </p:cxnSp>
      <p:sp>
        <p:nvSpPr>
          <p:cNvPr id="37" name="Parallelogram 36">
            <a:extLst>
              <a:ext uri="{FF2B5EF4-FFF2-40B4-BE49-F238E27FC236}">
                <a16:creationId xmlns:a16="http://schemas.microsoft.com/office/drawing/2014/main" id="{AC3A6D2D-0C1E-4C11-8FD5-6658D87B53E3}"/>
              </a:ext>
            </a:extLst>
          </p:cNvPr>
          <p:cNvSpPr/>
          <p:nvPr/>
        </p:nvSpPr>
        <p:spPr>
          <a:xfrm>
            <a:off x="2226194" y="2394067"/>
            <a:ext cx="1799066" cy="414338"/>
          </a:xfrm>
          <a:prstGeom prst="parallelogram">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900" b="1" dirty="0">
                <a:solidFill>
                  <a:schemeClr val="accent5"/>
                </a:solidFill>
              </a:rPr>
              <a:t>REGULAR PLAN</a:t>
            </a:r>
            <a:endParaRPr lang="en-ID" sz="900" b="1" dirty="0">
              <a:solidFill>
                <a:schemeClr val="accent5"/>
              </a:solidFill>
            </a:endParaRPr>
          </a:p>
        </p:txBody>
      </p:sp>
      <p:sp>
        <p:nvSpPr>
          <p:cNvPr id="38" name="TextBox 37">
            <a:extLst>
              <a:ext uri="{FF2B5EF4-FFF2-40B4-BE49-F238E27FC236}">
                <a16:creationId xmlns:a16="http://schemas.microsoft.com/office/drawing/2014/main" id="{07A99A65-DC68-41F2-8C6C-852773AFB96B}"/>
              </a:ext>
            </a:extLst>
          </p:cNvPr>
          <p:cNvSpPr txBox="1"/>
          <p:nvPr/>
        </p:nvSpPr>
        <p:spPr>
          <a:xfrm>
            <a:off x="1953932" y="4685790"/>
            <a:ext cx="2178188" cy="319190"/>
          </a:xfrm>
          <a:prstGeom prst="rect">
            <a:avLst/>
          </a:prstGeom>
          <a:noFill/>
        </p:spPr>
        <p:txBody>
          <a:bodyPr wrap="square">
            <a:spAutoFit/>
          </a:bodyPr>
          <a:lstStyle/>
          <a:p>
            <a:pPr marL="228600" indent="-228600">
              <a:lnSpc>
                <a:spcPct val="150000"/>
              </a:lnSpc>
              <a:buFont typeface="+mj-lt"/>
              <a:buAutoNum type="arabicPeriod"/>
            </a:pPr>
            <a:r>
              <a:rPr lang="en-US" sz="1100" dirty="0" err="1">
                <a:solidFill>
                  <a:schemeClr val="accent5"/>
                </a:solidFill>
                <a:ea typeface="Times New Roman" panose="02020603050405020304" pitchFamily="18" charset="0"/>
              </a:rPr>
              <a:t>Anit</a:t>
            </a:r>
            <a:r>
              <a:rPr lang="en-US" sz="1100" dirty="0">
                <a:solidFill>
                  <a:schemeClr val="accent5"/>
                </a:solidFill>
                <a:ea typeface="Times New Roman" panose="02020603050405020304" pitchFamily="18" charset="0"/>
              </a:rPr>
              <a:t> s</a:t>
            </a:r>
            <a:r>
              <a:rPr lang="id-ID" sz="1100" dirty="0">
                <a:solidFill>
                  <a:schemeClr val="accent5"/>
                </a:solidFill>
                <a:ea typeface="Times New Roman" panose="02020603050405020304" pitchFamily="18" charset="0"/>
              </a:rPr>
              <a:t>magna sit amet</a:t>
            </a:r>
            <a:endParaRPr lang="id-ID" sz="1100" dirty="0">
              <a:solidFill>
                <a:schemeClr val="accent5"/>
              </a:solidFill>
              <a:effectLst/>
              <a:ea typeface="Times New Roman" panose="02020603050405020304" pitchFamily="18" charset="0"/>
            </a:endParaRPr>
          </a:p>
        </p:txBody>
      </p:sp>
      <p:sp>
        <p:nvSpPr>
          <p:cNvPr id="39" name="TextBox 38">
            <a:extLst>
              <a:ext uri="{FF2B5EF4-FFF2-40B4-BE49-F238E27FC236}">
                <a16:creationId xmlns:a16="http://schemas.microsoft.com/office/drawing/2014/main" id="{FBD6009D-4D43-40BA-B5C2-2DFD287C8CA8}"/>
              </a:ext>
            </a:extLst>
          </p:cNvPr>
          <p:cNvSpPr txBox="1"/>
          <p:nvPr/>
        </p:nvSpPr>
        <p:spPr>
          <a:xfrm>
            <a:off x="1953932" y="5060214"/>
            <a:ext cx="2435668" cy="319190"/>
          </a:xfrm>
          <a:prstGeom prst="rect">
            <a:avLst/>
          </a:prstGeom>
          <a:noFill/>
        </p:spPr>
        <p:txBody>
          <a:bodyPr wrap="square">
            <a:spAutoFit/>
          </a:bodyPr>
          <a:lstStyle/>
          <a:p>
            <a:pPr marL="228600" indent="-228600">
              <a:lnSpc>
                <a:spcPct val="150000"/>
              </a:lnSpc>
              <a:buFont typeface="+mj-lt"/>
              <a:buAutoNum type="arabicPeriod" startAt="2"/>
            </a:pPr>
            <a:r>
              <a:rPr lang="en-US" sz="1100" b="0" i="0" dirty="0" err="1">
                <a:solidFill>
                  <a:schemeClr val="accent5"/>
                </a:solidFill>
                <a:effectLst/>
              </a:rPr>
              <a:t>Consectetur</a:t>
            </a:r>
            <a:r>
              <a:rPr lang="en-US" sz="1100" b="0" i="0" dirty="0">
                <a:solidFill>
                  <a:schemeClr val="accent5"/>
                </a:solidFill>
                <a:effectLst/>
              </a:rPr>
              <a:t> </a:t>
            </a:r>
            <a:r>
              <a:rPr lang="en-US" sz="1100" b="0" i="0" dirty="0" err="1">
                <a:solidFill>
                  <a:schemeClr val="accent5"/>
                </a:solidFill>
                <a:effectLst/>
              </a:rPr>
              <a:t>adip</a:t>
            </a:r>
            <a:r>
              <a:rPr lang="en-US" sz="1100" b="0" i="0" dirty="0">
                <a:solidFill>
                  <a:schemeClr val="accent5"/>
                </a:solidFill>
                <a:effectLst/>
              </a:rPr>
              <a:t> </a:t>
            </a:r>
            <a:r>
              <a:rPr lang="en-US" sz="1100" b="0" i="0" dirty="0" err="1">
                <a:solidFill>
                  <a:schemeClr val="accent5"/>
                </a:solidFill>
                <a:effectLst/>
              </a:rPr>
              <a:t>iscing</a:t>
            </a:r>
            <a:r>
              <a:rPr lang="en-US" sz="1100" b="0" i="0" dirty="0">
                <a:solidFill>
                  <a:schemeClr val="accent5"/>
                </a:solidFill>
                <a:effectLst/>
              </a:rPr>
              <a:t> </a:t>
            </a:r>
            <a:r>
              <a:rPr lang="en-US" sz="1100" b="0" i="0" dirty="0" err="1">
                <a:solidFill>
                  <a:schemeClr val="accent5"/>
                </a:solidFill>
                <a:effectLst/>
              </a:rPr>
              <a:t>elit</a:t>
            </a:r>
            <a:endParaRPr lang="id-ID" sz="1100" dirty="0">
              <a:solidFill>
                <a:schemeClr val="accent5"/>
              </a:solidFill>
              <a:effectLst/>
              <a:ea typeface="Times New Roman" panose="02020603050405020304" pitchFamily="18" charset="0"/>
            </a:endParaRPr>
          </a:p>
        </p:txBody>
      </p:sp>
      <p:sp>
        <p:nvSpPr>
          <p:cNvPr id="40" name="TextBox 39">
            <a:extLst>
              <a:ext uri="{FF2B5EF4-FFF2-40B4-BE49-F238E27FC236}">
                <a16:creationId xmlns:a16="http://schemas.microsoft.com/office/drawing/2014/main" id="{87B61AC6-5EED-4631-A449-464C202147E0}"/>
              </a:ext>
            </a:extLst>
          </p:cNvPr>
          <p:cNvSpPr txBox="1"/>
          <p:nvPr/>
        </p:nvSpPr>
        <p:spPr>
          <a:xfrm>
            <a:off x="1953932" y="5434638"/>
            <a:ext cx="2272649" cy="319190"/>
          </a:xfrm>
          <a:prstGeom prst="rect">
            <a:avLst/>
          </a:prstGeom>
          <a:noFill/>
        </p:spPr>
        <p:txBody>
          <a:bodyPr wrap="square">
            <a:spAutoFit/>
          </a:bodyPr>
          <a:lstStyle/>
          <a:p>
            <a:pPr marL="228600" indent="-228600">
              <a:lnSpc>
                <a:spcPct val="150000"/>
              </a:lnSpc>
              <a:buFont typeface="+mj-lt"/>
              <a:buAutoNum type="arabicPeriod" startAt="3"/>
            </a:pPr>
            <a:r>
              <a:rPr lang="id-ID" sz="1100" dirty="0">
                <a:solidFill>
                  <a:schemeClr val="accent5"/>
                </a:solidFill>
                <a:ea typeface="Times New Roman" panose="02020603050405020304" pitchFamily="18" charset="0"/>
              </a:rPr>
              <a:t>Dui</a:t>
            </a:r>
            <a:r>
              <a:rPr lang="en-US" sz="1100" dirty="0">
                <a:solidFill>
                  <a:schemeClr val="accent5"/>
                </a:solidFill>
                <a:ea typeface="Times New Roman" panose="02020603050405020304" pitchFamily="18" charset="0"/>
              </a:rPr>
              <a:t>r</a:t>
            </a:r>
            <a:r>
              <a:rPr lang="id-ID" sz="1100" dirty="0">
                <a:solidFill>
                  <a:schemeClr val="accent5"/>
                </a:solidFill>
                <a:ea typeface="Times New Roman" panose="02020603050405020304" pitchFamily="18" charset="0"/>
              </a:rPr>
              <a:t> nunc mattis enim</a:t>
            </a:r>
            <a:endParaRPr lang="id-ID" sz="1100" dirty="0">
              <a:solidFill>
                <a:schemeClr val="accent5"/>
              </a:solidFill>
              <a:effectLst/>
              <a:ea typeface="Times New Roman" panose="02020603050405020304" pitchFamily="18" charset="0"/>
            </a:endParaRPr>
          </a:p>
        </p:txBody>
      </p:sp>
      <p:sp>
        <p:nvSpPr>
          <p:cNvPr id="41" name="TextBox 40">
            <a:extLst>
              <a:ext uri="{FF2B5EF4-FFF2-40B4-BE49-F238E27FC236}">
                <a16:creationId xmlns:a16="http://schemas.microsoft.com/office/drawing/2014/main" id="{AD58B5E7-100A-4FCB-8379-F1900DE5EA40}"/>
              </a:ext>
            </a:extLst>
          </p:cNvPr>
          <p:cNvSpPr txBox="1"/>
          <p:nvPr/>
        </p:nvSpPr>
        <p:spPr>
          <a:xfrm>
            <a:off x="2119334" y="2935492"/>
            <a:ext cx="2012786" cy="752257"/>
          </a:xfrm>
          <a:prstGeom prst="rect">
            <a:avLst/>
          </a:prstGeom>
          <a:noFill/>
        </p:spPr>
        <p:txBody>
          <a:bodyPr wrap="square">
            <a:spAutoFit/>
          </a:bodyPr>
          <a:lstStyle/>
          <a:p>
            <a:pPr algn="ctr">
              <a:lnSpc>
                <a:spcPct val="150000"/>
              </a:lnSpc>
            </a:pPr>
            <a:r>
              <a:rPr lang="en-US" sz="3200" dirty="0">
                <a:solidFill>
                  <a:schemeClr val="accent5"/>
                </a:solidFill>
                <a:ea typeface="Times New Roman" panose="02020603050405020304" pitchFamily="18" charset="0"/>
              </a:rPr>
              <a:t>$150</a:t>
            </a:r>
            <a:endParaRPr lang="id-ID" sz="3600" baseline="30000" dirty="0">
              <a:solidFill>
                <a:schemeClr val="accent5"/>
              </a:solidFill>
              <a:effectLst/>
              <a:ea typeface="Times New Roman" panose="02020603050405020304" pitchFamily="18" charset="0"/>
            </a:endParaRPr>
          </a:p>
        </p:txBody>
      </p:sp>
      <p:sp>
        <p:nvSpPr>
          <p:cNvPr id="42" name="TextBox 41">
            <a:extLst>
              <a:ext uri="{FF2B5EF4-FFF2-40B4-BE49-F238E27FC236}">
                <a16:creationId xmlns:a16="http://schemas.microsoft.com/office/drawing/2014/main" id="{7BA4C8B0-1118-42FC-A533-222008B73CF8}"/>
              </a:ext>
            </a:extLst>
          </p:cNvPr>
          <p:cNvSpPr txBox="1"/>
          <p:nvPr/>
        </p:nvSpPr>
        <p:spPr>
          <a:xfrm>
            <a:off x="2516127" y="3621422"/>
            <a:ext cx="1219200" cy="230832"/>
          </a:xfrm>
          <a:prstGeom prst="rect">
            <a:avLst/>
          </a:prstGeom>
          <a:noFill/>
        </p:spPr>
        <p:txBody>
          <a:bodyPr wrap="square">
            <a:spAutoFit/>
          </a:bodyPr>
          <a:lstStyle/>
          <a:p>
            <a:pPr algn="ctr"/>
            <a:r>
              <a:rPr lang="en-US" sz="900" dirty="0">
                <a:solidFill>
                  <a:schemeClr val="accent5"/>
                </a:solidFill>
                <a:ea typeface="Times New Roman" panose="02020603050405020304" pitchFamily="18" charset="0"/>
              </a:rPr>
              <a:t>/month</a:t>
            </a:r>
            <a:endParaRPr lang="en-ID" sz="900" dirty="0">
              <a:solidFill>
                <a:schemeClr val="accent5"/>
              </a:solidFill>
            </a:endParaRPr>
          </a:p>
        </p:txBody>
      </p:sp>
      <p:sp>
        <p:nvSpPr>
          <p:cNvPr id="43" name="TextBox 42">
            <a:extLst>
              <a:ext uri="{FF2B5EF4-FFF2-40B4-BE49-F238E27FC236}">
                <a16:creationId xmlns:a16="http://schemas.microsoft.com/office/drawing/2014/main" id="{197004BF-0C41-4925-B4E0-183C99485BF5}"/>
              </a:ext>
            </a:extLst>
          </p:cNvPr>
          <p:cNvSpPr txBox="1"/>
          <p:nvPr/>
        </p:nvSpPr>
        <p:spPr>
          <a:xfrm>
            <a:off x="2401827" y="4170088"/>
            <a:ext cx="1447800" cy="379078"/>
          </a:xfrm>
          <a:prstGeom prst="rect">
            <a:avLst/>
          </a:prstGeom>
          <a:noFill/>
        </p:spPr>
        <p:txBody>
          <a:bodyPr wrap="square">
            <a:spAutoFit/>
          </a:bodyPr>
          <a:lstStyle/>
          <a:p>
            <a:pPr algn="ctr">
              <a:lnSpc>
                <a:spcPct val="150000"/>
              </a:lnSpc>
            </a:pPr>
            <a:r>
              <a:rPr lang="en-US" sz="1400" b="1" dirty="0">
                <a:solidFill>
                  <a:schemeClr val="accent5"/>
                </a:solidFill>
                <a:effectLst/>
                <a:ea typeface="Times New Roman" panose="02020603050405020304" pitchFamily="18" charset="0"/>
              </a:rPr>
              <a:t>FEATURES</a:t>
            </a:r>
            <a:endParaRPr lang="id-ID" sz="1400" b="1" dirty="0">
              <a:solidFill>
                <a:schemeClr val="accent5"/>
              </a:solidFill>
              <a:effectLst/>
              <a:ea typeface="Times New Roman" panose="02020603050405020304" pitchFamily="18" charset="0"/>
            </a:endParaRPr>
          </a:p>
        </p:txBody>
      </p:sp>
      <p:sp>
        <p:nvSpPr>
          <p:cNvPr id="44" name="TextBox 43">
            <a:extLst>
              <a:ext uri="{FF2B5EF4-FFF2-40B4-BE49-F238E27FC236}">
                <a16:creationId xmlns:a16="http://schemas.microsoft.com/office/drawing/2014/main" id="{DF787185-44D9-40B3-BB55-7C584D9687F5}"/>
              </a:ext>
            </a:extLst>
          </p:cNvPr>
          <p:cNvSpPr txBox="1"/>
          <p:nvPr/>
        </p:nvSpPr>
        <p:spPr>
          <a:xfrm>
            <a:off x="4924206" y="5400810"/>
            <a:ext cx="2272649" cy="317587"/>
          </a:xfrm>
          <a:prstGeom prst="rect">
            <a:avLst/>
          </a:prstGeom>
          <a:noFill/>
        </p:spPr>
        <p:txBody>
          <a:bodyPr wrap="square">
            <a:spAutoFit/>
          </a:bodyPr>
          <a:lstStyle/>
          <a:p>
            <a:pPr marL="228600" indent="-228600">
              <a:lnSpc>
                <a:spcPct val="150000"/>
              </a:lnSpc>
              <a:buFont typeface="+mj-lt"/>
              <a:buAutoNum type="arabicPeriod" startAt="3"/>
            </a:pPr>
            <a:r>
              <a:rPr lang="en-US" sz="1100" dirty="0">
                <a:solidFill>
                  <a:schemeClr val="accent5"/>
                </a:solidFill>
                <a:ea typeface="Times New Roman" panose="02020603050405020304" pitchFamily="18" charset="0"/>
              </a:rPr>
              <a:t>A</a:t>
            </a:r>
            <a:r>
              <a:rPr lang="id-ID" sz="1100" dirty="0">
                <a:solidFill>
                  <a:schemeClr val="accent5"/>
                </a:solidFill>
                <a:effectLst/>
                <a:ea typeface="Times New Roman" panose="02020603050405020304" pitchFamily="18" charset="0"/>
              </a:rPr>
              <a:t>uctor urna nunc </a:t>
            </a:r>
            <a:r>
              <a:rPr lang="en-US" sz="1100" dirty="0">
                <a:solidFill>
                  <a:schemeClr val="accent5"/>
                </a:solidFill>
                <a:effectLst/>
                <a:ea typeface="Times New Roman" panose="02020603050405020304" pitchFamily="18" charset="0"/>
              </a:rPr>
              <a:t>m</a:t>
            </a:r>
            <a:r>
              <a:rPr lang="id-ID" sz="1100" dirty="0">
                <a:solidFill>
                  <a:schemeClr val="accent5"/>
                </a:solidFill>
                <a:effectLst/>
                <a:ea typeface="Times New Roman" panose="02020603050405020304" pitchFamily="18" charset="0"/>
              </a:rPr>
              <a:t>ecen</a:t>
            </a:r>
          </a:p>
        </p:txBody>
      </p:sp>
      <p:sp>
        <p:nvSpPr>
          <p:cNvPr id="47" name="TextBox 46">
            <a:extLst>
              <a:ext uri="{FF2B5EF4-FFF2-40B4-BE49-F238E27FC236}">
                <a16:creationId xmlns:a16="http://schemas.microsoft.com/office/drawing/2014/main" id="{03FD7558-B642-41F5-9A34-B467EF65A952}"/>
              </a:ext>
            </a:extLst>
          </p:cNvPr>
          <p:cNvSpPr txBox="1"/>
          <p:nvPr/>
        </p:nvSpPr>
        <p:spPr>
          <a:xfrm>
            <a:off x="4132120" y="892853"/>
            <a:ext cx="3927760" cy="584775"/>
          </a:xfrm>
          <a:prstGeom prst="rect">
            <a:avLst/>
          </a:prstGeom>
          <a:noFill/>
        </p:spPr>
        <p:txBody>
          <a:bodyPr wrap="square" rtlCol="0">
            <a:spAutoFit/>
          </a:bodyPr>
          <a:lstStyle/>
          <a:p>
            <a:pPr algn="ctr"/>
            <a:r>
              <a:rPr lang="en-US" sz="3200" dirty="0">
                <a:latin typeface="+mj-lt"/>
              </a:rPr>
              <a:t>Pricing </a:t>
            </a:r>
            <a:r>
              <a:rPr lang="en-US" sz="3200" dirty="0">
                <a:solidFill>
                  <a:schemeClr val="accent3"/>
                </a:solidFill>
                <a:latin typeface="+mj-lt"/>
              </a:rPr>
              <a:t>Plan</a:t>
            </a:r>
            <a:endParaRPr lang="en-ID" sz="3200" dirty="0">
              <a:solidFill>
                <a:schemeClr val="accent3"/>
              </a:solidFill>
              <a:latin typeface="+mj-lt"/>
            </a:endParaRPr>
          </a:p>
        </p:txBody>
      </p:sp>
      <p:sp>
        <p:nvSpPr>
          <p:cNvPr id="48" name="TextBox 47">
            <a:extLst>
              <a:ext uri="{FF2B5EF4-FFF2-40B4-BE49-F238E27FC236}">
                <a16:creationId xmlns:a16="http://schemas.microsoft.com/office/drawing/2014/main" id="{649FEC37-B8DA-4F49-B7EE-BDCB9B3828BC}"/>
              </a:ext>
            </a:extLst>
          </p:cNvPr>
          <p:cNvSpPr txBox="1"/>
          <p:nvPr/>
        </p:nvSpPr>
        <p:spPr>
          <a:xfrm>
            <a:off x="5130030" y="1429702"/>
            <a:ext cx="1931939" cy="261610"/>
          </a:xfrm>
          <a:prstGeom prst="rect">
            <a:avLst/>
          </a:prstGeom>
          <a:noFill/>
        </p:spPr>
        <p:txBody>
          <a:bodyPr wrap="none" rtlCol="0">
            <a:spAutoFit/>
          </a:bodyPr>
          <a:lstStyle/>
          <a:p>
            <a:pPr algn="ctr"/>
            <a:r>
              <a:rPr lang="en-US" sz="1100" dirty="0">
                <a:solidFill>
                  <a:schemeClr val="accent6">
                    <a:alpha val="55000"/>
                  </a:schemeClr>
                </a:solidFill>
              </a:rPr>
              <a:t>Build Your Body With Us</a:t>
            </a:r>
            <a:endParaRPr lang="en-ID" sz="1100" dirty="0">
              <a:solidFill>
                <a:schemeClr val="accent6">
                  <a:alpha val="55000"/>
                </a:schemeClr>
              </a:solidFill>
            </a:endParaRPr>
          </a:p>
        </p:txBody>
      </p:sp>
    </p:spTree>
    <p:extLst>
      <p:ext uri="{BB962C8B-B14F-4D97-AF65-F5344CB8AC3E}">
        <p14:creationId xmlns:p14="http://schemas.microsoft.com/office/powerpoint/2010/main" val="950990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2" name="Group 41">
            <a:extLst>
              <a:ext uri="{FF2B5EF4-FFF2-40B4-BE49-F238E27FC236}">
                <a16:creationId xmlns:a16="http://schemas.microsoft.com/office/drawing/2014/main" id="{B1CACDD5-9EB1-4A76-8CCE-742D14ACF663}"/>
              </a:ext>
            </a:extLst>
          </p:cNvPr>
          <p:cNvGrpSpPr/>
          <p:nvPr/>
        </p:nvGrpSpPr>
        <p:grpSpPr>
          <a:xfrm>
            <a:off x="6892290" y="1795899"/>
            <a:ext cx="746760" cy="592619"/>
            <a:chOff x="6052833" y="2433978"/>
            <a:chExt cx="1124541" cy="892421"/>
          </a:xfrm>
        </p:grpSpPr>
        <p:sp>
          <p:nvSpPr>
            <p:cNvPr id="40" name="Freeform: Shape 39">
              <a:extLst>
                <a:ext uri="{FF2B5EF4-FFF2-40B4-BE49-F238E27FC236}">
                  <a16:creationId xmlns:a16="http://schemas.microsoft.com/office/drawing/2014/main" id="{D652F78C-E7F9-4F4D-A1EC-A9BC2AB902D4}"/>
                </a:ext>
              </a:extLst>
            </p:cNvPr>
            <p:cNvSpPr/>
            <p:nvPr/>
          </p:nvSpPr>
          <p:spPr>
            <a:xfrm>
              <a:off x="6727558" y="2433978"/>
              <a:ext cx="449816" cy="892421"/>
            </a:xfrm>
            <a:custGeom>
              <a:avLst/>
              <a:gdLst>
                <a:gd name="connsiteX0" fmla="*/ 449816 w 449816"/>
                <a:gd name="connsiteY0" fmla="*/ 892421 h 892421"/>
                <a:gd name="connsiteX1" fmla="*/ 449816 w 449816"/>
                <a:gd name="connsiteY1" fmla="*/ 442612 h 892421"/>
                <a:gd name="connsiteX2" fmla="*/ 193196 w 449816"/>
                <a:gd name="connsiteY2" fmla="*/ 442612 h 892421"/>
                <a:gd name="connsiteX3" fmla="*/ 449816 w 449816"/>
                <a:gd name="connsiteY3" fmla="*/ 192968 h 892421"/>
                <a:gd name="connsiteX4" fmla="*/ 449816 w 449816"/>
                <a:gd name="connsiteY4" fmla="*/ 0 h 892421"/>
                <a:gd name="connsiteX5" fmla="*/ 0 w 449816"/>
                <a:gd name="connsiteY5" fmla="*/ 442612 h 892421"/>
                <a:gd name="connsiteX6" fmla="*/ 0 w 449816"/>
                <a:gd name="connsiteY6" fmla="*/ 442612 h 892421"/>
                <a:gd name="connsiteX7" fmla="*/ 0 w 449816"/>
                <a:gd name="connsiteY7" fmla="*/ 892421 h 892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9816" h="892421">
                  <a:moveTo>
                    <a:pt x="449816" y="892421"/>
                  </a:moveTo>
                  <a:lnTo>
                    <a:pt x="449816" y="442612"/>
                  </a:lnTo>
                  <a:lnTo>
                    <a:pt x="193196" y="442612"/>
                  </a:lnTo>
                  <a:cubicBezTo>
                    <a:pt x="197091" y="303668"/>
                    <a:pt x="310816" y="193036"/>
                    <a:pt x="449816" y="192968"/>
                  </a:cubicBezTo>
                  <a:lnTo>
                    <a:pt x="449816" y="0"/>
                  </a:lnTo>
                  <a:cubicBezTo>
                    <a:pt x="204174" y="-31"/>
                    <a:pt x="3931" y="197005"/>
                    <a:pt x="0" y="442612"/>
                  </a:cubicBezTo>
                  <a:lnTo>
                    <a:pt x="0" y="442612"/>
                  </a:lnTo>
                  <a:lnTo>
                    <a:pt x="0" y="892421"/>
                  </a:lnTo>
                  <a:close/>
                </a:path>
              </a:pathLst>
            </a:custGeom>
            <a:solidFill>
              <a:schemeClr val="accent5">
                <a:alpha val="28000"/>
              </a:schemeClr>
            </a:solidFill>
            <a:ln w="22423" cap="flat">
              <a:noFill/>
              <a:prstDash val="solid"/>
              <a:miter/>
            </a:ln>
          </p:spPr>
          <p:txBody>
            <a:bodyPr rtlCol="0" anchor="ctr"/>
            <a:lstStyle/>
            <a:p>
              <a:endParaRPr lang="en-ID"/>
            </a:p>
          </p:txBody>
        </p:sp>
        <p:sp>
          <p:nvSpPr>
            <p:cNvPr id="41" name="Freeform: Shape 40">
              <a:extLst>
                <a:ext uri="{FF2B5EF4-FFF2-40B4-BE49-F238E27FC236}">
                  <a16:creationId xmlns:a16="http://schemas.microsoft.com/office/drawing/2014/main" id="{972F6D78-39BD-4CD3-91B4-06B0DA1192E0}"/>
                </a:ext>
              </a:extLst>
            </p:cNvPr>
            <p:cNvSpPr/>
            <p:nvPr/>
          </p:nvSpPr>
          <p:spPr>
            <a:xfrm>
              <a:off x="6052833" y="2433978"/>
              <a:ext cx="449816" cy="892421"/>
            </a:xfrm>
            <a:custGeom>
              <a:avLst/>
              <a:gdLst>
                <a:gd name="connsiteX0" fmla="*/ 449816 w 449816"/>
                <a:gd name="connsiteY0" fmla="*/ 892421 h 892421"/>
                <a:gd name="connsiteX1" fmla="*/ 449816 w 449816"/>
                <a:gd name="connsiteY1" fmla="*/ 442612 h 892421"/>
                <a:gd name="connsiteX2" fmla="*/ 193196 w 449816"/>
                <a:gd name="connsiteY2" fmla="*/ 442612 h 892421"/>
                <a:gd name="connsiteX3" fmla="*/ 449816 w 449816"/>
                <a:gd name="connsiteY3" fmla="*/ 192968 h 892421"/>
                <a:gd name="connsiteX4" fmla="*/ 449816 w 449816"/>
                <a:gd name="connsiteY4" fmla="*/ 0 h 892421"/>
                <a:gd name="connsiteX5" fmla="*/ 0 w 449816"/>
                <a:gd name="connsiteY5" fmla="*/ 442612 h 892421"/>
                <a:gd name="connsiteX6" fmla="*/ 0 w 449816"/>
                <a:gd name="connsiteY6" fmla="*/ 442612 h 892421"/>
                <a:gd name="connsiteX7" fmla="*/ 0 w 449816"/>
                <a:gd name="connsiteY7" fmla="*/ 892421 h 892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9816" h="892421">
                  <a:moveTo>
                    <a:pt x="449816" y="892421"/>
                  </a:moveTo>
                  <a:lnTo>
                    <a:pt x="449816" y="442612"/>
                  </a:lnTo>
                  <a:lnTo>
                    <a:pt x="193196" y="442612"/>
                  </a:lnTo>
                  <a:cubicBezTo>
                    <a:pt x="197092" y="303668"/>
                    <a:pt x="310816" y="193036"/>
                    <a:pt x="449816" y="192968"/>
                  </a:cubicBezTo>
                  <a:lnTo>
                    <a:pt x="449816" y="0"/>
                  </a:lnTo>
                  <a:cubicBezTo>
                    <a:pt x="204174" y="-31"/>
                    <a:pt x="3931" y="197005"/>
                    <a:pt x="0" y="442612"/>
                  </a:cubicBezTo>
                  <a:lnTo>
                    <a:pt x="0" y="442612"/>
                  </a:lnTo>
                  <a:lnTo>
                    <a:pt x="0" y="892421"/>
                  </a:lnTo>
                  <a:close/>
                </a:path>
              </a:pathLst>
            </a:custGeom>
            <a:solidFill>
              <a:schemeClr val="accent5">
                <a:alpha val="28000"/>
              </a:schemeClr>
            </a:solidFill>
            <a:ln w="22423" cap="flat">
              <a:noFill/>
              <a:prstDash val="solid"/>
              <a:miter/>
            </a:ln>
          </p:spPr>
          <p:txBody>
            <a:bodyPr rtlCol="0" anchor="ctr"/>
            <a:lstStyle/>
            <a:p>
              <a:endParaRPr lang="en-ID"/>
            </a:p>
          </p:txBody>
        </p:sp>
      </p:grpSp>
      <p:sp>
        <p:nvSpPr>
          <p:cNvPr id="32" name="TextBox 31">
            <a:extLst>
              <a:ext uri="{FF2B5EF4-FFF2-40B4-BE49-F238E27FC236}">
                <a16:creationId xmlns:a16="http://schemas.microsoft.com/office/drawing/2014/main" id="{1EBA01EF-7F0B-4660-B4E7-9C678681F68F}"/>
              </a:ext>
            </a:extLst>
          </p:cNvPr>
          <p:cNvSpPr txBox="1"/>
          <p:nvPr/>
        </p:nvSpPr>
        <p:spPr>
          <a:xfrm>
            <a:off x="6808856" y="2762677"/>
            <a:ext cx="5173594" cy="1707519"/>
          </a:xfrm>
          <a:prstGeom prst="rect">
            <a:avLst/>
          </a:prstGeom>
          <a:noFill/>
        </p:spPr>
        <p:txBody>
          <a:bodyPr wrap="square">
            <a:spAutoFit/>
          </a:bodyPr>
          <a:lstStyle/>
          <a:p>
            <a:pPr>
              <a:lnSpc>
                <a:spcPct val="150000"/>
              </a:lnSpc>
              <a:spcAft>
                <a:spcPts val="800"/>
              </a:spcAft>
            </a:pPr>
            <a:r>
              <a:rPr lang="en-ID" sz="1800" b="1" dirty="0">
                <a:solidFill>
                  <a:schemeClr val="bg1"/>
                </a:solidFill>
                <a:ea typeface="Calibri" panose="020F0502020204030204" pitchFamily="34" charset="0"/>
                <a:cs typeface="Times New Roman" panose="02020603050405020304" pitchFamily="18" charset="0"/>
              </a:rPr>
              <a:t>Body building is much like any other sport. To be successful, you must dedicate yourself 100% to your training, diet and mental approach. </a:t>
            </a:r>
          </a:p>
        </p:txBody>
      </p:sp>
      <p:sp>
        <p:nvSpPr>
          <p:cNvPr id="43" name="Rectangle 42">
            <a:extLst>
              <a:ext uri="{FF2B5EF4-FFF2-40B4-BE49-F238E27FC236}">
                <a16:creationId xmlns:a16="http://schemas.microsoft.com/office/drawing/2014/main" id="{E33157B2-BC16-4A37-BC8A-07AEA27E92CC}"/>
              </a:ext>
            </a:extLst>
          </p:cNvPr>
          <p:cNvSpPr/>
          <p:nvPr/>
        </p:nvSpPr>
        <p:spPr>
          <a:xfrm>
            <a:off x="6856145" y="4678869"/>
            <a:ext cx="1765388" cy="230832"/>
          </a:xfrm>
          <a:prstGeom prst="rect">
            <a:avLst/>
          </a:prstGeom>
        </p:spPr>
        <p:txBody>
          <a:bodyPr wrap="square">
            <a:spAutoFit/>
          </a:bodyPr>
          <a:lstStyle/>
          <a:p>
            <a:r>
              <a:rPr lang="en-ID" sz="900" i="1" dirty="0">
                <a:solidFill>
                  <a:schemeClr val="accent5"/>
                </a:solidFill>
                <a:ea typeface="Calibri" panose="020F0502020204030204" pitchFamily="34" charset="0"/>
                <a:cs typeface="Times New Roman" panose="02020603050405020304" pitchFamily="18" charset="0"/>
              </a:rPr>
              <a:t>Quote By Your Name</a:t>
            </a:r>
            <a:endParaRPr lang="en-ID" sz="900" i="1" dirty="0">
              <a:solidFill>
                <a:schemeClr val="accent5"/>
              </a:solidFill>
            </a:endParaRPr>
          </a:p>
        </p:txBody>
      </p:sp>
      <p:sp>
        <p:nvSpPr>
          <p:cNvPr id="44" name="Rectangle 43">
            <a:extLst>
              <a:ext uri="{FF2B5EF4-FFF2-40B4-BE49-F238E27FC236}">
                <a16:creationId xmlns:a16="http://schemas.microsoft.com/office/drawing/2014/main" id="{06650598-F59F-4503-A62B-BB29505D133D}"/>
              </a:ext>
            </a:extLst>
          </p:cNvPr>
          <p:cNvSpPr/>
          <p:nvPr/>
        </p:nvSpPr>
        <p:spPr>
          <a:xfrm>
            <a:off x="8341531" y="4788002"/>
            <a:ext cx="1338781" cy="27432"/>
          </a:xfrm>
          <a:prstGeom prst="rect">
            <a:avLst/>
          </a:prstGeom>
          <a:solidFill>
            <a:schemeClr val="accent5">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200">
              <a:solidFill>
                <a:schemeClr val="accent5"/>
              </a:solidFill>
            </a:endParaRPr>
          </a:p>
        </p:txBody>
      </p:sp>
      <p:sp>
        <p:nvSpPr>
          <p:cNvPr id="3" name="Picture Placeholder 2">
            <a:extLst>
              <a:ext uri="{FF2B5EF4-FFF2-40B4-BE49-F238E27FC236}">
                <a16:creationId xmlns:a16="http://schemas.microsoft.com/office/drawing/2014/main" id="{F53CE4FE-F827-4C63-9DEE-CD48AA6F84CB}"/>
              </a:ext>
            </a:extLst>
          </p:cNvPr>
          <p:cNvSpPr>
            <a:spLocks noGrp="1"/>
          </p:cNvSpPr>
          <p:nvPr>
            <p:ph type="pic" sz="quarter" idx="10"/>
          </p:nvPr>
        </p:nvSpPr>
        <p:spPr/>
      </p:sp>
    </p:spTree>
    <p:extLst>
      <p:ext uri="{BB962C8B-B14F-4D97-AF65-F5344CB8AC3E}">
        <p14:creationId xmlns:p14="http://schemas.microsoft.com/office/powerpoint/2010/main" val="40324691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B0C965C-E65D-41ED-A271-9057CD065F55}"/>
              </a:ext>
            </a:extLst>
          </p:cNvPr>
          <p:cNvGrpSpPr/>
          <p:nvPr/>
        </p:nvGrpSpPr>
        <p:grpSpPr>
          <a:xfrm>
            <a:off x="576770" y="547633"/>
            <a:ext cx="424718" cy="386087"/>
            <a:chOff x="2129796" y="990599"/>
            <a:chExt cx="773411" cy="703064"/>
          </a:xfrm>
        </p:grpSpPr>
        <p:sp>
          <p:nvSpPr>
            <p:cNvPr id="3" name="Freeform: Shape 2">
              <a:extLst>
                <a:ext uri="{FF2B5EF4-FFF2-40B4-BE49-F238E27FC236}">
                  <a16:creationId xmlns:a16="http://schemas.microsoft.com/office/drawing/2014/main" id="{D2BBE7EC-EB3F-41F1-B57C-88CC3C7FD691}"/>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Freeform: Shape 3">
              <a:extLst>
                <a:ext uri="{FF2B5EF4-FFF2-40B4-BE49-F238E27FC236}">
                  <a16:creationId xmlns:a16="http://schemas.microsoft.com/office/drawing/2014/main" id="{1BB3EA26-04B7-4820-997C-65274E2F8C5E}"/>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5" name="TextBox 4">
            <a:extLst>
              <a:ext uri="{FF2B5EF4-FFF2-40B4-BE49-F238E27FC236}">
                <a16:creationId xmlns:a16="http://schemas.microsoft.com/office/drawing/2014/main" id="{1F3C7AF6-6E2B-467A-83C5-7EE1A2864E88}"/>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6" name="Group 5">
            <a:extLst>
              <a:ext uri="{FF2B5EF4-FFF2-40B4-BE49-F238E27FC236}">
                <a16:creationId xmlns:a16="http://schemas.microsoft.com/office/drawing/2014/main" id="{0954FE26-9C62-4B98-B6FD-0A7850B0B2D8}"/>
              </a:ext>
            </a:extLst>
          </p:cNvPr>
          <p:cNvGrpSpPr/>
          <p:nvPr/>
        </p:nvGrpSpPr>
        <p:grpSpPr>
          <a:xfrm>
            <a:off x="630478" y="6183134"/>
            <a:ext cx="253999" cy="87085"/>
            <a:chOff x="4499429" y="1843314"/>
            <a:chExt cx="253999" cy="87085"/>
          </a:xfrm>
        </p:grpSpPr>
        <p:sp>
          <p:nvSpPr>
            <p:cNvPr id="7" name="Oval 6">
              <a:extLst>
                <a:ext uri="{FF2B5EF4-FFF2-40B4-BE49-F238E27FC236}">
                  <a16:creationId xmlns:a16="http://schemas.microsoft.com/office/drawing/2014/main" id="{CE6D1515-785B-42A6-9650-F9214EC18A4D}"/>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Oval 7">
              <a:extLst>
                <a:ext uri="{FF2B5EF4-FFF2-40B4-BE49-F238E27FC236}">
                  <a16:creationId xmlns:a16="http://schemas.microsoft.com/office/drawing/2014/main" id="{B64B21CA-1B29-4357-A76D-37164E8A6D0A}"/>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26" name="Oval 25">
            <a:extLst>
              <a:ext uri="{FF2B5EF4-FFF2-40B4-BE49-F238E27FC236}">
                <a16:creationId xmlns:a16="http://schemas.microsoft.com/office/drawing/2014/main" id="{1F2E01BA-2206-44B9-9498-2C3C63363C97}"/>
              </a:ext>
            </a:extLst>
          </p:cNvPr>
          <p:cNvSpPr/>
          <p:nvPr/>
        </p:nvSpPr>
        <p:spPr>
          <a:xfrm>
            <a:off x="1492721" y="3016349"/>
            <a:ext cx="687423" cy="687423"/>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7" name="TextBox 26">
            <a:extLst>
              <a:ext uri="{FF2B5EF4-FFF2-40B4-BE49-F238E27FC236}">
                <a16:creationId xmlns:a16="http://schemas.microsoft.com/office/drawing/2014/main" id="{0466F04E-2728-400C-B7C9-5DB32EE6D27E}"/>
              </a:ext>
            </a:extLst>
          </p:cNvPr>
          <p:cNvSpPr txBox="1"/>
          <p:nvPr/>
        </p:nvSpPr>
        <p:spPr>
          <a:xfrm>
            <a:off x="2294758" y="2975121"/>
            <a:ext cx="2099526" cy="422360"/>
          </a:xfrm>
          <a:prstGeom prst="rect">
            <a:avLst/>
          </a:prstGeom>
          <a:noFill/>
        </p:spPr>
        <p:txBody>
          <a:bodyPr wrap="square">
            <a:spAutoFit/>
          </a:bodyPr>
          <a:lstStyle/>
          <a:p>
            <a:pPr>
              <a:lnSpc>
                <a:spcPct val="150000"/>
              </a:lnSpc>
            </a:pPr>
            <a:r>
              <a:rPr lang="en-US" sz="1600" b="1" dirty="0">
                <a:solidFill>
                  <a:schemeClr val="tx2"/>
                </a:solidFill>
                <a:effectLst/>
                <a:latin typeface="Open Sans SemiBold" panose="020B0706030804020204" pitchFamily="34" charset="0"/>
                <a:ea typeface="Open Sans SemiBold" panose="020B0706030804020204" pitchFamily="34" charset="0"/>
                <a:cs typeface="Open Sans SemiBold" panose="020B0706030804020204" pitchFamily="34" charset="0"/>
              </a:rPr>
              <a:t>Phone Number</a:t>
            </a:r>
            <a:endParaRPr lang="id-ID" sz="1600" b="1" dirty="0">
              <a:solidFill>
                <a:schemeClr val="tx2"/>
              </a:solidFill>
              <a:effectLst/>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28" name="TextBox 27">
            <a:extLst>
              <a:ext uri="{FF2B5EF4-FFF2-40B4-BE49-F238E27FC236}">
                <a16:creationId xmlns:a16="http://schemas.microsoft.com/office/drawing/2014/main" id="{31659D3B-A2C8-4A01-85B1-02DB16BF9D12}"/>
              </a:ext>
            </a:extLst>
          </p:cNvPr>
          <p:cNvSpPr txBox="1"/>
          <p:nvPr/>
        </p:nvSpPr>
        <p:spPr>
          <a:xfrm>
            <a:off x="2294759" y="3327484"/>
            <a:ext cx="1828800" cy="319190"/>
          </a:xfrm>
          <a:prstGeom prst="rect">
            <a:avLst/>
          </a:prstGeom>
          <a:noFill/>
        </p:spPr>
        <p:txBody>
          <a:bodyPr wrap="square">
            <a:spAutoFit/>
          </a:bodyPr>
          <a:lstStyle/>
          <a:p>
            <a:pPr>
              <a:lnSpc>
                <a:spcPct val="150000"/>
              </a:lnSpc>
            </a:pPr>
            <a:r>
              <a:rPr lang="en-ID" sz="1100" b="0" i="0" dirty="0">
                <a:solidFill>
                  <a:schemeClr val="accent6"/>
                </a:solidFill>
                <a:effectLst/>
              </a:rPr>
              <a:t>+987 876 765 76 577</a:t>
            </a:r>
            <a:endParaRPr lang="id-ID" sz="1100" dirty="0">
              <a:solidFill>
                <a:schemeClr val="accent6"/>
              </a:solidFill>
              <a:effectLst/>
              <a:ea typeface="Times New Roman" panose="02020603050405020304" pitchFamily="18" charset="0"/>
            </a:endParaRPr>
          </a:p>
        </p:txBody>
      </p:sp>
      <p:sp>
        <p:nvSpPr>
          <p:cNvPr id="29" name="Oval 28">
            <a:extLst>
              <a:ext uri="{FF2B5EF4-FFF2-40B4-BE49-F238E27FC236}">
                <a16:creationId xmlns:a16="http://schemas.microsoft.com/office/drawing/2014/main" id="{CF3D5842-6179-422C-A21B-FEE8ADED2F0E}"/>
              </a:ext>
            </a:extLst>
          </p:cNvPr>
          <p:cNvSpPr/>
          <p:nvPr/>
        </p:nvSpPr>
        <p:spPr>
          <a:xfrm>
            <a:off x="1492721" y="3942382"/>
            <a:ext cx="687423" cy="68742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0" name="TextBox 29">
            <a:extLst>
              <a:ext uri="{FF2B5EF4-FFF2-40B4-BE49-F238E27FC236}">
                <a16:creationId xmlns:a16="http://schemas.microsoft.com/office/drawing/2014/main" id="{066479DC-EDC7-4902-9103-6914A97E1B48}"/>
              </a:ext>
            </a:extLst>
          </p:cNvPr>
          <p:cNvSpPr txBox="1"/>
          <p:nvPr/>
        </p:nvSpPr>
        <p:spPr>
          <a:xfrm>
            <a:off x="2294758" y="3901154"/>
            <a:ext cx="2099526" cy="422360"/>
          </a:xfrm>
          <a:prstGeom prst="rect">
            <a:avLst/>
          </a:prstGeom>
          <a:noFill/>
        </p:spPr>
        <p:txBody>
          <a:bodyPr wrap="square">
            <a:spAutoFit/>
          </a:bodyPr>
          <a:lstStyle/>
          <a:p>
            <a:pPr>
              <a:lnSpc>
                <a:spcPct val="150000"/>
              </a:lnSpc>
            </a:pPr>
            <a:r>
              <a:rPr lang="en-US" sz="1600" b="1" dirty="0">
                <a:solidFill>
                  <a:schemeClr val="tx2"/>
                </a:solidFill>
                <a:effectLst/>
                <a:latin typeface="Open Sans SemiBold" panose="020B0706030804020204" pitchFamily="34" charset="0"/>
                <a:ea typeface="Open Sans SemiBold" panose="020B0706030804020204" pitchFamily="34" charset="0"/>
                <a:cs typeface="Open Sans SemiBold" panose="020B0706030804020204" pitchFamily="34" charset="0"/>
              </a:rPr>
              <a:t>E-mail Address</a:t>
            </a:r>
            <a:endParaRPr lang="id-ID" sz="1600" b="1" dirty="0">
              <a:solidFill>
                <a:schemeClr val="tx2"/>
              </a:solidFill>
              <a:effectLst/>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31" name="TextBox 30">
            <a:extLst>
              <a:ext uri="{FF2B5EF4-FFF2-40B4-BE49-F238E27FC236}">
                <a16:creationId xmlns:a16="http://schemas.microsoft.com/office/drawing/2014/main" id="{7E2E3643-87D9-42AD-B762-A815DCA4BF55}"/>
              </a:ext>
            </a:extLst>
          </p:cNvPr>
          <p:cNvSpPr txBox="1"/>
          <p:nvPr/>
        </p:nvSpPr>
        <p:spPr>
          <a:xfrm>
            <a:off x="2294759" y="4253517"/>
            <a:ext cx="1828800" cy="319190"/>
          </a:xfrm>
          <a:prstGeom prst="rect">
            <a:avLst/>
          </a:prstGeom>
          <a:noFill/>
        </p:spPr>
        <p:txBody>
          <a:bodyPr wrap="square">
            <a:spAutoFit/>
          </a:bodyPr>
          <a:lstStyle/>
          <a:p>
            <a:pPr>
              <a:lnSpc>
                <a:spcPct val="150000"/>
              </a:lnSpc>
            </a:pPr>
            <a:r>
              <a:rPr lang="en-ID" sz="1100" b="0" i="0" dirty="0">
                <a:solidFill>
                  <a:schemeClr val="accent6"/>
                </a:solidFill>
                <a:effectLst/>
              </a:rPr>
              <a:t>info@</a:t>
            </a:r>
            <a:r>
              <a:rPr lang="en-US" sz="1100" b="0" i="0" dirty="0" err="1">
                <a:solidFill>
                  <a:schemeClr val="accent6"/>
                </a:solidFill>
                <a:effectLst/>
              </a:rPr>
              <a:t>triton</a:t>
            </a:r>
            <a:r>
              <a:rPr lang="en-US" sz="1100" dirty="0" err="1">
                <a:solidFill>
                  <a:schemeClr val="accent6"/>
                </a:solidFill>
              </a:rPr>
              <a:t>fitness</a:t>
            </a:r>
            <a:r>
              <a:rPr lang="en-ID" sz="1100" b="0" i="0" dirty="0">
                <a:solidFill>
                  <a:schemeClr val="accent6"/>
                </a:solidFill>
                <a:effectLst/>
              </a:rPr>
              <a:t>.com</a:t>
            </a:r>
            <a:endParaRPr lang="id-ID" sz="1100" dirty="0">
              <a:solidFill>
                <a:schemeClr val="accent6"/>
              </a:solidFill>
              <a:effectLst/>
              <a:ea typeface="Times New Roman" panose="02020603050405020304" pitchFamily="18" charset="0"/>
            </a:endParaRPr>
          </a:p>
        </p:txBody>
      </p:sp>
      <p:sp>
        <p:nvSpPr>
          <p:cNvPr id="32" name="Oval 31">
            <a:extLst>
              <a:ext uri="{FF2B5EF4-FFF2-40B4-BE49-F238E27FC236}">
                <a16:creationId xmlns:a16="http://schemas.microsoft.com/office/drawing/2014/main" id="{A55C944F-AFBE-4992-8DD7-8EA52B3F6507}"/>
              </a:ext>
            </a:extLst>
          </p:cNvPr>
          <p:cNvSpPr/>
          <p:nvPr/>
        </p:nvSpPr>
        <p:spPr>
          <a:xfrm>
            <a:off x="1492721" y="4868415"/>
            <a:ext cx="687423" cy="687423"/>
          </a:xfrm>
          <a:prstGeom prst="ellipse">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3" name="TextBox 32">
            <a:extLst>
              <a:ext uri="{FF2B5EF4-FFF2-40B4-BE49-F238E27FC236}">
                <a16:creationId xmlns:a16="http://schemas.microsoft.com/office/drawing/2014/main" id="{E608AF43-6A8F-419F-94FD-E612B0977AA0}"/>
              </a:ext>
            </a:extLst>
          </p:cNvPr>
          <p:cNvSpPr txBox="1"/>
          <p:nvPr/>
        </p:nvSpPr>
        <p:spPr>
          <a:xfrm>
            <a:off x="2294758" y="4827187"/>
            <a:ext cx="2099526" cy="422360"/>
          </a:xfrm>
          <a:prstGeom prst="rect">
            <a:avLst/>
          </a:prstGeom>
          <a:noFill/>
        </p:spPr>
        <p:txBody>
          <a:bodyPr wrap="square">
            <a:spAutoFit/>
          </a:bodyPr>
          <a:lstStyle/>
          <a:p>
            <a:pPr>
              <a:lnSpc>
                <a:spcPct val="150000"/>
              </a:lnSpc>
            </a:pPr>
            <a:r>
              <a:rPr lang="en-US" sz="1600" b="1" dirty="0">
                <a:solidFill>
                  <a:schemeClr val="tx2"/>
                </a:solidFill>
                <a:effectLst/>
                <a:latin typeface="Open Sans SemiBold" panose="020B0706030804020204" pitchFamily="34" charset="0"/>
                <a:ea typeface="Open Sans SemiBold" panose="020B0706030804020204" pitchFamily="34" charset="0"/>
                <a:cs typeface="Open Sans SemiBold" panose="020B0706030804020204" pitchFamily="34" charset="0"/>
              </a:rPr>
              <a:t>Offices Address</a:t>
            </a:r>
            <a:endParaRPr lang="id-ID" sz="1600" b="1" dirty="0">
              <a:solidFill>
                <a:schemeClr val="tx2"/>
              </a:solidFill>
              <a:effectLst/>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34" name="Google Shape;862;p37" descr="Marker">
            <a:extLst>
              <a:ext uri="{FF2B5EF4-FFF2-40B4-BE49-F238E27FC236}">
                <a16:creationId xmlns:a16="http://schemas.microsoft.com/office/drawing/2014/main" id="{923D1EE5-7967-405D-B4E9-B1E3040461D9}"/>
              </a:ext>
            </a:extLst>
          </p:cNvPr>
          <p:cNvSpPr/>
          <p:nvPr/>
        </p:nvSpPr>
        <p:spPr>
          <a:xfrm>
            <a:off x="1736356" y="5066552"/>
            <a:ext cx="200154" cy="291148"/>
          </a:xfrm>
          <a:custGeom>
            <a:avLst/>
            <a:gdLst/>
            <a:ahLst/>
            <a:cxnLst/>
            <a:rect l="l" t="t" r="r" b="b"/>
            <a:pathLst>
              <a:path w="398745" h="647700" extrusionOk="0">
                <a:moveTo>
                  <a:pt x="199373" y="285750"/>
                </a:moveTo>
                <a:cubicBezTo>
                  <a:pt x="151748" y="285750"/>
                  <a:pt x="113648" y="247650"/>
                  <a:pt x="113648" y="200025"/>
                </a:cubicBezTo>
                <a:cubicBezTo>
                  <a:pt x="113648" y="152400"/>
                  <a:pt x="151748" y="114300"/>
                  <a:pt x="199373" y="114300"/>
                </a:cubicBezTo>
                <a:cubicBezTo>
                  <a:pt x="246998" y="114300"/>
                  <a:pt x="285098" y="152400"/>
                  <a:pt x="285098" y="200025"/>
                </a:cubicBezTo>
                <a:cubicBezTo>
                  <a:pt x="285098" y="247650"/>
                  <a:pt x="246998" y="285750"/>
                  <a:pt x="199373" y="285750"/>
                </a:cubicBezTo>
                <a:close/>
                <a:moveTo>
                  <a:pt x="199373" y="0"/>
                </a:moveTo>
                <a:cubicBezTo>
                  <a:pt x="133650" y="0"/>
                  <a:pt x="71738" y="32385"/>
                  <a:pt x="34590" y="87630"/>
                </a:cubicBezTo>
                <a:cubicBezTo>
                  <a:pt x="-2557" y="141923"/>
                  <a:pt x="-10177" y="211455"/>
                  <a:pt x="13635" y="273368"/>
                </a:cubicBezTo>
                <a:lnTo>
                  <a:pt x="104123" y="473393"/>
                </a:lnTo>
                <a:lnTo>
                  <a:pt x="182228" y="637223"/>
                </a:lnTo>
                <a:cubicBezTo>
                  <a:pt x="185085" y="643890"/>
                  <a:pt x="191753" y="647700"/>
                  <a:pt x="199373" y="647700"/>
                </a:cubicBezTo>
                <a:cubicBezTo>
                  <a:pt x="206993" y="647700"/>
                  <a:pt x="213660" y="643890"/>
                  <a:pt x="216518" y="637223"/>
                </a:cubicBezTo>
                <a:lnTo>
                  <a:pt x="294623" y="473393"/>
                </a:lnTo>
                <a:lnTo>
                  <a:pt x="385110" y="273368"/>
                </a:lnTo>
                <a:cubicBezTo>
                  <a:pt x="408923" y="211455"/>
                  <a:pt x="401303" y="141923"/>
                  <a:pt x="364155" y="87630"/>
                </a:cubicBezTo>
                <a:cubicBezTo>
                  <a:pt x="327008" y="32385"/>
                  <a:pt x="265095" y="0"/>
                  <a:pt x="199373" y="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ea typeface="Roboto"/>
              <a:cs typeface="Roboto"/>
              <a:sym typeface="Roboto"/>
            </a:endParaRPr>
          </a:p>
        </p:txBody>
      </p:sp>
      <p:grpSp>
        <p:nvGrpSpPr>
          <p:cNvPr id="35" name="Google Shape;889;p37">
            <a:extLst>
              <a:ext uri="{FF2B5EF4-FFF2-40B4-BE49-F238E27FC236}">
                <a16:creationId xmlns:a16="http://schemas.microsoft.com/office/drawing/2014/main" id="{04D38568-2680-4A27-9EE1-7508A6B94769}"/>
              </a:ext>
            </a:extLst>
          </p:cNvPr>
          <p:cNvGrpSpPr>
            <a:grpSpLocks noChangeAspect="1"/>
          </p:cNvGrpSpPr>
          <p:nvPr/>
        </p:nvGrpSpPr>
        <p:grpSpPr>
          <a:xfrm>
            <a:off x="1690858" y="4193785"/>
            <a:ext cx="291148" cy="184616"/>
            <a:chOff x="-3917950" y="6556375"/>
            <a:chExt cx="763588" cy="484188"/>
          </a:xfrm>
          <a:solidFill>
            <a:schemeClr val="accent5"/>
          </a:solidFill>
        </p:grpSpPr>
        <p:sp>
          <p:nvSpPr>
            <p:cNvPr id="36" name="Google Shape;890;p37">
              <a:extLst>
                <a:ext uri="{FF2B5EF4-FFF2-40B4-BE49-F238E27FC236}">
                  <a16:creationId xmlns:a16="http://schemas.microsoft.com/office/drawing/2014/main" id="{E4C3D7CE-7814-4F55-9A71-9923A2628938}"/>
                </a:ext>
              </a:extLst>
            </p:cNvPr>
            <p:cNvSpPr/>
            <p:nvPr/>
          </p:nvSpPr>
          <p:spPr>
            <a:xfrm>
              <a:off x="-3892550" y="6556375"/>
              <a:ext cx="714375" cy="339725"/>
            </a:xfrm>
            <a:custGeom>
              <a:avLst/>
              <a:gdLst/>
              <a:ahLst/>
              <a:cxnLst/>
              <a:rect l="l" t="t" r="r" b="b"/>
              <a:pathLst>
                <a:path w="3151" h="1497" extrusionOk="0">
                  <a:moveTo>
                    <a:pt x="0" y="0"/>
                  </a:moveTo>
                  <a:lnTo>
                    <a:pt x="3151" y="0"/>
                  </a:lnTo>
                  <a:lnTo>
                    <a:pt x="1576" y="1497"/>
                  </a:lnTo>
                  <a:lnTo>
                    <a:pt x="0" y="0"/>
                  </a:lnTo>
                  <a:close/>
                </a:path>
              </a:pathLst>
            </a:custGeom>
            <a:grp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ea typeface="Roboto"/>
                <a:cs typeface="Roboto"/>
                <a:sym typeface="Roboto"/>
              </a:endParaRPr>
            </a:p>
          </p:txBody>
        </p:sp>
        <p:sp>
          <p:nvSpPr>
            <p:cNvPr id="37" name="Google Shape;891;p37">
              <a:extLst>
                <a:ext uri="{FF2B5EF4-FFF2-40B4-BE49-F238E27FC236}">
                  <a16:creationId xmlns:a16="http://schemas.microsoft.com/office/drawing/2014/main" id="{3B329BD9-7FD2-4F5D-BDC3-098879006088}"/>
                </a:ext>
              </a:extLst>
            </p:cNvPr>
            <p:cNvSpPr/>
            <p:nvPr/>
          </p:nvSpPr>
          <p:spPr>
            <a:xfrm>
              <a:off x="-3917950" y="6602413"/>
              <a:ext cx="763588" cy="438150"/>
            </a:xfrm>
            <a:custGeom>
              <a:avLst/>
              <a:gdLst/>
              <a:ahLst/>
              <a:cxnLst/>
              <a:rect l="l" t="t" r="r" b="b"/>
              <a:pathLst>
                <a:path w="3370" h="1933" extrusionOk="0">
                  <a:moveTo>
                    <a:pt x="0" y="0"/>
                  </a:moveTo>
                  <a:lnTo>
                    <a:pt x="1685" y="1602"/>
                  </a:lnTo>
                  <a:lnTo>
                    <a:pt x="3370" y="0"/>
                  </a:lnTo>
                  <a:lnTo>
                    <a:pt x="3370" y="1933"/>
                  </a:lnTo>
                  <a:lnTo>
                    <a:pt x="0" y="1933"/>
                  </a:lnTo>
                  <a:lnTo>
                    <a:pt x="0" y="0"/>
                  </a:lnTo>
                  <a:close/>
                </a:path>
              </a:pathLst>
            </a:custGeom>
            <a:grp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ea typeface="Roboto"/>
                <a:cs typeface="Roboto"/>
                <a:sym typeface="Roboto"/>
              </a:endParaRPr>
            </a:p>
          </p:txBody>
        </p:sp>
      </p:grpSp>
      <p:grpSp>
        <p:nvGrpSpPr>
          <p:cNvPr id="38" name="Graphic 49" descr="Telephone">
            <a:extLst>
              <a:ext uri="{FF2B5EF4-FFF2-40B4-BE49-F238E27FC236}">
                <a16:creationId xmlns:a16="http://schemas.microsoft.com/office/drawing/2014/main" id="{2D1F785D-E03B-4475-B2CC-ABF536384305}"/>
              </a:ext>
            </a:extLst>
          </p:cNvPr>
          <p:cNvGrpSpPr/>
          <p:nvPr/>
        </p:nvGrpSpPr>
        <p:grpSpPr>
          <a:xfrm>
            <a:off x="1665169" y="3188797"/>
            <a:ext cx="342526" cy="342526"/>
            <a:chOff x="5638800" y="2971800"/>
            <a:chExt cx="914400" cy="914400"/>
          </a:xfrm>
          <a:solidFill>
            <a:schemeClr val="accent5"/>
          </a:solidFill>
        </p:grpSpPr>
        <p:sp>
          <p:nvSpPr>
            <p:cNvPr id="39" name="Freeform: Shape 38">
              <a:extLst>
                <a:ext uri="{FF2B5EF4-FFF2-40B4-BE49-F238E27FC236}">
                  <a16:creationId xmlns:a16="http://schemas.microsoft.com/office/drawing/2014/main" id="{AD132A9D-0EE2-4EF3-8237-F64830964769}"/>
                </a:ext>
              </a:extLst>
            </p:cNvPr>
            <p:cNvSpPr/>
            <p:nvPr/>
          </p:nvSpPr>
          <p:spPr>
            <a:xfrm>
              <a:off x="5732253" y="3152775"/>
              <a:ext cx="727493" cy="239857"/>
            </a:xfrm>
            <a:custGeom>
              <a:avLst/>
              <a:gdLst>
                <a:gd name="connsiteX0" fmla="*/ 708552 w 727493"/>
                <a:gd name="connsiteY0" fmla="*/ 94298 h 239857"/>
                <a:gd name="connsiteX1" fmla="*/ 363747 w 727493"/>
                <a:gd name="connsiteY1" fmla="*/ 0 h 239857"/>
                <a:gd name="connsiteX2" fmla="*/ 18942 w 727493"/>
                <a:gd name="connsiteY2" fmla="*/ 94298 h 239857"/>
                <a:gd name="connsiteX3" fmla="*/ 6559 w 727493"/>
                <a:gd name="connsiteY3" fmla="*/ 148590 h 239857"/>
                <a:gd name="connsiteX4" fmla="*/ 57042 w 727493"/>
                <a:gd name="connsiteY4" fmla="*/ 222885 h 239857"/>
                <a:gd name="connsiteX5" fmla="*/ 115144 w 727493"/>
                <a:gd name="connsiteY5" fmla="*/ 228600 h 239857"/>
                <a:gd name="connsiteX6" fmla="*/ 161817 w 727493"/>
                <a:gd name="connsiteY6" fmla="*/ 181927 h 239857"/>
                <a:gd name="connsiteX7" fmla="*/ 173247 w 727493"/>
                <a:gd name="connsiteY7" fmla="*/ 155258 h 239857"/>
                <a:gd name="connsiteX8" fmla="*/ 173247 w 727493"/>
                <a:gd name="connsiteY8" fmla="*/ 106680 h 239857"/>
                <a:gd name="connsiteX9" fmla="*/ 363747 w 727493"/>
                <a:gd name="connsiteY9" fmla="*/ 75248 h 239857"/>
                <a:gd name="connsiteX10" fmla="*/ 554247 w 727493"/>
                <a:gd name="connsiteY10" fmla="*/ 106680 h 239857"/>
                <a:gd name="connsiteX11" fmla="*/ 554247 w 727493"/>
                <a:gd name="connsiteY11" fmla="*/ 155258 h 239857"/>
                <a:gd name="connsiteX12" fmla="*/ 565677 w 727493"/>
                <a:gd name="connsiteY12" fmla="*/ 181927 h 239857"/>
                <a:gd name="connsiteX13" fmla="*/ 612349 w 727493"/>
                <a:gd name="connsiteY13" fmla="*/ 228600 h 239857"/>
                <a:gd name="connsiteX14" fmla="*/ 670452 w 727493"/>
                <a:gd name="connsiteY14" fmla="*/ 222885 h 239857"/>
                <a:gd name="connsiteX15" fmla="*/ 720934 w 727493"/>
                <a:gd name="connsiteY15" fmla="*/ 148590 h 239857"/>
                <a:gd name="connsiteX16" fmla="*/ 708552 w 727493"/>
                <a:gd name="connsiteY16" fmla="*/ 94298 h 239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27493" h="239857">
                  <a:moveTo>
                    <a:pt x="708552" y="94298"/>
                  </a:moveTo>
                  <a:cubicBezTo>
                    <a:pt x="607587" y="34290"/>
                    <a:pt x="489477" y="0"/>
                    <a:pt x="363747" y="0"/>
                  </a:cubicBezTo>
                  <a:cubicBezTo>
                    <a:pt x="238017" y="0"/>
                    <a:pt x="119907" y="34290"/>
                    <a:pt x="18942" y="94298"/>
                  </a:cubicBezTo>
                  <a:cubicBezTo>
                    <a:pt x="-108" y="105728"/>
                    <a:pt x="-5823" y="130493"/>
                    <a:pt x="6559" y="148590"/>
                  </a:cubicBezTo>
                  <a:lnTo>
                    <a:pt x="57042" y="222885"/>
                  </a:lnTo>
                  <a:cubicBezTo>
                    <a:pt x="70377" y="242888"/>
                    <a:pt x="98952" y="245745"/>
                    <a:pt x="115144" y="228600"/>
                  </a:cubicBezTo>
                  <a:lnTo>
                    <a:pt x="161817" y="181927"/>
                  </a:lnTo>
                  <a:cubicBezTo>
                    <a:pt x="169437" y="174308"/>
                    <a:pt x="173247" y="164783"/>
                    <a:pt x="173247" y="155258"/>
                  </a:cubicBezTo>
                  <a:lnTo>
                    <a:pt x="173247" y="106680"/>
                  </a:lnTo>
                  <a:cubicBezTo>
                    <a:pt x="233254" y="86678"/>
                    <a:pt x="297072" y="75248"/>
                    <a:pt x="363747" y="75248"/>
                  </a:cubicBezTo>
                  <a:cubicBezTo>
                    <a:pt x="430422" y="75248"/>
                    <a:pt x="494239" y="86678"/>
                    <a:pt x="554247" y="106680"/>
                  </a:cubicBezTo>
                  <a:lnTo>
                    <a:pt x="554247" y="155258"/>
                  </a:lnTo>
                  <a:cubicBezTo>
                    <a:pt x="554247" y="165735"/>
                    <a:pt x="558057" y="175260"/>
                    <a:pt x="565677" y="181927"/>
                  </a:cubicBezTo>
                  <a:lnTo>
                    <a:pt x="612349" y="228600"/>
                  </a:lnTo>
                  <a:cubicBezTo>
                    <a:pt x="629494" y="245745"/>
                    <a:pt x="657117" y="242888"/>
                    <a:pt x="670452" y="222885"/>
                  </a:cubicBezTo>
                  <a:lnTo>
                    <a:pt x="720934" y="148590"/>
                  </a:lnTo>
                  <a:cubicBezTo>
                    <a:pt x="733317" y="130493"/>
                    <a:pt x="727602" y="105728"/>
                    <a:pt x="708552" y="94298"/>
                  </a:cubicBezTo>
                  <a:close/>
                </a:path>
              </a:pathLst>
            </a:custGeom>
            <a:grpFill/>
            <a:ln w="9525" cap="flat">
              <a:noFill/>
              <a:prstDash val="solid"/>
              <a:miter/>
            </a:ln>
          </p:spPr>
          <p:txBody>
            <a:bodyPr rtlCol="0" anchor="ctr"/>
            <a:lstStyle/>
            <a:p>
              <a:endParaRPr lang="en-ID"/>
            </a:p>
          </p:txBody>
        </p:sp>
        <p:sp>
          <p:nvSpPr>
            <p:cNvPr id="40" name="Freeform: Shape 39">
              <a:extLst>
                <a:ext uri="{FF2B5EF4-FFF2-40B4-BE49-F238E27FC236}">
                  <a16:creationId xmlns:a16="http://schemas.microsoft.com/office/drawing/2014/main" id="{8FC3FC79-D823-4EE0-9679-C4DF02806FF6}"/>
                </a:ext>
              </a:extLst>
            </p:cNvPr>
            <p:cNvSpPr/>
            <p:nvPr/>
          </p:nvSpPr>
          <p:spPr>
            <a:xfrm>
              <a:off x="5810250" y="3276600"/>
              <a:ext cx="571500" cy="419100"/>
            </a:xfrm>
            <a:custGeom>
              <a:avLst/>
              <a:gdLst>
                <a:gd name="connsiteX0" fmla="*/ 381000 w 571500"/>
                <a:gd name="connsiteY0" fmla="*/ 190500 h 419100"/>
                <a:gd name="connsiteX1" fmla="*/ 342900 w 571500"/>
                <a:gd name="connsiteY1" fmla="*/ 190500 h 419100"/>
                <a:gd name="connsiteX2" fmla="*/ 342900 w 571500"/>
                <a:gd name="connsiteY2" fmla="*/ 152400 h 419100"/>
                <a:gd name="connsiteX3" fmla="*/ 381000 w 571500"/>
                <a:gd name="connsiteY3" fmla="*/ 152400 h 419100"/>
                <a:gd name="connsiteX4" fmla="*/ 381000 w 571500"/>
                <a:gd name="connsiteY4" fmla="*/ 190500 h 419100"/>
                <a:gd name="connsiteX5" fmla="*/ 381000 w 571500"/>
                <a:gd name="connsiteY5" fmla="*/ 266700 h 419100"/>
                <a:gd name="connsiteX6" fmla="*/ 342900 w 571500"/>
                <a:gd name="connsiteY6" fmla="*/ 266700 h 419100"/>
                <a:gd name="connsiteX7" fmla="*/ 342900 w 571500"/>
                <a:gd name="connsiteY7" fmla="*/ 228600 h 419100"/>
                <a:gd name="connsiteX8" fmla="*/ 381000 w 571500"/>
                <a:gd name="connsiteY8" fmla="*/ 228600 h 419100"/>
                <a:gd name="connsiteX9" fmla="*/ 381000 w 571500"/>
                <a:gd name="connsiteY9" fmla="*/ 266700 h 419100"/>
                <a:gd name="connsiteX10" fmla="*/ 381000 w 571500"/>
                <a:gd name="connsiteY10" fmla="*/ 342900 h 419100"/>
                <a:gd name="connsiteX11" fmla="*/ 342900 w 571500"/>
                <a:gd name="connsiteY11" fmla="*/ 342900 h 419100"/>
                <a:gd name="connsiteX12" fmla="*/ 342900 w 571500"/>
                <a:gd name="connsiteY12" fmla="*/ 304800 h 419100"/>
                <a:gd name="connsiteX13" fmla="*/ 381000 w 571500"/>
                <a:gd name="connsiteY13" fmla="*/ 304800 h 419100"/>
                <a:gd name="connsiteX14" fmla="*/ 381000 w 571500"/>
                <a:gd name="connsiteY14" fmla="*/ 342900 h 419100"/>
                <a:gd name="connsiteX15" fmla="*/ 304800 w 571500"/>
                <a:gd name="connsiteY15" fmla="*/ 190500 h 419100"/>
                <a:gd name="connsiteX16" fmla="*/ 266700 w 571500"/>
                <a:gd name="connsiteY16" fmla="*/ 190500 h 419100"/>
                <a:gd name="connsiteX17" fmla="*/ 266700 w 571500"/>
                <a:gd name="connsiteY17" fmla="*/ 152400 h 419100"/>
                <a:gd name="connsiteX18" fmla="*/ 304800 w 571500"/>
                <a:gd name="connsiteY18" fmla="*/ 152400 h 419100"/>
                <a:gd name="connsiteX19" fmla="*/ 304800 w 571500"/>
                <a:gd name="connsiteY19" fmla="*/ 190500 h 419100"/>
                <a:gd name="connsiteX20" fmla="*/ 304800 w 571500"/>
                <a:gd name="connsiteY20" fmla="*/ 266700 h 419100"/>
                <a:gd name="connsiteX21" fmla="*/ 266700 w 571500"/>
                <a:gd name="connsiteY21" fmla="*/ 266700 h 419100"/>
                <a:gd name="connsiteX22" fmla="*/ 266700 w 571500"/>
                <a:gd name="connsiteY22" fmla="*/ 228600 h 419100"/>
                <a:gd name="connsiteX23" fmla="*/ 304800 w 571500"/>
                <a:gd name="connsiteY23" fmla="*/ 228600 h 419100"/>
                <a:gd name="connsiteX24" fmla="*/ 304800 w 571500"/>
                <a:gd name="connsiteY24" fmla="*/ 266700 h 419100"/>
                <a:gd name="connsiteX25" fmla="*/ 304800 w 571500"/>
                <a:gd name="connsiteY25" fmla="*/ 342900 h 419100"/>
                <a:gd name="connsiteX26" fmla="*/ 266700 w 571500"/>
                <a:gd name="connsiteY26" fmla="*/ 342900 h 419100"/>
                <a:gd name="connsiteX27" fmla="*/ 266700 w 571500"/>
                <a:gd name="connsiteY27" fmla="*/ 304800 h 419100"/>
                <a:gd name="connsiteX28" fmla="*/ 304800 w 571500"/>
                <a:gd name="connsiteY28" fmla="*/ 304800 h 419100"/>
                <a:gd name="connsiteX29" fmla="*/ 304800 w 571500"/>
                <a:gd name="connsiteY29" fmla="*/ 342900 h 419100"/>
                <a:gd name="connsiteX30" fmla="*/ 228600 w 571500"/>
                <a:gd name="connsiteY30" fmla="*/ 190500 h 419100"/>
                <a:gd name="connsiteX31" fmla="*/ 190500 w 571500"/>
                <a:gd name="connsiteY31" fmla="*/ 190500 h 419100"/>
                <a:gd name="connsiteX32" fmla="*/ 190500 w 571500"/>
                <a:gd name="connsiteY32" fmla="*/ 152400 h 419100"/>
                <a:gd name="connsiteX33" fmla="*/ 228600 w 571500"/>
                <a:gd name="connsiteY33" fmla="*/ 152400 h 419100"/>
                <a:gd name="connsiteX34" fmla="*/ 228600 w 571500"/>
                <a:gd name="connsiteY34" fmla="*/ 190500 h 419100"/>
                <a:gd name="connsiteX35" fmla="*/ 228600 w 571500"/>
                <a:gd name="connsiteY35" fmla="*/ 266700 h 419100"/>
                <a:gd name="connsiteX36" fmla="*/ 190500 w 571500"/>
                <a:gd name="connsiteY36" fmla="*/ 266700 h 419100"/>
                <a:gd name="connsiteX37" fmla="*/ 190500 w 571500"/>
                <a:gd name="connsiteY37" fmla="*/ 228600 h 419100"/>
                <a:gd name="connsiteX38" fmla="*/ 228600 w 571500"/>
                <a:gd name="connsiteY38" fmla="*/ 228600 h 419100"/>
                <a:gd name="connsiteX39" fmla="*/ 228600 w 571500"/>
                <a:gd name="connsiteY39" fmla="*/ 266700 h 419100"/>
                <a:gd name="connsiteX40" fmla="*/ 228600 w 571500"/>
                <a:gd name="connsiteY40" fmla="*/ 342900 h 419100"/>
                <a:gd name="connsiteX41" fmla="*/ 190500 w 571500"/>
                <a:gd name="connsiteY41" fmla="*/ 342900 h 419100"/>
                <a:gd name="connsiteX42" fmla="*/ 190500 w 571500"/>
                <a:gd name="connsiteY42" fmla="*/ 304800 h 419100"/>
                <a:gd name="connsiteX43" fmla="*/ 228600 w 571500"/>
                <a:gd name="connsiteY43" fmla="*/ 304800 h 419100"/>
                <a:gd name="connsiteX44" fmla="*/ 228600 w 571500"/>
                <a:gd name="connsiteY44" fmla="*/ 342900 h 419100"/>
                <a:gd name="connsiteX45" fmla="*/ 438150 w 571500"/>
                <a:gd name="connsiteY45" fmla="*/ 85725 h 419100"/>
                <a:gd name="connsiteX46" fmla="*/ 438150 w 571500"/>
                <a:gd name="connsiteY46" fmla="*/ 28575 h 419100"/>
                <a:gd name="connsiteX47" fmla="*/ 409575 w 571500"/>
                <a:gd name="connsiteY47" fmla="*/ 0 h 419100"/>
                <a:gd name="connsiteX48" fmla="*/ 381000 w 571500"/>
                <a:gd name="connsiteY48" fmla="*/ 28575 h 419100"/>
                <a:gd name="connsiteX49" fmla="*/ 381000 w 571500"/>
                <a:gd name="connsiteY49" fmla="*/ 76200 h 419100"/>
                <a:gd name="connsiteX50" fmla="*/ 190500 w 571500"/>
                <a:gd name="connsiteY50" fmla="*/ 76200 h 419100"/>
                <a:gd name="connsiteX51" fmla="*/ 190500 w 571500"/>
                <a:gd name="connsiteY51" fmla="*/ 28575 h 419100"/>
                <a:gd name="connsiteX52" fmla="*/ 161925 w 571500"/>
                <a:gd name="connsiteY52" fmla="*/ 0 h 419100"/>
                <a:gd name="connsiteX53" fmla="*/ 133350 w 571500"/>
                <a:gd name="connsiteY53" fmla="*/ 28575 h 419100"/>
                <a:gd name="connsiteX54" fmla="*/ 133350 w 571500"/>
                <a:gd name="connsiteY54" fmla="*/ 85725 h 419100"/>
                <a:gd name="connsiteX55" fmla="*/ 21907 w 571500"/>
                <a:gd name="connsiteY55" fmla="*/ 197168 h 419100"/>
                <a:gd name="connsiteX56" fmla="*/ 0 w 571500"/>
                <a:gd name="connsiteY56" fmla="*/ 251460 h 419100"/>
                <a:gd name="connsiteX57" fmla="*/ 0 w 571500"/>
                <a:gd name="connsiteY57" fmla="*/ 419100 h 419100"/>
                <a:gd name="connsiteX58" fmla="*/ 571500 w 571500"/>
                <a:gd name="connsiteY58" fmla="*/ 419100 h 419100"/>
                <a:gd name="connsiteX59" fmla="*/ 571500 w 571500"/>
                <a:gd name="connsiteY59" fmla="*/ 250508 h 419100"/>
                <a:gd name="connsiteX60" fmla="*/ 549593 w 571500"/>
                <a:gd name="connsiteY60" fmla="*/ 196215 h 419100"/>
                <a:gd name="connsiteX61" fmla="*/ 438150 w 571500"/>
                <a:gd name="connsiteY61" fmla="*/ 85725 h 41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571500" h="419100">
                  <a:moveTo>
                    <a:pt x="381000" y="190500"/>
                  </a:moveTo>
                  <a:lnTo>
                    <a:pt x="342900" y="190500"/>
                  </a:lnTo>
                  <a:lnTo>
                    <a:pt x="342900" y="152400"/>
                  </a:lnTo>
                  <a:lnTo>
                    <a:pt x="381000" y="152400"/>
                  </a:lnTo>
                  <a:lnTo>
                    <a:pt x="381000" y="190500"/>
                  </a:lnTo>
                  <a:close/>
                  <a:moveTo>
                    <a:pt x="381000" y="266700"/>
                  </a:moveTo>
                  <a:lnTo>
                    <a:pt x="342900" y="266700"/>
                  </a:lnTo>
                  <a:lnTo>
                    <a:pt x="342900" y="228600"/>
                  </a:lnTo>
                  <a:lnTo>
                    <a:pt x="381000" y="228600"/>
                  </a:lnTo>
                  <a:lnTo>
                    <a:pt x="381000" y="266700"/>
                  </a:lnTo>
                  <a:close/>
                  <a:moveTo>
                    <a:pt x="381000" y="342900"/>
                  </a:moveTo>
                  <a:lnTo>
                    <a:pt x="342900" y="342900"/>
                  </a:lnTo>
                  <a:lnTo>
                    <a:pt x="342900" y="304800"/>
                  </a:lnTo>
                  <a:lnTo>
                    <a:pt x="381000" y="304800"/>
                  </a:lnTo>
                  <a:lnTo>
                    <a:pt x="381000" y="342900"/>
                  </a:lnTo>
                  <a:close/>
                  <a:moveTo>
                    <a:pt x="304800" y="190500"/>
                  </a:moveTo>
                  <a:lnTo>
                    <a:pt x="266700" y="190500"/>
                  </a:lnTo>
                  <a:lnTo>
                    <a:pt x="266700" y="152400"/>
                  </a:lnTo>
                  <a:lnTo>
                    <a:pt x="304800" y="152400"/>
                  </a:lnTo>
                  <a:lnTo>
                    <a:pt x="304800" y="190500"/>
                  </a:lnTo>
                  <a:close/>
                  <a:moveTo>
                    <a:pt x="304800" y="266700"/>
                  </a:moveTo>
                  <a:lnTo>
                    <a:pt x="266700" y="266700"/>
                  </a:lnTo>
                  <a:lnTo>
                    <a:pt x="266700" y="228600"/>
                  </a:lnTo>
                  <a:lnTo>
                    <a:pt x="304800" y="228600"/>
                  </a:lnTo>
                  <a:lnTo>
                    <a:pt x="304800" y="266700"/>
                  </a:lnTo>
                  <a:close/>
                  <a:moveTo>
                    <a:pt x="304800" y="342900"/>
                  </a:moveTo>
                  <a:lnTo>
                    <a:pt x="266700" y="342900"/>
                  </a:lnTo>
                  <a:lnTo>
                    <a:pt x="266700" y="304800"/>
                  </a:lnTo>
                  <a:lnTo>
                    <a:pt x="304800" y="304800"/>
                  </a:lnTo>
                  <a:lnTo>
                    <a:pt x="304800" y="342900"/>
                  </a:lnTo>
                  <a:close/>
                  <a:moveTo>
                    <a:pt x="228600" y="190500"/>
                  </a:moveTo>
                  <a:lnTo>
                    <a:pt x="190500" y="190500"/>
                  </a:lnTo>
                  <a:lnTo>
                    <a:pt x="190500" y="152400"/>
                  </a:lnTo>
                  <a:lnTo>
                    <a:pt x="228600" y="152400"/>
                  </a:lnTo>
                  <a:lnTo>
                    <a:pt x="228600" y="190500"/>
                  </a:lnTo>
                  <a:close/>
                  <a:moveTo>
                    <a:pt x="228600" y="266700"/>
                  </a:moveTo>
                  <a:lnTo>
                    <a:pt x="190500" y="266700"/>
                  </a:lnTo>
                  <a:lnTo>
                    <a:pt x="190500" y="228600"/>
                  </a:lnTo>
                  <a:lnTo>
                    <a:pt x="228600" y="228600"/>
                  </a:lnTo>
                  <a:lnTo>
                    <a:pt x="228600" y="266700"/>
                  </a:lnTo>
                  <a:close/>
                  <a:moveTo>
                    <a:pt x="228600" y="342900"/>
                  </a:moveTo>
                  <a:lnTo>
                    <a:pt x="190500" y="342900"/>
                  </a:lnTo>
                  <a:lnTo>
                    <a:pt x="190500" y="304800"/>
                  </a:lnTo>
                  <a:lnTo>
                    <a:pt x="228600" y="304800"/>
                  </a:lnTo>
                  <a:lnTo>
                    <a:pt x="228600" y="342900"/>
                  </a:lnTo>
                  <a:close/>
                  <a:moveTo>
                    <a:pt x="438150" y="85725"/>
                  </a:moveTo>
                  <a:lnTo>
                    <a:pt x="438150" y="28575"/>
                  </a:lnTo>
                  <a:cubicBezTo>
                    <a:pt x="438150" y="12382"/>
                    <a:pt x="425768" y="0"/>
                    <a:pt x="409575" y="0"/>
                  </a:cubicBezTo>
                  <a:cubicBezTo>
                    <a:pt x="393383" y="0"/>
                    <a:pt x="381000" y="12382"/>
                    <a:pt x="381000" y="28575"/>
                  </a:cubicBezTo>
                  <a:lnTo>
                    <a:pt x="381000" y="76200"/>
                  </a:lnTo>
                  <a:lnTo>
                    <a:pt x="190500" y="76200"/>
                  </a:lnTo>
                  <a:lnTo>
                    <a:pt x="190500" y="28575"/>
                  </a:lnTo>
                  <a:cubicBezTo>
                    <a:pt x="190500" y="12382"/>
                    <a:pt x="178118" y="0"/>
                    <a:pt x="161925" y="0"/>
                  </a:cubicBezTo>
                  <a:cubicBezTo>
                    <a:pt x="145733" y="0"/>
                    <a:pt x="133350" y="12382"/>
                    <a:pt x="133350" y="28575"/>
                  </a:cubicBezTo>
                  <a:lnTo>
                    <a:pt x="133350" y="85725"/>
                  </a:lnTo>
                  <a:lnTo>
                    <a:pt x="21907" y="197168"/>
                  </a:lnTo>
                  <a:cubicBezTo>
                    <a:pt x="7620" y="211455"/>
                    <a:pt x="0" y="230505"/>
                    <a:pt x="0" y="251460"/>
                  </a:cubicBezTo>
                  <a:lnTo>
                    <a:pt x="0" y="419100"/>
                  </a:lnTo>
                  <a:lnTo>
                    <a:pt x="571500" y="419100"/>
                  </a:lnTo>
                  <a:lnTo>
                    <a:pt x="571500" y="250508"/>
                  </a:lnTo>
                  <a:cubicBezTo>
                    <a:pt x="571500" y="230505"/>
                    <a:pt x="563880" y="210502"/>
                    <a:pt x="549593" y="196215"/>
                  </a:cubicBezTo>
                  <a:lnTo>
                    <a:pt x="438150" y="85725"/>
                  </a:lnTo>
                  <a:close/>
                </a:path>
              </a:pathLst>
            </a:custGeom>
            <a:grpFill/>
            <a:ln w="9525" cap="flat">
              <a:noFill/>
              <a:prstDash val="solid"/>
              <a:miter/>
            </a:ln>
          </p:spPr>
          <p:txBody>
            <a:bodyPr rtlCol="0" anchor="ctr"/>
            <a:lstStyle/>
            <a:p>
              <a:endParaRPr lang="en-ID"/>
            </a:p>
          </p:txBody>
        </p:sp>
      </p:grpSp>
      <p:sp>
        <p:nvSpPr>
          <p:cNvPr id="41" name="TextBox 40">
            <a:extLst>
              <a:ext uri="{FF2B5EF4-FFF2-40B4-BE49-F238E27FC236}">
                <a16:creationId xmlns:a16="http://schemas.microsoft.com/office/drawing/2014/main" id="{4A740010-C70B-4F67-86C8-5A225F9B5AD9}"/>
              </a:ext>
            </a:extLst>
          </p:cNvPr>
          <p:cNvSpPr txBox="1"/>
          <p:nvPr/>
        </p:nvSpPr>
        <p:spPr>
          <a:xfrm>
            <a:off x="2294758" y="5179550"/>
            <a:ext cx="2384951" cy="264624"/>
          </a:xfrm>
          <a:prstGeom prst="rect">
            <a:avLst/>
          </a:prstGeom>
          <a:noFill/>
        </p:spPr>
        <p:txBody>
          <a:bodyPr wrap="square">
            <a:spAutoFit/>
          </a:bodyPr>
          <a:lstStyle/>
          <a:p>
            <a:pPr marL="0" marR="0">
              <a:lnSpc>
                <a:spcPct val="107000"/>
              </a:lnSpc>
              <a:spcBef>
                <a:spcPts val="0"/>
              </a:spcBef>
              <a:spcAft>
                <a:spcPts val="800"/>
              </a:spcAft>
            </a:pPr>
            <a:r>
              <a:rPr lang="en-ID" sz="1100" dirty="0">
                <a:solidFill>
                  <a:schemeClr val="accent6"/>
                </a:solidFill>
                <a:effectLst/>
                <a:ea typeface="Calibri" panose="020F0502020204030204" pitchFamily="34" charset="0"/>
                <a:cs typeface="Calibri" panose="020F0502020204030204" pitchFamily="34" charset="0"/>
              </a:rPr>
              <a:t>Sunset</a:t>
            </a:r>
            <a:r>
              <a:rPr lang="id-ID" sz="1100" dirty="0">
                <a:solidFill>
                  <a:schemeClr val="accent6"/>
                </a:solidFill>
                <a:effectLst/>
                <a:ea typeface="Calibri" panose="020F0502020204030204" pitchFamily="34" charset="0"/>
                <a:cs typeface="Calibri" panose="020F0502020204030204" pitchFamily="34" charset="0"/>
              </a:rPr>
              <a:t> </a:t>
            </a:r>
            <a:r>
              <a:rPr lang="id-ID" sz="1100" dirty="0">
                <a:solidFill>
                  <a:schemeClr val="accent6"/>
                </a:solidFill>
                <a:ea typeface="Calibri" panose="020F0502020204030204" pitchFamily="34" charset="0"/>
                <a:cs typeface="Calibri" panose="020F0502020204030204" pitchFamily="34" charset="0"/>
              </a:rPr>
              <a:t>R</a:t>
            </a:r>
            <a:r>
              <a:rPr lang="en-ID" sz="1100" dirty="0" err="1">
                <a:solidFill>
                  <a:schemeClr val="accent6"/>
                </a:solidFill>
                <a:effectLst/>
                <a:ea typeface="Calibri" panose="020F0502020204030204" pitchFamily="34" charset="0"/>
                <a:cs typeface="Calibri" panose="020F0502020204030204" pitchFamily="34" charset="0"/>
              </a:rPr>
              <a:t>oa</a:t>
            </a:r>
            <a:r>
              <a:rPr lang="id-ID" sz="1100" dirty="0">
                <a:solidFill>
                  <a:schemeClr val="accent6"/>
                </a:solidFill>
                <a:effectLst/>
                <a:ea typeface="Calibri" panose="020F0502020204030204" pitchFamily="34" charset="0"/>
                <a:cs typeface="Calibri" panose="020F0502020204030204" pitchFamily="34" charset="0"/>
              </a:rPr>
              <a:t>d</a:t>
            </a:r>
            <a:r>
              <a:rPr lang="en-ID" sz="1100" dirty="0">
                <a:solidFill>
                  <a:schemeClr val="accent6"/>
                </a:solidFill>
                <a:effectLst/>
                <a:ea typeface="Calibri" panose="020F0502020204030204" pitchFamily="34" charset="0"/>
                <a:cs typeface="Calibri" panose="020F0502020204030204" pitchFamily="34" charset="0"/>
              </a:rPr>
              <a:t> </a:t>
            </a:r>
            <a:r>
              <a:rPr lang="id-ID" sz="1100" dirty="0">
                <a:solidFill>
                  <a:schemeClr val="accent6"/>
                </a:solidFill>
                <a:effectLst/>
                <a:ea typeface="Calibri" panose="020F0502020204030204" pitchFamily="34" charset="0"/>
                <a:cs typeface="Calibri" panose="020F0502020204030204" pitchFamily="34" charset="0"/>
              </a:rPr>
              <a:t>534</a:t>
            </a:r>
            <a:r>
              <a:rPr lang="en-ID" sz="1100" dirty="0">
                <a:solidFill>
                  <a:schemeClr val="accent6"/>
                </a:solidFill>
                <a:effectLst/>
                <a:ea typeface="Calibri" panose="020F0502020204030204" pitchFamily="34" charset="0"/>
                <a:cs typeface="Calibri" panose="020F0502020204030204" pitchFamily="34" charset="0"/>
              </a:rPr>
              <a:t>, J</a:t>
            </a:r>
            <a:r>
              <a:rPr lang="id-ID" sz="1100" dirty="0">
                <a:solidFill>
                  <a:schemeClr val="accent6"/>
                </a:solidFill>
                <a:effectLst/>
                <a:ea typeface="Calibri" panose="020F0502020204030204" pitchFamily="34" charset="0"/>
                <a:cs typeface="Calibri" panose="020F0502020204030204" pitchFamily="34" charset="0"/>
              </a:rPr>
              <a:t>akarta</a:t>
            </a:r>
            <a:endParaRPr lang="id-ID" sz="1100" dirty="0">
              <a:solidFill>
                <a:schemeClr val="accent6"/>
              </a:solidFill>
            </a:endParaRPr>
          </a:p>
        </p:txBody>
      </p:sp>
      <p:sp>
        <p:nvSpPr>
          <p:cNvPr id="42" name="TextBox 41">
            <a:extLst>
              <a:ext uri="{FF2B5EF4-FFF2-40B4-BE49-F238E27FC236}">
                <a16:creationId xmlns:a16="http://schemas.microsoft.com/office/drawing/2014/main" id="{1719BFE7-077B-4969-8509-00E9248978BB}"/>
              </a:ext>
            </a:extLst>
          </p:cNvPr>
          <p:cNvSpPr txBox="1"/>
          <p:nvPr/>
        </p:nvSpPr>
        <p:spPr>
          <a:xfrm>
            <a:off x="1421109" y="1374441"/>
            <a:ext cx="3943347" cy="1077218"/>
          </a:xfrm>
          <a:prstGeom prst="rect">
            <a:avLst/>
          </a:prstGeom>
          <a:noFill/>
        </p:spPr>
        <p:txBody>
          <a:bodyPr wrap="square" rtlCol="0">
            <a:spAutoFit/>
          </a:bodyPr>
          <a:lstStyle/>
          <a:p>
            <a:r>
              <a:rPr lang="en-US" sz="3200" dirty="0">
                <a:latin typeface="+mj-lt"/>
              </a:rPr>
              <a:t>Our Clients Are </a:t>
            </a:r>
            <a:r>
              <a:rPr lang="en-US" sz="3200" dirty="0">
                <a:solidFill>
                  <a:schemeClr val="accent3"/>
                </a:solidFill>
                <a:latin typeface="+mj-lt"/>
              </a:rPr>
              <a:t>Number One</a:t>
            </a:r>
            <a:endParaRPr lang="en-ID" sz="3200" dirty="0">
              <a:solidFill>
                <a:schemeClr val="accent3"/>
              </a:solidFill>
              <a:latin typeface="+mj-lt"/>
            </a:endParaRPr>
          </a:p>
        </p:txBody>
      </p:sp>
      <p:sp>
        <p:nvSpPr>
          <p:cNvPr id="43" name="TextBox 42">
            <a:extLst>
              <a:ext uri="{FF2B5EF4-FFF2-40B4-BE49-F238E27FC236}">
                <a16:creationId xmlns:a16="http://schemas.microsoft.com/office/drawing/2014/main" id="{1D5379B6-BDF5-45B5-BDE5-027C0DBD0CB0}"/>
              </a:ext>
            </a:extLst>
          </p:cNvPr>
          <p:cNvSpPr txBox="1"/>
          <p:nvPr/>
        </p:nvSpPr>
        <p:spPr>
          <a:xfrm>
            <a:off x="1421109" y="2397049"/>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44" name="Straight Connector 43">
            <a:extLst>
              <a:ext uri="{FF2B5EF4-FFF2-40B4-BE49-F238E27FC236}">
                <a16:creationId xmlns:a16="http://schemas.microsoft.com/office/drawing/2014/main" id="{422484FC-B865-4C59-8F1F-E437CF425B56}"/>
              </a:ext>
            </a:extLst>
          </p:cNvPr>
          <p:cNvCxnSpPr/>
          <p:nvPr/>
        </p:nvCxnSpPr>
        <p:spPr>
          <a:xfrm>
            <a:off x="3331098" y="2531162"/>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11" name="Picture Placeholder 10">
            <a:extLst>
              <a:ext uri="{FF2B5EF4-FFF2-40B4-BE49-F238E27FC236}">
                <a16:creationId xmlns:a16="http://schemas.microsoft.com/office/drawing/2014/main" id="{46922FAE-4F41-421C-AA0D-446973B4023A}"/>
              </a:ext>
            </a:extLst>
          </p:cNvPr>
          <p:cNvSpPr>
            <a:spLocks noGrp="1"/>
          </p:cNvSpPr>
          <p:nvPr>
            <p:ph type="pic" sz="quarter" idx="10"/>
          </p:nvPr>
        </p:nvSpPr>
        <p:spPr/>
      </p:sp>
    </p:spTree>
    <p:extLst>
      <p:ext uri="{BB962C8B-B14F-4D97-AF65-F5344CB8AC3E}">
        <p14:creationId xmlns:p14="http://schemas.microsoft.com/office/powerpoint/2010/main" val="603115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DD63D0DF-73C7-41B9-8CDB-C4AE209E7017}"/>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cxnSp>
        <p:nvCxnSpPr>
          <p:cNvPr id="8" name="Straight Connector 7">
            <a:extLst>
              <a:ext uri="{FF2B5EF4-FFF2-40B4-BE49-F238E27FC236}">
                <a16:creationId xmlns:a16="http://schemas.microsoft.com/office/drawing/2014/main" id="{E030AA68-49A8-46B6-84F7-1955155DAF4D}"/>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88907AD6-D35E-41AD-9891-A449FE6CD036}"/>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37</a:t>
            </a:fld>
            <a:endParaRPr lang="en-ID" sz="800" dirty="0">
              <a:solidFill>
                <a:schemeClr val="accent6">
                  <a:lumMod val="40000"/>
                  <a:lumOff val="60000"/>
                </a:schemeClr>
              </a:solidFill>
            </a:endParaRPr>
          </a:p>
        </p:txBody>
      </p:sp>
      <p:sp>
        <p:nvSpPr>
          <p:cNvPr id="10" name="TextBox 9">
            <a:extLst>
              <a:ext uri="{FF2B5EF4-FFF2-40B4-BE49-F238E27FC236}">
                <a16:creationId xmlns:a16="http://schemas.microsoft.com/office/drawing/2014/main" id="{FB0FB747-74CF-412F-BFA0-60E0F3208A3A}"/>
              </a:ext>
            </a:extLst>
          </p:cNvPr>
          <p:cNvSpPr txBox="1"/>
          <p:nvPr/>
        </p:nvSpPr>
        <p:spPr>
          <a:xfrm>
            <a:off x="6021271" y="2605598"/>
            <a:ext cx="5274644" cy="1569660"/>
          </a:xfrm>
          <a:prstGeom prst="rect">
            <a:avLst/>
          </a:prstGeom>
          <a:noFill/>
        </p:spPr>
        <p:txBody>
          <a:bodyPr wrap="square" rtlCol="0">
            <a:spAutoFit/>
          </a:bodyPr>
          <a:lstStyle/>
          <a:p>
            <a:r>
              <a:rPr lang="en-US" sz="9600" dirty="0">
                <a:latin typeface="+mj-lt"/>
              </a:rPr>
              <a:t>THA</a:t>
            </a:r>
            <a:r>
              <a:rPr lang="en-US" sz="9600" dirty="0">
                <a:solidFill>
                  <a:schemeClr val="accent3"/>
                </a:solidFill>
                <a:latin typeface="+mj-lt"/>
              </a:rPr>
              <a:t>NKS</a:t>
            </a:r>
            <a:endParaRPr lang="en-ID" sz="9600" dirty="0">
              <a:solidFill>
                <a:schemeClr val="accent3"/>
              </a:solidFill>
              <a:latin typeface="+mj-lt"/>
            </a:endParaRPr>
          </a:p>
        </p:txBody>
      </p:sp>
      <p:sp>
        <p:nvSpPr>
          <p:cNvPr id="11" name="TextBox 10">
            <a:extLst>
              <a:ext uri="{FF2B5EF4-FFF2-40B4-BE49-F238E27FC236}">
                <a16:creationId xmlns:a16="http://schemas.microsoft.com/office/drawing/2014/main" id="{FC69377B-8E5B-4FC6-B4C8-745241461CCE}"/>
              </a:ext>
            </a:extLst>
          </p:cNvPr>
          <p:cNvSpPr txBox="1"/>
          <p:nvPr/>
        </p:nvSpPr>
        <p:spPr>
          <a:xfrm>
            <a:off x="6229350" y="4014473"/>
            <a:ext cx="2896947" cy="369332"/>
          </a:xfrm>
          <a:prstGeom prst="rect">
            <a:avLst/>
          </a:prstGeom>
          <a:noFill/>
        </p:spPr>
        <p:txBody>
          <a:bodyPr wrap="none" rtlCol="0">
            <a:spAutoFit/>
          </a:bodyPr>
          <a:lstStyle/>
          <a:p>
            <a:r>
              <a:rPr lang="en-US" dirty="0">
                <a:solidFill>
                  <a:schemeClr val="accent6"/>
                </a:solidFill>
              </a:rPr>
              <a:t>And See You Next Time</a:t>
            </a:r>
            <a:endParaRPr lang="en-ID" dirty="0">
              <a:solidFill>
                <a:schemeClr val="accent6"/>
              </a:solidFill>
            </a:endParaRPr>
          </a:p>
        </p:txBody>
      </p:sp>
      <p:cxnSp>
        <p:nvCxnSpPr>
          <p:cNvPr id="12" name="Straight Connector 11">
            <a:extLst>
              <a:ext uri="{FF2B5EF4-FFF2-40B4-BE49-F238E27FC236}">
                <a16:creationId xmlns:a16="http://schemas.microsoft.com/office/drawing/2014/main" id="{D6DC805C-5A45-4F8B-807D-D65E9B9C20BD}"/>
              </a:ext>
            </a:extLst>
          </p:cNvPr>
          <p:cNvCxnSpPr>
            <a:cxnSpLocks/>
          </p:cNvCxnSpPr>
          <p:nvPr/>
        </p:nvCxnSpPr>
        <p:spPr>
          <a:xfrm>
            <a:off x="9293085" y="4199139"/>
            <a:ext cx="1124997"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3" name="Picture Placeholder 2">
            <a:extLst>
              <a:ext uri="{FF2B5EF4-FFF2-40B4-BE49-F238E27FC236}">
                <a16:creationId xmlns:a16="http://schemas.microsoft.com/office/drawing/2014/main" id="{08EFDF1D-397E-494C-BD4C-1A32CB2BF6E1}"/>
              </a:ext>
            </a:extLst>
          </p:cNvPr>
          <p:cNvSpPr>
            <a:spLocks noGrp="1"/>
          </p:cNvSpPr>
          <p:nvPr>
            <p:ph type="pic" sz="quarter" idx="10"/>
          </p:nvPr>
        </p:nvSpPr>
        <p:spPr/>
      </p:sp>
    </p:spTree>
    <p:extLst>
      <p:ext uri="{BB962C8B-B14F-4D97-AF65-F5344CB8AC3E}">
        <p14:creationId xmlns:p14="http://schemas.microsoft.com/office/powerpoint/2010/main" val="4041130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5AA5B81A-3D59-45E9-9000-F1813355B545}"/>
              </a:ext>
            </a:extLst>
          </p:cNvPr>
          <p:cNvSpPr/>
          <p:nvPr/>
        </p:nvSpPr>
        <p:spPr>
          <a:xfrm>
            <a:off x="2385734" y="0"/>
            <a:ext cx="3646598" cy="3429000"/>
          </a:xfrm>
          <a:custGeom>
            <a:avLst/>
            <a:gdLst>
              <a:gd name="connsiteX0" fmla="*/ 0 w 3646598"/>
              <a:gd name="connsiteY0" fmla="*/ 0 h 3429000"/>
              <a:gd name="connsiteX1" fmla="*/ 124702 w 3646598"/>
              <a:gd name="connsiteY1" fmla="*/ 0 h 3429000"/>
              <a:gd name="connsiteX2" fmla="*/ 467219 w 3646598"/>
              <a:gd name="connsiteY2" fmla="*/ 0 h 3429000"/>
              <a:gd name="connsiteX3" fmla="*/ 870707 w 3646598"/>
              <a:gd name="connsiteY3" fmla="*/ 0 h 3429000"/>
              <a:gd name="connsiteX4" fmla="*/ 1033703 w 3646598"/>
              <a:gd name="connsiteY4" fmla="*/ 0 h 3429000"/>
              <a:gd name="connsiteX5" fmla="*/ 1398122 w 3646598"/>
              <a:gd name="connsiteY5" fmla="*/ 0 h 3429000"/>
              <a:gd name="connsiteX6" fmla="*/ 3646598 w 3646598"/>
              <a:gd name="connsiteY6" fmla="*/ 3429000 h 3429000"/>
              <a:gd name="connsiteX7" fmla="*/ 3282179 w 3646598"/>
              <a:gd name="connsiteY7" fmla="*/ 3429000 h 3429000"/>
              <a:gd name="connsiteX8" fmla="*/ 3119183 w 3646598"/>
              <a:gd name="connsiteY8" fmla="*/ 3429000 h 3429000"/>
              <a:gd name="connsiteX9" fmla="*/ 2715695 w 3646598"/>
              <a:gd name="connsiteY9" fmla="*/ 3429000 h 3429000"/>
              <a:gd name="connsiteX10" fmla="*/ 2373178 w 3646598"/>
              <a:gd name="connsiteY10" fmla="*/ 3429000 h 3429000"/>
              <a:gd name="connsiteX11" fmla="*/ 2248476 w 3646598"/>
              <a:gd name="connsiteY11" fmla="*/ 3429000 h 3429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46598" h="3429000">
                <a:moveTo>
                  <a:pt x="0" y="0"/>
                </a:moveTo>
                <a:lnTo>
                  <a:pt x="124702" y="0"/>
                </a:lnTo>
                <a:lnTo>
                  <a:pt x="467219" y="0"/>
                </a:lnTo>
                <a:lnTo>
                  <a:pt x="870707" y="0"/>
                </a:lnTo>
                <a:lnTo>
                  <a:pt x="1033703" y="0"/>
                </a:lnTo>
                <a:lnTo>
                  <a:pt x="1398122" y="0"/>
                </a:lnTo>
                <a:lnTo>
                  <a:pt x="3646598" y="3429000"/>
                </a:lnTo>
                <a:lnTo>
                  <a:pt x="3282179" y="3429000"/>
                </a:lnTo>
                <a:lnTo>
                  <a:pt x="3119183" y="3429000"/>
                </a:lnTo>
                <a:lnTo>
                  <a:pt x="2715695" y="3429000"/>
                </a:lnTo>
                <a:lnTo>
                  <a:pt x="2373178" y="3429000"/>
                </a:lnTo>
                <a:lnTo>
                  <a:pt x="2248476" y="342900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sp>
        <p:nvSpPr>
          <p:cNvPr id="29" name="Freeform: Shape 28">
            <a:extLst>
              <a:ext uri="{FF2B5EF4-FFF2-40B4-BE49-F238E27FC236}">
                <a16:creationId xmlns:a16="http://schemas.microsoft.com/office/drawing/2014/main" id="{3853629B-7AFC-45AD-A136-7631FC41E654}"/>
              </a:ext>
            </a:extLst>
          </p:cNvPr>
          <p:cNvSpPr/>
          <p:nvPr/>
        </p:nvSpPr>
        <p:spPr>
          <a:xfrm>
            <a:off x="443528" y="6064532"/>
            <a:ext cx="1918417" cy="793468"/>
          </a:xfrm>
          <a:custGeom>
            <a:avLst/>
            <a:gdLst>
              <a:gd name="connsiteX0" fmla="*/ 0 w 1918417"/>
              <a:gd name="connsiteY0" fmla="*/ 0 h 793468"/>
              <a:gd name="connsiteX1" fmla="*/ 1398121 w 1918417"/>
              <a:gd name="connsiteY1" fmla="*/ 0 h 793468"/>
              <a:gd name="connsiteX2" fmla="*/ 1918417 w 1918417"/>
              <a:gd name="connsiteY2" fmla="*/ 793468 h 793468"/>
              <a:gd name="connsiteX3" fmla="*/ 1553998 w 1918417"/>
              <a:gd name="connsiteY3" fmla="*/ 793468 h 793468"/>
              <a:gd name="connsiteX4" fmla="*/ 1391002 w 1918417"/>
              <a:gd name="connsiteY4" fmla="*/ 793468 h 793468"/>
              <a:gd name="connsiteX5" fmla="*/ 987514 w 1918417"/>
              <a:gd name="connsiteY5" fmla="*/ 793468 h 793468"/>
              <a:gd name="connsiteX6" fmla="*/ 644997 w 1918417"/>
              <a:gd name="connsiteY6" fmla="*/ 793468 h 793468"/>
              <a:gd name="connsiteX7" fmla="*/ 520295 w 1918417"/>
              <a:gd name="connsiteY7" fmla="*/ 793468 h 793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18417" h="793468">
                <a:moveTo>
                  <a:pt x="0" y="0"/>
                </a:moveTo>
                <a:lnTo>
                  <a:pt x="1398121" y="0"/>
                </a:lnTo>
                <a:lnTo>
                  <a:pt x="1918417" y="793468"/>
                </a:lnTo>
                <a:lnTo>
                  <a:pt x="1553998" y="793468"/>
                </a:lnTo>
                <a:lnTo>
                  <a:pt x="1391002" y="793468"/>
                </a:lnTo>
                <a:lnTo>
                  <a:pt x="987514" y="793468"/>
                </a:lnTo>
                <a:lnTo>
                  <a:pt x="644997" y="793468"/>
                </a:lnTo>
                <a:lnTo>
                  <a:pt x="520295" y="793468"/>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sp>
        <p:nvSpPr>
          <p:cNvPr id="19" name="TextBox 18">
            <a:extLst>
              <a:ext uri="{FF2B5EF4-FFF2-40B4-BE49-F238E27FC236}">
                <a16:creationId xmlns:a16="http://schemas.microsoft.com/office/drawing/2014/main" id="{784F8254-DC8D-4D48-9FB8-0565E3A96AAD}"/>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grpSp>
        <p:nvGrpSpPr>
          <p:cNvPr id="24" name="Group 23">
            <a:extLst>
              <a:ext uri="{FF2B5EF4-FFF2-40B4-BE49-F238E27FC236}">
                <a16:creationId xmlns:a16="http://schemas.microsoft.com/office/drawing/2014/main" id="{FCCF3CBF-291E-4099-AA33-CC012AAB8D27}"/>
              </a:ext>
            </a:extLst>
          </p:cNvPr>
          <p:cNvGrpSpPr/>
          <p:nvPr/>
        </p:nvGrpSpPr>
        <p:grpSpPr>
          <a:xfrm>
            <a:off x="11536457" y="3032761"/>
            <a:ext cx="71551" cy="792479"/>
            <a:chOff x="8782051" y="2019301"/>
            <a:chExt cx="121444" cy="1345076"/>
          </a:xfrm>
        </p:grpSpPr>
        <p:sp>
          <p:nvSpPr>
            <p:cNvPr id="20" name="Oval 19">
              <a:extLst>
                <a:ext uri="{FF2B5EF4-FFF2-40B4-BE49-F238E27FC236}">
                  <a16:creationId xmlns:a16="http://schemas.microsoft.com/office/drawing/2014/main" id="{D506D84D-D4AC-459A-B594-553BCD5B99F1}"/>
                </a:ext>
              </a:extLst>
            </p:cNvPr>
            <p:cNvSpPr/>
            <p:nvPr/>
          </p:nvSpPr>
          <p:spPr>
            <a:xfrm>
              <a:off x="8782051" y="2019301"/>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1" name="Oval 20">
              <a:extLst>
                <a:ext uri="{FF2B5EF4-FFF2-40B4-BE49-F238E27FC236}">
                  <a16:creationId xmlns:a16="http://schemas.microsoft.com/office/drawing/2014/main" id="{163427BE-FF49-4010-B23A-E5FDE27948E9}"/>
                </a:ext>
              </a:extLst>
            </p:cNvPr>
            <p:cNvSpPr/>
            <p:nvPr/>
          </p:nvSpPr>
          <p:spPr>
            <a:xfrm>
              <a:off x="8782051" y="2427178"/>
              <a:ext cx="121444" cy="1214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2" name="Oval 21">
              <a:extLst>
                <a:ext uri="{FF2B5EF4-FFF2-40B4-BE49-F238E27FC236}">
                  <a16:creationId xmlns:a16="http://schemas.microsoft.com/office/drawing/2014/main" id="{45E9B715-FE8E-487F-BB64-2589DD6774FB}"/>
                </a:ext>
              </a:extLst>
            </p:cNvPr>
            <p:cNvSpPr/>
            <p:nvPr/>
          </p:nvSpPr>
          <p:spPr>
            <a:xfrm>
              <a:off x="8782051" y="2835055"/>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3" name="Oval 22">
              <a:extLst>
                <a:ext uri="{FF2B5EF4-FFF2-40B4-BE49-F238E27FC236}">
                  <a16:creationId xmlns:a16="http://schemas.microsoft.com/office/drawing/2014/main" id="{28B0C752-569A-47EB-812C-403C2ADBA82B}"/>
                </a:ext>
              </a:extLst>
            </p:cNvPr>
            <p:cNvSpPr/>
            <p:nvPr/>
          </p:nvSpPr>
          <p:spPr>
            <a:xfrm>
              <a:off x="8782051" y="3242933"/>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cxnSp>
        <p:nvCxnSpPr>
          <p:cNvPr id="26" name="Straight Connector 25">
            <a:extLst>
              <a:ext uri="{FF2B5EF4-FFF2-40B4-BE49-F238E27FC236}">
                <a16:creationId xmlns:a16="http://schemas.microsoft.com/office/drawing/2014/main" id="{BE1A28EE-06EE-4555-B0F5-73CC30AB2B71}"/>
              </a:ext>
            </a:extLst>
          </p:cNvPr>
          <p:cNvCxnSpPr/>
          <p:nvPr/>
        </p:nvCxnSpPr>
        <p:spPr>
          <a:xfrm>
            <a:off x="82395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02A607F9-3ED6-4D82-B34D-0BE404EA1574}"/>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4</a:t>
            </a:fld>
            <a:endParaRPr lang="en-ID" sz="800" dirty="0">
              <a:solidFill>
                <a:schemeClr val="accent6">
                  <a:lumMod val="40000"/>
                  <a:lumOff val="60000"/>
                </a:schemeClr>
              </a:solidFill>
            </a:endParaRPr>
          </a:p>
        </p:txBody>
      </p:sp>
      <p:sp>
        <p:nvSpPr>
          <p:cNvPr id="28" name="TextBox 27">
            <a:extLst>
              <a:ext uri="{FF2B5EF4-FFF2-40B4-BE49-F238E27FC236}">
                <a16:creationId xmlns:a16="http://schemas.microsoft.com/office/drawing/2014/main" id="{6FD326E4-BD2F-48FA-B1AE-DFC1844A6E01}"/>
              </a:ext>
            </a:extLst>
          </p:cNvPr>
          <p:cNvSpPr txBox="1"/>
          <p:nvPr/>
        </p:nvSpPr>
        <p:spPr>
          <a:xfrm>
            <a:off x="6715786" y="1553890"/>
            <a:ext cx="3646597" cy="1077218"/>
          </a:xfrm>
          <a:prstGeom prst="rect">
            <a:avLst/>
          </a:prstGeom>
          <a:noFill/>
        </p:spPr>
        <p:txBody>
          <a:bodyPr wrap="square" rtlCol="0">
            <a:spAutoFit/>
          </a:bodyPr>
          <a:lstStyle/>
          <a:p>
            <a:r>
              <a:rPr lang="id-ID" sz="3200" dirty="0">
                <a:latin typeface="+mj-lt"/>
              </a:rPr>
              <a:t>About </a:t>
            </a:r>
            <a:r>
              <a:rPr lang="en-US" sz="3200" dirty="0">
                <a:latin typeface="+mj-lt"/>
              </a:rPr>
              <a:t>Triton </a:t>
            </a:r>
            <a:r>
              <a:rPr lang="en-US" sz="3200" dirty="0">
                <a:solidFill>
                  <a:schemeClr val="accent3"/>
                </a:solidFill>
                <a:latin typeface="+mj-lt"/>
              </a:rPr>
              <a:t>Fitness And Gym</a:t>
            </a:r>
            <a:endParaRPr lang="en-ID" sz="3200" dirty="0">
              <a:solidFill>
                <a:schemeClr val="accent3"/>
              </a:solidFill>
              <a:latin typeface="+mj-lt"/>
            </a:endParaRPr>
          </a:p>
        </p:txBody>
      </p:sp>
      <p:sp>
        <p:nvSpPr>
          <p:cNvPr id="31" name="TextBox 30">
            <a:extLst>
              <a:ext uri="{FF2B5EF4-FFF2-40B4-BE49-F238E27FC236}">
                <a16:creationId xmlns:a16="http://schemas.microsoft.com/office/drawing/2014/main" id="{2ADE2482-89B3-4883-B6F9-2D83A415DCC5}"/>
              </a:ext>
            </a:extLst>
          </p:cNvPr>
          <p:cNvSpPr txBox="1"/>
          <p:nvPr/>
        </p:nvSpPr>
        <p:spPr>
          <a:xfrm>
            <a:off x="6715786" y="2576498"/>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34" name="Straight Connector 33">
            <a:extLst>
              <a:ext uri="{FF2B5EF4-FFF2-40B4-BE49-F238E27FC236}">
                <a16:creationId xmlns:a16="http://schemas.microsoft.com/office/drawing/2014/main" id="{EB73118E-B052-4747-9363-C800C54B5FC2}"/>
              </a:ext>
            </a:extLst>
          </p:cNvPr>
          <p:cNvCxnSpPr/>
          <p:nvPr/>
        </p:nvCxnSpPr>
        <p:spPr>
          <a:xfrm>
            <a:off x="8625775" y="2710611"/>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E7417CEC-B4B5-4D99-8873-EA8A98506F94}"/>
              </a:ext>
            </a:extLst>
          </p:cNvPr>
          <p:cNvSpPr txBox="1"/>
          <p:nvPr/>
        </p:nvSpPr>
        <p:spPr>
          <a:xfrm>
            <a:off x="6715786" y="3288987"/>
            <a:ext cx="4065666" cy="1333250"/>
          </a:xfrm>
          <a:prstGeom prst="rect">
            <a:avLst/>
          </a:prstGeom>
          <a:noFill/>
        </p:spPr>
        <p:txBody>
          <a:bodyPr wrap="square" rtlCol="0">
            <a:spAutoFit/>
          </a:bodyPr>
          <a:lstStyle/>
          <a:p>
            <a:pPr algn="just">
              <a:lnSpc>
                <a:spcPct val="150000"/>
              </a:lnSpc>
            </a:pPr>
            <a:r>
              <a:rPr lang="en-US" sz="1100" dirty="0">
                <a:solidFill>
                  <a:schemeClr val="accent6"/>
                </a:solidFill>
                <a:ea typeface="Open Sans" panose="020B0606030504020204" pitchFamily="34" charset="0"/>
                <a:cs typeface="Open Sans" panose="020B0606030504020204" pitchFamily="34" charset="0"/>
              </a:rPr>
              <a:t>Lorem ipsum dolor shf90ssit </a:t>
            </a:r>
            <a:r>
              <a:rPr lang="en-US" sz="1100" dirty="0" err="1">
                <a:solidFill>
                  <a:schemeClr val="accent6"/>
                </a:solidFill>
                <a:ea typeface="Open Sans" panose="020B0606030504020204" pitchFamily="34" charset="0"/>
                <a:cs typeface="Open Sans" panose="020B0606030504020204" pitchFamily="34" charset="0"/>
              </a:rPr>
              <a:t>amet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conse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lectus</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ornare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viverra</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ctetur</a:t>
            </a:r>
            <a:r>
              <a:rPr lang="en-US" sz="1100" dirty="0">
                <a:solidFill>
                  <a:schemeClr val="accent6"/>
                </a:solidFill>
                <a:ea typeface="Open Sans" panose="020B0606030504020204" pitchFamily="34" charset="0"/>
                <a:cs typeface="Open Sans" panose="020B0606030504020204" pitchFamily="34" charset="0"/>
              </a:rPr>
              <a:t> ad </a:t>
            </a:r>
            <a:r>
              <a:rPr lang="en-US" sz="1100" dirty="0" err="1">
                <a:solidFill>
                  <a:schemeClr val="accent6"/>
                </a:solidFill>
                <a:ea typeface="Open Sans" panose="020B0606030504020204" pitchFamily="34" charset="0"/>
                <a:cs typeface="Open Sans" panose="020B0606030504020204" pitchFamily="34" charset="0"/>
              </a:rPr>
              <a:t>acmoc</a:t>
            </a:r>
            <a:r>
              <a:rPr lang="en-US" sz="1100" dirty="0">
                <a:solidFill>
                  <a:schemeClr val="accent6"/>
                </a:solidFill>
                <a:ea typeface="Open Sans" panose="020B0606030504020204" pitchFamily="34" charset="0"/>
                <a:cs typeface="Open Sans" panose="020B0606030504020204" pitchFamily="34" charset="0"/>
              </a:rPr>
              <a:t> dada </a:t>
            </a:r>
            <a:r>
              <a:rPr lang="en-US" sz="1100" dirty="0" err="1">
                <a:solidFill>
                  <a:schemeClr val="accent6"/>
                </a:solidFill>
                <a:ea typeface="Open Sans" panose="020B0606030504020204" pitchFamily="34" charset="0"/>
                <a:cs typeface="Open Sans" panose="020B0606030504020204" pitchFamily="34" charset="0"/>
              </a:rPr>
              <a:t>ipiscing</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elit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Pellentesque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scelerisque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malesuada</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liberoa</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pellentesque</a:t>
            </a:r>
            <a:r>
              <a:rPr lang="en-US" sz="1100" dirty="0">
                <a:solidFill>
                  <a:schemeClr val="accent6"/>
                </a:solidFill>
                <a:ea typeface="Open Sans" panose="020B0606030504020204" pitchFamily="34" charset="0"/>
                <a:cs typeface="Open Sans" panose="020B0606030504020204" pitchFamily="34" charset="0"/>
              </a:rPr>
              <a:t>. Morbi </a:t>
            </a:r>
            <a:r>
              <a:rPr lang="en-US" sz="1100" dirty="0" err="1">
                <a:solidFill>
                  <a:schemeClr val="accent6"/>
                </a:solidFill>
                <a:ea typeface="Open Sans" panose="020B0606030504020204" pitchFamily="34" charset="0"/>
                <a:cs typeface="Open Sans" panose="020B0606030504020204" pitchFamily="34" charset="0"/>
              </a:rPr>
              <a:t>orci</a:t>
            </a:r>
            <a:r>
              <a:rPr lang="en-US" sz="1100" dirty="0">
                <a:solidFill>
                  <a:schemeClr val="accent6"/>
                </a:solidFill>
                <a:ea typeface="Open Sans" panose="020B0606030504020204" pitchFamily="34" charset="0"/>
                <a:cs typeface="Open Sans" panose="020B0606030504020204" pitchFamily="34" charset="0"/>
              </a:rPr>
              <a:t> sit </a:t>
            </a:r>
            <a:r>
              <a:rPr lang="en-US" sz="1100" dirty="0" err="1">
                <a:solidFill>
                  <a:schemeClr val="accent6"/>
                </a:solidFill>
                <a:ea typeface="Open Sans" panose="020B0606030504020204" pitchFamily="34" charset="0"/>
                <a:cs typeface="Open Sans" panose="020B0606030504020204" pitchFamily="34" charset="0"/>
              </a:rPr>
              <a:t>amet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conse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lectus</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ornare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viverra</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ctetur</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adipiamet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conse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lectus</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ornare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viverra</a:t>
            </a:r>
            <a:endParaRPr lang="en-ID" sz="1100" dirty="0">
              <a:solidFill>
                <a:schemeClr val="accent6"/>
              </a:solidFill>
              <a:ea typeface="Open Sans" panose="020B0606030504020204" pitchFamily="34" charset="0"/>
              <a:cs typeface="Open Sans" panose="020B0606030504020204" pitchFamily="34" charset="0"/>
            </a:endParaRPr>
          </a:p>
        </p:txBody>
      </p:sp>
      <p:sp>
        <p:nvSpPr>
          <p:cNvPr id="2" name="Rectangle: Rounded Corners 1">
            <a:extLst>
              <a:ext uri="{FF2B5EF4-FFF2-40B4-BE49-F238E27FC236}">
                <a16:creationId xmlns:a16="http://schemas.microsoft.com/office/drawing/2014/main" id="{A6CB33EC-98C2-4713-A46A-9245B30D2EA6}"/>
              </a:ext>
            </a:extLst>
          </p:cNvPr>
          <p:cNvSpPr/>
          <p:nvPr/>
        </p:nvSpPr>
        <p:spPr>
          <a:xfrm>
            <a:off x="6780755" y="4872877"/>
            <a:ext cx="1231328" cy="373177"/>
          </a:xfrm>
          <a:prstGeom prst="roundRect">
            <a:avLst>
              <a:gd name="adj" fmla="val 50000"/>
            </a:avLst>
          </a:prstGeom>
          <a:gradFill>
            <a:gsLst>
              <a:gs pos="0">
                <a:schemeClr val="accent1"/>
              </a:gs>
              <a:gs pos="100000">
                <a:schemeClr val="accent2"/>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a:solidFill>
                  <a:schemeClr val="accent5"/>
                </a:solidFill>
              </a:rPr>
              <a:t>See More</a:t>
            </a:r>
            <a:endParaRPr lang="en-ID" sz="800" b="1" dirty="0">
              <a:solidFill>
                <a:schemeClr val="accent5"/>
              </a:solidFill>
            </a:endParaRPr>
          </a:p>
        </p:txBody>
      </p:sp>
      <p:sp>
        <p:nvSpPr>
          <p:cNvPr id="25" name="Rectangle: Rounded Corners 24">
            <a:extLst>
              <a:ext uri="{FF2B5EF4-FFF2-40B4-BE49-F238E27FC236}">
                <a16:creationId xmlns:a16="http://schemas.microsoft.com/office/drawing/2014/main" id="{B7521B4D-59AE-4191-8483-1D34DE38350B}"/>
              </a:ext>
            </a:extLst>
          </p:cNvPr>
          <p:cNvSpPr/>
          <p:nvPr/>
        </p:nvSpPr>
        <p:spPr>
          <a:xfrm>
            <a:off x="8310188" y="4872877"/>
            <a:ext cx="1231328" cy="373177"/>
          </a:xfrm>
          <a:prstGeom prst="roundRect">
            <a:avLst>
              <a:gd name="adj" fmla="val 50000"/>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a:solidFill>
                  <a:schemeClr val="accent3"/>
                </a:solidFill>
              </a:rPr>
              <a:t>Next</a:t>
            </a:r>
            <a:endParaRPr lang="en-ID" sz="800" b="1" dirty="0">
              <a:solidFill>
                <a:schemeClr val="accent3"/>
              </a:solidFill>
            </a:endParaRPr>
          </a:p>
        </p:txBody>
      </p:sp>
      <p:sp>
        <p:nvSpPr>
          <p:cNvPr id="5" name="Picture Placeholder 4">
            <a:extLst>
              <a:ext uri="{FF2B5EF4-FFF2-40B4-BE49-F238E27FC236}">
                <a16:creationId xmlns:a16="http://schemas.microsoft.com/office/drawing/2014/main" id="{47A4546A-8591-4A72-979B-EC7664052D36}"/>
              </a:ext>
            </a:extLst>
          </p:cNvPr>
          <p:cNvSpPr>
            <a:spLocks noGrp="1"/>
          </p:cNvSpPr>
          <p:nvPr>
            <p:ph type="pic" sz="quarter" idx="10"/>
          </p:nvPr>
        </p:nvSpPr>
        <p:spPr/>
      </p:sp>
    </p:spTree>
    <p:extLst>
      <p:ext uri="{BB962C8B-B14F-4D97-AF65-F5344CB8AC3E}">
        <p14:creationId xmlns:p14="http://schemas.microsoft.com/office/powerpoint/2010/main" val="1174733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8869EDB-A2EA-4C95-9465-C8BA9C022F4A}"/>
              </a:ext>
            </a:extLst>
          </p:cNvPr>
          <p:cNvGrpSpPr/>
          <p:nvPr/>
        </p:nvGrpSpPr>
        <p:grpSpPr>
          <a:xfrm>
            <a:off x="5824279" y="0"/>
            <a:ext cx="5613658" cy="6858000"/>
            <a:chOff x="5824279" y="0"/>
            <a:chExt cx="5613658" cy="6858000"/>
          </a:xfrm>
        </p:grpSpPr>
        <p:sp>
          <p:nvSpPr>
            <p:cNvPr id="19" name="Freeform: Shape 18">
              <a:extLst>
                <a:ext uri="{FF2B5EF4-FFF2-40B4-BE49-F238E27FC236}">
                  <a16:creationId xmlns:a16="http://schemas.microsoft.com/office/drawing/2014/main" id="{5EBC3381-ECA4-4CE2-855A-661245FEA424}"/>
                </a:ext>
              </a:extLst>
            </p:cNvPr>
            <p:cNvSpPr/>
            <p:nvPr/>
          </p:nvSpPr>
          <p:spPr>
            <a:xfrm flipV="1">
              <a:off x="5824279" y="0"/>
              <a:ext cx="3704757" cy="3771900"/>
            </a:xfrm>
            <a:custGeom>
              <a:avLst/>
              <a:gdLst>
                <a:gd name="connsiteX0" fmla="*/ 2473324 w 3704757"/>
                <a:gd name="connsiteY0" fmla="*/ 3771900 h 3771900"/>
                <a:gd name="connsiteX1" fmla="*/ 2610496 w 3704757"/>
                <a:gd name="connsiteY1" fmla="*/ 3771900 h 3771900"/>
                <a:gd name="connsiteX2" fmla="*/ 2987265 w 3704757"/>
                <a:gd name="connsiteY2" fmla="*/ 3771900 h 3771900"/>
                <a:gd name="connsiteX3" fmla="*/ 3431102 w 3704757"/>
                <a:gd name="connsiteY3" fmla="*/ 3771900 h 3771900"/>
                <a:gd name="connsiteX4" fmla="*/ 3610397 w 3704757"/>
                <a:gd name="connsiteY4" fmla="*/ 3771900 h 3771900"/>
                <a:gd name="connsiteX5" fmla="*/ 3704757 w 3704757"/>
                <a:gd name="connsiteY5" fmla="*/ 3771900 h 3771900"/>
                <a:gd name="connsiteX6" fmla="*/ 1231433 w 3704757"/>
                <a:gd name="connsiteY6" fmla="*/ 0 h 3771900"/>
                <a:gd name="connsiteX7" fmla="*/ 1137074 w 3704757"/>
                <a:gd name="connsiteY7" fmla="*/ 0 h 3771900"/>
                <a:gd name="connsiteX8" fmla="*/ 957778 w 3704757"/>
                <a:gd name="connsiteY8" fmla="*/ 0 h 3771900"/>
                <a:gd name="connsiteX9" fmla="*/ 513941 w 3704757"/>
                <a:gd name="connsiteY9" fmla="*/ 0 h 3771900"/>
                <a:gd name="connsiteX10" fmla="*/ 137172 w 3704757"/>
                <a:gd name="connsiteY10" fmla="*/ 0 h 3771900"/>
                <a:gd name="connsiteX11" fmla="*/ 0 w 3704757"/>
                <a:gd name="connsiteY11" fmla="*/ 0 h 3771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704757" h="3771900">
                  <a:moveTo>
                    <a:pt x="2473324" y="3771900"/>
                  </a:moveTo>
                  <a:lnTo>
                    <a:pt x="2610496" y="3771900"/>
                  </a:lnTo>
                  <a:lnTo>
                    <a:pt x="2987265" y="3771900"/>
                  </a:lnTo>
                  <a:lnTo>
                    <a:pt x="3431102" y="3771900"/>
                  </a:lnTo>
                  <a:lnTo>
                    <a:pt x="3610397" y="3771900"/>
                  </a:lnTo>
                  <a:lnTo>
                    <a:pt x="3704757" y="3771900"/>
                  </a:lnTo>
                  <a:lnTo>
                    <a:pt x="1231433" y="0"/>
                  </a:lnTo>
                  <a:lnTo>
                    <a:pt x="1137074" y="0"/>
                  </a:lnTo>
                  <a:lnTo>
                    <a:pt x="957778" y="0"/>
                  </a:lnTo>
                  <a:lnTo>
                    <a:pt x="513941" y="0"/>
                  </a:lnTo>
                  <a:lnTo>
                    <a:pt x="137172" y="0"/>
                  </a:lnTo>
                  <a:lnTo>
                    <a:pt x="0" y="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11" name="Freeform: Shape 10">
              <a:extLst>
                <a:ext uri="{FF2B5EF4-FFF2-40B4-BE49-F238E27FC236}">
                  <a16:creationId xmlns:a16="http://schemas.microsoft.com/office/drawing/2014/main" id="{5906C71F-112D-4F8B-B78D-47B89E477A0A}"/>
                </a:ext>
              </a:extLst>
            </p:cNvPr>
            <p:cNvSpPr/>
            <p:nvPr/>
          </p:nvSpPr>
          <p:spPr>
            <a:xfrm flipV="1">
              <a:off x="8448301" y="4217670"/>
              <a:ext cx="2989636" cy="2640330"/>
            </a:xfrm>
            <a:custGeom>
              <a:avLst/>
              <a:gdLst>
                <a:gd name="connsiteX0" fmla="*/ 1923696 w 3321818"/>
                <a:gd name="connsiteY0" fmla="*/ 2933700 h 2933700"/>
                <a:gd name="connsiteX1" fmla="*/ 2048398 w 3321818"/>
                <a:gd name="connsiteY1" fmla="*/ 2933700 h 2933700"/>
                <a:gd name="connsiteX2" fmla="*/ 2390915 w 3321818"/>
                <a:gd name="connsiteY2" fmla="*/ 2933700 h 2933700"/>
                <a:gd name="connsiteX3" fmla="*/ 2794403 w 3321818"/>
                <a:gd name="connsiteY3" fmla="*/ 2933700 h 2933700"/>
                <a:gd name="connsiteX4" fmla="*/ 2957399 w 3321818"/>
                <a:gd name="connsiteY4" fmla="*/ 2933700 h 2933700"/>
                <a:gd name="connsiteX5" fmla="*/ 3321818 w 3321818"/>
                <a:gd name="connsiteY5" fmla="*/ 2933700 h 2933700"/>
                <a:gd name="connsiteX6" fmla="*/ 1398122 w 3321818"/>
                <a:gd name="connsiteY6" fmla="*/ 0 h 2933700"/>
                <a:gd name="connsiteX7" fmla="*/ 0 w 3321818"/>
                <a:gd name="connsiteY7" fmla="*/ 0 h 2933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21818" h="2933700">
                  <a:moveTo>
                    <a:pt x="1923696" y="2933700"/>
                  </a:moveTo>
                  <a:lnTo>
                    <a:pt x="2048398" y="2933700"/>
                  </a:lnTo>
                  <a:lnTo>
                    <a:pt x="2390915" y="2933700"/>
                  </a:lnTo>
                  <a:lnTo>
                    <a:pt x="2794403" y="2933700"/>
                  </a:lnTo>
                  <a:lnTo>
                    <a:pt x="2957399" y="2933700"/>
                  </a:lnTo>
                  <a:lnTo>
                    <a:pt x="3321818" y="2933700"/>
                  </a:lnTo>
                  <a:lnTo>
                    <a:pt x="1398122" y="0"/>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grpSp>
      <p:grpSp>
        <p:nvGrpSpPr>
          <p:cNvPr id="20" name="Group 19">
            <a:extLst>
              <a:ext uri="{FF2B5EF4-FFF2-40B4-BE49-F238E27FC236}">
                <a16:creationId xmlns:a16="http://schemas.microsoft.com/office/drawing/2014/main" id="{83AB9130-4558-4376-9CF2-61F21B9A324A}"/>
              </a:ext>
            </a:extLst>
          </p:cNvPr>
          <p:cNvGrpSpPr/>
          <p:nvPr/>
        </p:nvGrpSpPr>
        <p:grpSpPr>
          <a:xfrm>
            <a:off x="576770" y="547633"/>
            <a:ext cx="424718" cy="386087"/>
            <a:chOff x="2129796" y="990599"/>
            <a:chExt cx="773411" cy="703064"/>
          </a:xfrm>
        </p:grpSpPr>
        <p:sp>
          <p:nvSpPr>
            <p:cNvPr id="21" name="Freeform: Shape 20">
              <a:extLst>
                <a:ext uri="{FF2B5EF4-FFF2-40B4-BE49-F238E27FC236}">
                  <a16:creationId xmlns:a16="http://schemas.microsoft.com/office/drawing/2014/main" id="{F379D61B-2637-416D-BAAE-0EAEE7BE4E8B}"/>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2" name="Freeform: Shape 21">
              <a:extLst>
                <a:ext uri="{FF2B5EF4-FFF2-40B4-BE49-F238E27FC236}">
                  <a16:creationId xmlns:a16="http://schemas.microsoft.com/office/drawing/2014/main" id="{044A69FB-474D-44D2-8F18-5EE2F32B666D}"/>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23" name="TextBox 22">
            <a:extLst>
              <a:ext uri="{FF2B5EF4-FFF2-40B4-BE49-F238E27FC236}">
                <a16:creationId xmlns:a16="http://schemas.microsoft.com/office/drawing/2014/main" id="{43738515-7304-4044-A51F-8B6C3AD6B5C5}"/>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24" name="Group 23">
            <a:extLst>
              <a:ext uri="{FF2B5EF4-FFF2-40B4-BE49-F238E27FC236}">
                <a16:creationId xmlns:a16="http://schemas.microsoft.com/office/drawing/2014/main" id="{C56D53EE-52E6-4AE4-9EBA-13DDDD81D130}"/>
              </a:ext>
            </a:extLst>
          </p:cNvPr>
          <p:cNvGrpSpPr/>
          <p:nvPr/>
        </p:nvGrpSpPr>
        <p:grpSpPr>
          <a:xfrm>
            <a:off x="630478" y="6183134"/>
            <a:ext cx="253999" cy="87085"/>
            <a:chOff x="4499429" y="1843314"/>
            <a:chExt cx="253999" cy="87085"/>
          </a:xfrm>
        </p:grpSpPr>
        <p:sp>
          <p:nvSpPr>
            <p:cNvPr id="25" name="Oval 24">
              <a:extLst>
                <a:ext uri="{FF2B5EF4-FFF2-40B4-BE49-F238E27FC236}">
                  <a16:creationId xmlns:a16="http://schemas.microsoft.com/office/drawing/2014/main" id="{CA9A4C97-45F9-4F18-B598-C89DF44DBD66}"/>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6" name="Oval 25">
              <a:extLst>
                <a:ext uri="{FF2B5EF4-FFF2-40B4-BE49-F238E27FC236}">
                  <a16:creationId xmlns:a16="http://schemas.microsoft.com/office/drawing/2014/main" id="{034CC7F9-8BA2-4D9F-B512-BABDE1F06B7A}"/>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12" name="TextBox 11">
            <a:extLst>
              <a:ext uri="{FF2B5EF4-FFF2-40B4-BE49-F238E27FC236}">
                <a16:creationId xmlns:a16="http://schemas.microsoft.com/office/drawing/2014/main" id="{1B3DEDF0-B7CD-4CED-917C-7B50B958FA8F}"/>
              </a:ext>
            </a:extLst>
          </p:cNvPr>
          <p:cNvSpPr txBox="1"/>
          <p:nvPr/>
        </p:nvSpPr>
        <p:spPr>
          <a:xfrm>
            <a:off x="1451745" y="1481319"/>
            <a:ext cx="3558405" cy="1077218"/>
          </a:xfrm>
          <a:prstGeom prst="rect">
            <a:avLst/>
          </a:prstGeom>
          <a:noFill/>
        </p:spPr>
        <p:txBody>
          <a:bodyPr wrap="square" rtlCol="0">
            <a:spAutoFit/>
          </a:bodyPr>
          <a:lstStyle/>
          <a:p>
            <a:r>
              <a:rPr lang="en-US" sz="3200" dirty="0">
                <a:latin typeface="+mj-lt"/>
              </a:rPr>
              <a:t>The </a:t>
            </a:r>
            <a:r>
              <a:rPr lang="id-ID" sz="3200" dirty="0">
                <a:latin typeface="+mj-lt"/>
              </a:rPr>
              <a:t>Story Behid </a:t>
            </a:r>
            <a:r>
              <a:rPr lang="id-ID" sz="3200" dirty="0">
                <a:solidFill>
                  <a:schemeClr val="accent3"/>
                </a:solidFill>
                <a:latin typeface="+mj-lt"/>
              </a:rPr>
              <a:t>Triton Right Here</a:t>
            </a:r>
            <a:endParaRPr lang="en-ID" sz="3200" dirty="0">
              <a:solidFill>
                <a:schemeClr val="accent3"/>
              </a:solidFill>
              <a:latin typeface="+mj-lt"/>
            </a:endParaRPr>
          </a:p>
        </p:txBody>
      </p:sp>
      <p:sp>
        <p:nvSpPr>
          <p:cNvPr id="13" name="TextBox 12">
            <a:extLst>
              <a:ext uri="{FF2B5EF4-FFF2-40B4-BE49-F238E27FC236}">
                <a16:creationId xmlns:a16="http://schemas.microsoft.com/office/drawing/2014/main" id="{4CBA6380-ED13-4FF8-89EF-23E483BB86FE}"/>
              </a:ext>
            </a:extLst>
          </p:cNvPr>
          <p:cNvSpPr txBox="1"/>
          <p:nvPr/>
        </p:nvSpPr>
        <p:spPr>
          <a:xfrm>
            <a:off x="1451745" y="2503927"/>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15" name="Straight Connector 14">
            <a:extLst>
              <a:ext uri="{FF2B5EF4-FFF2-40B4-BE49-F238E27FC236}">
                <a16:creationId xmlns:a16="http://schemas.microsoft.com/office/drawing/2014/main" id="{7C063209-5546-40EF-B0D9-6B129D19C81D}"/>
              </a:ext>
            </a:extLst>
          </p:cNvPr>
          <p:cNvCxnSpPr/>
          <p:nvPr/>
        </p:nvCxnSpPr>
        <p:spPr>
          <a:xfrm>
            <a:off x="3361734" y="2638040"/>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5E3925D9-C5C6-4C0B-B0FB-70D330B43BDF}"/>
              </a:ext>
            </a:extLst>
          </p:cNvPr>
          <p:cNvSpPr txBox="1"/>
          <p:nvPr/>
        </p:nvSpPr>
        <p:spPr>
          <a:xfrm>
            <a:off x="1451746" y="3441984"/>
            <a:ext cx="3788799" cy="825419"/>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Aliqu</a:t>
            </a:r>
            <a:r>
              <a:rPr lang="en-US" sz="1100" dirty="0">
                <a:solidFill>
                  <a:schemeClr val="accent6"/>
                </a:solidFill>
                <a:ea typeface="Times New Roman" panose="02020603050405020304" pitchFamily="18" charset="0"/>
              </a:rPr>
              <a:t>a</a:t>
            </a:r>
            <a:r>
              <a:rPr lang="id-ID" sz="1100" dirty="0">
                <a:solidFill>
                  <a:schemeClr val="accent6"/>
                </a:solidFill>
                <a:ea typeface="Times New Roman" panose="02020603050405020304" pitchFamily="18" charset="0"/>
              </a:rPr>
              <a:t>et raesent tristiquenibh  </a:t>
            </a:r>
            <a:r>
              <a:rPr lang="en-US" sz="1100" dirty="0" err="1">
                <a:solidFill>
                  <a:schemeClr val="accent6"/>
                </a:solidFill>
                <a:ea typeface="Times New Roman" panose="02020603050405020304" pitchFamily="18" charset="0"/>
              </a:rPr>
              <a:t>anit</a:t>
            </a:r>
            <a:r>
              <a:rPr lang="en-US" sz="1100" dirty="0">
                <a:solidFill>
                  <a:schemeClr val="accent6"/>
                </a:solidFill>
                <a:ea typeface="Times New Roman" panose="02020603050405020304" pitchFamily="18" charset="0"/>
              </a:rPr>
              <a:t> s</a:t>
            </a:r>
            <a:r>
              <a:rPr lang="id-ID" sz="1100" dirty="0">
                <a:solidFill>
                  <a:schemeClr val="accent6"/>
                </a:solidFill>
                <a:ea typeface="Times New Roman" panose="02020603050405020304" pitchFamily="18" charset="0"/>
              </a:rPr>
              <a:t>magna sit amet. Risus pretium quam vulputate dignissim. </a:t>
            </a:r>
            <a:r>
              <a:rPr lang="id-ID" sz="1100" dirty="0">
                <a:solidFill>
                  <a:schemeClr val="accent6"/>
                </a:solidFill>
                <a:effectLst/>
                <a:ea typeface="Times New Roman" panose="02020603050405020304" pitchFamily="18" charset="0"/>
              </a:rPr>
              <a:t>Tristique nulla aliquet enim tor at auctor urna</a:t>
            </a:r>
          </a:p>
        </p:txBody>
      </p:sp>
      <p:sp>
        <p:nvSpPr>
          <p:cNvPr id="17" name="TextBox 16">
            <a:extLst>
              <a:ext uri="{FF2B5EF4-FFF2-40B4-BE49-F238E27FC236}">
                <a16:creationId xmlns:a16="http://schemas.microsoft.com/office/drawing/2014/main" id="{32BA4FED-543F-4939-BFDC-9A138DB6A2B0}"/>
              </a:ext>
            </a:extLst>
          </p:cNvPr>
          <p:cNvSpPr txBox="1"/>
          <p:nvPr/>
        </p:nvSpPr>
        <p:spPr>
          <a:xfrm>
            <a:off x="1451745" y="3087946"/>
            <a:ext cx="2476825" cy="420628"/>
          </a:xfrm>
          <a:prstGeom prst="rect">
            <a:avLst/>
          </a:prstGeom>
          <a:noFill/>
        </p:spPr>
        <p:txBody>
          <a:bodyPr wrap="square">
            <a:spAutoFit/>
          </a:bodyPr>
          <a:lstStyle/>
          <a:p>
            <a:pPr>
              <a:lnSpc>
                <a:spcPct val="150000"/>
              </a:lnSpc>
            </a:pPr>
            <a:r>
              <a:rPr lang="en-US" sz="1600" b="1" dirty="0">
                <a:solidFill>
                  <a:schemeClr val="tx2"/>
                </a:solidFill>
                <a:effectLst/>
                <a:ea typeface="Open Sans SemiBold" panose="020B0706030804020204" pitchFamily="34" charset="0"/>
                <a:cs typeface="Open Sans SemiBold" panose="020B0706030804020204" pitchFamily="34" charset="0"/>
              </a:rPr>
              <a:t>Story, 24 Mar 2001</a:t>
            </a:r>
            <a:endParaRPr lang="id-ID" sz="1600" b="1" dirty="0">
              <a:solidFill>
                <a:schemeClr val="tx2"/>
              </a:solidFill>
              <a:effectLst/>
              <a:ea typeface="Open Sans SemiBold" panose="020B0706030804020204" pitchFamily="34" charset="0"/>
              <a:cs typeface="Open Sans SemiBold" panose="020B0706030804020204" pitchFamily="34" charset="0"/>
            </a:endParaRPr>
          </a:p>
        </p:txBody>
      </p:sp>
      <p:sp>
        <p:nvSpPr>
          <p:cNvPr id="18" name="TextBox 17">
            <a:extLst>
              <a:ext uri="{FF2B5EF4-FFF2-40B4-BE49-F238E27FC236}">
                <a16:creationId xmlns:a16="http://schemas.microsoft.com/office/drawing/2014/main" id="{12D9ABEF-A7B8-455E-9D12-229E963EBEFD}"/>
              </a:ext>
            </a:extLst>
          </p:cNvPr>
          <p:cNvSpPr txBox="1"/>
          <p:nvPr/>
        </p:nvSpPr>
        <p:spPr>
          <a:xfrm>
            <a:off x="1451746" y="4742835"/>
            <a:ext cx="3788799" cy="825419"/>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Aliqu</a:t>
            </a:r>
            <a:r>
              <a:rPr lang="en-US" sz="1100" dirty="0">
                <a:solidFill>
                  <a:schemeClr val="accent6"/>
                </a:solidFill>
                <a:ea typeface="Times New Roman" panose="02020603050405020304" pitchFamily="18" charset="0"/>
              </a:rPr>
              <a:t>a</a:t>
            </a:r>
            <a:r>
              <a:rPr lang="id-ID" sz="1100" dirty="0">
                <a:solidFill>
                  <a:schemeClr val="accent6"/>
                </a:solidFill>
                <a:ea typeface="Times New Roman" panose="02020603050405020304" pitchFamily="18" charset="0"/>
              </a:rPr>
              <a:t>et raesent tristiquenibh  </a:t>
            </a:r>
            <a:r>
              <a:rPr lang="en-US" sz="1100" dirty="0" err="1">
                <a:solidFill>
                  <a:schemeClr val="accent6"/>
                </a:solidFill>
                <a:ea typeface="Times New Roman" panose="02020603050405020304" pitchFamily="18" charset="0"/>
              </a:rPr>
              <a:t>anit</a:t>
            </a:r>
            <a:r>
              <a:rPr lang="en-US" sz="1100" dirty="0">
                <a:solidFill>
                  <a:schemeClr val="accent6"/>
                </a:solidFill>
                <a:ea typeface="Times New Roman" panose="02020603050405020304" pitchFamily="18" charset="0"/>
              </a:rPr>
              <a:t> s</a:t>
            </a:r>
            <a:r>
              <a:rPr lang="id-ID" sz="1100" dirty="0">
                <a:solidFill>
                  <a:schemeClr val="accent6"/>
                </a:solidFill>
                <a:ea typeface="Times New Roman" panose="02020603050405020304" pitchFamily="18" charset="0"/>
              </a:rPr>
              <a:t>magna sit amet. Risus pretium quam vulputate dignissim. </a:t>
            </a:r>
            <a:r>
              <a:rPr lang="id-ID" sz="1100" dirty="0">
                <a:solidFill>
                  <a:schemeClr val="accent6"/>
                </a:solidFill>
                <a:effectLst/>
                <a:ea typeface="Times New Roman" panose="02020603050405020304" pitchFamily="18" charset="0"/>
              </a:rPr>
              <a:t>Tristique nulla aliquet enim tor at auctor urna</a:t>
            </a:r>
          </a:p>
        </p:txBody>
      </p:sp>
      <p:sp>
        <p:nvSpPr>
          <p:cNvPr id="27" name="TextBox 26">
            <a:extLst>
              <a:ext uri="{FF2B5EF4-FFF2-40B4-BE49-F238E27FC236}">
                <a16:creationId xmlns:a16="http://schemas.microsoft.com/office/drawing/2014/main" id="{93E7F199-A200-41F7-87AD-B21B9E3EF840}"/>
              </a:ext>
            </a:extLst>
          </p:cNvPr>
          <p:cNvSpPr txBox="1"/>
          <p:nvPr/>
        </p:nvSpPr>
        <p:spPr>
          <a:xfrm>
            <a:off x="1451745" y="4403112"/>
            <a:ext cx="2476825" cy="420628"/>
          </a:xfrm>
          <a:prstGeom prst="rect">
            <a:avLst/>
          </a:prstGeom>
          <a:noFill/>
        </p:spPr>
        <p:txBody>
          <a:bodyPr wrap="square">
            <a:spAutoFit/>
          </a:bodyPr>
          <a:lstStyle/>
          <a:p>
            <a:pPr>
              <a:lnSpc>
                <a:spcPct val="150000"/>
              </a:lnSpc>
            </a:pPr>
            <a:r>
              <a:rPr lang="en-US" sz="1600" b="1" dirty="0">
                <a:solidFill>
                  <a:schemeClr val="tx2"/>
                </a:solidFill>
                <a:effectLst/>
                <a:ea typeface="Open Sans SemiBold" panose="020B0706030804020204" pitchFamily="34" charset="0"/>
                <a:cs typeface="Open Sans SemiBold" panose="020B0706030804020204" pitchFamily="34" charset="0"/>
              </a:rPr>
              <a:t>Story, </a:t>
            </a:r>
            <a:r>
              <a:rPr lang="id-ID" sz="1600" b="1" dirty="0">
                <a:solidFill>
                  <a:schemeClr val="tx2"/>
                </a:solidFill>
                <a:effectLst/>
                <a:ea typeface="Open Sans SemiBold" panose="020B0706030804020204" pitchFamily="34" charset="0"/>
                <a:cs typeface="Open Sans SemiBold" panose="020B0706030804020204" pitchFamily="34" charset="0"/>
              </a:rPr>
              <a:t>29 Mar 2001</a:t>
            </a:r>
          </a:p>
        </p:txBody>
      </p:sp>
      <p:sp>
        <p:nvSpPr>
          <p:cNvPr id="5" name="Picture Placeholder 4">
            <a:extLst>
              <a:ext uri="{FF2B5EF4-FFF2-40B4-BE49-F238E27FC236}">
                <a16:creationId xmlns:a16="http://schemas.microsoft.com/office/drawing/2014/main" id="{BEB85B5A-795D-4CFE-A477-CA6D8D962FE8}"/>
              </a:ext>
            </a:extLst>
          </p:cNvPr>
          <p:cNvSpPr>
            <a:spLocks noGrp="1"/>
          </p:cNvSpPr>
          <p:nvPr>
            <p:ph type="pic" sz="quarter" idx="10"/>
          </p:nvPr>
        </p:nvSpPr>
        <p:spPr/>
      </p:sp>
    </p:spTree>
    <p:extLst>
      <p:ext uri="{BB962C8B-B14F-4D97-AF65-F5344CB8AC3E}">
        <p14:creationId xmlns:p14="http://schemas.microsoft.com/office/powerpoint/2010/main" val="2693045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A8392F90-2832-40DE-8CE9-DB7910B93EFC}"/>
              </a:ext>
            </a:extLst>
          </p:cNvPr>
          <p:cNvSpPr/>
          <p:nvPr/>
        </p:nvSpPr>
        <p:spPr>
          <a:xfrm flipH="1">
            <a:off x="3197163" y="1574758"/>
            <a:ext cx="3822346" cy="5280499"/>
          </a:xfrm>
          <a:custGeom>
            <a:avLst/>
            <a:gdLst>
              <a:gd name="connsiteX0" fmla="*/ 3822346 w 3822346"/>
              <a:gd name="connsiteY0" fmla="*/ 0 h 5280499"/>
              <a:gd name="connsiteX1" fmla="*/ 1581932 w 3822346"/>
              <a:gd name="connsiteY1" fmla="*/ 0 h 5280499"/>
              <a:gd name="connsiteX2" fmla="*/ 0 w 3822346"/>
              <a:gd name="connsiteY2" fmla="*/ 5280499 h 5280499"/>
              <a:gd name="connsiteX3" fmla="*/ 2240414 w 3822346"/>
              <a:gd name="connsiteY3" fmla="*/ 5280499 h 5280499"/>
            </a:gdLst>
            <a:ahLst/>
            <a:cxnLst>
              <a:cxn ang="0">
                <a:pos x="connsiteX0" y="connsiteY0"/>
              </a:cxn>
              <a:cxn ang="0">
                <a:pos x="connsiteX1" y="connsiteY1"/>
              </a:cxn>
              <a:cxn ang="0">
                <a:pos x="connsiteX2" y="connsiteY2"/>
              </a:cxn>
              <a:cxn ang="0">
                <a:pos x="connsiteX3" y="connsiteY3"/>
              </a:cxn>
            </a:cxnLst>
            <a:rect l="l" t="t" r="r" b="b"/>
            <a:pathLst>
              <a:path w="3822346" h="5280499">
                <a:moveTo>
                  <a:pt x="3822346" y="0"/>
                </a:moveTo>
                <a:lnTo>
                  <a:pt x="1581932" y="0"/>
                </a:lnTo>
                <a:lnTo>
                  <a:pt x="0" y="5280499"/>
                </a:lnTo>
                <a:lnTo>
                  <a:pt x="2240414" y="5280499"/>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9" name="TextBox 8">
            <a:extLst>
              <a:ext uri="{FF2B5EF4-FFF2-40B4-BE49-F238E27FC236}">
                <a16:creationId xmlns:a16="http://schemas.microsoft.com/office/drawing/2014/main" id="{A3CCC595-8D2F-453F-8FA2-C67D25D28E73}"/>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grpSp>
        <p:nvGrpSpPr>
          <p:cNvPr id="10" name="Group 9">
            <a:extLst>
              <a:ext uri="{FF2B5EF4-FFF2-40B4-BE49-F238E27FC236}">
                <a16:creationId xmlns:a16="http://schemas.microsoft.com/office/drawing/2014/main" id="{19118AAD-33CE-4FA8-806F-BA9A7994B5F3}"/>
              </a:ext>
            </a:extLst>
          </p:cNvPr>
          <p:cNvGrpSpPr/>
          <p:nvPr/>
        </p:nvGrpSpPr>
        <p:grpSpPr>
          <a:xfrm>
            <a:off x="11536457" y="3032761"/>
            <a:ext cx="71551" cy="792479"/>
            <a:chOff x="8782051" y="2019301"/>
            <a:chExt cx="121444" cy="1345076"/>
          </a:xfrm>
        </p:grpSpPr>
        <p:sp>
          <p:nvSpPr>
            <p:cNvPr id="11" name="Oval 10">
              <a:extLst>
                <a:ext uri="{FF2B5EF4-FFF2-40B4-BE49-F238E27FC236}">
                  <a16:creationId xmlns:a16="http://schemas.microsoft.com/office/drawing/2014/main" id="{BAEC237A-7BC9-435D-A620-716398728D96}"/>
                </a:ext>
              </a:extLst>
            </p:cNvPr>
            <p:cNvSpPr/>
            <p:nvPr/>
          </p:nvSpPr>
          <p:spPr>
            <a:xfrm>
              <a:off x="8782051" y="2019301"/>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2" name="Oval 11">
              <a:extLst>
                <a:ext uri="{FF2B5EF4-FFF2-40B4-BE49-F238E27FC236}">
                  <a16:creationId xmlns:a16="http://schemas.microsoft.com/office/drawing/2014/main" id="{CC3DB7BB-FCE5-4C21-B842-E08AA2B325FB}"/>
                </a:ext>
              </a:extLst>
            </p:cNvPr>
            <p:cNvSpPr/>
            <p:nvPr/>
          </p:nvSpPr>
          <p:spPr>
            <a:xfrm>
              <a:off x="8782051" y="2427178"/>
              <a:ext cx="121444" cy="1214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3" name="Oval 12">
              <a:extLst>
                <a:ext uri="{FF2B5EF4-FFF2-40B4-BE49-F238E27FC236}">
                  <a16:creationId xmlns:a16="http://schemas.microsoft.com/office/drawing/2014/main" id="{E24DCBAC-F73C-4B83-AA1D-9619E37792E9}"/>
                </a:ext>
              </a:extLst>
            </p:cNvPr>
            <p:cNvSpPr/>
            <p:nvPr/>
          </p:nvSpPr>
          <p:spPr>
            <a:xfrm>
              <a:off x="8782051" y="2835055"/>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4" name="Oval 13">
              <a:extLst>
                <a:ext uri="{FF2B5EF4-FFF2-40B4-BE49-F238E27FC236}">
                  <a16:creationId xmlns:a16="http://schemas.microsoft.com/office/drawing/2014/main" id="{EDEDA477-88C6-4ACA-AB95-E9F9360E22B8}"/>
                </a:ext>
              </a:extLst>
            </p:cNvPr>
            <p:cNvSpPr/>
            <p:nvPr/>
          </p:nvSpPr>
          <p:spPr>
            <a:xfrm>
              <a:off x="8782051" y="3242933"/>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cxnSp>
        <p:nvCxnSpPr>
          <p:cNvPr id="15" name="Straight Connector 14">
            <a:extLst>
              <a:ext uri="{FF2B5EF4-FFF2-40B4-BE49-F238E27FC236}">
                <a16:creationId xmlns:a16="http://schemas.microsoft.com/office/drawing/2014/main" id="{47D0D341-C144-4438-88EB-F9F23C0C5FF6}"/>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67F7747B-B901-4217-AF21-6C4465BD03BB}"/>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6</a:t>
            </a:fld>
            <a:endParaRPr lang="en-ID" sz="800" dirty="0">
              <a:solidFill>
                <a:schemeClr val="accent6">
                  <a:lumMod val="40000"/>
                  <a:lumOff val="60000"/>
                </a:schemeClr>
              </a:solidFill>
            </a:endParaRPr>
          </a:p>
        </p:txBody>
      </p:sp>
      <p:sp>
        <p:nvSpPr>
          <p:cNvPr id="17" name="TextBox 16">
            <a:extLst>
              <a:ext uri="{FF2B5EF4-FFF2-40B4-BE49-F238E27FC236}">
                <a16:creationId xmlns:a16="http://schemas.microsoft.com/office/drawing/2014/main" id="{A0167C03-F446-4D2E-BC62-33DD6D1271FB}"/>
              </a:ext>
            </a:extLst>
          </p:cNvPr>
          <p:cNvSpPr txBox="1"/>
          <p:nvPr/>
        </p:nvSpPr>
        <p:spPr>
          <a:xfrm>
            <a:off x="6919686" y="1481319"/>
            <a:ext cx="3471223" cy="1077218"/>
          </a:xfrm>
          <a:prstGeom prst="rect">
            <a:avLst/>
          </a:prstGeom>
          <a:noFill/>
        </p:spPr>
        <p:txBody>
          <a:bodyPr wrap="square" rtlCol="0">
            <a:spAutoFit/>
          </a:bodyPr>
          <a:lstStyle/>
          <a:p>
            <a:r>
              <a:rPr lang="en-US" sz="3200" dirty="0">
                <a:latin typeface="+mj-lt"/>
              </a:rPr>
              <a:t>About Triton </a:t>
            </a:r>
            <a:r>
              <a:rPr lang="id-ID" sz="3200" dirty="0">
                <a:solidFill>
                  <a:schemeClr val="accent3"/>
                </a:solidFill>
                <a:latin typeface="+mj-lt"/>
              </a:rPr>
              <a:t>Philosophy Here</a:t>
            </a:r>
            <a:endParaRPr lang="en-ID" sz="3200" dirty="0">
              <a:solidFill>
                <a:schemeClr val="accent3"/>
              </a:solidFill>
              <a:latin typeface="+mj-lt"/>
            </a:endParaRPr>
          </a:p>
        </p:txBody>
      </p:sp>
      <p:sp>
        <p:nvSpPr>
          <p:cNvPr id="18" name="TextBox 17">
            <a:extLst>
              <a:ext uri="{FF2B5EF4-FFF2-40B4-BE49-F238E27FC236}">
                <a16:creationId xmlns:a16="http://schemas.microsoft.com/office/drawing/2014/main" id="{1F3BABB9-78B5-4573-B274-ABA9786CF3F0}"/>
              </a:ext>
            </a:extLst>
          </p:cNvPr>
          <p:cNvSpPr txBox="1"/>
          <p:nvPr/>
        </p:nvSpPr>
        <p:spPr>
          <a:xfrm>
            <a:off x="6919686" y="2503927"/>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19" name="Straight Connector 18">
            <a:extLst>
              <a:ext uri="{FF2B5EF4-FFF2-40B4-BE49-F238E27FC236}">
                <a16:creationId xmlns:a16="http://schemas.microsoft.com/office/drawing/2014/main" id="{75368F1F-0FDF-4C7C-AAB9-D809D2D6A09B}"/>
              </a:ext>
            </a:extLst>
          </p:cNvPr>
          <p:cNvCxnSpPr/>
          <p:nvPr/>
        </p:nvCxnSpPr>
        <p:spPr>
          <a:xfrm>
            <a:off x="8829675" y="2638040"/>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C621D970-6BDD-479E-B42F-8ED9C76B36C7}"/>
              </a:ext>
            </a:extLst>
          </p:cNvPr>
          <p:cNvSpPr txBox="1"/>
          <p:nvPr/>
        </p:nvSpPr>
        <p:spPr>
          <a:xfrm>
            <a:off x="6919686" y="3177450"/>
            <a:ext cx="2711563" cy="419987"/>
          </a:xfrm>
          <a:prstGeom prst="rect">
            <a:avLst/>
          </a:prstGeom>
          <a:noFill/>
        </p:spPr>
        <p:txBody>
          <a:bodyPr wrap="square">
            <a:spAutoFit/>
          </a:bodyPr>
          <a:lstStyle/>
          <a:p>
            <a:pPr>
              <a:lnSpc>
                <a:spcPct val="150000"/>
              </a:lnSpc>
            </a:pPr>
            <a:r>
              <a:rPr lang="en-US" sz="1600" b="1" dirty="0">
                <a:solidFill>
                  <a:schemeClr val="tx2"/>
                </a:solidFill>
                <a:effectLst/>
                <a:ea typeface="Open Sans SemiBold" panose="020B0706030804020204" pitchFamily="34" charset="0"/>
                <a:cs typeface="Open Sans SemiBold" panose="020B0706030804020204" pitchFamily="34" charset="0"/>
              </a:rPr>
              <a:t>The </a:t>
            </a:r>
            <a:r>
              <a:rPr lang="id-ID" sz="1600" b="1" dirty="0">
                <a:solidFill>
                  <a:schemeClr val="tx2"/>
                </a:solidFill>
                <a:effectLst/>
                <a:ea typeface="Open Sans SemiBold" panose="020B0706030804020204" pitchFamily="34" charset="0"/>
                <a:cs typeface="Open Sans SemiBold" panose="020B0706030804020204" pitchFamily="34" charset="0"/>
              </a:rPr>
              <a:t>Detail Philosophy</a:t>
            </a:r>
          </a:p>
        </p:txBody>
      </p:sp>
      <p:sp>
        <p:nvSpPr>
          <p:cNvPr id="22" name="TextBox 21">
            <a:extLst>
              <a:ext uri="{FF2B5EF4-FFF2-40B4-BE49-F238E27FC236}">
                <a16:creationId xmlns:a16="http://schemas.microsoft.com/office/drawing/2014/main" id="{705A45BC-7CF3-43DB-B931-A3F9036F4901}"/>
              </a:ext>
            </a:extLst>
          </p:cNvPr>
          <p:cNvSpPr txBox="1"/>
          <p:nvPr/>
        </p:nvSpPr>
        <p:spPr>
          <a:xfrm>
            <a:off x="6919685" y="3537158"/>
            <a:ext cx="4012639" cy="1333250"/>
          </a:xfrm>
          <a:prstGeom prst="rect">
            <a:avLst/>
          </a:prstGeom>
          <a:noFill/>
        </p:spPr>
        <p:txBody>
          <a:bodyPr wrap="square" rtlCol="0">
            <a:spAutoFit/>
          </a:bodyPr>
          <a:lstStyle/>
          <a:p>
            <a:pPr algn="just">
              <a:lnSpc>
                <a:spcPct val="150000"/>
              </a:lnSpc>
            </a:pPr>
            <a:r>
              <a:rPr lang="en-US" sz="1100" dirty="0">
                <a:solidFill>
                  <a:schemeClr val="accent6"/>
                </a:solidFill>
                <a:ea typeface="Open Sans" panose="020B0606030504020204" pitchFamily="34" charset="0"/>
                <a:cs typeface="Open Sans" panose="020B0606030504020204" pitchFamily="34" charset="0"/>
              </a:rPr>
              <a:t>Lorem ipsum dolor sit </a:t>
            </a:r>
            <a:r>
              <a:rPr lang="en-US" sz="1100" dirty="0" err="1">
                <a:solidFill>
                  <a:schemeClr val="accent6"/>
                </a:solidFill>
                <a:ea typeface="Open Sans" panose="020B0606030504020204" pitchFamily="34" charset="0"/>
                <a:cs typeface="Open Sans" panose="020B0606030504020204" pitchFamily="34" charset="0"/>
              </a:rPr>
              <a:t>amet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conse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lectus</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ornare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viverra</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ctetur</a:t>
            </a:r>
            <a:r>
              <a:rPr lang="en-US" sz="1100" dirty="0">
                <a:solidFill>
                  <a:schemeClr val="accent6"/>
                </a:solidFill>
                <a:ea typeface="Open Sans" panose="020B0606030504020204" pitchFamily="34" charset="0"/>
                <a:cs typeface="Open Sans" panose="020B0606030504020204" pitchFamily="34" charset="0"/>
              </a:rPr>
              <a:t> ad </a:t>
            </a:r>
            <a:r>
              <a:rPr lang="en-US" sz="1100" dirty="0" err="1">
                <a:solidFill>
                  <a:schemeClr val="accent6"/>
                </a:solidFill>
                <a:ea typeface="Open Sans" panose="020B0606030504020204" pitchFamily="34" charset="0"/>
                <a:cs typeface="Open Sans" panose="020B0606030504020204" pitchFamily="34" charset="0"/>
              </a:rPr>
              <a:t>acmoc</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ipiscing</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elit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Pellentesque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scelerisque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malesuada</a:t>
            </a:r>
            <a:r>
              <a:rPr lang="en-US" sz="1100" dirty="0">
                <a:solidFill>
                  <a:schemeClr val="accent6"/>
                </a:solidFill>
                <a:ea typeface="Open Sans" panose="020B0606030504020204" pitchFamily="34" charset="0"/>
                <a:cs typeface="Open Sans" panose="020B0606030504020204" pitchFamily="34" charset="0"/>
              </a:rPr>
              <a:t> libero a </a:t>
            </a:r>
            <a:r>
              <a:rPr lang="en-US" sz="1100" dirty="0" err="1">
                <a:solidFill>
                  <a:schemeClr val="accent6"/>
                </a:solidFill>
                <a:ea typeface="Open Sans" panose="020B0606030504020204" pitchFamily="34" charset="0"/>
                <a:cs typeface="Open Sans" panose="020B0606030504020204" pitchFamily="34" charset="0"/>
              </a:rPr>
              <a:t>pellentesque</a:t>
            </a:r>
            <a:r>
              <a:rPr lang="en-US" sz="1100" dirty="0">
                <a:solidFill>
                  <a:schemeClr val="accent6"/>
                </a:solidFill>
                <a:ea typeface="Open Sans" panose="020B0606030504020204" pitchFamily="34" charset="0"/>
                <a:cs typeface="Open Sans" panose="020B0606030504020204" pitchFamily="34" charset="0"/>
              </a:rPr>
              <a:t>. Morbi </a:t>
            </a:r>
            <a:r>
              <a:rPr lang="en-US" sz="1100" dirty="0" err="1">
                <a:solidFill>
                  <a:schemeClr val="accent6"/>
                </a:solidFill>
                <a:ea typeface="Open Sans" panose="020B0606030504020204" pitchFamily="34" charset="0"/>
                <a:cs typeface="Open Sans" panose="020B0606030504020204" pitchFamily="34" charset="0"/>
              </a:rPr>
              <a:t>orci</a:t>
            </a:r>
            <a:r>
              <a:rPr lang="en-US" sz="1100" dirty="0">
                <a:solidFill>
                  <a:schemeClr val="accent6"/>
                </a:solidFill>
                <a:ea typeface="Open Sans" panose="020B0606030504020204" pitchFamily="34" charset="0"/>
                <a:cs typeface="Open Sans" panose="020B0606030504020204" pitchFamily="34" charset="0"/>
              </a:rPr>
              <a:t> sit </a:t>
            </a:r>
            <a:r>
              <a:rPr lang="en-US" sz="1100" dirty="0" err="1">
                <a:solidFill>
                  <a:schemeClr val="accent6"/>
                </a:solidFill>
                <a:ea typeface="Open Sans" panose="020B0606030504020204" pitchFamily="34" charset="0"/>
                <a:cs typeface="Open Sans" panose="020B0606030504020204" pitchFamily="34" charset="0"/>
              </a:rPr>
              <a:t>amet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conse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lectus</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ornare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viverra</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ctetur</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adipiamet</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conse</a:t>
            </a:r>
            <a:r>
              <a:rPr lang="en-US" sz="1100" dirty="0">
                <a:solidFill>
                  <a:schemeClr val="accent6"/>
                </a:solidFill>
                <a:ea typeface="Open Sans" panose="020B0606030504020204" pitchFamily="34" charset="0"/>
                <a:cs typeface="Open Sans" panose="020B0606030504020204" pitchFamily="34" charset="0"/>
              </a:rPr>
              <a:t> </a:t>
            </a:r>
            <a:r>
              <a:rPr lang="en-US" sz="1100" dirty="0" err="1">
                <a:solidFill>
                  <a:schemeClr val="accent6"/>
                </a:solidFill>
                <a:ea typeface="Open Sans" panose="020B0606030504020204" pitchFamily="34" charset="0"/>
                <a:cs typeface="Open Sans" panose="020B0606030504020204" pitchFamily="34" charset="0"/>
              </a:rPr>
              <a:t>lec</a:t>
            </a:r>
            <a:endParaRPr lang="en-ID" sz="1100" dirty="0">
              <a:solidFill>
                <a:schemeClr val="accent6"/>
              </a:solidFill>
              <a:ea typeface="Open Sans" panose="020B0606030504020204" pitchFamily="34" charset="0"/>
              <a:cs typeface="Open Sans" panose="020B0606030504020204" pitchFamily="34" charset="0"/>
            </a:endParaRPr>
          </a:p>
        </p:txBody>
      </p:sp>
      <p:sp>
        <p:nvSpPr>
          <p:cNvPr id="3" name="Picture Placeholder 2">
            <a:extLst>
              <a:ext uri="{FF2B5EF4-FFF2-40B4-BE49-F238E27FC236}">
                <a16:creationId xmlns:a16="http://schemas.microsoft.com/office/drawing/2014/main" id="{9C7408F7-E102-41A7-92E4-0CE064AD12A4}"/>
              </a:ext>
            </a:extLst>
          </p:cNvPr>
          <p:cNvSpPr>
            <a:spLocks noGrp="1"/>
          </p:cNvSpPr>
          <p:nvPr>
            <p:ph type="pic" sz="quarter" idx="10"/>
          </p:nvPr>
        </p:nvSpPr>
        <p:spPr/>
      </p:sp>
    </p:spTree>
    <p:extLst>
      <p:ext uri="{BB962C8B-B14F-4D97-AF65-F5344CB8AC3E}">
        <p14:creationId xmlns:p14="http://schemas.microsoft.com/office/powerpoint/2010/main" val="961480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a:extLst>
              <a:ext uri="{FF2B5EF4-FFF2-40B4-BE49-F238E27FC236}">
                <a16:creationId xmlns:a16="http://schemas.microsoft.com/office/drawing/2014/main" id="{86E6C810-56B5-49E2-9B83-503E0BB70E83}"/>
              </a:ext>
            </a:extLst>
          </p:cNvPr>
          <p:cNvSpPr txBox="1"/>
          <p:nvPr/>
        </p:nvSpPr>
        <p:spPr>
          <a:xfrm>
            <a:off x="1451745" y="1883478"/>
            <a:ext cx="3672705" cy="1077218"/>
          </a:xfrm>
          <a:prstGeom prst="rect">
            <a:avLst/>
          </a:prstGeom>
          <a:noFill/>
        </p:spPr>
        <p:txBody>
          <a:bodyPr wrap="square" rtlCol="0">
            <a:spAutoFit/>
          </a:bodyPr>
          <a:lstStyle/>
          <a:p>
            <a:r>
              <a:rPr lang="id-ID" sz="3200" dirty="0">
                <a:solidFill>
                  <a:schemeClr val="accent5"/>
                </a:solidFill>
                <a:latin typeface="+mj-lt"/>
              </a:rPr>
              <a:t>The Triton’s </a:t>
            </a:r>
            <a:r>
              <a:rPr lang="en-US" sz="3200" dirty="0">
                <a:solidFill>
                  <a:schemeClr val="accent5"/>
                </a:solidFill>
                <a:latin typeface="+mj-lt"/>
              </a:rPr>
              <a:t>Company Vision</a:t>
            </a:r>
            <a:endParaRPr lang="en-ID" sz="3200" dirty="0">
              <a:solidFill>
                <a:schemeClr val="accent5"/>
              </a:solidFill>
              <a:latin typeface="+mj-lt"/>
            </a:endParaRPr>
          </a:p>
        </p:txBody>
      </p:sp>
      <p:sp>
        <p:nvSpPr>
          <p:cNvPr id="24" name="TextBox 23">
            <a:extLst>
              <a:ext uri="{FF2B5EF4-FFF2-40B4-BE49-F238E27FC236}">
                <a16:creationId xmlns:a16="http://schemas.microsoft.com/office/drawing/2014/main" id="{AB71B263-2F04-4200-BFA1-74880FE51AC3}"/>
              </a:ext>
            </a:extLst>
          </p:cNvPr>
          <p:cNvSpPr txBox="1"/>
          <p:nvPr/>
        </p:nvSpPr>
        <p:spPr>
          <a:xfrm>
            <a:off x="1451745" y="2906086"/>
            <a:ext cx="1931939" cy="261610"/>
          </a:xfrm>
          <a:prstGeom prst="rect">
            <a:avLst/>
          </a:prstGeom>
          <a:noFill/>
        </p:spPr>
        <p:txBody>
          <a:bodyPr wrap="none" rtlCol="0">
            <a:spAutoFit/>
          </a:bodyPr>
          <a:lstStyle/>
          <a:p>
            <a:r>
              <a:rPr lang="en-US" sz="1100" dirty="0">
                <a:solidFill>
                  <a:schemeClr val="accent5">
                    <a:alpha val="55000"/>
                  </a:schemeClr>
                </a:solidFill>
              </a:rPr>
              <a:t>Build Your Body With Us</a:t>
            </a:r>
            <a:endParaRPr lang="en-ID" sz="1100" dirty="0">
              <a:solidFill>
                <a:schemeClr val="accent5">
                  <a:alpha val="55000"/>
                </a:schemeClr>
              </a:solidFill>
            </a:endParaRPr>
          </a:p>
        </p:txBody>
      </p:sp>
      <p:cxnSp>
        <p:nvCxnSpPr>
          <p:cNvPr id="25" name="Straight Connector 24">
            <a:extLst>
              <a:ext uri="{FF2B5EF4-FFF2-40B4-BE49-F238E27FC236}">
                <a16:creationId xmlns:a16="http://schemas.microsoft.com/office/drawing/2014/main" id="{D78B5E2C-D820-4027-8F18-B93E549B6107}"/>
              </a:ext>
            </a:extLst>
          </p:cNvPr>
          <p:cNvCxnSpPr/>
          <p:nvPr/>
        </p:nvCxnSpPr>
        <p:spPr>
          <a:xfrm>
            <a:off x="3361734" y="3040199"/>
            <a:ext cx="457200" cy="0"/>
          </a:xfrm>
          <a:prstGeom prst="line">
            <a:avLst/>
          </a:prstGeom>
          <a:ln>
            <a:solidFill>
              <a:schemeClr val="accent5">
                <a:alpha val="55000"/>
              </a:schemeClr>
            </a:solidFill>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51857B2C-E410-4968-B746-AC64D7190F01}"/>
              </a:ext>
            </a:extLst>
          </p:cNvPr>
          <p:cNvSpPr txBox="1"/>
          <p:nvPr/>
        </p:nvSpPr>
        <p:spPr>
          <a:xfrm>
            <a:off x="1427524" y="3528421"/>
            <a:ext cx="4065666" cy="1446102"/>
          </a:xfrm>
          <a:prstGeom prst="rect">
            <a:avLst/>
          </a:prstGeom>
          <a:noFill/>
        </p:spPr>
        <p:txBody>
          <a:bodyPr wrap="square" rtlCol="0">
            <a:spAutoFit/>
          </a:bodyPr>
          <a:lstStyle/>
          <a:p>
            <a:pPr algn="just">
              <a:lnSpc>
                <a:spcPct val="150000"/>
              </a:lnSpc>
            </a:pPr>
            <a:r>
              <a:rPr lang="en-US" sz="1200" dirty="0">
                <a:solidFill>
                  <a:schemeClr val="accent5"/>
                </a:solidFill>
                <a:ea typeface="Open Sans" panose="020B0606030504020204" pitchFamily="34" charset="0"/>
                <a:cs typeface="Open Sans" panose="020B0606030504020204" pitchFamily="34" charset="0"/>
              </a:rPr>
              <a:t>Lorem ipsum dolor sit </a:t>
            </a:r>
            <a:r>
              <a:rPr lang="en-US" sz="1200" dirty="0" err="1">
                <a:solidFill>
                  <a:schemeClr val="accent5"/>
                </a:solidFill>
                <a:ea typeface="Open Sans" panose="020B0606030504020204" pitchFamily="34" charset="0"/>
                <a:cs typeface="Open Sans" panose="020B0606030504020204" pitchFamily="34" charset="0"/>
              </a:rPr>
              <a:t>amet</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conse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lectus</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ornare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viverra</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ctetur</a:t>
            </a:r>
            <a:r>
              <a:rPr lang="en-US" sz="1200" dirty="0">
                <a:solidFill>
                  <a:schemeClr val="accent5"/>
                </a:solidFill>
                <a:ea typeface="Open Sans" panose="020B0606030504020204" pitchFamily="34" charset="0"/>
                <a:cs typeface="Open Sans" panose="020B0606030504020204" pitchFamily="34" charset="0"/>
              </a:rPr>
              <a:t> ad </a:t>
            </a:r>
            <a:r>
              <a:rPr lang="en-US" sz="1200" dirty="0" err="1">
                <a:solidFill>
                  <a:schemeClr val="accent5"/>
                </a:solidFill>
                <a:ea typeface="Open Sans" panose="020B0606030504020204" pitchFamily="34" charset="0"/>
                <a:cs typeface="Open Sans" panose="020B0606030504020204" pitchFamily="34" charset="0"/>
              </a:rPr>
              <a:t>acmoc</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ipiscing</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elit</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Pellentesque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scelerisque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malesuada</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liberoa</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pellentesque</a:t>
            </a:r>
            <a:r>
              <a:rPr lang="en-US" sz="1200" dirty="0">
                <a:solidFill>
                  <a:schemeClr val="accent5"/>
                </a:solidFill>
                <a:ea typeface="Open Sans" panose="020B0606030504020204" pitchFamily="34" charset="0"/>
                <a:cs typeface="Open Sans" panose="020B0606030504020204" pitchFamily="34" charset="0"/>
              </a:rPr>
              <a:t>. Morbi </a:t>
            </a:r>
            <a:r>
              <a:rPr lang="en-US" sz="1200" dirty="0" err="1">
                <a:solidFill>
                  <a:schemeClr val="accent5"/>
                </a:solidFill>
                <a:ea typeface="Open Sans" panose="020B0606030504020204" pitchFamily="34" charset="0"/>
                <a:cs typeface="Open Sans" panose="020B0606030504020204" pitchFamily="34" charset="0"/>
              </a:rPr>
              <a:t>orci</a:t>
            </a:r>
            <a:r>
              <a:rPr lang="en-US" sz="1200" dirty="0">
                <a:solidFill>
                  <a:schemeClr val="accent5"/>
                </a:solidFill>
                <a:ea typeface="Open Sans" panose="020B0606030504020204" pitchFamily="34" charset="0"/>
                <a:cs typeface="Open Sans" panose="020B0606030504020204" pitchFamily="34" charset="0"/>
              </a:rPr>
              <a:t> sit </a:t>
            </a:r>
            <a:r>
              <a:rPr lang="en-US" sz="1200" dirty="0" err="1">
                <a:solidFill>
                  <a:schemeClr val="accent5"/>
                </a:solidFill>
                <a:ea typeface="Open Sans" panose="020B0606030504020204" pitchFamily="34" charset="0"/>
                <a:cs typeface="Open Sans" panose="020B0606030504020204" pitchFamily="34" charset="0"/>
              </a:rPr>
              <a:t>amet</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conse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lectus</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ornare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viverra</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ctetur</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adipiamet</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conse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lectus</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ornare</a:t>
            </a:r>
            <a:r>
              <a:rPr lang="en-US" sz="1200" dirty="0">
                <a:solidFill>
                  <a:schemeClr val="accent5"/>
                </a:solidFill>
                <a:ea typeface="Open Sans" panose="020B0606030504020204" pitchFamily="34" charset="0"/>
                <a:cs typeface="Open Sans" panose="020B0606030504020204" pitchFamily="34" charset="0"/>
              </a:rPr>
              <a:t>, </a:t>
            </a:r>
            <a:r>
              <a:rPr lang="en-US" sz="1200" dirty="0" err="1">
                <a:solidFill>
                  <a:schemeClr val="accent5"/>
                </a:solidFill>
                <a:ea typeface="Open Sans" panose="020B0606030504020204" pitchFamily="34" charset="0"/>
                <a:cs typeface="Open Sans" panose="020B0606030504020204" pitchFamily="34" charset="0"/>
              </a:rPr>
              <a:t>viverra</a:t>
            </a:r>
            <a:endParaRPr lang="en-ID" sz="1200" dirty="0">
              <a:solidFill>
                <a:schemeClr val="accent5"/>
              </a:solidFill>
              <a:ea typeface="Open Sans" panose="020B0606030504020204" pitchFamily="34" charset="0"/>
              <a:cs typeface="Open Sans" panose="020B0606030504020204" pitchFamily="34" charset="0"/>
            </a:endParaRPr>
          </a:p>
        </p:txBody>
      </p:sp>
      <p:sp>
        <p:nvSpPr>
          <p:cNvPr id="3" name="Picture Placeholder 2">
            <a:extLst>
              <a:ext uri="{FF2B5EF4-FFF2-40B4-BE49-F238E27FC236}">
                <a16:creationId xmlns:a16="http://schemas.microsoft.com/office/drawing/2014/main" id="{9E781B1F-A4B8-465A-981A-B3381D7A8917}"/>
              </a:ext>
            </a:extLst>
          </p:cNvPr>
          <p:cNvSpPr>
            <a:spLocks noGrp="1"/>
          </p:cNvSpPr>
          <p:nvPr>
            <p:ph type="pic" sz="quarter" idx="10"/>
          </p:nvPr>
        </p:nvSpPr>
        <p:spPr/>
      </p:sp>
    </p:spTree>
    <p:extLst>
      <p:ext uri="{BB962C8B-B14F-4D97-AF65-F5344CB8AC3E}">
        <p14:creationId xmlns:p14="http://schemas.microsoft.com/office/powerpoint/2010/main" val="2075180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B0CF97A-9E52-4505-8254-A73ACEE67E1E}"/>
              </a:ext>
            </a:extLst>
          </p:cNvPr>
          <p:cNvSpPr/>
          <p:nvPr/>
        </p:nvSpPr>
        <p:spPr>
          <a:xfrm>
            <a:off x="8134350" y="0"/>
            <a:ext cx="4057650"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nvGrpSpPr>
          <p:cNvPr id="18" name="Group 17">
            <a:extLst>
              <a:ext uri="{FF2B5EF4-FFF2-40B4-BE49-F238E27FC236}">
                <a16:creationId xmlns:a16="http://schemas.microsoft.com/office/drawing/2014/main" id="{7AB6ADFA-A938-49AD-B867-147671786AC2}"/>
              </a:ext>
            </a:extLst>
          </p:cNvPr>
          <p:cNvGrpSpPr/>
          <p:nvPr/>
        </p:nvGrpSpPr>
        <p:grpSpPr>
          <a:xfrm>
            <a:off x="576770" y="547633"/>
            <a:ext cx="424718" cy="386087"/>
            <a:chOff x="2129796" y="990599"/>
            <a:chExt cx="773411" cy="703064"/>
          </a:xfrm>
        </p:grpSpPr>
        <p:sp>
          <p:nvSpPr>
            <p:cNvPr id="19" name="Freeform: Shape 18">
              <a:extLst>
                <a:ext uri="{FF2B5EF4-FFF2-40B4-BE49-F238E27FC236}">
                  <a16:creationId xmlns:a16="http://schemas.microsoft.com/office/drawing/2014/main" id="{8E3FCEBB-0B55-4C2B-8365-9C77853A8B39}"/>
                </a:ext>
              </a:extLst>
            </p:cNvPr>
            <p:cNvSpPr/>
            <p:nvPr/>
          </p:nvSpPr>
          <p:spPr>
            <a:xfrm>
              <a:off x="2336004" y="1142999"/>
              <a:ext cx="567203" cy="550664"/>
            </a:xfrm>
            <a:custGeom>
              <a:avLst/>
              <a:gdLst>
                <a:gd name="connsiteX0" fmla="*/ 209252 w 567203"/>
                <a:gd name="connsiteY0" fmla="*/ 0 h 550664"/>
                <a:gd name="connsiteX1" fmla="*/ 219076 w 567203"/>
                <a:gd name="connsiteY1" fmla="*/ 0 h 550664"/>
                <a:gd name="connsiteX2" fmla="*/ 352425 w 567203"/>
                <a:gd name="connsiteY2" fmla="*/ 0 h 550664"/>
                <a:gd name="connsiteX3" fmla="*/ 567203 w 567203"/>
                <a:gd name="connsiteY3" fmla="*/ 0 h 550664"/>
                <a:gd name="connsiteX4" fmla="*/ 515625 w 567203"/>
                <a:gd name="connsiteY4" fmla="*/ 135731 h 550664"/>
                <a:gd name="connsiteX5" fmla="*/ 300847 w 567203"/>
                <a:gd name="connsiteY5" fmla="*/ 135731 h 550664"/>
                <a:gd name="connsiteX6" fmla="*/ 143173 w 567203"/>
                <a:gd name="connsiteY6" fmla="*/ 550664 h 550664"/>
                <a:gd name="connsiteX7" fmla="*/ 0 w 567203"/>
                <a:gd name="connsiteY7" fmla="*/ 550664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203" h="550664">
                  <a:moveTo>
                    <a:pt x="209252" y="0"/>
                  </a:moveTo>
                  <a:lnTo>
                    <a:pt x="219076" y="0"/>
                  </a:lnTo>
                  <a:lnTo>
                    <a:pt x="352425" y="0"/>
                  </a:lnTo>
                  <a:lnTo>
                    <a:pt x="567203" y="0"/>
                  </a:lnTo>
                  <a:lnTo>
                    <a:pt x="515625" y="135731"/>
                  </a:lnTo>
                  <a:lnTo>
                    <a:pt x="300847" y="135731"/>
                  </a:lnTo>
                  <a:lnTo>
                    <a:pt x="143173" y="550664"/>
                  </a:lnTo>
                  <a:lnTo>
                    <a:pt x="0" y="55066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0" name="Freeform: Shape 19">
              <a:extLst>
                <a:ext uri="{FF2B5EF4-FFF2-40B4-BE49-F238E27FC236}">
                  <a16:creationId xmlns:a16="http://schemas.microsoft.com/office/drawing/2014/main" id="{8DE47656-BA80-40B3-A401-54583D8C456A}"/>
                </a:ext>
              </a:extLst>
            </p:cNvPr>
            <p:cNvSpPr/>
            <p:nvPr/>
          </p:nvSpPr>
          <p:spPr>
            <a:xfrm>
              <a:off x="2129796" y="990599"/>
              <a:ext cx="422902" cy="550664"/>
            </a:xfrm>
            <a:custGeom>
              <a:avLst/>
              <a:gdLst>
                <a:gd name="connsiteX0" fmla="*/ 51578 w 422902"/>
                <a:gd name="connsiteY0" fmla="*/ 0 h 550664"/>
                <a:gd name="connsiteX1" fmla="*/ 279729 w 422902"/>
                <a:gd name="connsiteY1" fmla="*/ 0 h 550664"/>
                <a:gd name="connsiteX2" fmla="*/ 346701 w 422902"/>
                <a:gd name="connsiteY2" fmla="*/ 0 h 550664"/>
                <a:gd name="connsiteX3" fmla="*/ 422902 w 422902"/>
                <a:gd name="connsiteY3" fmla="*/ 0 h 550664"/>
                <a:gd name="connsiteX4" fmla="*/ 213650 w 422902"/>
                <a:gd name="connsiteY4" fmla="*/ 550664 h 550664"/>
                <a:gd name="connsiteX5" fmla="*/ 70477 w 422902"/>
                <a:gd name="connsiteY5" fmla="*/ 550664 h 550664"/>
                <a:gd name="connsiteX6" fmla="*/ 228151 w 422902"/>
                <a:gd name="connsiteY6" fmla="*/ 135731 h 550664"/>
                <a:gd name="connsiteX7" fmla="*/ 0 w 422902"/>
                <a:gd name="connsiteY7" fmla="*/ 135731 h 550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2902" h="550664">
                  <a:moveTo>
                    <a:pt x="51578" y="0"/>
                  </a:moveTo>
                  <a:lnTo>
                    <a:pt x="279729" y="0"/>
                  </a:lnTo>
                  <a:lnTo>
                    <a:pt x="346701" y="0"/>
                  </a:lnTo>
                  <a:lnTo>
                    <a:pt x="422902" y="0"/>
                  </a:lnTo>
                  <a:lnTo>
                    <a:pt x="213650" y="550664"/>
                  </a:lnTo>
                  <a:lnTo>
                    <a:pt x="70477" y="550664"/>
                  </a:lnTo>
                  <a:lnTo>
                    <a:pt x="228151" y="135731"/>
                  </a:lnTo>
                  <a:lnTo>
                    <a:pt x="0" y="135731"/>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sp>
        <p:nvSpPr>
          <p:cNvPr id="21" name="TextBox 20">
            <a:extLst>
              <a:ext uri="{FF2B5EF4-FFF2-40B4-BE49-F238E27FC236}">
                <a16:creationId xmlns:a16="http://schemas.microsoft.com/office/drawing/2014/main" id="{DD4564D3-564F-4209-BBD6-DC2C4FBF7CE6}"/>
              </a:ext>
            </a:extLst>
          </p:cNvPr>
          <p:cNvSpPr txBox="1"/>
          <p:nvPr/>
        </p:nvSpPr>
        <p:spPr>
          <a:xfrm>
            <a:off x="884477" y="6121682"/>
            <a:ext cx="1391728" cy="215444"/>
          </a:xfrm>
          <a:prstGeom prst="rect">
            <a:avLst/>
          </a:prstGeom>
          <a:noFill/>
        </p:spPr>
        <p:txBody>
          <a:bodyPr wrap="none" rtlCol="0">
            <a:spAutoFit/>
          </a:bodyPr>
          <a:lstStyle/>
          <a:p>
            <a:r>
              <a:rPr lang="en-ID" sz="800" i="0" dirty="0">
                <a:solidFill>
                  <a:schemeClr val="accent6">
                    <a:lumMod val="60000"/>
                    <a:lumOff val="40000"/>
                  </a:schemeClr>
                </a:solidFill>
                <a:effectLst/>
              </a:rPr>
              <a:t>Build Your Body Strong</a:t>
            </a:r>
            <a:endParaRPr lang="en-ID" sz="800" dirty="0">
              <a:solidFill>
                <a:schemeClr val="accent6">
                  <a:lumMod val="60000"/>
                  <a:lumOff val="40000"/>
                </a:schemeClr>
              </a:solidFill>
            </a:endParaRPr>
          </a:p>
        </p:txBody>
      </p:sp>
      <p:grpSp>
        <p:nvGrpSpPr>
          <p:cNvPr id="22" name="Group 21">
            <a:extLst>
              <a:ext uri="{FF2B5EF4-FFF2-40B4-BE49-F238E27FC236}">
                <a16:creationId xmlns:a16="http://schemas.microsoft.com/office/drawing/2014/main" id="{021D4873-128E-4320-83DB-7A87C3FB2D2D}"/>
              </a:ext>
            </a:extLst>
          </p:cNvPr>
          <p:cNvGrpSpPr/>
          <p:nvPr/>
        </p:nvGrpSpPr>
        <p:grpSpPr>
          <a:xfrm>
            <a:off x="630478" y="6183134"/>
            <a:ext cx="253999" cy="87085"/>
            <a:chOff x="4499429" y="1843314"/>
            <a:chExt cx="253999" cy="87085"/>
          </a:xfrm>
        </p:grpSpPr>
        <p:sp>
          <p:nvSpPr>
            <p:cNvPr id="23" name="Oval 22">
              <a:extLst>
                <a:ext uri="{FF2B5EF4-FFF2-40B4-BE49-F238E27FC236}">
                  <a16:creationId xmlns:a16="http://schemas.microsoft.com/office/drawing/2014/main" id="{8D4ED7C0-D837-439C-8833-5240957DA8D7}"/>
                </a:ext>
              </a:extLst>
            </p:cNvPr>
            <p:cNvSpPr/>
            <p:nvPr/>
          </p:nvSpPr>
          <p:spPr>
            <a:xfrm>
              <a:off x="4499429" y="1843314"/>
              <a:ext cx="87085" cy="87085"/>
            </a:xfrm>
            <a:prstGeom prst="ellipse">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4" name="Oval 23">
              <a:extLst>
                <a:ext uri="{FF2B5EF4-FFF2-40B4-BE49-F238E27FC236}">
                  <a16:creationId xmlns:a16="http://schemas.microsoft.com/office/drawing/2014/main" id="{8BEC6B9A-FFC2-4F9A-A50A-4CBF2045BDB4}"/>
                </a:ext>
              </a:extLst>
            </p:cNvPr>
            <p:cNvSpPr/>
            <p:nvPr/>
          </p:nvSpPr>
          <p:spPr>
            <a:xfrm>
              <a:off x="4666343" y="1843314"/>
              <a:ext cx="87085" cy="87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sp>
        <p:nvSpPr>
          <p:cNvPr id="28" name="TextBox 27">
            <a:extLst>
              <a:ext uri="{FF2B5EF4-FFF2-40B4-BE49-F238E27FC236}">
                <a16:creationId xmlns:a16="http://schemas.microsoft.com/office/drawing/2014/main" id="{19CC1310-E6D0-4B63-ADB8-5D6FB6913E26}"/>
              </a:ext>
            </a:extLst>
          </p:cNvPr>
          <p:cNvSpPr txBox="1"/>
          <p:nvPr/>
        </p:nvSpPr>
        <p:spPr>
          <a:xfrm>
            <a:off x="8681840" y="718394"/>
            <a:ext cx="2323268" cy="422360"/>
          </a:xfrm>
          <a:prstGeom prst="rect">
            <a:avLst/>
          </a:prstGeom>
          <a:noFill/>
        </p:spPr>
        <p:txBody>
          <a:bodyPr wrap="square">
            <a:spAutoFit/>
          </a:bodyPr>
          <a:lstStyle/>
          <a:p>
            <a:pPr>
              <a:lnSpc>
                <a:spcPct val="150000"/>
              </a:lnSpc>
            </a:pPr>
            <a:r>
              <a:rPr lang="en-US" sz="1600" b="1" dirty="0">
                <a:solidFill>
                  <a:schemeClr val="accent5"/>
                </a:solidFill>
                <a:effectLst/>
                <a:ea typeface="Open Sans SemiBold" panose="020B0706030804020204" pitchFamily="34" charset="0"/>
                <a:cs typeface="Open Sans SemiBold" panose="020B0706030804020204" pitchFamily="34" charset="0"/>
              </a:rPr>
              <a:t>01. </a:t>
            </a:r>
            <a:r>
              <a:rPr lang="id-ID" sz="1600" b="1" dirty="0">
                <a:solidFill>
                  <a:schemeClr val="accent5"/>
                </a:solidFill>
                <a:effectLst/>
                <a:ea typeface="Open Sans SemiBold" panose="020B0706030804020204" pitchFamily="34" charset="0"/>
                <a:cs typeface="Open Sans SemiBold" panose="020B0706030804020204" pitchFamily="34" charset="0"/>
              </a:rPr>
              <a:t>Mission </a:t>
            </a:r>
            <a:r>
              <a:rPr lang="en-US" sz="1600" b="1" dirty="0">
                <a:solidFill>
                  <a:schemeClr val="accent5"/>
                </a:solidFill>
                <a:effectLst/>
                <a:ea typeface="Open Sans SemiBold" panose="020B0706030804020204" pitchFamily="34" charset="0"/>
                <a:cs typeface="Open Sans SemiBold" panose="020B0706030804020204" pitchFamily="34" charset="0"/>
              </a:rPr>
              <a:t>One</a:t>
            </a:r>
            <a:endParaRPr lang="id-ID" sz="1600" b="1" dirty="0">
              <a:solidFill>
                <a:schemeClr val="accent5"/>
              </a:solidFill>
              <a:effectLst/>
              <a:ea typeface="Open Sans SemiBold" panose="020B0706030804020204" pitchFamily="34" charset="0"/>
              <a:cs typeface="Open Sans SemiBold" panose="020B0706030804020204" pitchFamily="34" charset="0"/>
            </a:endParaRPr>
          </a:p>
        </p:txBody>
      </p:sp>
      <p:sp>
        <p:nvSpPr>
          <p:cNvPr id="29" name="TextBox 28">
            <a:extLst>
              <a:ext uri="{FF2B5EF4-FFF2-40B4-BE49-F238E27FC236}">
                <a16:creationId xmlns:a16="http://schemas.microsoft.com/office/drawing/2014/main" id="{3F797D86-CED1-4EFE-9FD4-F5712922DFFE}"/>
              </a:ext>
            </a:extLst>
          </p:cNvPr>
          <p:cNvSpPr txBox="1"/>
          <p:nvPr/>
        </p:nvSpPr>
        <p:spPr>
          <a:xfrm>
            <a:off x="8681839" y="1092439"/>
            <a:ext cx="2575589" cy="825419"/>
          </a:xfrm>
          <a:prstGeom prst="rect">
            <a:avLst/>
          </a:prstGeom>
          <a:noFill/>
        </p:spPr>
        <p:txBody>
          <a:bodyPr wrap="square">
            <a:spAutoFit/>
          </a:bodyPr>
          <a:lstStyle/>
          <a:p>
            <a:pPr algn="just">
              <a:lnSpc>
                <a:spcPct val="150000"/>
              </a:lnSpc>
            </a:pPr>
            <a:r>
              <a:rPr lang="id-ID" sz="1100" dirty="0">
                <a:solidFill>
                  <a:schemeClr val="accent5"/>
                </a:solidFill>
                <a:effectLst/>
                <a:ea typeface="Times New Roman" panose="02020603050405020304" pitchFamily="18" charset="0"/>
              </a:rPr>
              <a:t>Tristique nulla aliquet enim tortor at auctor urna nunc id. Maecenas accum</a:t>
            </a:r>
            <a:r>
              <a:rPr lang="en-US" sz="1100" dirty="0">
                <a:solidFill>
                  <a:schemeClr val="accent5"/>
                </a:solidFill>
                <a:effectLst/>
                <a:ea typeface="Times New Roman" panose="02020603050405020304" pitchFamily="18" charset="0"/>
              </a:rPr>
              <a:t> </a:t>
            </a:r>
            <a:r>
              <a:rPr lang="en-US" sz="1100" dirty="0" err="1">
                <a:solidFill>
                  <a:schemeClr val="accent5"/>
                </a:solidFill>
                <a:effectLst/>
                <a:ea typeface="Times New Roman" panose="02020603050405020304" pitchFamily="18" charset="0"/>
              </a:rPr>
              <a:t>daniao</a:t>
            </a:r>
            <a:r>
              <a:rPr lang="en-US" sz="1100" dirty="0">
                <a:solidFill>
                  <a:schemeClr val="accent5"/>
                </a:solidFill>
                <a:effectLst/>
                <a:ea typeface="Times New Roman" panose="02020603050405020304" pitchFamily="18" charset="0"/>
              </a:rPr>
              <a:t> </a:t>
            </a:r>
            <a:r>
              <a:rPr lang="id-ID" sz="1100" dirty="0">
                <a:solidFill>
                  <a:schemeClr val="accent5"/>
                </a:solidFill>
                <a:effectLst/>
                <a:ea typeface="Times New Roman" panose="02020603050405020304" pitchFamily="18" charset="0"/>
              </a:rPr>
              <a:t>san lacus </a:t>
            </a:r>
          </a:p>
        </p:txBody>
      </p:sp>
      <p:sp>
        <p:nvSpPr>
          <p:cNvPr id="37" name="TextBox 36">
            <a:extLst>
              <a:ext uri="{FF2B5EF4-FFF2-40B4-BE49-F238E27FC236}">
                <a16:creationId xmlns:a16="http://schemas.microsoft.com/office/drawing/2014/main" id="{5576973B-C7C2-40F2-88B7-7CE69833C443}"/>
              </a:ext>
            </a:extLst>
          </p:cNvPr>
          <p:cNvSpPr txBox="1"/>
          <p:nvPr/>
        </p:nvSpPr>
        <p:spPr>
          <a:xfrm>
            <a:off x="8681840" y="2961059"/>
            <a:ext cx="2323268" cy="422360"/>
          </a:xfrm>
          <a:prstGeom prst="rect">
            <a:avLst/>
          </a:prstGeom>
          <a:noFill/>
        </p:spPr>
        <p:txBody>
          <a:bodyPr wrap="square">
            <a:spAutoFit/>
          </a:bodyPr>
          <a:lstStyle/>
          <a:p>
            <a:pPr>
              <a:lnSpc>
                <a:spcPct val="150000"/>
              </a:lnSpc>
            </a:pPr>
            <a:r>
              <a:rPr lang="en-US" sz="1600" b="1" dirty="0">
                <a:solidFill>
                  <a:schemeClr val="accent5"/>
                </a:solidFill>
                <a:effectLst/>
                <a:ea typeface="Open Sans SemiBold" panose="020B0706030804020204" pitchFamily="34" charset="0"/>
                <a:cs typeface="Open Sans SemiBold" panose="020B0706030804020204" pitchFamily="34" charset="0"/>
              </a:rPr>
              <a:t>02. </a:t>
            </a:r>
            <a:r>
              <a:rPr lang="id-ID" sz="1600" b="1" dirty="0">
                <a:solidFill>
                  <a:schemeClr val="accent5"/>
                </a:solidFill>
                <a:effectLst/>
                <a:ea typeface="Open Sans SemiBold" panose="020B0706030804020204" pitchFamily="34" charset="0"/>
                <a:cs typeface="Open Sans SemiBold" panose="020B0706030804020204" pitchFamily="34" charset="0"/>
              </a:rPr>
              <a:t>Mission </a:t>
            </a:r>
            <a:r>
              <a:rPr lang="en-US" sz="1600" b="1" dirty="0">
                <a:solidFill>
                  <a:schemeClr val="accent5"/>
                </a:solidFill>
                <a:effectLst/>
                <a:ea typeface="Open Sans SemiBold" panose="020B0706030804020204" pitchFamily="34" charset="0"/>
                <a:cs typeface="Open Sans SemiBold" panose="020B0706030804020204" pitchFamily="34" charset="0"/>
              </a:rPr>
              <a:t>Two</a:t>
            </a:r>
            <a:endParaRPr lang="id-ID" sz="1600" b="1" dirty="0">
              <a:solidFill>
                <a:schemeClr val="accent5"/>
              </a:solidFill>
              <a:effectLst/>
              <a:ea typeface="Open Sans SemiBold" panose="020B0706030804020204" pitchFamily="34" charset="0"/>
              <a:cs typeface="Open Sans SemiBold" panose="020B0706030804020204" pitchFamily="34" charset="0"/>
            </a:endParaRPr>
          </a:p>
        </p:txBody>
      </p:sp>
      <p:sp>
        <p:nvSpPr>
          <p:cNvPr id="38" name="TextBox 37">
            <a:extLst>
              <a:ext uri="{FF2B5EF4-FFF2-40B4-BE49-F238E27FC236}">
                <a16:creationId xmlns:a16="http://schemas.microsoft.com/office/drawing/2014/main" id="{76B7FCEC-2030-46F8-A498-79E979A71633}"/>
              </a:ext>
            </a:extLst>
          </p:cNvPr>
          <p:cNvSpPr txBox="1"/>
          <p:nvPr/>
        </p:nvSpPr>
        <p:spPr>
          <a:xfrm>
            <a:off x="8681839" y="3335104"/>
            <a:ext cx="2575589" cy="825419"/>
          </a:xfrm>
          <a:prstGeom prst="rect">
            <a:avLst/>
          </a:prstGeom>
          <a:noFill/>
        </p:spPr>
        <p:txBody>
          <a:bodyPr wrap="square">
            <a:spAutoFit/>
          </a:bodyPr>
          <a:lstStyle/>
          <a:p>
            <a:pPr algn="just">
              <a:lnSpc>
                <a:spcPct val="150000"/>
              </a:lnSpc>
            </a:pPr>
            <a:r>
              <a:rPr lang="id-ID" sz="1100" dirty="0">
                <a:solidFill>
                  <a:schemeClr val="accent5"/>
                </a:solidFill>
                <a:effectLst/>
                <a:ea typeface="Times New Roman" panose="02020603050405020304" pitchFamily="18" charset="0"/>
              </a:rPr>
              <a:t>Tristique nulla aliquet enim tortor at auctor urna nunc id. Maecenas accum</a:t>
            </a:r>
            <a:r>
              <a:rPr lang="en-US" sz="1100" dirty="0">
                <a:solidFill>
                  <a:schemeClr val="accent5"/>
                </a:solidFill>
                <a:effectLst/>
                <a:ea typeface="Times New Roman" panose="02020603050405020304" pitchFamily="18" charset="0"/>
              </a:rPr>
              <a:t> </a:t>
            </a:r>
            <a:r>
              <a:rPr lang="en-US" sz="1100" dirty="0" err="1">
                <a:solidFill>
                  <a:schemeClr val="accent5"/>
                </a:solidFill>
                <a:effectLst/>
                <a:ea typeface="Times New Roman" panose="02020603050405020304" pitchFamily="18" charset="0"/>
              </a:rPr>
              <a:t>daniao</a:t>
            </a:r>
            <a:r>
              <a:rPr lang="en-US" sz="1100" dirty="0">
                <a:solidFill>
                  <a:schemeClr val="accent5"/>
                </a:solidFill>
                <a:effectLst/>
                <a:ea typeface="Times New Roman" panose="02020603050405020304" pitchFamily="18" charset="0"/>
              </a:rPr>
              <a:t> </a:t>
            </a:r>
            <a:r>
              <a:rPr lang="id-ID" sz="1100" dirty="0">
                <a:solidFill>
                  <a:schemeClr val="accent5"/>
                </a:solidFill>
                <a:effectLst/>
                <a:ea typeface="Times New Roman" panose="02020603050405020304" pitchFamily="18" charset="0"/>
              </a:rPr>
              <a:t>san lacus </a:t>
            </a:r>
          </a:p>
        </p:txBody>
      </p:sp>
      <p:sp>
        <p:nvSpPr>
          <p:cNvPr id="40" name="TextBox 39">
            <a:extLst>
              <a:ext uri="{FF2B5EF4-FFF2-40B4-BE49-F238E27FC236}">
                <a16:creationId xmlns:a16="http://schemas.microsoft.com/office/drawing/2014/main" id="{3C6B3A38-97FC-484C-92E8-77439025085F}"/>
              </a:ext>
            </a:extLst>
          </p:cNvPr>
          <p:cNvSpPr txBox="1"/>
          <p:nvPr/>
        </p:nvSpPr>
        <p:spPr>
          <a:xfrm>
            <a:off x="8681840" y="5110352"/>
            <a:ext cx="2323268" cy="422360"/>
          </a:xfrm>
          <a:prstGeom prst="rect">
            <a:avLst/>
          </a:prstGeom>
          <a:noFill/>
        </p:spPr>
        <p:txBody>
          <a:bodyPr wrap="square">
            <a:spAutoFit/>
          </a:bodyPr>
          <a:lstStyle/>
          <a:p>
            <a:pPr>
              <a:lnSpc>
                <a:spcPct val="150000"/>
              </a:lnSpc>
            </a:pPr>
            <a:r>
              <a:rPr lang="en-US" sz="1600" b="1" dirty="0">
                <a:solidFill>
                  <a:schemeClr val="accent5"/>
                </a:solidFill>
                <a:effectLst/>
                <a:ea typeface="Open Sans SemiBold" panose="020B0706030804020204" pitchFamily="34" charset="0"/>
                <a:cs typeface="Open Sans SemiBold" panose="020B0706030804020204" pitchFamily="34" charset="0"/>
              </a:rPr>
              <a:t>03. </a:t>
            </a:r>
            <a:r>
              <a:rPr lang="id-ID" sz="1600" b="1" dirty="0">
                <a:solidFill>
                  <a:schemeClr val="accent5"/>
                </a:solidFill>
                <a:effectLst/>
                <a:ea typeface="Open Sans SemiBold" panose="020B0706030804020204" pitchFamily="34" charset="0"/>
                <a:cs typeface="Open Sans SemiBold" panose="020B0706030804020204" pitchFamily="34" charset="0"/>
              </a:rPr>
              <a:t>Mission </a:t>
            </a:r>
            <a:r>
              <a:rPr lang="en-US" sz="1600" b="1" dirty="0">
                <a:solidFill>
                  <a:schemeClr val="accent5"/>
                </a:solidFill>
                <a:effectLst/>
                <a:ea typeface="Open Sans SemiBold" panose="020B0706030804020204" pitchFamily="34" charset="0"/>
                <a:cs typeface="Open Sans SemiBold" panose="020B0706030804020204" pitchFamily="34" charset="0"/>
              </a:rPr>
              <a:t>Three</a:t>
            </a:r>
            <a:endParaRPr lang="id-ID" sz="1600" b="1" dirty="0">
              <a:solidFill>
                <a:schemeClr val="accent5"/>
              </a:solidFill>
              <a:effectLst/>
              <a:ea typeface="Open Sans SemiBold" panose="020B0706030804020204" pitchFamily="34" charset="0"/>
              <a:cs typeface="Open Sans SemiBold" panose="020B0706030804020204" pitchFamily="34" charset="0"/>
            </a:endParaRPr>
          </a:p>
        </p:txBody>
      </p:sp>
      <p:sp>
        <p:nvSpPr>
          <p:cNvPr id="41" name="TextBox 40">
            <a:extLst>
              <a:ext uri="{FF2B5EF4-FFF2-40B4-BE49-F238E27FC236}">
                <a16:creationId xmlns:a16="http://schemas.microsoft.com/office/drawing/2014/main" id="{25E406D6-7F1D-41B6-9B37-39DD57AFE77D}"/>
              </a:ext>
            </a:extLst>
          </p:cNvPr>
          <p:cNvSpPr txBox="1"/>
          <p:nvPr/>
        </p:nvSpPr>
        <p:spPr>
          <a:xfrm>
            <a:off x="8681839" y="5484397"/>
            <a:ext cx="2575589" cy="825419"/>
          </a:xfrm>
          <a:prstGeom prst="rect">
            <a:avLst/>
          </a:prstGeom>
          <a:noFill/>
        </p:spPr>
        <p:txBody>
          <a:bodyPr wrap="square">
            <a:spAutoFit/>
          </a:bodyPr>
          <a:lstStyle/>
          <a:p>
            <a:pPr algn="just">
              <a:lnSpc>
                <a:spcPct val="150000"/>
              </a:lnSpc>
            </a:pPr>
            <a:r>
              <a:rPr lang="id-ID" sz="1100" dirty="0">
                <a:solidFill>
                  <a:schemeClr val="accent5"/>
                </a:solidFill>
                <a:effectLst/>
                <a:ea typeface="Times New Roman" panose="02020603050405020304" pitchFamily="18" charset="0"/>
              </a:rPr>
              <a:t>Tristique nulla aliquet enim tortor at auctor urna nunc id. Maecenas accum</a:t>
            </a:r>
            <a:r>
              <a:rPr lang="en-US" sz="1100" dirty="0">
                <a:solidFill>
                  <a:schemeClr val="accent5"/>
                </a:solidFill>
                <a:effectLst/>
                <a:ea typeface="Times New Roman" panose="02020603050405020304" pitchFamily="18" charset="0"/>
              </a:rPr>
              <a:t> </a:t>
            </a:r>
            <a:r>
              <a:rPr lang="en-US" sz="1100" dirty="0" err="1">
                <a:solidFill>
                  <a:schemeClr val="accent5"/>
                </a:solidFill>
                <a:effectLst/>
                <a:ea typeface="Times New Roman" panose="02020603050405020304" pitchFamily="18" charset="0"/>
              </a:rPr>
              <a:t>daniao</a:t>
            </a:r>
            <a:r>
              <a:rPr lang="en-US" sz="1100" dirty="0">
                <a:solidFill>
                  <a:schemeClr val="accent5"/>
                </a:solidFill>
                <a:effectLst/>
                <a:ea typeface="Times New Roman" panose="02020603050405020304" pitchFamily="18" charset="0"/>
              </a:rPr>
              <a:t> </a:t>
            </a:r>
            <a:r>
              <a:rPr lang="id-ID" sz="1100" dirty="0">
                <a:solidFill>
                  <a:schemeClr val="accent5"/>
                </a:solidFill>
                <a:effectLst/>
                <a:ea typeface="Times New Roman" panose="02020603050405020304" pitchFamily="18" charset="0"/>
              </a:rPr>
              <a:t>san lacus </a:t>
            </a:r>
          </a:p>
        </p:txBody>
      </p:sp>
      <p:sp>
        <p:nvSpPr>
          <p:cNvPr id="25" name="TextBox 24">
            <a:extLst>
              <a:ext uri="{FF2B5EF4-FFF2-40B4-BE49-F238E27FC236}">
                <a16:creationId xmlns:a16="http://schemas.microsoft.com/office/drawing/2014/main" id="{0DB639F7-015A-4773-A228-208FE4C34EBB}"/>
              </a:ext>
            </a:extLst>
          </p:cNvPr>
          <p:cNvSpPr txBox="1"/>
          <p:nvPr/>
        </p:nvSpPr>
        <p:spPr>
          <a:xfrm>
            <a:off x="1130428" y="1853594"/>
            <a:ext cx="3163315" cy="1077218"/>
          </a:xfrm>
          <a:prstGeom prst="rect">
            <a:avLst/>
          </a:prstGeom>
          <a:noFill/>
        </p:spPr>
        <p:txBody>
          <a:bodyPr wrap="square" rtlCol="0">
            <a:spAutoFit/>
          </a:bodyPr>
          <a:lstStyle/>
          <a:p>
            <a:r>
              <a:rPr lang="id-ID" sz="3200" dirty="0">
                <a:latin typeface="+mj-lt"/>
              </a:rPr>
              <a:t>The Triton’s </a:t>
            </a:r>
            <a:r>
              <a:rPr lang="id-ID" sz="3200" dirty="0">
                <a:solidFill>
                  <a:schemeClr val="accent3"/>
                </a:solidFill>
                <a:latin typeface="+mj-lt"/>
              </a:rPr>
              <a:t>Mission Here</a:t>
            </a:r>
            <a:endParaRPr lang="en-ID" sz="3200" dirty="0">
              <a:solidFill>
                <a:schemeClr val="accent3"/>
              </a:solidFill>
              <a:latin typeface="+mj-lt"/>
            </a:endParaRPr>
          </a:p>
        </p:txBody>
      </p:sp>
      <p:sp>
        <p:nvSpPr>
          <p:cNvPr id="26" name="TextBox 25">
            <a:extLst>
              <a:ext uri="{FF2B5EF4-FFF2-40B4-BE49-F238E27FC236}">
                <a16:creationId xmlns:a16="http://schemas.microsoft.com/office/drawing/2014/main" id="{2D93D096-A313-404F-B2F3-991FDD4191B8}"/>
              </a:ext>
            </a:extLst>
          </p:cNvPr>
          <p:cNvSpPr txBox="1"/>
          <p:nvPr/>
        </p:nvSpPr>
        <p:spPr>
          <a:xfrm>
            <a:off x="1130428" y="2876202"/>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27" name="Straight Connector 26">
            <a:extLst>
              <a:ext uri="{FF2B5EF4-FFF2-40B4-BE49-F238E27FC236}">
                <a16:creationId xmlns:a16="http://schemas.microsoft.com/office/drawing/2014/main" id="{3BD74912-C81B-44F9-970E-BA68F8E55523}"/>
              </a:ext>
            </a:extLst>
          </p:cNvPr>
          <p:cNvCxnSpPr/>
          <p:nvPr/>
        </p:nvCxnSpPr>
        <p:spPr>
          <a:xfrm>
            <a:off x="3040417" y="3010315"/>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576CDF41-EDBA-48C4-AD88-91E0DBE4E9E1}"/>
              </a:ext>
            </a:extLst>
          </p:cNvPr>
          <p:cNvSpPr txBox="1"/>
          <p:nvPr/>
        </p:nvSpPr>
        <p:spPr>
          <a:xfrm>
            <a:off x="1130428" y="3584072"/>
            <a:ext cx="3264329" cy="1333250"/>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Praesent tristique </a:t>
            </a:r>
            <a:r>
              <a:rPr lang="en-US" sz="1100" dirty="0" err="1">
                <a:solidFill>
                  <a:schemeClr val="accent6"/>
                </a:solidFill>
                <a:ea typeface="Times New Roman" panose="02020603050405020304" pitchFamily="18" charset="0"/>
              </a:rPr>
              <a:t>anit</a:t>
            </a:r>
            <a:r>
              <a:rPr lang="en-US" sz="1100" dirty="0">
                <a:solidFill>
                  <a:schemeClr val="accent6"/>
                </a:solidFill>
                <a:ea typeface="Times New Roman" panose="02020603050405020304" pitchFamily="18" charset="0"/>
              </a:rPr>
              <a:t> s</a:t>
            </a:r>
            <a:r>
              <a:rPr lang="id-ID" sz="1100" dirty="0">
                <a:solidFill>
                  <a:schemeClr val="accent6"/>
                </a:solidFill>
                <a:ea typeface="Times New Roman" panose="02020603050405020304" pitchFamily="18" charset="0"/>
              </a:rPr>
              <a:t>magna sit amet. Risus pre</a:t>
            </a:r>
            <a:r>
              <a:rPr lang="en-US" sz="1100" dirty="0">
                <a:solidFill>
                  <a:schemeClr val="accent6"/>
                </a:solidFill>
                <a:ea typeface="Times New Roman" panose="02020603050405020304" pitchFamily="18" charset="0"/>
              </a:rPr>
              <a:t> </a:t>
            </a:r>
            <a:r>
              <a:rPr lang="id-ID" sz="1100" dirty="0">
                <a:solidFill>
                  <a:schemeClr val="accent6"/>
                </a:solidFill>
                <a:ea typeface="Times New Roman" panose="02020603050405020304" pitchFamily="18" charset="0"/>
              </a:rPr>
              <a:t>tium quam vulputate dignissim. Enim</a:t>
            </a:r>
            <a:r>
              <a:rPr lang="en-US" sz="1100" dirty="0" err="1">
                <a:solidFill>
                  <a:schemeClr val="accent6"/>
                </a:solidFill>
                <a:ea typeface="Times New Roman" panose="02020603050405020304" pitchFamily="18" charset="0"/>
              </a:rPr>
              <a:t>agi</a:t>
            </a:r>
            <a:r>
              <a:rPr lang="id-ID" sz="1100" dirty="0">
                <a:solidFill>
                  <a:schemeClr val="accent6"/>
                </a:solidFill>
                <a:ea typeface="Times New Roman" panose="02020603050405020304" pitchFamily="18" charset="0"/>
              </a:rPr>
              <a:t> </a:t>
            </a:r>
            <a:r>
              <a:rPr lang="en-US" sz="1100" dirty="0">
                <a:solidFill>
                  <a:schemeClr val="accent6"/>
                </a:solidFill>
                <a:ea typeface="Times New Roman" panose="02020603050405020304" pitchFamily="18" charset="0"/>
              </a:rPr>
              <a:t>ci</a:t>
            </a:r>
            <a:r>
              <a:rPr lang="id-ID" sz="1100" dirty="0">
                <a:solidFill>
                  <a:schemeClr val="accent6"/>
                </a:solidFill>
                <a:ea typeface="Times New Roman" panose="02020603050405020304" pitchFamily="18" charset="0"/>
              </a:rPr>
              <a:t>nec dui</a:t>
            </a:r>
            <a:r>
              <a:rPr lang="en-US" sz="1100" dirty="0">
                <a:solidFill>
                  <a:schemeClr val="accent6"/>
                </a:solidFill>
                <a:ea typeface="Times New Roman" panose="02020603050405020304" pitchFamily="18" charset="0"/>
              </a:rPr>
              <a:t>r</a:t>
            </a:r>
            <a:r>
              <a:rPr lang="id-ID" sz="1100" dirty="0">
                <a:solidFill>
                  <a:schemeClr val="accent6"/>
                </a:solidFill>
                <a:ea typeface="Times New Roman" panose="02020603050405020304" pitchFamily="18" charset="0"/>
              </a:rPr>
              <a:t> nunc mattis enim ut tellus </a:t>
            </a:r>
            <a:r>
              <a:rPr lang="en-US" sz="1100" dirty="0">
                <a:solidFill>
                  <a:schemeClr val="accent6"/>
                </a:solidFill>
                <a:ea typeface="Times New Roman" panose="02020603050405020304" pitchFamily="18" charset="0"/>
              </a:rPr>
              <a:t>ma</a:t>
            </a:r>
            <a:r>
              <a:rPr lang="id-ID" sz="1100" dirty="0">
                <a:solidFill>
                  <a:schemeClr val="accent6"/>
                </a:solidFill>
                <a:ea typeface="Times New Roman" panose="02020603050405020304" pitchFamily="18" charset="0"/>
              </a:rPr>
              <a:t>elem</a:t>
            </a:r>
            <a:r>
              <a:rPr lang="en-US" sz="1100" dirty="0">
                <a:solidFill>
                  <a:schemeClr val="accent6"/>
                </a:solidFill>
                <a:ea typeface="Times New Roman" panose="02020603050405020304" pitchFamily="18" charset="0"/>
              </a:rPr>
              <a:t> </a:t>
            </a:r>
            <a:r>
              <a:rPr lang="id-ID" sz="1100" dirty="0">
                <a:solidFill>
                  <a:schemeClr val="accent6"/>
                </a:solidFill>
                <a:ea typeface="Times New Roman" panose="02020603050405020304" pitchFamily="18" charset="0"/>
              </a:rPr>
              <a:t>Aliqu</a:t>
            </a:r>
            <a:r>
              <a:rPr lang="en-US" sz="1100" dirty="0">
                <a:solidFill>
                  <a:schemeClr val="accent6"/>
                </a:solidFill>
                <a:ea typeface="Times New Roman" panose="02020603050405020304" pitchFamily="18" charset="0"/>
              </a:rPr>
              <a:t>a</a:t>
            </a:r>
            <a:r>
              <a:rPr lang="id-ID" sz="1100" dirty="0">
                <a:solidFill>
                  <a:schemeClr val="accent6"/>
                </a:solidFill>
                <a:ea typeface="Times New Roman" panose="02020603050405020304" pitchFamily="18" charset="0"/>
              </a:rPr>
              <a:t>et nibh pentum</a:t>
            </a:r>
            <a:r>
              <a:rPr lang="en-US" sz="1100" dirty="0">
                <a:solidFill>
                  <a:schemeClr val="accent6"/>
                </a:solidFill>
                <a:ea typeface="Times New Roman" panose="02020603050405020304" pitchFamily="18" charset="0"/>
              </a:rPr>
              <a:t> </a:t>
            </a:r>
            <a:r>
              <a:rPr lang="en-US" sz="1100" dirty="0" err="1">
                <a:solidFill>
                  <a:schemeClr val="accent6"/>
                </a:solidFill>
                <a:ea typeface="Times New Roman" panose="02020603050405020304" pitchFamily="18" charset="0"/>
              </a:rPr>
              <a:t>iena</a:t>
            </a:r>
            <a:r>
              <a:rPr lang="id-ID" sz="1100" dirty="0">
                <a:solidFill>
                  <a:schemeClr val="accent6"/>
                </a:solidFill>
                <a:ea typeface="Times New Roman" panose="02020603050405020304" pitchFamily="18" charset="0"/>
              </a:rPr>
              <a:t> nec dui ultrices.</a:t>
            </a:r>
            <a:r>
              <a:rPr lang="en-US" sz="1100" b="0" i="0" dirty="0">
                <a:solidFill>
                  <a:schemeClr val="accent6"/>
                </a:solidFill>
                <a:effectLst/>
              </a:rPr>
              <a:t> Minas </a:t>
            </a:r>
            <a:r>
              <a:rPr lang="en-US" sz="1100" b="0" i="0" dirty="0" err="1">
                <a:solidFill>
                  <a:schemeClr val="accent6"/>
                </a:solidFill>
                <a:effectLst/>
              </a:rPr>
              <a:t>consectetur</a:t>
            </a:r>
            <a:endParaRPr lang="id-ID" sz="1100" dirty="0">
              <a:solidFill>
                <a:schemeClr val="accent6"/>
              </a:solidFill>
              <a:ea typeface="Times New Roman" panose="02020603050405020304" pitchFamily="18" charset="0"/>
            </a:endParaRPr>
          </a:p>
        </p:txBody>
      </p:sp>
      <p:sp>
        <p:nvSpPr>
          <p:cNvPr id="3" name="Picture Placeholder 2">
            <a:extLst>
              <a:ext uri="{FF2B5EF4-FFF2-40B4-BE49-F238E27FC236}">
                <a16:creationId xmlns:a16="http://schemas.microsoft.com/office/drawing/2014/main" id="{05805B2B-DE62-45EB-B124-0CE687028F90}"/>
              </a:ext>
            </a:extLst>
          </p:cNvPr>
          <p:cNvSpPr>
            <a:spLocks noGrp="1"/>
          </p:cNvSpPr>
          <p:nvPr>
            <p:ph type="pic" sz="quarter" idx="10"/>
          </p:nvPr>
        </p:nvSpPr>
        <p:spPr/>
      </p:sp>
    </p:spTree>
    <p:extLst>
      <p:ext uri="{BB962C8B-B14F-4D97-AF65-F5344CB8AC3E}">
        <p14:creationId xmlns:p14="http://schemas.microsoft.com/office/powerpoint/2010/main" val="24236208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id="{56ED301D-BA0B-45A7-B10D-131C0689EEF1}"/>
              </a:ext>
            </a:extLst>
          </p:cNvPr>
          <p:cNvSpPr/>
          <p:nvPr/>
        </p:nvSpPr>
        <p:spPr>
          <a:xfrm>
            <a:off x="2693016" y="0"/>
            <a:ext cx="3509604" cy="3429000"/>
          </a:xfrm>
          <a:custGeom>
            <a:avLst/>
            <a:gdLst>
              <a:gd name="connsiteX0" fmla="*/ 0 w 3509604"/>
              <a:gd name="connsiteY0" fmla="*/ 0 h 3429000"/>
              <a:gd name="connsiteX1" fmla="*/ 330225 w 3509604"/>
              <a:gd name="connsiteY1" fmla="*/ 0 h 3429000"/>
              <a:gd name="connsiteX2" fmla="*/ 733713 w 3509604"/>
              <a:gd name="connsiteY2" fmla="*/ 0 h 3429000"/>
              <a:gd name="connsiteX3" fmla="*/ 896709 w 3509604"/>
              <a:gd name="connsiteY3" fmla="*/ 0 h 3429000"/>
              <a:gd name="connsiteX4" fmla="*/ 1261128 w 3509604"/>
              <a:gd name="connsiteY4" fmla="*/ 0 h 3429000"/>
              <a:gd name="connsiteX5" fmla="*/ 3509604 w 3509604"/>
              <a:gd name="connsiteY5" fmla="*/ 3429000 h 3429000"/>
              <a:gd name="connsiteX6" fmla="*/ 3145185 w 3509604"/>
              <a:gd name="connsiteY6" fmla="*/ 3429000 h 3429000"/>
              <a:gd name="connsiteX7" fmla="*/ 2982189 w 3509604"/>
              <a:gd name="connsiteY7" fmla="*/ 3429000 h 3429000"/>
              <a:gd name="connsiteX8" fmla="*/ 2578701 w 3509604"/>
              <a:gd name="connsiteY8" fmla="*/ 3429000 h 3429000"/>
              <a:gd name="connsiteX9" fmla="*/ 2248476 w 3509604"/>
              <a:gd name="connsiteY9" fmla="*/ 3429000 h 3429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09604" h="3429000">
                <a:moveTo>
                  <a:pt x="0" y="0"/>
                </a:moveTo>
                <a:lnTo>
                  <a:pt x="330225" y="0"/>
                </a:lnTo>
                <a:lnTo>
                  <a:pt x="733713" y="0"/>
                </a:lnTo>
                <a:lnTo>
                  <a:pt x="896709" y="0"/>
                </a:lnTo>
                <a:lnTo>
                  <a:pt x="1261128" y="0"/>
                </a:lnTo>
                <a:lnTo>
                  <a:pt x="3509604" y="3429000"/>
                </a:lnTo>
                <a:lnTo>
                  <a:pt x="3145185" y="3429000"/>
                </a:lnTo>
                <a:lnTo>
                  <a:pt x="2982189" y="3429000"/>
                </a:lnTo>
                <a:lnTo>
                  <a:pt x="2578701" y="3429000"/>
                </a:lnTo>
                <a:lnTo>
                  <a:pt x="2248476" y="3429000"/>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sp>
        <p:nvSpPr>
          <p:cNvPr id="7" name="TextBox 6">
            <a:extLst>
              <a:ext uri="{FF2B5EF4-FFF2-40B4-BE49-F238E27FC236}">
                <a16:creationId xmlns:a16="http://schemas.microsoft.com/office/drawing/2014/main" id="{7AD118B8-E651-4851-A790-2F2B68F7C0D5}"/>
              </a:ext>
            </a:extLst>
          </p:cNvPr>
          <p:cNvSpPr txBox="1"/>
          <p:nvPr/>
        </p:nvSpPr>
        <p:spPr>
          <a:xfrm>
            <a:off x="10253184" y="541564"/>
            <a:ext cx="1447832" cy="230832"/>
          </a:xfrm>
          <a:prstGeom prst="rect">
            <a:avLst/>
          </a:prstGeom>
          <a:noFill/>
        </p:spPr>
        <p:txBody>
          <a:bodyPr wrap="none" rtlCol="0">
            <a:spAutoFit/>
          </a:bodyPr>
          <a:lstStyle/>
          <a:p>
            <a:r>
              <a:rPr lang="en-US" sz="900" dirty="0">
                <a:solidFill>
                  <a:schemeClr val="tx1">
                    <a:alpha val="55000"/>
                  </a:schemeClr>
                </a:solidFill>
                <a:latin typeface="+mj-lt"/>
              </a:rPr>
              <a:t>Triton </a:t>
            </a:r>
            <a:r>
              <a:rPr lang="en-US" sz="900" dirty="0">
                <a:solidFill>
                  <a:schemeClr val="accent1">
                    <a:alpha val="55000"/>
                  </a:schemeClr>
                </a:solidFill>
                <a:latin typeface="+mj-lt"/>
              </a:rPr>
              <a:t>Fitness And Gym</a:t>
            </a:r>
            <a:endParaRPr lang="en-ID" sz="900" dirty="0">
              <a:solidFill>
                <a:schemeClr val="accent1">
                  <a:alpha val="55000"/>
                </a:schemeClr>
              </a:solidFill>
              <a:latin typeface="+mj-lt"/>
            </a:endParaRPr>
          </a:p>
        </p:txBody>
      </p:sp>
      <p:grpSp>
        <p:nvGrpSpPr>
          <p:cNvPr id="8" name="Group 7">
            <a:extLst>
              <a:ext uri="{FF2B5EF4-FFF2-40B4-BE49-F238E27FC236}">
                <a16:creationId xmlns:a16="http://schemas.microsoft.com/office/drawing/2014/main" id="{AAD85744-C6B0-43C6-9C4A-2FA9B5BFD614}"/>
              </a:ext>
            </a:extLst>
          </p:cNvPr>
          <p:cNvGrpSpPr/>
          <p:nvPr/>
        </p:nvGrpSpPr>
        <p:grpSpPr>
          <a:xfrm>
            <a:off x="11536457" y="3032761"/>
            <a:ext cx="71551" cy="792479"/>
            <a:chOff x="8782051" y="2019301"/>
            <a:chExt cx="121444" cy="1345076"/>
          </a:xfrm>
        </p:grpSpPr>
        <p:sp>
          <p:nvSpPr>
            <p:cNvPr id="9" name="Oval 8">
              <a:extLst>
                <a:ext uri="{FF2B5EF4-FFF2-40B4-BE49-F238E27FC236}">
                  <a16:creationId xmlns:a16="http://schemas.microsoft.com/office/drawing/2014/main" id="{63018A06-2AF1-4FE8-BE94-4BC9C6ACE75D}"/>
                </a:ext>
              </a:extLst>
            </p:cNvPr>
            <p:cNvSpPr/>
            <p:nvPr/>
          </p:nvSpPr>
          <p:spPr>
            <a:xfrm>
              <a:off x="8782051" y="2019301"/>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0" name="Oval 9">
              <a:extLst>
                <a:ext uri="{FF2B5EF4-FFF2-40B4-BE49-F238E27FC236}">
                  <a16:creationId xmlns:a16="http://schemas.microsoft.com/office/drawing/2014/main" id="{84407E4D-DD69-4819-9A39-F0F5D539D69E}"/>
                </a:ext>
              </a:extLst>
            </p:cNvPr>
            <p:cNvSpPr/>
            <p:nvPr/>
          </p:nvSpPr>
          <p:spPr>
            <a:xfrm>
              <a:off x="8782051" y="2427178"/>
              <a:ext cx="121444" cy="1214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1" name="Oval 10">
              <a:extLst>
                <a:ext uri="{FF2B5EF4-FFF2-40B4-BE49-F238E27FC236}">
                  <a16:creationId xmlns:a16="http://schemas.microsoft.com/office/drawing/2014/main" id="{37F64AE4-7851-425A-975E-6FBA4665B659}"/>
                </a:ext>
              </a:extLst>
            </p:cNvPr>
            <p:cNvSpPr/>
            <p:nvPr/>
          </p:nvSpPr>
          <p:spPr>
            <a:xfrm>
              <a:off x="8782051" y="2835055"/>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2" name="Oval 11">
              <a:extLst>
                <a:ext uri="{FF2B5EF4-FFF2-40B4-BE49-F238E27FC236}">
                  <a16:creationId xmlns:a16="http://schemas.microsoft.com/office/drawing/2014/main" id="{D7547598-9FE8-4449-A584-30E5FB70069B}"/>
                </a:ext>
              </a:extLst>
            </p:cNvPr>
            <p:cNvSpPr/>
            <p:nvPr/>
          </p:nvSpPr>
          <p:spPr>
            <a:xfrm>
              <a:off x="8782051" y="3242933"/>
              <a:ext cx="121444" cy="121444"/>
            </a:xfrm>
            <a:prstGeom prst="ellipse">
              <a:avLst/>
            </a:prstGeom>
            <a:solidFill>
              <a:schemeClr val="accent5">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cxnSp>
        <p:nvCxnSpPr>
          <p:cNvPr id="13" name="Straight Connector 12">
            <a:extLst>
              <a:ext uri="{FF2B5EF4-FFF2-40B4-BE49-F238E27FC236}">
                <a16:creationId xmlns:a16="http://schemas.microsoft.com/office/drawing/2014/main" id="{EB3B1A5A-D4EE-46C7-9277-45B2D7DD96FB}"/>
              </a:ext>
            </a:extLst>
          </p:cNvPr>
          <p:cNvCxnSpPr/>
          <p:nvPr/>
        </p:nvCxnSpPr>
        <p:spPr>
          <a:xfrm>
            <a:off x="8443434" y="692776"/>
            <a:ext cx="1809750" cy="0"/>
          </a:xfrm>
          <a:prstGeom prst="line">
            <a:avLst/>
          </a:prstGeom>
          <a:ln>
            <a:solidFill>
              <a:schemeClr val="accent1">
                <a:alpha val="25000"/>
              </a:schemeClr>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D658B575-1CE8-4AD5-8DCB-D5249F23A6FC}"/>
              </a:ext>
            </a:extLst>
          </p:cNvPr>
          <p:cNvSpPr txBox="1"/>
          <p:nvPr/>
        </p:nvSpPr>
        <p:spPr>
          <a:xfrm>
            <a:off x="9875276" y="6121682"/>
            <a:ext cx="1805302" cy="215444"/>
          </a:xfrm>
          <a:prstGeom prst="rect">
            <a:avLst/>
          </a:prstGeom>
          <a:noFill/>
        </p:spPr>
        <p:txBody>
          <a:bodyPr wrap="none" rtlCol="0">
            <a:spAutoFit/>
          </a:bodyPr>
          <a:lstStyle/>
          <a:p>
            <a:pPr algn="r"/>
            <a:r>
              <a:rPr lang="en-US" sz="800" dirty="0">
                <a:solidFill>
                  <a:schemeClr val="accent6">
                    <a:lumMod val="40000"/>
                    <a:lumOff val="60000"/>
                  </a:schemeClr>
                </a:solidFill>
              </a:rPr>
              <a:t>Boost Your Immune With Us | </a:t>
            </a:r>
            <a:fld id="{FFD25D97-2C8D-4A13-84CD-9BDC03FD4F4E}" type="slidenum">
              <a:rPr lang="en-US" sz="800" smtClean="0">
                <a:solidFill>
                  <a:schemeClr val="accent6">
                    <a:lumMod val="40000"/>
                    <a:lumOff val="60000"/>
                  </a:schemeClr>
                </a:solidFill>
              </a:rPr>
              <a:t>9</a:t>
            </a:fld>
            <a:endParaRPr lang="en-ID" sz="800" dirty="0">
              <a:solidFill>
                <a:schemeClr val="accent6">
                  <a:lumMod val="40000"/>
                  <a:lumOff val="60000"/>
                </a:schemeClr>
              </a:solidFill>
            </a:endParaRPr>
          </a:p>
        </p:txBody>
      </p:sp>
      <p:sp>
        <p:nvSpPr>
          <p:cNvPr id="15" name="TextBox 14">
            <a:extLst>
              <a:ext uri="{FF2B5EF4-FFF2-40B4-BE49-F238E27FC236}">
                <a16:creationId xmlns:a16="http://schemas.microsoft.com/office/drawing/2014/main" id="{ECC146E3-3992-4408-B269-7398E88CDE6D}"/>
              </a:ext>
            </a:extLst>
          </p:cNvPr>
          <p:cNvSpPr txBox="1"/>
          <p:nvPr/>
        </p:nvSpPr>
        <p:spPr>
          <a:xfrm>
            <a:off x="6891376" y="1367661"/>
            <a:ext cx="3509604" cy="1077218"/>
          </a:xfrm>
          <a:prstGeom prst="rect">
            <a:avLst/>
          </a:prstGeom>
          <a:noFill/>
        </p:spPr>
        <p:txBody>
          <a:bodyPr wrap="square" rtlCol="0">
            <a:spAutoFit/>
          </a:bodyPr>
          <a:lstStyle/>
          <a:p>
            <a:r>
              <a:rPr lang="id-ID" sz="3200" dirty="0">
                <a:latin typeface="+mj-lt"/>
              </a:rPr>
              <a:t>The Triton’s </a:t>
            </a:r>
            <a:r>
              <a:rPr lang="en-US" sz="3200" dirty="0">
                <a:solidFill>
                  <a:schemeClr val="accent3"/>
                </a:solidFill>
                <a:latin typeface="+mj-lt"/>
              </a:rPr>
              <a:t>Company H</a:t>
            </a:r>
            <a:r>
              <a:rPr lang="id-ID" sz="3200" dirty="0">
                <a:solidFill>
                  <a:schemeClr val="accent3"/>
                </a:solidFill>
                <a:latin typeface="+mj-lt"/>
              </a:rPr>
              <a:t>istory</a:t>
            </a:r>
            <a:endParaRPr lang="en-ID" sz="3200" dirty="0">
              <a:solidFill>
                <a:schemeClr val="accent3"/>
              </a:solidFill>
              <a:latin typeface="+mj-lt"/>
            </a:endParaRPr>
          </a:p>
        </p:txBody>
      </p:sp>
      <p:sp>
        <p:nvSpPr>
          <p:cNvPr id="16" name="TextBox 15">
            <a:extLst>
              <a:ext uri="{FF2B5EF4-FFF2-40B4-BE49-F238E27FC236}">
                <a16:creationId xmlns:a16="http://schemas.microsoft.com/office/drawing/2014/main" id="{406D47D2-36FC-4FFD-A678-601FE957A13F}"/>
              </a:ext>
            </a:extLst>
          </p:cNvPr>
          <p:cNvSpPr txBox="1"/>
          <p:nvPr/>
        </p:nvSpPr>
        <p:spPr>
          <a:xfrm>
            <a:off x="6891375" y="2390269"/>
            <a:ext cx="1931939" cy="261610"/>
          </a:xfrm>
          <a:prstGeom prst="rect">
            <a:avLst/>
          </a:prstGeom>
          <a:noFill/>
        </p:spPr>
        <p:txBody>
          <a:bodyPr wrap="none" rtlCol="0">
            <a:spAutoFit/>
          </a:bodyPr>
          <a:lstStyle/>
          <a:p>
            <a:r>
              <a:rPr lang="en-US" sz="1100" dirty="0">
                <a:solidFill>
                  <a:schemeClr val="accent6">
                    <a:alpha val="55000"/>
                  </a:schemeClr>
                </a:solidFill>
              </a:rPr>
              <a:t>Build Your Body With Us</a:t>
            </a:r>
            <a:endParaRPr lang="en-ID" sz="1100" dirty="0">
              <a:solidFill>
                <a:schemeClr val="accent6">
                  <a:alpha val="55000"/>
                </a:schemeClr>
              </a:solidFill>
            </a:endParaRPr>
          </a:p>
        </p:txBody>
      </p:sp>
      <p:cxnSp>
        <p:nvCxnSpPr>
          <p:cNvPr id="17" name="Straight Connector 16">
            <a:extLst>
              <a:ext uri="{FF2B5EF4-FFF2-40B4-BE49-F238E27FC236}">
                <a16:creationId xmlns:a16="http://schemas.microsoft.com/office/drawing/2014/main" id="{C1FE6E17-079D-4D0C-8F18-3652387C4C35}"/>
              </a:ext>
            </a:extLst>
          </p:cNvPr>
          <p:cNvCxnSpPr/>
          <p:nvPr/>
        </p:nvCxnSpPr>
        <p:spPr>
          <a:xfrm>
            <a:off x="8801364" y="2524382"/>
            <a:ext cx="457200" cy="0"/>
          </a:xfrm>
          <a:prstGeom prst="line">
            <a:avLst/>
          </a:prstGeom>
          <a:ln>
            <a:solidFill>
              <a:schemeClr val="accent1">
                <a:alpha val="55000"/>
              </a:schemeClr>
            </a:soli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10F07A42-B5B7-4991-87FC-A36389EB5BD6}"/>
              </a:ext>
            </a:extLst>
          </p:cNvPr>
          <p:cNvSpPr txBox="1"/>
          <p:nvPr/>
        </p:nvSpPr>
        <p:spPr>
          <a:xfrm>
            <a:off x="6887945" y="3091361"/>
            <a:ext cx="2652783" cy="338554"/>
          </a:xfrm>
          <a:prstGeom prst="rect">
            <a:avLst/>
          </a:prstGeom>
          <a:noFill/>
        </p:spPr>
        <p:txBody>
          <a:bodyPr wrap="square" rtlCol="0">
            <a:spAutoFit/>
          </a:bodyPr>
          <a:lstStyle/>
          <a:p>
            <a:r>
              <a:rPr lang="en-US" sz="1600" b="1" dirty="0">
                <a:solidFill>
                  <a:schemeClr val="tx2"/>
                </a:solidFill>
                <a:ea typeface="Open Sans SemiBold" panose="020B0706030804020204" pitchFamily="34" charset="0"/>
                <a:cs typeface="Open Sans SemiBold" panose="020B0706030804020204" pitchFamily="34" charset="0"/>
              </a:rPr>
              <a:t>History, 14 Jan 2007</a:t>
            </a:r>
            <a:endParaRPr lang="en-ID" sz="1600" b="1" dirty="0">
              <a:solidFill>
                <a:schemeClr val="tx2"/>
              </a:solidFill>
              <a:ea typeface="Open Sans SemiBold" panose="020B0706030804020204" pitchFamily="34" charset="0"/>
              <a:cs typeface="Open Sans SemiBold" panose="020B0706030804020204" pitchFamily="34" charset="0"/>
            </a:endParaRPr>
          </a:p>
        </p:txBody>
      </p:sp>
      <p:sp>
        <p:nvSpPr>
          <p:cNvPr id="19" name="TextBox 18">
            <a:extLst>
              <a:ext uri="{FF2B5EF4-FFF2-40B4-BE49-F238E27FC236}">
                <a16:creationId xmlns:a16="http://schemas.microsoft.com/office/drawing/2014/main" id="{458AD5CC-E003-40F9-92BA-CC58EB894596}"/>
              </a:ext>
            </a:extLst>
          </p:cNvPr>
          <p:cNvSpPr txBox="1"/>
          <p:nvPr/>
        </p:nvSpPr>
        <p:spPr>
          <a:xfrm>
            <a:off x="6886053" y="3357571"/>
            <a:ext cx="3915803" cy="825419"/>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Praesent tristiqueAliqu</a:t>
            </a:r>
            <a:r>
              <a:rPr lang="en-US" sz="1100" dirty="0">
                <a:solidFill>
                  <a:schemeClr val="accent6"/>
                </a:solidFill>
                <a:ea typeface="Times New Roman" panose="02020603050405020304" pitchFamily="18" charset="0"/>
              </a:rPr>
              <a:t>a</a:t>
            </a:r>
            <a:r>
              <a:rPr lang="id-ID" sz="1100" dirty="0">
                <a:solidFill>
                  <a:schemeClr val="accent6"/>
                </a:solidFill>
                <a:ea typeface="Times New Roman" panose="02020603050405020304" pitchFamily="18" charset="0"/>
              </a:rPr>
              <a:t>et nibh  </a:t>
            </a:r>
            <a:r>
              <a:rPr lang="en-US" sz="1100" dirty="0" err="1">
                <a:solidFill>
                  <a:schemeClr val="accent6"/>
                </a:solidFill>
                <a:ea typeface="Times New Roman" panose="02020603050405020304" pitchFamily="18" charset="0"/>
              </a:rPr>
              <a:t>anit</a:t>
            </a:r>
            <a:r>
              <a:rPr lang="en-US" sz="1100" dirty="0">
                <a:solidFill>
                  <a:schemeClr val="accent6"/>
                </a:solidFill>
                <a:ea typeface="Times New Roman" panose="02020603050405020304" pitchFamily="18" charset="0"/>
              </a:rPr>
              <a:t> s</a:t>
            </a:r>
            <a:r>
              <a:rPr lang="id-ID" sz="1100" dirty="0">
                <a:solidFill>
                  <a:schemeClr val="accent6"/>
                </a:solidFill>
                <a:ea typeface="Times New Roman" panose="02020603050405020304" pitchFamily="18" charset="0"/>
              </a:rPr>
              <a:t>magna sit amet. Risus pretium quam vulputate dignissim. Enim</a:t>
            </a:r>
            <a:r>
              <a:rPr lang="en-US" sz="1100" dirty="0" err="1">
                <a:solidFill>
                  <a:schemeClr val="accent6"/>
                </a:solidFill>
                <a:ea typeface="Times New Roman" panose="02020603050405020304" pitchFamily="18" charset="0"/>
              </a:rPr>
              <a:t>agi</a:t>
            </a:r>
            <a:r>
              <a:rPr lang="id-ID" sz="1100" dirty="0">
                <a:solidFill>
                  <a:schemeClr val="accent6"/>
                </a:solidFill>
                <a:ea typeface="Times New Roman" panose="02020603050405020304" pitchFamily="18" charset="0"/>
              </a:rPr>
              <a:t> </a:t>
            </a:r>
            <a:r>
              <a:rPr lang="en-US" sz="1100" dirty="0">
                <a:solidFill>
                  <a:schemeClr val="accent6"/>
                </a:solidFill>
                <a:ea typeface="Times New Roman" panose="02020603050405020304" pitchFamily="18" charset="0"/>
              </a:rPr>
              <a:t>ci</a:t>
            </a:r>
            <a:r>
              <a:rPr lang="id-ID" sz="1100" dirty="0">
                <a:solidFill>
                  <a:schemeClr val="accent6"/>
                </a:solidFill>
                <a:ea typeface="Times New Roman" panose="02020603050405020304" pitchFamily="18" charset="0"/>
              </a:rPr>
              <a:t>nec dui</a:t>
            </a:r>
            <a:r>
              <a:rPr lang="en-US" sz="1100" dirty="0">
                <a:solidFill>
                  <a:schemeClr val="accent6"/>
                </a:solidFill>
                <a:ea typeface="Times New Roman" panose="02020603050405020304" pitchFamily="18" charset="0"/>
              </a:rPr>
              <a:t>r</a:t>
            </a:r>
            <a:r>
              <a:rPr lang="id-ID" sz="1100" dirty="0">
                <a:solidFill>
                  <a:schemeClr val="accent6"/>
                </a:solidFill>
                <a:ea typeface="Times New Roman" panose="02020603050405020304" pitchFamily="18" charset="0"/>
              </a:rPr>
              <a:t> nunc mattis enim ut te di</a:t>
            </a:r>
          </a:p>
        </p:txBody>
      </p:sp>
      <p:sp>
        <p:nvSpPr>
          <p:cNvPr id="20" name="TextBox 19">
            <a:extLst>
              <a:ext uri="{FF2B5EF4-FFF2-40B4-BE49-F238E27FC236}">
                <a16:creationId xmlns:a16="http://schemas.microsoft.com/office/drawing/2014/main" id="{40CFFBF7-C034-449F-A8CD-1886F7CE180C}"/>
              </a:ext>
            </a:extLst>
          </p:cNvPr>
          <p:cNvSpPr txBox="1"/>
          <p:nvPr/>
        </p:nvSpPr>
        <p:spPr>
          <a:xfrm>
            <a:off x="6887945" y="4398711"/>
            <a:ext cx="2666445" cy="338554"/>
          </a:xfrm>
          <a:prstGeom prst="rect">
            <a:avLst/>
          </a:prstGeom>
          <a:noFill/>
        </p:spPr>
        <p:txBody>
          <a:bodyPr wrap="square" rtlCol="0">
            <a:spAutoFit/>
          </a:bodyPr>
          <a:lstStyle/>
          <a:p>
            <a:r>
              <a:rPr lang="en-US" sz="1600" b="1" dirty="0">
                <a:solidFill>
                  <a:schemeClr val="tx2"/>
                </a:solidFill>
                <a:ea typeface="Open Sans SemiBold" panose="020B0706030804020204" pitchFamily="34" charset="0"/>
                <a:cs typeface="Open Sans SemiBold" panose="020B0706030804020204" pitchFamily="34" charset="0"/>
              </a:rPr>
              <a:t>History, 10 Jun 2013</a:t>
            </a:r>
            <a:endParaRPr lang="en-ID" sz="1600" b="1" dirty="0">
              <a:solidFill>
                <a:schemeClr val="tx2"/>
              </a:solidFill>
              <a:ea typeface="Open Sans SemiBold" panose="020B0706030804020204" pitchFamily="34" charset="0"/>
              <a:cs typeface="Open Sans SemiBold" panose="020B0706030804020204" pitchFamily="34" charset="0"/>
            </a:endParaRPr>
          </a:p>
        </p:txBody>
      </p:sp>
      <p:sp>
        <p:nvSpPr>
          <p:cNvPr id="21" name="TextBox 20">
            <a:extLst>
              <a:ext uri="{FF2B5EF4-FFF2-40B4-BE49-F238E27FC236}">
                <a16:creationId xmlns:a16="http://schemas.microsoft.com/office/drawing/2014/main" id="{4D9B8BB3-41B6-4D86-A5B4-6C32AD98828A}"/>
              </a:ext>
            </a:extLst>
          </p:cNvPr>
          <p:cNvSpPr txBox="1"/>
          <p:nvPr/>
        </p:nvSpPr>
        <p:spPr>
          <a:xfrm>
            <a:off x="6886053" y="4664921"/>
            <a:ext cx="3915803" cy="825419"/>
          </a:xfrm>
          <a:prstGeom prst="rect">
            <a:avLst/>
          </a:prstGeom>
          <a:noFill/>
        </p:spPr>
        <p:txBody>
          <a:bodyPr wrap="square">
            <a:spAutoFit/>
          </a:bodyPr>
          <a:lstStyle/>
          <a:p>
            <a:pPr algn="just">
              <a:lnSpc>
                <a:spcPct val="150000"/>
              </a:lnSpc>
            </a:pPr>
            <a:r>
              <a:rPr lang="id-ID" sz="1100" dirty="0">
                <a:solidFill>
                  <a:schemeClr val="accent6"/>
                </a:solidFill>
                <a:ea typeface="Times New Roman" panose="02020603050405020304" pitchFamily="18" charset="0"/>
              </a:rPr>
              <a:t>Praesent tristiqueAliqu</a:t>
            </a:r>
            <a:r>
              <a:rPr lang="en-US" sz="1100" dirty="0">
                <a:solidFill>
                  <a:schemeClr val="accent6"/>
                </a:solidFill>
                <a:ea typeface="Times New Roman" panose="02020603050405020304" pitchFamily="18" charset="0"/>
              </a:rPr>
              <a:t>a</a:t>
            </a:r>
            <a:r>
              <a:rPr lang="id-ID" sz="1100" dirty="0">
                <a:solidFill>
                  <a:schemeClr val="accent6"/>
                </a:solidFill>
                <a:ea typeface="Times New Roman" panose="02020603050405020304" pitchFamily="18" charset="0"/>
              </a:rPr>
              <a:t>et nibh  </a:t>
            </a:r>
            <a:r>
              <a:rPr lang="en-US" sz="1100" dirty="0" err="1">
                <a:solidFill>
                  <a:schemeClr val="accent6"/>
                </a:solidFill>
                <a:ea typeface="Times New Roman" panose="02020603050405020304" pitchFamily="18" charset="0"/>
              </a:rPr>
              <a:t>anit</a:t>
            </a:r>
            <a:r>
              <a:rPr lang="en-US" sz="1100" dirty="0">
                <a:solidFill>
                  <a:schemeClr val="accent6"/>
                </a:solidFill>
                <a:ea typeface="Times New Roman" panose="02020603050405020304" pitchFamily="18" charset="0"/>
              </a:rPr>
              <a:t> s</a:t>
            </a:r>
            <a:r>
              <a:rPr lang="id-ID" sz="1100" dirty="0">
                <a:solidFill>
                  <a:schemeClr val="accent6"/>
                </a:solidFill>
                <a:ea typeface="Times New Roman" panose="02020603050405020304" pitchFamily="18" charset="0"/>
              </a:rPr>
              <a:t>magna sit amet. Risus pretium quam vulputate dignissim. Enim</a:t>
            </a:r>
            <a:r>
              <a:rPr lang="en-US" sz="1100" dirty="0" err="1">
                <a:solidFill>
                  <a:schemeClr val="accent6"/>
                </a:solidFill>
                <a:ea typeface="Times New Roman" panose="02020603050405020304" pitchFamily="18" charset="0"/>
              </a:rPr>
              <a:t>agi</a:t>
            </a:r>
            <a:r>
              <a:rPr lang="id-ID" sz="1100" dirty="0">
                <a:solidFill>
                  <a:schemeClr val="accent6"/>
                </a:solidFill>
                <a:ea typeface="Times New Roman" panose="02020603050405020304" pitchFamily="18" charset="0"/>
              </a:rPr>
              <a:t> </a:t>
            </a:r>
            <a:r>
              <a:rPr lang="en-US" sz="1100" dirty="0">
                <a:solidFill>
                  <a:schemeClr val="accent6"/>
                </a:solidFill>
                <a:ea typeface="Times New Roman" panose="02020603050405020304" pitchFamily="18" charset="0"/>
              </a:rPr>
              <a:t>ci</a:t>
            </a:r>
            <a:r>
              <a:rPr lang="id-ID" sz="1100" dirty="0">
                <a:solidFill>
                  <a:schemeClr val="accent6"/>
                </a:solidFill>
                <a:ea typeface="Times New Roman" panose="02020603050405020304" pitchFamily="18" charset="0"/>
              </a:rPr>
              <a:t>nec dui</a:t>
            </a:r>
            <a:r>
              <a:rPr lang="en-US" sz="1100" dirty="0">
                <a:solidFill>
                  <a:schemeClr val="accent6"/>
                </a:solidFill>
                <a:ea typeface="Times New Roman" panose="02020603050405020304" pitchFamily="18" charset="0"/>
              </a:rPr>
              <a:t>r</a:t>
            </a:r>
            <a:r>
              <a:rPr lang="id-ID" sz="1100" dirty="0">
                <a:solidFill>
                  <a:schemeClr val="accent6"/>
                </a:solidFill>
                <a:ea typeface="Times New Roman" panose="02020603050405020304" pitchFamily="18" charset="0"/>
              </a:rPr>
              <a:t> nunc mattis enim ut te di</a:t>
            </a:r>
          </a:p>
        </p:txBody>
      </p:sp>
      <p:sp>
        <p:nvSpPr>
          <p:cNvPr id="3" name="Picture Placeholder 2">
            <a:extLst>
              <a:ext uri="{FF2B5EF4-FFF2-40B4-BE49-F238E27FC236}">
                <a16:creationId xmlns:a16="http://schemas.microsoft.com/office/drawing/2014/main" id="{09C82AAF-6389-418B-821D-5B33EFBAA59F}"/>
              </a:ext>
            </a:extLst>
          </p:cNvPr>
          <p:cNvSpPr>
            <a:spLocks noGrp="1"/>
          </p:cNvSpPr>
          <p:nvPr>
            <p:ph type="pic" sz="quarter" idx="10"/>
          </p:nvPr>
        </p:nvSpPr>
        <p:spPr/>
      </p:sp>
    </p:spTree>
    <p:extLst>
      <p:ext uri="{BB962C8B-B14F-4D97-AF65-F5344CB8AC3E}">
        <p14:creationId xmlns:p14="http://schemas.microsoft.com/office/powerpoint/2010/main" val="880428451"/>
      </p:ext>
    </p:extLst>
  </p:cSld>
  <p:clrMapOvr>
    <a:masterClrMapping/>
  </p:clrMapOvr>
</p:sld>
</file>

<file path=ppt/theme/theme1.xml><?xml version="1.0" encoding="utf-8"?>
<a:theme xmlns:a="http://schemas.openxmlformats.org/drawingml/2006/main" name="Office Theme">
  <a:themeElements>
    <a:clrScheme name="Custom 38">
      <a:dk1>
        <a:srgbClr val="3F3F3F"/>
      </a:dk1>
      <a:lt1>
        <a:srgbClr val="FFFFFF"/>
      </a:lt1>
      <a:dk2>
        <a:srgbClr val="595959"/>
      </a:dk2>
      <a:lt2>
        <a:srgbClr val="F2F2F2"/>
      </a:lt2>
      <a:accent1>
        <a:srgbClr val="F20000"/>
      </a:accent1>
      <a:accent2>
        <a:srgbClr val="C00000"/>
      </a:accent2>
      <a:accent3>
        <a:srgbClr val="FF8001"/>
      </a:accent3>
      <a:accent4>
        <a:srgbClr val="EA7500"/>
      </a:accent4>
      <a:accent5>
        <a:srgbClr val="FFFFFF"/>
      </a:accent5>
      <a:accent6>
        <a:srgbClr val="7F7F7F"/>
      </a:accent6>
      <a:hlink>
        <a:srgbClr val="0563C1"/>
      </a:hlink>
      <a:folHlink>
        <a:srgbClr val="954F72"/>
      </a:folHlink>
    </a:clrScheme>
    <a:fontScheme name="Custom 154">
      <a:majorFont>
        <a:latin typeface="Exo Black"/>
        <a:ea typeface=""/>
        <a:cs typeface=""/>
      </a:majorFont>
      <a:minorFont>
        <a:latin typeface="Montserra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lumMod val="85000"/>
          </a:schemeClr>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5676</TotalTime>
  <Words>2411</Words>
  <Application>Microsoft Office PowerPoint</Application>
  <PresentationFormat>Widescreen</PresentationFormat>
  <Paragraphs>363</Paragraphs>
  <Slides>37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37</vt:i4>
      </vt:variant>
    </vt:vector>
  </HeadingPairs>
  <TitlesOfParts>
    <vt:vector size="45" baseType="lpstr">
      <vt:lpstr>Arial</vt:lpstr>
      <vt:lpstr>Calibri</vt:lpstr>
      <vt:lpstr>Exo Black</vt:lpstr>
      <vt:lpstr>Montserrat</vt:lpstr>
      <vt:lpstr>Open Sans SemiBold</vt:lpstr>
      <vt:lpstr>Questrial</vt:lpstr>
      <vt:lpstr>Source Sans Pro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Kerismaker</dc:creator>
  <cp:lastModifiedBy>sofia anwar</cp:lastModifiedBy>
  <cp:revision>1079</cp:revision>
  <dcterms:created xsi:type="dcterms:W3CDTF">2020-06-28T18:41:41Z</dcterms:created>
  <dcterms:modified xsi:type="dcterms:W3CDTF">2021-09-08T02:55:07Z</dcterms:modified>
</cp:coreProperties>
</file>