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6" r:id="rId2"/>
    <p:sldId id="344" r:id="rId3"/>
    <p:sldId id="343" r:id="rId4"/>
    <p:sldId id="282" r:id="rId5"/>
    <p:sldId id="337" r:id="rId6"/>
    <p:sldId id="338" r:id="rId7"/>
    <p:sldId id="341" r:id="rId8"/>
    <p:sldId id="340" r:id="rId9"/>
    <p:sldId id="339" r:id="rId10"/>
    <p:sldId id="342" r:id="rId11"/>
    <p:sldId id="257" r:id="rId12"/>
    <p:sldId id="346" r:id="rId13"/>
    <p:sldId id="410" r:id="rId14"/>
    <p:sldId id="259" r:id="rId15"/>
    <p:sldId id="413" r:id="rId16"/>
    <p:sldId id="382" r:id="rId17"/>
    <p:sldId id="411" r:id="rId18"/>
    <p:sldId id="417" r:id="rId19"/>
    <p:sldId id="415" r:id="rId20"/>
    <p:sldId id="261" r:id="rId21"/>
    <p:sldId id="358" r:id="rId22"/>
    <p:sldId id="356" r:id="rId23"/>
    <p:sldId id="418" r:id="rId24"/>
    <p:sldId id="419" r:id="rId25"/>
    <p:sldId id="420" r:id="rId26"/>
    <p:sldId id="421" r:id="rId27"/>
    <p:sldId id="375" r:id="rId28"/>
    <p:sldId id="394" r:id="rId29"/>
    <p:sldId id="395" r:id="rId30"/>
    <p:sldId id="396" r:id="rId31"/>
    <p:sldId id="404" r:id="rId32"/>
    <p:sldId id="405" r:id="rId33"/>
  </p:sldIdLst>
  <p:sldSz cx="12192000" cy="6858000"/>
  <p:notesSz cx="6858000" cy="9144000"/>
  <p:embeddedFontLst>
    <p:embeddedFont>
      <p:font typeface="Tahoma" panose="020B0604030504040204" pitchFamily="34" charset="0"/>
      <p:regular r:id="rId35"/>
      <p:bold r:id="rId36"/>
    </p:embeddedFont>
    <p:embeddedFont>
      <p:font typeface="HP001 4 hàng" panose="020B0604020202020204" charset="-93"/>
      <p:regular r:id="rId37"/>
      <p:bold r:id="rId38"/>
    </p:embeddedFont>
    <p:embeddedFont>
      <p:font typeface="#9Slide03 Arima Madurai Black" panose="020B0604020202020204" charset="-93"/>
      <p:bold r:id="rId39"/>
    </p:embeddedFont>
    <p:embeddedFont>
      <p:font typeface="Calibri" panose="020F0502020204030204" pitchFamily="34" charset="0"/>
      <p:regular r:id="rId40"/>
      <p:bold r:id="rId41"/>
      <p:italic r:id="rId42"/>
      <p:boldItalic r:id="rId43"/>
    </p:embeddedFont>
    <p:embeddedFont>
      <p:font typeface="微软雅黑" panose="020B0503020204020204" pitchFamily="34" charset="-122"/>
      <p:regular r:id="rId44"/>
      <p:bold r:id="rId45"/>
    </p:embeddedFont>
    <p:embeddedFont>
      <p:font typeface="Tiffany" panose="02020500000000000000" charset="-93"/>
      <p:regular r:id="rId46"/>
    </p:embeddedFont>
    <p:embeddedFont>
      <p:font typeface="#9Slide03 Arima Madurai Medium" panose="020B0604020202020204" charset="-93"/>
      <p:regular r:id="rId4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4A40"/>
    <a:srgbClr val="FFFFFF"/>
    <a:srgbClr val="0B6E3B"/>
    <a:srgbClr val="AACA6C"/>
    <a:srgbClr val="FECC01"/>
    <a:srgbClr val="4C9765"/>
    <a:srgbClr val="AC9D80"/>
    <a:srgbClr val="D1E5B9"/>
    <a:srgbClr val="455D4E"/>
    <a:srgbClr val="0065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3" autoAdjust="0"/>
    <p:restoredTop sz="94660"/>
  </p:normalViewPr>
  <p:slideViewPr>
    <p:cSldViewPr snapToGrid="0">
      <p:cViewPr varScale="1">
        <p:scale>
          <a:sx n="95" d="100"/>
          <a:sy n="95" d="100"/>
        </p:scale>
        <p:origin x="72" y="154"/>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90B691-6600-4C29-B286-F158A138AFDE}" type="datetimeFigureOut">
              <a:rPr lang="en-US" smtClean="0"/>
              <a:t>8/29/2023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EEE91B-C460-4044-9F7E-6021F398C591}" type="slidenum">
              <a:rPr lang="en-US" smtClean="0"/>
              <a:t>‹#›</a:t>
            </a:fld>
            <a:endParaRPr lang="en-US"/>
          </a:p>
        </p:txBody>
      </p:sp>
    </p:spTree>
    <p:extLst>
      <p:ext uri="{BB962C8B-B14F-4D97-AF65-F5344CB8AC3E}">
        <p14:creationId xmlns:p14="http://schemas.microsoft.com/office/powerpoint/2010/main" val="3464424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9CDF4-2D51-4832-AACC-36A61D3B4E6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5516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9CDF4-2D51-4832-AACC-36A61D3B4E6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5732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2023/8/29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2023/8/29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2023/8/29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jpg"/><Relationship Id="rId13" Type="http://schemas.openxmlformats.org/officeDocument/2006/relationships/image" Target="../media/image19.png"/><Relationship Id="rId3" Type="http://schemas.microsoft.com/office/2007/relationships/media" Target="../media/media2.m4a"/><Relationship Id="rId7" Type="http://schemas.openxmlformats.org/officeDocument/2006/relationships/audio" Target="../media/audio3.wav"/><Relationship Id="rId12" Type="http://schemas.openxmlformats.org/officeDocument/2006/relationships/image" Target="../media/image18.gif"/><Relationship Id="rId17" Type="http://schemas.openxmlformats.org/officeDocument/2006/relationships/image" Target="../media/image23.gif"/><Relationship Id="rId2" Type="http://schemas.microsoft.com/office/2007/relationships/media" Target="../media/media1.mp3"/><Relationship Id="rId16" Type="http://schemas.openxmlformats.org/officeDocument/2006/relationships/image" Target="../media/image22.gif"/><Relationship Id="rId1" Type="http://schemas.openxmlformats.org/officeDocument/2006/relationships/audio" Target="NULL" TargetMode="External"/><Relationship Id="rId6" Type="http://schemas.openxmlformats.org/officeDocument/2006/relationships/notesSlide" Target="../notesSlides/notesSlide2.xml"/><Relationship Id="rId11" Type="http://schemas.openxmlformats.org/officeDocument/2006/relationships/image" Target="../media/image17.png"/><Relationship Id="rId5" Type="http://schemas.openxmlformats.org/officeDocument/2006/relationships/slideLayout" Target="../slideLayouts/slideLayout2.xml"/><Relationship Id="rId15" Type="http://schemas.openxmlformats.org/officeDocument/2006/relationships/image" Target="../media/image21.gif"/><Relationship Id="rId10" Type="http://schemas.openxmlformats.org/officeDocument/2006/relationships/image" Target="../media/image5.gif"/><Relationship Id="rId4" Type="http://schemas.openxmlformats.org/officeDocument/2006/relationships/audio" Target="../media/media2.m4a"/><Relationship Id="rId9" Type="http://schemas.openxmlformats.org/officeDocument/2006/relationships/image" Target="../media/image16.png"/><Relationship Id="rId14" Type="http://schemas.openxmlformats.org/officeDocument/2006/relationships/image" Target="../media/image20.gif"/></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6.xml"/><Relationship Id="rId1" Type="http://schemas.openxmlformats.org/officeDocument/2006/relationships/tags" Target="../tags/tag10.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6.xml"/><Relationship Id="rId1" Type="http://schemas.openxmlformats.org/officeDocument/2006/relationships/tags" Target="../tags/tag11.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6.xml"/><Relationship Id="rId1" Type="http://schemas.openxmlformats.org/officeDocument/2006/relationships/tags" Target="../tags/tag12.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6.xml"/><Relationship Id="rId1" Type="http://schemas.openxmlformats.org/officeDocument/2006/relationships/tags" Target="../tags/tag13.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6.xml"/><Relationship Id="rId1" Type="http://schemas.openxmlformats.org/officeDocument/2006/relationships/tags" Target="../tags/tag14.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audio" Target="../media/audio4.wav"/><Relationship Id="rId1" Type="http://schemas.openxmlformats.org/officeDocument/2006/relationships/slideLayout" Target="../slideLayouts/slideLayout1.xml"/><Relationship Id="rId4" Type="http://schemas.openxmlformats.org/officeDocument/2006/relationships/image" Target="../media/image34.gif"/></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jp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3071B30-6CA9-4896-9371-5E219B8F93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38423437-AAFF-4640-85C9-401BF35CC979}"/>
              </a:ext>
            </a:extLst>
          </p:cNvPr>
          <p:cNvGrpSpPr/>
          <p:nvPr/>
        </p:nvGrpSpPr>
        <p:grpSpPr>
          <a:xfrm>
            <a:off x="1019735" y="1808833"/>
            <a:ext cx="9372600" cy="2799556"/>
            <a:chOff x="986208" y="774700"/>
            <a:chExt cx="10219585" cy="5308600"/>
          </a:xfrm>
        </p:grpSpPr>
        <p:sp>
          <p:nvSpPr>
            <p:cNvPr id="18" name="Rectangle: Rounded Corners 17">
              <a:extLst>
                <a:ext uri="{FF2B5EF4-FFF2-40B4-BE49-F238E27FC236}">
                  <a16:creationId xmlns:a16="http://schemas.microsoft.com/office/drawing/2014/main" id="{EDBE90F2-7002-41EA-A6B1-1E8C5CA3FCAE}"/>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64FD1523-EFD7-4202-B980-777E26048660}"/>
                </a:ext>
              </a:extLst>
            </p:cNvPr>
            <p:cNvSpPr/>
            <p:nvPr/>
          </p:nvSpPr>
          <p:spPr>
            <a:xfrm>
              <a:off x="1161141" y="1148835"/>
              <a:ext cx="9869714" cy="456032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0" name="图片 4">
            <a:extLst>
              <a:ext uri="{FF2B5EF4-FFF2-40B4-BE49-F238E27FC236}">
                <a16:creationId xmlns:a16="http://schemas.microsoft.com/office/drawing/2014/main" id="{F9C27872-6150-4CEE-B479-DA89F4776C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860" t="14403" r="3873" b="-6361"/>
          <a:stretch/>
        </p:blipFill>
        <p:spPr>
          <a:xfrm>
            <a:off x="9113121" y="966735"/>
            <a:ext cx="3338349" cy="6325311"/>
          </a:xfrm>
          <a:prstGeom prst="rect">
            <a:avLst/>
          </a:prstGeom>
        </p:spPr>
      </p:pic>
      <p:sp>
        <p:nvSpPr>
          <p:cNvPr id="11" name="标题 1">
            <a:extLst>
              <a:ext uri="{FF2B5EF4-FFF2-40B4-BE49-F238E27FC236}">
                <a16:creationId xmlns:a16="http://schemas.microsoft.com/office/drawing/2014/main" id="{A42C3C81-971E-43E4-BE1E-5CEE4EE69EB5}"/>
              </a:ext>
            </a:extLst>
          </p:cNvPr>
          <p:cNvSpPr txBox="1">
            <a:spLocks/>
          </p:cNvSpPr>
          <p:nvPr/>
        </p:nvSpPr>
        <p:spPr>
          <a:xfrm>
            <a:off x="706896" y="2006138"/>
            <a:ext cx="9525000" cy="211788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altLang="zh-CN" sz="4400" b="1" dirty="0" smtClean="0">
                <a:solidFill>
                  <a:srgbClr val="0B6E3B"/>
                </a:solidFill>
                <a:effectLst>
                  <a:outerShdw blurRad="50800" dist="38100" dir="10800000" algn="r" rotWithShape="0">
                    <a:prstClr val="black">
                      <a:alpha val="40000"/>
                    </a:prstClr>
                  </a:outerShdw>
                </a:effectLst>
                <a:latin typeface="#9Slide03 Arima Madurai Black" panose="00000A00000000000000" pitchFamily="2" charset="0"/>
                <a:ea typeface="仓耳章鱼小丸子体 W01" panose="02020400000000000000" pitchFamily="18" charset="-122"/>
                <a:cs typeface="#9Slide03 Arima Madurai Black" panose="00000A00000000000000" pitchFamily="2" charset="0"/>
              </a:rPr>
              <a:t>Chủ điểm: Người ta là hoa đất</a:t>
            </a:r>
          </a:p>
          <a:p>
            <a:pPr>
              <a:lnSpc>
                <a:spcPct val="150000"/>
              </a:lnSpc>
            </a:pPr>
            <a:r>
              <a:rPr lang="en-US" altLang="zh-CN" sz="4400" b="1" dirty="0" smtClean="0">
                <a:solidFill>
                  <a:srgbClr val="0B6E3B"/>
                </a:solidFill>
                <a:effectLst>
                  <a:outerShdw blurRad="50800" dist="38100" dir="10800000" algn="r" rotWithShape="0">
                    <a:prstClr val="black">
                      <a:alpha val="40000"/>
                    </a:prstClr>
                  </a:outerShdw>
                </a:effectLst>
                <a:latin typeface="#9Slide03 Arima Madurai Black" panose="00000A00000000000000" pitchFamily="2" charset="0"/>
                <a:ea typeface="仓耳章鱼小丸子体 W01" panose="02020400000000000000" pitchFamily="18" charset="-122"/>
                <a:cs typeface="#9Slide03 Arima Madurai Black" panose="00000A00000000000000" pitchFamily="2" charset="0"/>
              </a:rPr>
              <a:t>Bài đọc 1: Ông Yết Kiêu</a:t>
            </a:r>
            <a:endParaRPr lang="zh-CN" altLang="en-US" sz="4400" b="1" dirty="0">
              <a:solidFill>
                <a:srgbClr val="0B6E3B"/>
              </a:solidFill>
              <a:effectLst>
                <a:outerShdw blurRad="50800" dist="38100" dir="10800000" algn="r" rotWithShape="0">
                  <a:prstClr val="black">
                    <a:alpha val="40000"/>
                  </a:prstClr>
                </a:outerShdw>
              </a:effectLst>
              <a:latin typeface="#9Slide03 Arima Madurai Black" panose="00000A00000000000000" pitchFamily="2" charset="0"/>
              <a:ea typeface="仓耳章鱼小丸子体 W01" panose="02020400000000000000" pitchFamily="18" charset="-122"/>
              <a:cs typeface="#9Slide03 Arima Madurai Black" panose="00000A00000000000000" pitchFamily="2" charset="0"/>
            </a:endParaRPr>
          </a:p>
        </p:txBody>
      </p:sp>
    </p:spTree>
    <p:custDataLst>
      <p:tags r:id="rId1"/>
    </p:custDataLst>
    <p:extLst>
      <p:ext uri="{BB962C8B-B14F-4D97-AF65-F5344CB8AC3E}">
        <p14:creationId xmlns:p14="http://schemas.microsoft.com/office/powerpoint/2010/main" val="3703991919"/>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extLst mod="1">
    <p:ext uri="{E180D4A7-C9FB-4DFB-919C-405C955672EB}">
      <p14:showEvtLst xmlns:p14="http://schemas.microsoft.com/office/powerpoint/2010/main">
        <p14:playEvt time="94"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3"/>
            <a:ext cx="24384000" cy="6851395"/>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97865" y="3865248"/>
            <a:ext cx="3990327" cy="2815093"/>
          </a:xfrm>
          <a:prstGeom prst="rect">
            <a:avLst/>
          </a:prstGeom>
        </p:spPr>
      </p:pic>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2073" y="4308213"/>
            <a:ext cx="3040743" cy="2076827"/>
          </a:xfrm>
          <a:prstGeom prst="rect">
            <a:avLst/>
          </a:prstGeom>
        </p:spPr>
      </p:pic>
      <p:pic>
        <p:nvPicPr>
          <p:cNvPr id="34" name="CAUDI">
            <a:extLst>
              <a:ext uri="{FF2B5EF4-FFF2-40B4-BE49-F238E27FC236}">
                <a16:creationId xmlns:a16="http://schemas.microsoft.com/office/drawing/2014/main" id="{EA40D581-FB41-4D05-9858-9E8AF0E7AF2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17311" y="3958845"/>
            <a:ext cx="1983010" cy="2516733"/>
          </a:xfrm>
          <a:prstGeom prst="rect">
            <a:avLst/>
          </a:prstGeom>
        </p:spPr>
      </p:pic>
      <p:pic>
        <p:nvPicPr>
          <p:cNvPr id="36" name="Picture 12" descr="Káº¿t quáº£ hÃ¬nh áº£nh cho win text gif">
            <a:extLst>
              <a:ext uri="{FF2B5EF4-FFF2-40B4-BE49-F238E27FC236}">
                <a16:creationId xmlns:a16="http://schemas.microsoft.com/office/drawing/2014/main" id="{7CADF6EA-4274-447C-8C4B-E334D9CDD5B8}"/>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112000" y="1926237"/>
            <a:ext cx="5115356" cy="5115356"/>
          </a:xfrm>
          <a:prstGeom prst="rect">
            <a:avLst/>
          </a:prstGeom>
          <a:noFill/>
          <a:extLst>
            <a:ext uri="{909E8E84-426E-40DD-AFC4-6F175D3DCCD1}">
              <a14:hiddenFill xmlns:a14="http://schemas.microsoft.com/office/drawing/2010/main">
                <a:solidFill>
                  <a:srgbClr val="FFFFFF"/>
                </a:solidFill>
              </a14:hiddenFill>
            </a:ext>
          </a:extLst>
        </p:spPr>
      </p:pic>
      <p:pic>
        <p:nvPicPr>
          <p:cNvPr id="3" name="TheWhistlersSong-SteveBarakatt-2799957">
            <a:hlinkClick r:id="" action="ppaction://media"/>
            <a:extLst>
              <a:ext uri="{FF2B5EF4-FFF2-40B4-BE49-F238E27FC236}">
                <a16:creationId xmlns:a16="http://schemas.microsoft.com/office/drawing/2014/main" id="{6239AA7F-A3E1-489E-BF67-4AC8F56502B4}"/>
              </a:ext>
            </a:extLst>
          </p:cNvPr>
          <p:cNvPicPr>
            <a:picLocks noChangeAspect="1"/>
          </p:cNvPicPr>
          <p:nvPr>
            <a:audioFile r:link="rId1"/>
            <p:extLst>
              <p:ext uri="{DAA4B4D4-6D71-4841-9C94-3DE7FCFB9230}">
                <p14:media xmlns:p14="http://schemas.microsoft.com/office/powerpoint/2010/main" r:embed="rId2">
                  <p14:trim end="193061.8979"/>
                </p14:media>
              </p:ext>
            </p:extLst>
          </p:nvPr>
        </p:nvPicPr>
        <p:blipFill>
          <a:blip r:embed="rId13"/>
          <a:stretch>
            <a:fillRect/>
          </a:stretch>
        </p:blipFill>
        <p:spPr>
          <a:xfrm>
            <a:off x="5689600" y="-416560"/>
            <a:ext cx="406400" cy="406400"/>
          </a:xfrm>
          <a:prstGeom prst="rect">
            <a:avLst/>
          </a:prstGeom>
        </p:spPr>
      </p:pic>
      <p:pic>
        <p:nvPicPr>
          <p:cNvPr id="12" name="Picture 6" descr="Sponsors">
            <a:extLst>
              <a:ext uri="{FF2B5EF4-FFF2-40B4-BE49-F238E27FC236}">
                <a16:creationId xmlns:a16="http://schemas.microsoft.com/office/drawing/2014/main" id="{4FA8F7A2-4AB4-49FD-BBE6-DE359D9D965E}"/>
              </a:ext>
            </a:extLst>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685801"/>
            <a:ext cx="3454400" cy="32730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in de Wa_aaa en อักษร | Letras abecedario para imprimir, Abecedario para  imprimir, Disenos de unas">
            <a:extLst>
              <a:ext uri="{FF2B5EF4-FFF2-40B4-BE49-F238E27FC236}">
                <a16:creationId xmlns:a16="http://schemas.microsoft.com/office/drawing/2014/main" id="{7D11AF1F-4A62-4126-8752-12825A8AA95C}"/>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44256" y="1617352"/>
            <a:ext cx="2331496" cy="22090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Fireworks - Jitter.Bug.Girl, firework , orange , gif - PicMix">
            <a:extLst>
              <a:ext uri="{FF2B5EF4-FFF2-40B4-BE49-F238E27FC236}">
                <a16:creationId xmlns:a16="http://schemas.microsoft.com/office/drawing/2014/main" id="{8B4142C2-C308-437D-8A4C-7850A7CA4701}"/>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657600" y="-126947"/>
            <a:ext cx="2913709" cy="28295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Fireworks - Jitter.Bug.Girl, firework , purple , gif - PicMix">
            <a:extLst>
              <a:ext uri="{FF2B5EF4-FFF2-40B4-BE49-F238E27FC236}">
                <a16:creationId xmlns:a16="http://schemas.microsoft.com/office/drawing/2014/main" id="{017504F1-3A85-4CA1-A5A7-5F86578EAFBD}"/>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7518400" y="-635000"/>
            <a:ext cx="4470400" cy="4341293"/>
          </a:xfrm>
          <a:prstGeom prst="rect">
            <a:avLst/>
          </a:prstGeom>
          <a:noFill/>
          <a:extLst>
            <a:ext uri="{909E8E84-426E-40DD-AFC4-6F175D3DCCD1}">
              <a14:hiddenFill xmlns:a14="http://schemas.microsoft.com/office/drawing/2010/main">
                <a:solidFill>
                  <a:srgbClr val="FFFFFF"/>
                </a:solidFill>
              </a14:hiddenFill>
            </a:ext>
          </a:extLst>
        </p:spPr>
      </p:pic>
      <p:pic>
        <p:nvPicPr>
          <p:cNvPr id="2" name="Pháo hoa">
            <a:hlinkClick r:id="" action="ppaction://media"/>
            <a:extLst>
              <a:ext uri="{FF2B5EF4-FFF2-40B4-BE49-F238E27FC236}">
                <a16:creationId xmlns:a16="http://schemas.microsoft.com/office/drawing/2014/main" id="{CE8EEA18-2DD3-45F6-B82C-23882ACB8EF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6553722" y="-675118"/>
            <a:ext cx="517117" cy="517117"/>
          </a:xfrm>
          <a:prstGeom prst="rect">
            <a:avLst/>
          </a:prstGeom>
        </p:spPr>
      </p:pic>
    </p:spTree>
    <p:extLst>
      <p:ext uri="{BB962C8B-B14F-4D97-AF65-F5344CB8AC3E}">
        <p14:creationId xmlns:p14="http://schemas.microsoft.com/office/powerpoint/2010/main" val="247958725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250"/>
                                  </p:stCondLst>
                                  <p:childTnLst>
                                    <p:animEffect transition="out" filter="fade">
                                      <p:cBhvr>
                                        <p:cTn id="6" dur="1000"/>
                                        <p:tgtEl>
                                          <p:spTgt spid="34"/>
                                        </p:tgtEl>
                                      </p:cBhvr>
                                    </p:animEffect>
                                    <p:set>
                                      <p:cBhvr>
                                        <p:cTn id="7" dur="1" fill="hold">
                                          <p:stCondLst>
                                            <p:cond delay="999"/>
                                          </p:stCondLst>
                                        </p:cTn>
                                        <p:tgtEl>
                                          <p:spTgt spid="34"/>
                                        </p:tgtEl>
                                        <p:attrNameLst>
                                          <p:attrName>style.visibility</p:attrName>
                                        </p:attrNameLst>
                                      </p:cBhvr>
                                      <p:to>
                                        <p:strVal val="hidden"/>
                                      </p:to>
                                    </p:set>
                                  </p:childTnLst>
                                </p:cTn>
                              </p:par>
                            </p:childTnLst>
                          </p:cTn>
                        </p:par>
                        <p:par>
                          <p:cTn id="8" fill="hold">
                            <p:stCondLst>
                              <p:cond delay="1250"/>
                            </p:stCondLst>
                            <p:childTnLst>
                              <p:par>
                                <p:cTn id="9" presetID="35" presetClass="path" presetSubtype="0" fill="hold" nodeType="afterEffect">
                                  <p:stCondLst>
                                    <p:cond delay="0"/>
                                  </p:stCondLst>
                                  <p:childTnLst>
                                    <p:animMotion origin="layout" path="M 0 -2.96296E-6 L -1 -2.96296E-6 " pathEditMode="relative" rAng="0" ptsTypes="AA">
                                      <p:cBhvr>
                                        <p:cTn id="10" dur="3000" fill="hold"/>
                                        <p:tgtEl>
                                          <p:spTgt spid="31"/>
                                        </p:tgtEl>
                                        <p:attrNameLst>
                                          <p:attrName>ppt_x</p:attrName>
                                          <p:attrName>ppt_y</p:attrName>
                                        </p:attrNameLst>
                                      </p:cBhvr>
                                      <p:rCtr x="-50000" y="0"/>
                                    </p:animMotion>
                                  </p:childTnLst>
                                </p:cTn>
                              </p:par>
                              <p:par>
                                <p:cTn id="11" presetID="1" presetClass="mediacall" presetSubtype="0" fill="hold" nodeType="withEffect">
                                  <p:stCondLst>
                                    <p:cond delay="0"/>
                                  </p:stCondLst>
                                  <p:childTnLst>
                                    <p:cmd type="call" cmd="playFrom(0.0)">
                                      <p:cBhvr>
                                        <p:cTn id="12" dur="3842" fill="hold"/>
                                        <p:tgtEl>
                                          <p:spTgt spid="3"/>
                                        </p:tgtEl>
                                      </p:cBhvr>
                                    </p:cmd>
                                  </p:childTnLst>
                                </p:cTn>
                              </p:par>
                              <p:par>
                                <p:cTn id="13" presetID="35" presetClass="path" presetSubtype="0" fill="hold" nodeType="withEffect">
                                  <p:stCondLst>
                                    <p:cond delay="0"/>
                                  </p:stCondLst>
                                  <p:childTnLst>
                                    <p:animMotion origin="layout" path="M 2.5E-6 1.11022E-16 L -1 1.11022E-16 " pathEditMode="relative" rAng="0" ptsTypes="AA">
                                      <p:cBhvr>
                                        <p:cTn id="14" dur="3000" fill="hold"/>
                                        <p:tgtEl>
                                          <p:spTgt spid="30"/>
                                        </p:tgtEl>
                                        <p:attrNameLst>
                                          <p:attrName>ppt_x</p:attrName>
                                          <p:attrName>ppt_y</p:attrName>
                                        </p:attrNameLst>
                                      </p:cBhvr>
                                      <p:rCtr x="-50000" y="0"/>
                                    </p:animMotion>
                                  </p:childTnLst>
                                </p:cTn>
                              </p:par>
                              <p:par>
                                <p:cTn id="15" presetID="63" presetClass="path" presetSubtype="0" accel="50000" decel="50000" fill="hold" nodeType="withEffect">
                                  <p:stCondLst>
                                    <p:cond delay="0"/>
                                  </p:stCondLst>
                                  <p:childTnLst>
                                    <p:animMotion origin="layout" path="M 0 0 L 0.25 0 E" pathEditMode="relative" ptsTypes="">
                                      <p:cBhvr>
                                        <p:cTn id="16" dur="2000" fill="hold"/>
                                        <p:tgtEl>
                                          <p:spTgt spid="8"/>
                                        </p:tgtEl>
                                        <p:attrNameLst>
                                          <p:attrName>ppt_x</p:attrName>
                                          <p:attrName>ppt_y</p:attrName>
                                        </p:attrNameLst>
                                      </p:cBhvr>
                                    </p:animMotion>
                                  </p:childTnLst>
                                </p:cTn>
                              </p:par>
                            </p:childTnLst>
                          </p:cTn>
                        </p:par>
                        <p:par>
                          <p:cTn id="17" fill="hold">
                            <p:stCondLst>
                              <p:cond delay="5092"/>
                            </p:stCondLst>
                            <p:childTnLst>
                              <p:par>
                                <p:cTn id="18" presetID="1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subTnLst>
                                    <p:audio>
                                      <p:cMediaNode>
                                        <p:cTn display="0" masterRel="sameClick">
                                          <p:stCondLst>
                                            <p:cond evt="begin" delay="0">
                                              <p:tn val="18"/>
                                            </p:cond>
                                          </p:stCondLst>
                                          <p:endCondLst>
                                            <p:cond evt="onStopAudio" delay="0">
                                              <p:tgtEl>
                                                <p:sldTgt/>
                                              </p:tgtEl>
                                            </p:cond>
                                          </p:endCondLst>
                                        </p:cTn>
                                        <p:tgtEl>
                                          <p:sndTgt r:embed="rId7" name="Tieng-yeah-tre-con-www_nhacchuongvui_com.wav"/>
                                        </p:tgtEl>
                                      </p:cMediaNode>
                                    </p:audio>
                                  </p:sub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mediacall" presetSubtype="0" fill="hold" nodeType="withEffect">
                                  <p:stCondLst>
                                    <p:cond delay="0"/>
                                  </p:stCondLst>
                                  <p:childTnLst>
                                    <p:cmd type="call" cmd="playFrom(0.0)">
                                      <p:cBhvr>
                                        <p:cTn id="30" dur="5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3"/>
                </p:tgtEl>
              </p:cMediaNode>
            </p:audio>
            <p:audio>
              <p:cMediaNode vol="80000">
                <p:cTn id="3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9">
            <a:extLst>
              <a:ext uri="{FF2B5EF4-FFF2-40B4-BE49-F238E27FC236}">
                <a16:creationId xmlns:a16="http://schemas.microsoft.com/office/drawing/2014/main" id="{EFCE0981-7585-4241-8D98-BEC6C5187A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flipH="1">
            <a:off x="0" y="0"/>
            <a:ext cx="2796798" cy="3949700"/>
          </a:xfrm>
          <a:prstGeom prst="rect">
            <a:avLst/>
          </a:prstGeom>
        </p:spPr>
      </p:pic>
      <p:grpSp>
        <p:nvGrpSpPr>
          <p:cNvPr id="35" name="Group 34">
            <a:extLst>
              <a:ext uri="{FF2B5EF4-FFF2-40B4-BE49-F238E27FC236}">
                <a16:creationId xmlns:a16="http://schemas.microsoft.com/office/drawing/2014/main" id="{7DC2F05C-0783-470D-BAFF-9F798A6BEB44}"/>
              </a:ext>
            </a:extLst>
          </p:cNvPr>
          <p:cNvGrpSpPr/>
          <p:nvPr/>
        </p:nvGrpSpPr>
        <p:grpSpPr>
          <a:xfrm>
            <a:off x="1605374" y="565694"/>
            <a:ext cx="9239250" cy="3949700"/>
            <a:chOff x="986208" y="774700"/>
            <a:chExt cx="10219585" cy="5308600"/>
          </a:xfrm>
        </p:grpSpPr>
        <p:sp>
          <p:nvSpPr>
            <p:cNvPr id="36" name="Rectangle: Rounded Corners 35">
              <a:extLst>
                <a:ext uri="{FF2B5EF4-FFF2-40B4-BE49-F238E27FC236}">
                  <a16:creationId xmlns:a16="http://schemas.microsoft.com/office/drawing/2014/main" id="{28F56D52-1BF6-4E1D-9554-D697395B1E8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Rounded Corners 36">
              <a:extLst>
                <a:ext uri="{FF2B5EF4-FFF2-40B4-BE49-F238E27FC236}">
                  <a16:creationId xmlns:a16="http://schemas.microsoft.com/office/drawing/2014/main" id="{D7290AA4-27E7-40F7-85AD-9056B1491F8C}"/>
                </a:ext>
              </a:extLst>
            </p:cNvPr>
            <p:cNvSpPr/>
            <p:nvPr/>
          </p:nvSpPr>
          <p:spPr>
            <a:xfrm>
              <a:off x="1161141" y="1148835"/>
              <a:ext cx="9869714" cy="456032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图片 4">
            <a:extLst>
              <a:ext uri="{FF2B5EF4-FFF2-40B4-BE49-F238E27FC236}">
                <a16:creationId xmlns:a16="http://schemas.microsoft.com/office/drawing/2014/main" id="{15C86929-F2C9-40BC-8A40-B904087665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860" t="14403" r="3873" b="-6361"/>
          <a:stretch/>
        </p:blipFill>
        <p:spPr>
          <a:xfrm>
            <a:off x="-415323" y="774700"/>
            <a:ext cx="3492137" cy="6616699"/>
          </a:xfrm>
          <a:prstGeom prst="rect">
            <a:avLst/>
          </a:prstGeom>
        </p:spPr>
      </p:pic>
      <p:sp>
        <p:nvSpPr>
          <p:cNvPr id="33" name="标题 1">
            <a:extLst>
              <a:ext uri="{FF2B5EF4-FFF2-40B4-BE49-F238E27FC236}">
                <a16:creationId xmlns:a16="http://schemas.microsoft.com/office/drawing/2014/main" id="{F83064A0-0DDF-4817-83F1-5B796E150076}"/>
              </a:ext>
            </a:extLst>
          </p:cNvPr>
          <p:cNvSpPr txBox="1">
            <a:spLocks/>
          </p:cNvSpPr>
          <p:nvPr/>
        </p:nvSpPr>
        <p:spPr>
          <a:xfrm>
            <a:off x="2382266" y="1744976"/>
            <a:ext cx="7404847" cy="18001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altLang="zh-CN" sz="4800" b="1" dirty="0" smtClean="0">
                <a:latin typeface="#9Slide03 Arima Madurai Black" panose="020B0604020202020204" charset="-93"/>
                <a:ea typeface="仓耳章鱼小丸子体 W01" panose="02020400000000000000" pitchFamily="18" charset="-122"/>
                <a:cs typeface="#9Slide03 Arima Madurai Black" panose="020B0604020202020204" charset="-93"/>
              </a:rPr>
              <a:t>Chia sẻ: Chủ điểm </a:t>
            </a:r>
          </a:p>
          <a:p>
            <a:pPr>
              <a:lnSpc>
                <a:spcPct val="150000"/>
              </a:lnSpc>
            </a:pPr>
            <a:r>
              <a:rPr lang="en-US" altLang="zh-CN" sz="4800" b="1" dirty="0">
                <a:latin typeface="#9Slide03 Arima Madurai Black" panose="020B0604020202020204" charset="-93"/>
                <a:ea typeface="仓耳章鱼小丸子体 W01" panose="02020400000000000000" pitchFamily="18" charset="-122"/>
                <a:cs typeface="#9Slide03 Arima Madurai Black" panose="020B0604020202020204" charset="-93"/>
              </a:rPr>
              <a:t>N</a:t>
            </a:r>
            <a:r>
              <a:rPr lang="en-US" altLang="zh-CN" sz="4800" b="1" dirty="0" smtClean="0">
                <a:latin typeface="#9Slide03 Arima Madurai Black" panose="020B0604020202020204" charset="-93"/>
                <a:ea typeface="仓耳章鱼小丸子体 W01" panose="02020400000000000000" pitchFamily="18" charset="-122"/>
                <a:cs typeface="#9Slide03 Arima Madurai Black" panose="020B0604020202020204" charset="-93"/>
              </a:rPr>
              <a:t>gười ta là hoa đất </a:t>
            </a:r>
            <a:endParaRPr lang="zh-CN" altLang="en-US" sz="4800" b="1" dirty="0">
              <a:latin typeface="#9Slide03 Arima Madurai Black" panose="020B0604020202020204" charset="-93"/>
              <a:ea typeface="仓耳章鱼小丸子体 W01" panose="02020400000000000000" pitchFamily="18" charset="-122"/>
              <a:cs typeface="#9Slide03 Arima Madurai Black" panose="020B0604020202020204" charset="-93"/>
            </a:endParaRPr>
          </a:p>
        </p:txBody>
      </p:sp>
      <p:sp>
        <p:nvSpPr>
          <p:cNvPr id="34" name="标题 1">
            <a:extLst>
              <a:ext uri="{FF2B5EF4-FFF2-40B4-BE49-F238E27FC236}">
                <a16:creationId xmlns:a16="http://schemas.microsoft.com/office/drawing/2014/main" id="{597804CC-A4C6-41F0-B7C4-96B4A9A40677}"/>
              </a:ext>
            </a:extLst>
          </p:cNvPr>
          <p:cNvSpPr txBox="1">
            <a:spLocks/>
          </p:cNvSpPr>
          <p:nvPr/>
        </p:nvSpPr>
        <p:spPr>
          <a:xfrm>
            <a:off x="2382266" y="2222189"/>
            <a:ext cx="7989847" cy="21681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en-US" altLang="zh-CN" sz="4000" b="1" dirty="0" smtClean="0">
              <a:solidFill>
                <a:srgbClr val="FF0000"/>
              </a:solidFill>
              <a:latin typeface="HP001 4 hàng" panose="020B0603050302020204" pitchFamily="34" charset="0"/>
              <a:ea typeface="仓耳章鱼小丸子体 W01" panose="02020400000000000000" pitchFamily="18" charset="-122"/>
              <a:cs typeface="#9Slide03 Arima Madurai Black" panose="00000A00000000000000" pitchFamily="2" charset="0"/>
            </a:endParaRPr>
          </a:p>
          <a:p>
            <a:pPr>
              <a:lnSpc>
                <a:spcPct val="150000"/>
              </a:lnSpc>
            </a:pPr>
            <a:endParaRPr lang="en-US" altLang="zh-CN" sz="4000" b="1" dirty="0">
              <a:solidFill>
                <a:srgbClr val="FF0000"/>
              </a:solidFill>
              <a:latin typeface="HP001 4 hàng" panose="020B0603050302020204" pitchFamily="34" charset="0"/>
              <a:ea typeface="仓耳章鱼小丸子体 W01" panose="02020400000000000000" pitchFamily="18" charset="-122"/>
              <a:cs typeface="#9Slide03 Arima Madurai Black" panose="00000A00000000000000" pitchFamily="2" charset="0"/>
            </a:endParaRPr>
          </a:p>
          <a:p>
            <a:pPr>
              <a:lnSpc>
                <a:spcPct val="150000"/>
              </a:lnSpc>
            </a:pPr>
            <a:endParaRPr lang="en-US" altLang="zh-CN" sz="4000" b="1" dirty="0" smtClean="0">
              <a:solidFill>
                <a:srgbClr val="FF0000"/>
              </a:solidFill>
              <a:latin typeface="HP001 4 hàng" panose="020B0603050302020204" pitchFamily="34" charset="0"/>
              <a:ea typeface="仓耳章鱼小丸子体 W01" panose="02020400000000000000" pitchFamily="18" charset="-122"/>
              <a:cs typeface="#9Slide03 Arima Madurai Black" panose="00000A00000000000000" pitchFamily="2" charset="0"/>
            </a:endParaRPr>
          </a:p>
          <a:p>
            <a:pPr>
              <a:lnSpc>
                <a:spcPct val="150000"/>
              </a:lnSpc>
            </a:pPr>
            <a:endParaRPr lang="en-US" altLang="zh-CN" sz="4000" b="1" dirty="0">
              <a:solidFill>
                <a:srgbClr val="FF0000"/>
              </a:solidFill>
              <a:latin typeface="HP001 4 hàng" panose="020B0603050302020204" pitchFamily="34" charset="0"/>
              <a:ea typeface="仓耳章鱼小丸子体 W01" panose="02020400000000000000" pitchFamily="18" charset="-122"/>
              <a:cs typeface="#9Slide03 Arima Madurai Black" panose="00000A00000000000000" pitchFamily="2" charset="0"/>
            </a:endParaRPr>
          </a:p>
          <a:p>
            <a:pPr>
              <a:lnSpc>
                <a:spcPct val="150000"/>
              </a:lnSpc>
            </a:pPr>
            <a:endParaRPr lang="en-US" altLang="zh-CN" sz="4000" b="1" dirty="0" smtClean="0">
              <a:solidFill>
                <a:srgbClr val="FF0000"/>
              </a:solidFill>
              <a:latin typeface="HP001 4 hàng" panose="020B0603050302020204" pitchFamily="34" charset="0"/>
              <a:ea typeface="仓耳章鱼小丸子体 W01" panose="02020400000000000000" pitchFamily="18" charset="-122"/>
              <a:cs typeface="#9Slide03 Arima Madurai Black" panose="00000A00000000000000" pitchFamily="2" charset="0"/>
            </a:endParaRPr>
          </a:p>
          <a:p>
            <a:pPr>
              <a:lnSpc>
                <a:spcPct val="150000"/>
              </a:lnSpc>
            </a:pPr>
            <a:endParaRPr lang="zh-CN" altLang="en-US" sz="4000" b="1" dirty="0">
              <a:solidFill>
                <a:srgbClr val="FF0000"/>
              </a:solidFill>
              <a:latin typeface="HP001 4 hàng" panose="020B0603050302020204" pitchFamily="34" charset="0"/>
              <a:ea typeface="仓耳章鱼小丸子体 W01" panose="02020400000000000000" pitchFamily="18" charset="-122"/>
              <a:cs typeface="#9Slide03 Arima Madurai Black" panose="00000A00000000000000" pitchFamily="2" charset="0"/>
            </a:endParaRPr>
          </a:p>
        </p:txBody>
      </p:sp>
      <p:pic>
        <p:nvPicPr>
          <p:cNvPr id="38" name="图片 9">
            <a:extLst>
              <a:ext uri="{FF2B5EF4-FFF2-40B4-BE49-F238E27FC236}">
                <a16:creationId xmlns:a16="http://schemas.microsoft.com/office/drawing/2014/main" id="{726946F7-30B4-49A6-9B6D-81BE07E700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9653199" y="0"/>
            <a:ext cx="2495562" cy="3524288"/>
          </a:xfrm>
          <a:prstGeom prst="rect">
            <a:avLst/>
          </a:prstGeom>
        </p:spPr>
      </p:pic>
      <p:sp>
        <p:nvSpPr>
          <p:cNvPr id="40" name="标题 1">
            <a:extLst>
              <a:ext uri="{FF2B5EF4-FFF2-40B4-BE49-F238E27FC236}">
                <a16:creationId xmlns:a16="http://schemas.microsoft.com/office/drawing/2014/main" id="{2860EF65-8DFE-4D51-9906-A035078E6AF1}"/>
              </a:ext>
            </a:extLst>
          </p:cNvPr>
          <p:cNvSpPr txBox="1">
            <a:spLocks/>
          </p:cNvSpPr>
          <p:nvPr/>
        </p:nvSpPr>
        <p:spPr>
          <a:xfrm>
            <a:off x="1819882" y="1035053"/>
            <a:ext cx="8552231" cy="9252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zh-CN" altLang="en-US" sz="3600" b="1" dirty="0">
              <a:latin typeface="HP001 4 hàng" panose="020B0603050302020204" pitchFamily="34" charset="0"/>
              <a:ea typeface="仓耳章鱼小丸子体 W01" panose="02020400000000000000" pitchFamily="18" charset="-122"/>
              <a:cs typeface="#9Slide03 Arima Madurai Black" panose="00000A00000000000000" pitchFamily="2" charset="0"/>
            </a:endParaRPr>
          </a:p>
        </p:txBody>
      </p:sp>
    </p:spTree>
    <p:custDataLst>
      <p:tags r:id="rId1"/>
    </p:custDataLst>
    <p:extLst>
      <p:ext uri="{BB962C8B-B14F-4D97-AF65-F5344CB8AC3E}">
        <p14:creationId xmlns:p14="http://schemas.microsoft.com/office/powerpoint/2010/main" val="1511790758"/>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nodePh="1">
                                  <p:stCondLst>
                                    <p:cond delay="0"/>
                                  </p:stCondLst>
                                  <p:endCondLst>
                                    <p:cond evt="begin" delay="0">
                                      <p:tn val="10"/>
                                    </p:cond>
                                  </p:end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ircle(in)">
                                      <p:cBhvr>
                                        <p:cTn id="17" dur="20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nodePh="1">
                                  <p:stCondLst>
                                    <p:cond delay="0"/>
                                  </p:stCondLst>
                                  <p:endCondLst>
                                    <p:cond evt="begin" delay="0">
                                      <p:tn val="20"/>
                                    </p:cond>
                                  </p:end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0759EAA-732B-4FCE-8FB5-869AF3A7DCCD}"/>
              </a:ext>
            </a:extLst>
          </p:cNvPr>
          <p:cNvGrpSpPr/>
          <p:nvPr/>
        </p:nvGrpSpPr>
        <p:grpSpPr>
          <a:xfrm>
            <a:off x="7731162" y="1350852"/>
            <a:ext cx="4460838" cy="2541367"/>
            <a:chOff x="986208" y="774700"/>
            <a:chExt cx="10219585" cy="5308600"/>
          </a:xfrm>
        </p:grpSpPr>
        <p:grpSp>
          <p:nvGrpSpPr>
            <p:cNvPr id="8" name="Group 7">
              <a:extLst>
                <a:ext uri="{FF2B5EF4-FFF2-40B4-BE49-F238E27FC236}">
                  <a16:creationId xmlns:a16="http://schemas.microsoft.com/office/drawing/2014/main" id="{F1703911-BA96-4BB3-96B3-052B9934173B}"/>
                </a:ext>
              </a:extLst>
            </p:cNvPr>
            <p:cNvGrpSpPr/>
            <p:nvPr/>
          </p:nvGrpSpPr>
          <p:grpSpPr>
            <a:xfrm>
              <a:off x="986208" y="774700"/>
              <a:ext cx="10219585" cy="5308600"/>
              <a:chOff x="986208" y="774700"/>
              <a:chExt cx="10219585" cy="5308600"/>
            </a:xfrm>
          </p:grpSpPr>
          <p:sp>
            <p:nvSpPr>
              <p:cNvPr id="10" name="Rectangle: Rounded Corners 1">
                <a:extLst>
                  <a:ext uri="{FF2B5EF4-FFF2-40B4-BE49-F238E27FC236}">
                    <a16:creationId xmlns:a16="http://schemas.microsoft.com/office/drawing/2014/main" id="{68C26D16-2DEF-4736-ACF4-ECBA5070AAC6}"/>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27">
                <a:extLst>
                  <a:ext uri="{FF2B5EF4-FFF2-40B4-BE49-F238E27FC236}">
                    <a16:creationId xmlns:a16="http://schemas.microsoft.com/office/drawing/2014/main" id="{535A35C8-55EE-4EE8-91FB-D1853AFF8D50}"/>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标题 1">
              <a:extLst>
                <a:ext uri="{FF2B5EF4-FFF2-40B4-BE49-F238E27FC236}">
                  <a16:creationId xmlns:a16="http://schemas.microsoft.com/office/drawing/2014/main" id="{F383C42A-41E3-4440-87F1-5BAAB6BD99E2}"/>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zh-CN" altLang="en-US" sz="4800" b="1" dirty="0">
                <a:solidFill>
                  <a:srgbClr val="224A4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3" name="Rectangle 12"/>
          <p:cNvSpPr/>
          <p:nvPr/>
        </p:nvSpPr>
        <p:spPr>
          <a:xfrm>
            <a:off x="8056655" y="1949465"/>
            <a:ext cx="4053690" cy="1569660"/>
          </a:xfrm>
          <a:prstGeom prst="rect">
            <a:avLst/>
          </a:prstGeom>
        </p:spPr>
        <p:txBody>
          <a:bodyPr wrap="square">
            <a:spAutoFit/>
          </a:bodyPr>
          <a:lstStyle/>
          <a:p>
            <a:pPr lvl="0" algn="ctr"/>
            <a:r>
              <a:rPr lang="en-US" sz="3200" dirty="0" smtClean="0">
                <a:solidFill>
                  <a:prstClr val="black"/>
                </a:solidFill>
                <a:latin typeface="#9Slide03 Arima Madurai Black" panose="020B0604020202020204" charset="0"/>
                <a:cs typeface="#9Slide03 Arima Madurai Black" panose="020B0604020202020204" charset="0"/>
              </a:rPr>
              <a:t>Quan sát bức tranh và cho biết bức tranh vẽ cảnh </a:t>
            </a:r>
            <a:r>
              <a:rPr lang="en-US" sz="3200" dirty="0" err="1" smtClean="0">
                <a:solidFill>
                  <a:prstClr val="black"/>
                </a:solidFill>
                <a:latin typeface="#9Slide03 Arima Madurai Black" panose="020B0604020202020204" charset="0"/>
                <a:cs typeface="#9Slide03 Arima Madurai Black" panose="020B0604020202020204" charset="0"/>
              </a:rPr>
              <a:t>gì?</a:t>
            </a:r>
            <a:r>
              <a:rPr lang="en-US" sz="3200" dirty="0" err="1" smtClean="0">
                <a:solidFill>
                  <a:prstClr val="white"/>
                </a:solidFill>
                <a:latin typeface="#9Slide03 Arima Madurai Black" panose="020B0604020202020204" charset="0"/>
                <a:cs typeface="#9Slide03 Arima Madurai Black" panose="020B0604020202020204" charset="0"/>
              </a:rPr>
              <a:t>Q</a:t>
            </a:r>
            <a:endParaRPr lang="en-US" sz="3200" dirty="0">
              <a:solidFill>
                <a:prstClr val="white"/>
              </a:solidFill>
              <a:latin typeface="#9Slide03 Arima Madurai Black" panose="020B0604020202020204" charset="0"/>
              <a:cs typeface="#9Slide03 Arima Madurai Black" panose="020B0604020202020204" charset="0"/>
            </a:endParaRPr>
          </a:p>
        </p:txBody>
      </p:sp>
      <p:pic>
        <p:nvPicPr>
          <p:cNvPr id="6" name="Picture 5"/>
          <p:cNvPicPr>
            <a:picLocks noChangeAspect="1"/>
          </p:cNvPicPr>
          <p:nvPr/>
        </p:nvPicPr>
        <p:blipFill>
          <a:blip r:embed="rId2"/>
          <a:stretch>
            <a:fillRect/>
          </a:stretch>
        </p:blipFill>
        <p:spPr>
          <a:xfrm>
            <a:off x="0" y="0"/>
            <a:ext cx="7632194" cy="6858000"/>
          </a:xfrm>
          <a:prstGeom prst="rect">
            <a:avLst/>
          </a:prstGeom>
        </p:spPr>
      </p:pic>
    </p:spTree>
    <p:extLst>
      <p:ext uri="{BB962C8B-B14F-4D97-AF65-F5344CB8AC3E}">
        <p14:creationId xmlns:p14="http://schemas.microsoft.com/office/powerpoint/2010/main" val="281827798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6E8326-0164-4696-8441-2312B6E7AAE4}"/>
              </a:ext>
            </a:extLst>
          </p:cNvPr>
          <p:cNvSpPr/>
          <p:nvPr/>
        </p:nvSpPr>
        <p:spPr>
          <a:xfrm>
            <a:off x="0" y="19768"/>
            <a:ext cx="12192000" cy="6858000"/>
          </a:xfrm>
          <a:custGeom>
            <a:avLst/>
            <a:gdLst>
              <a:gd name="connsiteX0" fmla="*/ 0 w 12192000"/>
              <a:gd name="connsiteY0" fmla="*/ 0 h 6858000"/>
              <a:gd name="connsiteX1" fmla="*/ 433493 w 12192000"/>
              <a:gd name="connsiteY1" fmla="*/ 0 h 6858000"/>
              <a:gd name="connsiteX2" fmla="*/ 745067 w 12192000"/>
              <a:gd name="connsiteY2" fmla="*/ 0 h 6858000"/>
              <a:gd name="connsiteX3" fmla="*/ 1300480 w 12192000"/>
              <a:gd name="connsiteY3" fmla="*/ 0 h 6858000"/>
              <a:gd name="connsiteX4" fmla="*/ 2099733 w 12192000"/>
              <a:gd name="connsiteY4" fmla="*/ 0 h 6858000"/>
              <a:gd name="connsiteX5" fmla="*/ 2777067 w 12192000"/>
              <a:gd name="connsiteY5" fmla="*/ 0 h 6858000"/>
              <a:gd name="connsiteX6" fmla="*/ 3210560 w 12192000"/>
              <a:gd name="connsiteY6" fmla="*/ 0 h 6858000"/>
              <a:gd name="connsiteX7" fmla="*/ 4131733 w 12192000"/>
              <a:gd name="connsiteY7" fmla="*/ 0 h 6858000"/>
              <a:gd name="connsiteX8" fmla="*/ 4565227 w 12192000"/>
              <a:gd name="connsiteY8" fmla="*/ 0 h 6858000"/>
              <a:gd name="connsiteX9" fmla="*/ 5120640 w 12192000"/>
              <a:gd name="connsiteY9" fmla="*/ 0 h 6858000"/>
              <a:gd name="connsiteX10" fmla="*/ 5797973 w 12192000"/>
              <a:gd name="connsiteY10" fmla="*/ 0 h 6858000"/>
              <a:gd name="connsiteX11" fmla="*/ 6231467 w 12192000"/>
              <a:gd name="connsiteY11" fmla="*/ 0 h 6858000"/>
              <a:gd name="connsiteX12" fmla="*/ 6664960 w 12192000"/>
              <a:gd name="connsiteY12" fmla="*/ 0 h 6858000"/>
              <a:gd name="connsiteX13" fmla="*/ 6976533 w 12192000"/>
              <a:gd name="connsiteY13" fmla="*/ 0 h 6858000"/>
              <a:gd name="connsiteX14" fmla="*/ 7897707 w 12192000"/>
              <a:gd name="connsiteY14" fmla="*/ 0 h 6858000"/>
              <a:gd name="connsiteX15" fmla="*/ 8696960 w 12192000"/>
              <a:gd name="connsiteY15" fmla="*/ 0 h 6858000"/>
              <a:gd name="connsiteX16" fmla="*/ 9130453 w 12192000"/>
              <a:gd name="connsiteY16" fmla="*/ 0 h 6858000"/>
              <a:gd name="connsiteX17" fmla="*/ 9442027 w 12192000"/>
              <a:gd name="connsiteY17" fmla="*/ 0 h 6858000"/>
              <a:gd name="connsiteX18" fmla="*/ 10241280 w 12192000"/>
              <a:gd name="connsiteY18" fmla="*/ 0 h 6858000"/>
              <a:gd name="connsiteX19" fmla="*/ 10918613 w 12192000"/>
              <a:gd name="connsiteY19" fmla="*/ 0 h 6858000"/>
              <a:gd name="connsiteX20" fmla="*/ 11474027 w 12192000"/>
              <a:gd name="connsiteY20" fmla="*/ 0 h 6858000"/>
              <a:gd name="connsiteX21" fmla="*/ 12192000 w 12192000"/>
              <a:gd name="connsiteY21" fmla="*/ 0 h 6858000"/>
              <a:gd name="connsiteX22" fmla="*/ 12192000 w 12192000"/>
              <a:gd name="connsiteY22" fmla="*/ 548640 h 6858000"/>
              <a:gd name="connsiteX23" fmla="*/ 12192000 w 12192000"/>
              <a:gd name="connsiteY23" fmla="*/ 1028700 h 6858000"/>
              <a:gd name="connsiteX24" fmla="*/ 12192000 w 12192000"/>
              <a:gd name="connsiteY24" fmla="*/ 1577340 h 6858000"/>
              <a:gd name="connsiteX25" fmla="*/ 12192000 w 12192000"/>
              <a:gd name="connsiteY25" fmla="*/ 2331720 h 6858000"/>
              <a:gd name="connsiteX26" fmla="*/ 12192000 w 12192000"/>
              <a:gd name="connsiteY26" fmla="*/ 3154680 h 6858000"/>
              <a:gd name="connsiteX27" fmla="*/ 12192000 w 12192000"/>
              <a:gd name="connsiteY27" fmla="*/ 3634740 h 6858000"/>
              <a:gd name="connsiteX28" fmla="*/ 12192000 w 12192000"/>
              <a:gd name="connsiteY28" fmla="*/ 4114800 h 6858000"/>
              <a:gd name="connsiteX29" fmla="*/ 12192000 w 12192000"/>
              <a:gd name="connsiteY29" fmla="*/ 4594860 h 6858000"/>
              <a:gd name="connsiteX30" fmla="*/ 12192000 w 12192000"/>
              <a:gd name="connsiteY30" fmla="*/ 5280660 h 6858000"/>
              <a:gd name="connsiteX31" fmla="*/ 12192000 w 12192000"/>
              <a:gd name="connsiteY31" fmla="*/ 5897880 h 6858000"/>
              <a:gd name="connsiteX32" fmla="*/ 12192000 w 12192000"/>
              <a:gd name="connsiteY32" fmla="*/ 6858000 h 6858000"/>
              <a:gd name="connsiteX33" fmla="*/ 11636587 w 12192000"/>
              <a:gd name="connsiteY33" fmla="*/ 6858000 h 6858000"/>
              <a:gd name="connsiteX34" fmla="*/ 10959253 w 12192000"/>
              <a:gd name="connsiteY34" fmla="*/ 6858000 h 6858000"/>
              <a:gd name="connsiteX35" fmla="*/ 10647680 w 12192000"/>
              <a:gd name="connsiteY35" fmla="*/ 6858000 h 6858000"/>
              <a:gd name="connsiteX36" fmla="*/ 10092267 w 12192000"/>
              <a:gd name="connsiteY36" fmla="*/ 6858000 h 6858000"/>
              <a:gd name="connsiteX37" fmla="*/ 9414933 w 12192000"/>
              <a:gd name="connsiteY37" fmla="*/ 6858000 h 6858000"/>
              <a:gd name="connsiteX38" fmla="*/ 8981440 w 12192000"/>
              <a:gd name="connsiteY38" fmla="*/ 6858000 h 6858000"/>
              <a:gd name="connsiteX39" fmla="*/ 8304107 w 12192000"/>
              <a:gd name="connsiteY39" fmla="*/ 6858000 h 6858000"/>
              <a:gd name="connsiteX40" fmla="*/ 7870613 w 12192000"/>
              <a:gd name="connsiteY40" fmla="*/ 6858000 h 6858000"/>
              <a:gd name="connsiteX41" fmla="*/ 6949440 w 12192000"/>
              <a:gd name="connsiteY41" fmla="*/ 6858000 h 6858000"/>
              <a:gd name="connsiteX42" fmla="*/ 6515947 w 12192000"/>
              <a:gd name="connsiteY42" fmla="*/ 6858000 h 6858000"/>
              <a:gd name="connsiteX43" fmla="*/ 5838613 w 12192000"/>
              <a:gd name="connsiteY43" fmla="*/ 6858000 h 6858000"/>
              <a:gd name="connsiteX44" fmla="*/ 5283200 w 12192000"/>
              <a:gd name="connsiteY44" fmla="*/ 6858000 h 6858000"/>
              <a:gd name="connsiteX45" fmla="*/ 4727787 w 12192000"/>
              <a:gd name="connsiteY45" fmla="*/ 6858000 h 6858000"/>
              <a:gd name="connsiteX46" fmla="*/ 4050453 w 12192000"/>
              <a:gd name="connsiteY46" fmla="*/ 6858000 h 6858000"/>
              <a:gd name="connsiteX47" fmla="*/ 3251200 w 12192000"/>
              <a:gd name="connsiteY47" fmla="*/ 6858000 h 6858000"/>
              <a:gd name="connsiteX48" fmla="*/ 2451947 w 12192000"/>
              <a:gd name="connsiteY48" fmla="*/ 6858000 h 6858000"/>
              <a:gd name="connsiteX49" fmla="*/ 2140373 w 12192000"/>
              <a:gd name="connsiteY49" fmla="*/ 6858000 h 6858000"/>
              <a:gd name="connsiteX50" fmla="*/ 1341120 w 12192000"/>
              <a:gd name="connsiteY50" fmla="*/ 6858000 h 6858000"/>
              <a:gd name="connsiteX51" fmla="*/ 0 w 12192000"/>
              <a:gd name="connsiteY51" fmla="*/ 6858000 h 6858000"/>
              <a:gd name="connsiteX52" fmla="*/ 0 w 12192000"/>
              <a:gd name="connsiteY52" fmla="*/ 6035040 h 6858000"/>
              <a:gd name="connsiteX53" fmla="*/ 0 w 12192000"/>
              <a:gd name="connsiteY53" fmla="*/ 5486400 h 6858000"/>
              <a:gd name="connsiteX54" fmla="*/ 0 w 12192000"/>
              <a:gd name="connsiteY54" fmla="*/ 5006340 h 6858000"/>
              <a:gd name="connsiteX55" fmla="*/ 0 w 12192000"/>
              <a:gd name="connsiteY55" fmla="*/ 4183380 h 6858000"/>
              <a:gd name="connsiteX56" fmla="*/ 0 w 12192000"/>
              <a:gd name="connsiteY56" fmla="*/ 3497580 h 6858000"/>
              <a:gd name="connsiteX57" fmla="*/ 0 w 12192000"/>
              <a:gd name="connsiteY57" fmla="*/ 2674620 h 6858000"/>
              <a:gd name="connsiteX58" fmla="*/ 0 w 12192000"/>
              <a:gd name="connsiteY58" fmla="*/ 1851660 h 6858000"/>
              <a:gd name="connsiteX59" fmla="*/ 0 w 12192000"/>
              <a:gd name="connsiteY59" fmla="*/ 1028700 h 6858000"/>
              <a:gd name="connsiteX60" fmla="*/ 0 w 12192000"/>
              <a:gd name="connsiteY6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2000" h="6858000" fill="none" extrusionOk="0">
                <a:moveTo>
                  <a:pt x="0" y="0"/>
                </a:moveTo>
                <a:cubicBezTo>
                  <a:pt x="197236" y="10179"/>
                  <a:pt x="285832" y="3317"/>
                  <a:pt x="433493" y="0"/>
                </a:cubicBezTo>
                <a:cubicBezTo>
                  <a:pt x="581154" y="-3317"/>
                  <a:pt x="681008" y="-14951"/>
                  <a:pt x="745067" y="0"/>
                </a:cubicBezTo>
                <a:cubicBezTo>
                  <a:pt x="809126" y="14951"/>
                  <a:pt x="1156547" y="-15188"/>
                  <a:pt x="1300480" y="0"/>
                </a:cubicBezTo>
                <a:cubicBezTo>
                  <a:pt x="1444413" y="15188"/>
                  <a:pt x="1806236" y="-18361"/>
                  <a:pt x="2099733" y="0"/>
                </a:cubicBezTo>
                <a:cubicBezTo>
                  <a:pt x="2393230" y="18361"/>
                  <a:pt x="2541787" y="1851"/>
                  <a:pt x="2777067" y="0"/>
                </a:cubicBezTo>
                <a:cubicBezTo>
                  <a:pt x="3012347" y="-1851"/>
                  <a:pt x="3048914" y="-17025"/>
                  <a:pt x="3210560" y="0"/>
                </a:cubicBezTo>
                <a:cubicBezTo>
                  <a:pt x="3372206" y="17025"/>
                  <a:pt x="3714805" y="-4930"/>
                  <a:pt x="4131733" y="0"/>
                </a:cubicBezTo>
                <a:cubicBezTo>
                  <a:pt x="4548661" y="4930"/>
                  <a:pt x="4427702" y="-19181"/>
                  <a:pt x="4565227" y="0"/>
                </a:cubicBezTo>
                <a:cubicBezTo>
                  <a:pt x="4702752" y="19181"/>
                  <a:pt x="4925251" y="9362"/>
                  <a:pt x="5120640" y="0"/>
                </a:cubicBezTo>
                <a:cubicBezTo>
                  <a:pt x="5316029" y="-9362"/>
                  <a:pt x="5580643" y="-3849"/>
                  <a:pt x="5797973" y="0"/>
                </a:cubicBezTo>
                <a:cubicBezTo>
                  <a:pt x="6015303" y="3849"/>
                  <a:pt x="6101104" y="-1841"/>
                  <a:pt x="6231467" y="0"/>
                </a:cubicBezTo>
                <a:cubicBezTo>
                  <a:pt x="6361830" y="1841"/>
                  <a:pt x="6519741" y="-19813"/>
                  <a:pt x="6664960" y="0"/>
                </a:cubicBezTo>
                <a:cubicBezTo>
                  <a:pt x="6810179" y="19813"/>
                  <a:pt x="6874655" y="12320"/>
                  <a:pt x="6976533" y="0"/>
                </a:cubicBezTo>
                <a:cubicBezTo>
                  <a:pt x="7078411" y="-12320"/>
                  <a:pt x="7582018" y="-38356"/>
                  <a:pt x="7897707" y="0"/>
                </a:cubicBezTo>
                <a:cubicBezTo>
                  <a:pt x="8213396" y="38356"/>
                  <a:pt x="8435560" y="18386"/>
                  <a:pt x="8696960" y="0"/>
                </a:cubicBezTo>
                <a:cubicBezTo>
                  <a:pt x="8958360" y="-18386"/>
                  <a:pt x="8971100" y="5924"/>
                  <a:pt x="9130453" y="0"/>
                </a:cubicBezTo>
                <a:cubicBezTo>
                  <a:pt x="9289806" y="-5924"/>
                  <a:pt x="9293496" y="11897"/>
                  <a:pt x="9442027" y="0"/>
                </a:cubicBezTo>
                <a:cubicBezTo>
                  <a:pt x="9590558" y="-11897"/>
                  <a:pt x="10072752" y="25021"/>
                  <a:pt x="10241280" y="0"/>
                </a:cubicBezTo>
                <a:cubicBezTo>
                  <a:pt x="10409808" y="-25021"/>
                  <a:pt x="10620977" y="32982"/>
                  <a:pt x="10918613" y="0"/>
                </a:cubicBezTo>
                <a:cubicBezTo>
                  <a:pt x="11216249" y="-32982"/>
                  <a:pt x="11318408" y="20548"/>
                  <a:pt x="11474027" y="0"/>
                </a:cubicBezTo>
                <a:cubicBezTo>
                  <a:pt x="11629646" y="-20548"/>
                  <a:pt x="11887607" y="-23528"/>
                  <a:pt x="12192000" y="0"/>
                </a:cubicBezTo>
                <a:cubicBezTo>
                  <a:pt x="12193873" y="183404"/>
                  <a:pt x="12186637" y="340624"/>
                  <a:pt x="12192000" y="548640"/>
                </a:cubicBezTo>
                <a:cubicBezTo>
                  <a:pt x="12197363" y="756656"/>
                  <a:pt x="12199182" y="888148"/>
                  <a:pt x="12192000" y="1028700"/>
                </a:cubicBezTo>
                <a:cubicBezTo>
                  <a:pt x="12184818" y="1169252"/>
                  <a:pt x="12183448" y="1387661"/>
                  <a:pt x="12192000" y="1577340"/>
                </a:cubicBezTo>
                <a:cubicBezTo>
                  <a:pt x="12200552" y="1767019"/>
                  <a:pt x="12180034" y="2047403"/>
                  <a:pt x="12192000" y="2331720"/>
                </a:cubicBezTo>
                <a:cubicBezTo>
                  <a:pt x="12203966" y="2616037"/>
                  <a:pt x="12156788" y="2817279"/>
                  <a:pt x="12192000" y="3154680"/>
                </a:cubicBezTo>
                <a:cubicBezTo>
                  <a:pt x="12227212" y="3492081"/>
                  <a:pt x="12193677" y="3457132"/>
                  <a:pt x="12192000" y="3634740"/>
                </a:cubicBezTo>
                <a:cubicBezTo>
                  <a:pt x="12190323" y="3812348"/>
                  <a:pt x="12202818" y="3921810"/>
                  <a:pt x="12192000" y="4114800"/>
                </a:cubicBezTo>
                <a:cubicBezTo>
                  <a:pt x="12181182" y="4307790"/>
                  <a:pt x="12186545" y="4469530"/>
                  <a:pt x="12192000" y="4594860"/>
                </a:cubicBezTo>
                <a:cubicBezTo>
                  <a:pt x="12197455" y="4720190"/>
                  <a:pt x="12211991" y="5015668"/>
                  <a:pt x="12192000" y="5280660"/>
                </a:cubicBezTo>
                <a:cubicBezTo>
                  <a:pt x="12172009" y="5545652"/>
                  <a:pt x="12181325" y="5745174"/>
                  <a:pt x="12192000" y="5897880"/>
                </a:cubicBezTo>
                <a:cubicBezTo>
                  <a:pt x="12202675" y="6050586"/>
                  <a:pt x="12237006" y="6636268"/>
                  <a:pt x="12192000" y="6858000"/>
                </a:cubicBezTo>
                <a:cubicBezTo>
                  <a:pt x="12000067" y="6885734"/>
                  <a:pt x="11893782" y="6842846"/>
                  <a:pt x="11636587" y="6858000"/>
                </a:cubicBezTo>
                <a:cubicBezTo>
                  <a:pt x="11379392" y="6873154"/>
                  <a:pt x="11104792" y="6885330"/>
                  <a:pt x="10959253" y="6858000"/>
                </a:cubicBezTo>
                <a:cubicBezTo>
                  <a:pt x="10813714" y="6830670"/>
                  <a:pt x="10760412" y="6866096"/>
                  <a:pt x="10647680" y="6858000"/>
                </a:cubicBezTo>
                <a:cubicBezTo>
                  <a:pt x="10534948" y="6849904"/>
                  <a:pt x="10262870" y="6882857"/>
                  <a:pt x="10092267" y="6858000"/>
                </a:cubicBezTo>
                <a:cubicBezTo>
                  <a:pt x="9921664" y="6833143"/>
                  <a:pt x="9606778" y="6877424"/>
                  <a:pt x="9414933" y="6858000"/>
                </a:cubicBezTo>
                <a:cubicBezTo>
                  <a:pt x="9223088" y="6838576"/>
                  <a:pt x="9139524" y="6847973"/>
                  <a:pt x="8981440" y="6858000"/>
                </a:cubicBezTo>
                <a:cubicBezTo>
                  <a:pt x="8823356" y="6868027"/>
                  <a:pt x="8640315" y="6862811"/>
                  <a:pt x="8304107" y="6858000"/>
                </a:cubicBezTo>
                <a:cubicBezTo>
                  <a:pt x="7967899" y="6853189"/>
                  <a:pt x="8053365" y="6836639"/>
                  <a:pt x="7870613" y="6858000"/>
                </a:cubicBezTo>
                <a:cubicBezTo>
                  <a:pt x="7687861" y="6879361"/>
                  <a:pt x="7401475" y="6829873"/>
                  <a:pt x="6949440" y="6858000"/>
                </a:cubicBezTo>
                <a:cubicBezTo>
                  <a:pt x="6497405" y="6886127"/>
                  <a:pt x="6651134" y="6861010"/>
                  <a:pt x="6515947" y="6858000"/>
                </a:cubicBezTo>
                <a:cubicBezTo>
                  <a:pt x="6380760" y="6854990"/>
                  <a:pt x="5996910" y="6855473"/>
                  <a:pt x="5838613" y="6858000"/>
                </a:cubicBezTo>
                <a:cubicBezTo>
                  <a:pt x="5680316" y="6860527"/>
                  <a:pt x="5560208" y="6873352"/>
                  <a:pt x="5283200" y="6858000"/>
                </a:cubicBezTo>
                <a:cubicBezTo>
                  <a:pt x="5006192" y="6842648"/>
                  <a:pt x="4986854" y="6847458"/>
                  <a:pt x="4727787" y="6858000"/>
                </a:cubicBezTo>
                <a:cubicBezTo>
                  <a:pt x="4468720" y="6868542"/>
                  <a:pt x="4341262" y="6851495"/>
                  <a:pt x="4050453" y="6858000"/>
                </a:cubicBezTo>
                <a:cubicBezTo>
                  <a:pt x="3759644" y="6864505"/>
                  <a:pt x="3582146" y="6834848"/>
                  <a:pt x="3251200" y="6858000"/>
                </a:cubicBezTo>
                <a:cubicBezTo>
                  <a:pt x="2920254" y="6881152"/>
                  <a:pt x="2754776" y="6849867"/>
                  <a:pt x="2451947" y="6858000"/>
                </a:cubicBezTo>
                <a:cubicBezTo>
                  <a:pt x="2149118" y="6866133"/>
                  <a:pt x="2266876" y="6865922"/>
                  <a:pt x="2140373" y="6858000"/>
                </a:cubicBezTo>
                <a:cubicBezTo>
                  <a:pt x="2013870" y="6850078"/>
                  <a:pt x="1671918" y="6895569"/>
                  <a:pt x="1341120" y="6858000"/>
                </a:cubicBezTo>
                <a:cubicBezTo>
                  <a:pt x="1010322" y="6820431"/>
                  <a:pt x="611606" y="6845469"/>
                  <a:pt x="0" y="6858000"/>
                </a:cubicBezTo>
                <a:cubicBezTo>
                  <a:pt x="24662" y="6659697"/>
                  <a:pt x="-28567" y="6373443"/>
                  <a:pt x="0" y="6035040"/>
                </a:cubicBezTo>
                <a:cubicBezTo>
                  <a:pt x="28567" y="5696637"/>
                  <a:pt x="3328" y="5603089"/>
                  <a:pt x="0" y="5486400"/>
                </a:cubicBezTo>
                <a:cubicBezTo>
                  <a:pt x="-3328" y="5369711"/>
                  <a:pt x="21985" y="5119959"/>
                  <a:pt x="0" y="5006340"/>
                </a:cubicBezTo>
                <a:cubicBezTo>
                  <a:pt x="-21985" y="4892721"/>
                  <a:pt x="40394" y="4434341"/>
                  <a:pt x="0" y="4183380"/>
                </a:cubicBezTo>
                <a:cubicBezTo>
                  <a:pt x="-40394" y="3932419"/>
                  <a:pt x="-9532" y="3716098"/>
                  <a:pt x="0" y="3497580"/>
                </a:cubicBezTo>
                <a:cubicBezTo>
                  <a:pt x="9532" y="3279062"/>
                  <a:pt x="846" y="2857851"/>
                  <a:pt x="0" y="2674620"/>
                </a:cubicBezTo>
                <a:cubicBezTo>
                  <a:pt x="-846" y="2491389"/>
                  <a:pt x="4746" y="2218675"/>
                  <a:pt x="0" y="1851660"/>
                </a:cubicBezTo>
                <a:cubicBezTo>
                  <a:pt x="-4746" y="1484645"/>
                  <a:pt x="-17779" y="1245269"/>
                  <a:pt x="0" y="1028700"/>
                </a:cubicBezTo>
                <a:cubicBezTo>
                  <a:pt x="17779" y="812131"/>
                  <a:pt x="42779" y="439545"/>
                  <a:pt x="0" y="0"/>
                </a:cubicBezTo>
                <a:close/>
              </a:path>
              <a:path w="12192000" h="6858000" stroke="0" extrusionOk="0">
                <a:moveTo>
                  <a:pt x="0" y="0"/>
                </a:moveTo>
                <a:cubicBezTo>
                  <a:pt x="128149" y="8878"/>
                  <a:pt x="240507" y="-9389"/>
                  <a:pt x="433493" y="0"/>
                </a:cubicBezTo>
                <a:cubicBezTo>
                  <a:pt x="626479" y="9389"/>
                  <a:pt x="1016523" y="410"/>
                  <a:pt x="1232747" y="0"/>
                </a:cubicBezTo>
                <a:cubicBezTo>
                  <a:pt x="1448971" y="-410"/>
                  <a:pt x="1448186" y="-10579"/>
                  <a:pt x="1544320" y="0"/>
                </a:cubicBezTo>
                <a:cubicBezTo>
                  <a:pt x="1640454" y="10579"/>
                  <a:pt x="2078787" y="-25348"/>
                  <a:pt x="2221653" y="0"/>
                </a:cubicBezTo>
                <a:cubicBezTo>
                  <a:pt x="2364519" y="25348"/>
                  <a:pt x="2581777" y="30428"/>
                  <a:pt x="2898987" y="0"/>
                </a:cubicBezTo>
                <a:cubicBezTo>
                  <a:pt x="3216197" y="-30428"/>
                  <a:pt x="3359062" y="-7532"/>
                  <a:pt x="3576320" y="0"/>
                </a:cubicBezTo>
                <a:cubicBezTo>
                  <a:pt x="3793578" y="7532"/>
                  <a:pt x="4024696" y="-17727"/>
                  <a:pt x="4375573" y="0"/>
                </a:cubicBezTo>
                <a:cubicBezTo>
                  <a:pt x="4726450" y="17727"/>
                  <a:pt x="4606494" y="-8401"/>
                  <a:pt x="4687147" y="0"/>
                </a:cubicBezTo>
                <a:cubicBezTo>
                  <a:pt x="4767800" y="8401"/>
                  <a:pt x="5138908" y="-15101"/>
                  <a:pt x="5486400" y="0"/>
                </a:cubicBezTo>
                <a:cubicBezTo>
                  <a:pt x="5833892" y="15101"/>
                  <a:pt x="6059684" y="17899"/>
                  <a:pt x="6407573" y="0"/>
                </a:cubicBezTo>
                <a:cubicBezTo>
                  <a:pt x="6755462" y="-17899"/>
                  <a:pt x="7105332" y="-35638"/>
                  <a:pt x="7328747" y="0"/>
                </a:cubicBezTo>
                <a:cubicBezTo>
                  <a:pt x="7552162" y="35638"/>
                  <a:pt x="7838351" y="-5799"/>
                  <a:pt x="8006080" y="0"/>
                </a:cubicBezTo>
                <a:cubicBezTo>
                  <a:pt x="8173809" y="5799"/>
                  <a:pt x="8344518" y="12607"/>
                  <a:pt x="8439573" y="0"/>
                </a:cubicBezTo>
                <a:cubicBezTo>
                  <a:pt x="8534628" y="-12607"/>
                  <a:pt x="8894670" y="21757"/>
                  <a:pt x="9116907" y="0"/>
                </a:cubicBezTo>
                <a:cubicBezTo>
                  <a:pt x="9339144" y="-21757"/>
                  <a:pt x="9510388" y="26313"/>
                  <a:pt x="9794240" y="0"/>
                </a:cubicBezTo>
                <a:cubicBezTo>
                  <a:pt x="10078092" y="-26313"/>
                  <a:pt x="10025693" y="9236"/>
                  <a:pt x="10227733" y="0"/>
                </a:cubicBezTo>
                <a:cubicBezTo>
                  <a:pt x="10429773" y="-9236"/>
                  <a:pt x="10448173" y="8533"/>
                  <a:pt x="10539307" y="0"/>
                </a:cubicBezTo>
                <a:cubicBezTo>
                  <a:pt x="10630441" y="-8533"/>
                  <a:pt x="10808360" y="-17035"/>
                  <a:pt x="10972800" y="0"/>
                </a:cubicBezTo>
                <a:cubicBezTo>
                  <a:pt x="11137240" y="17035"/>
                  <a:pt x="11648150" y="-9157"/>
                  <a:pt x="12192000" y="0"/>
                </a:cubicBezTo>
                <a:cubicBezTo>
                  <a:pt x="12171982" y="310739"/>
                  <a:pt x="12223015" y="438454"/>
                  <a:pt x="12192000" y="685800"/>
                </a:cubicBezTo>
                <a:cubicBezTo>
                  <a:pt x="12160985" y="933146"/>
                  <a:pt x="12206351" y="1014183"/>
                  <a:pt x="12192000" y="1165860"/>
                </a:cubicBezTo>
                <a:cubicBezTo>
                  <a:pt x="12177649" y="1317537"/>
                  <a:pt x="12205407" y="1510143"/>
                  <a:pt x="12192000" y="1783080"/>
                </a:cubicBezTo>
                <a:cubicBezTo>
                  <a:pt x="12178593" y="2056017"/>
                  <a:pt x="12192033" y="2162712"/>
                  <a:pt x="12192000" y="2400300"/>
                </a:cubicBezTo>
                <a:cubicBezTo>
                  <a:pt x="12191967" y="2637888"/>
                  <a:pt x="12193110" y="2934947"/>
                  <a:pt x="12192000" y="3223260"/>
                </a:cubicBezTo>
                <a:cubicBezTo>
                  <a:pt x="12190890" y="3511573"/>
                  <a:pt x="12179892" y="3647399"/>
                  <a:pt x="12192000" y="3977640"/>
                </a:cubicBezTo>
                <a:cubicBezTo>
                  <a:pt x="12204108" y="4307881"/>
                  <a:pt x="12197623" y="4402923"/>
                  <a:pt x="12192000" y="4800600"/>
                </a:cubicBezTo>
                <a:cubicBezTo>
                  <a:pt x="12186377" y="5198277"/>
                  <a:pt x="12225480" y="5214110"/>
                  <a:pt x="12192000" y="5554980"/>
                </a:cubicBezTo>
                <a:cubicBezTo>
                  <a:pt x="12158520" y="5895850"/>
                  <a:pt x="12213376" y="5931835"/>
                  <a:pt x="12192000" y="6103620"/>
                </a:cubicBezTo>
                <a:cubicBezTo>
                  <a:pt x="12170624" y="6275405"/>
                  <a:pt x="12206255" y="6610098"/>
                  <a:pt x="12192000" y="6858000"/>
                </a:cubicBezTo>
                <a:cubicBezTo>
                  <a:pt x="11889453" y="6853838"/>
                  <a:pt x="11751102" y="6851335"/>
                  <a:pt x="11392747" y="6858000"/>
                </a:cubicBezTo>
                <a:cubicBezTo>
                  <a:pt x="11034392" y="6864665"/>
                  <a:pt x="11231097" y="6870303"/>
                  <a:pt x="11081173" y="6858000"/>
                </a:cubicBezTo>
                <a:cubicBezTo>
                  <a:pt x="10931249" y="6845697"/>
                  <a:pt x="10713795" y="6829236"/>
                  <a:pt x="10403840" y="6858000"/>
                </a:cubicBezTo>
                <a:cubicBezTo>
                  <a:pt x="10093885" y="6886764"/>
                  <a:pt x="10031547" y="6834058"/>
                  <a:pt x="9848427" y="6858000"/>
                </a:cubicBezTo>
                <a:cubicBezTo>
                  <a:pt x="9665307" y="6881942"/>
                  <a:pt x="9422121" y="6888300"/>
                  <a:pt x="9171093" y="6858000"/>
                </a:cubicBezTo>
                <a:cubicBezTo>
                  <a:pt x="8920065" y="6827700"/>
                  <a:pt x="8625185" y="6883317"/>
                  <a:pt x="8371840" y="6858000"/>
                </a:cubicBezTo>
                <a:cubicBezTo>
                  <a:pt x="8118495" y="6832683"/>
                  <a:pt x="7887889" y="6854226"/>
                  <a:pt x="7572587" y="6858000"/>
                </a:cubicBezTo>
                <a:cubicBezTo>
                  <a:pt x="7257285" y="6861774"/>
                  <a:pt x="7087988" y="6858086"/>
                  <a:pt x="6773333" y="6858000"/>
                </a:cubicBezTo>
                <a:cubicBezTo>
                  <a:pt x="6458678" y="6857914"/>
                  <a:pt x="6473261" y="6855244"/>
                  <a:pt x="6217920" y="6858000"/>
                </a:cubicBezTo>
                <a:cubicBezTo>
                  <a:pt x="5962579" y="6860756"/>
                  <a:pt x="6021822" y="6860305"/>
                  <a:pt x="5906347" y="6858000"/>
                </a:cubicBezTo>
                <a:cubicBezTo>
                  <a:pt x="5790872" y="6855695"/>
                  <a:pt x="5195184" y="6822175"/>
                  <a:pt x="4985173" y="6858000"/>
                </a:cubicBezTo>
                <a:cubicBezTo>
                  <a:pt x="4775162" y="6893825"/>
                  <a:pt x="4692679" y="6852594"/>
                  <a:pt x="4551680" y="6858000"/>
                </a:cubicBezTo>
                <a:cubicBezTo>
                  <a:pt x="4410681" y="6863406"/>
                  <a:pt x="4392171" y="6856215"/>
                  <a:pt x="4240107" y="6858000"/>
                </a:cubicBezTo>
                <a:cubicBezTo>
                  <a:pt x="4088043" y="6859785"/>
                  <a:pt x="3774595" y="6835305"/>
                  <a:pt x="3318933" y="6858000"/>
                </a:cubicBezTo>
                <a:cubicBezTo>
                  <a:pt x="2863271" y="6880695"/>
                  <a:pt x="3126489" y="6843837"/>
                  <a:pt x="3007360" y="6858000"/>
                </a:cubicBezTo>
                <a:cubicBezTo>
                  <a:pt x="2888231" y="6872163"/>
                  <a:pt x="2668594" y="6887674"/>
                  <a:pt x="2330027" y="6858000"/>
                </a:cubicBezTo>
                <a:cubicBezTo>
                  <a:pt x="1991460" y="6828326"/>
                  <a:pt x="1942920" y="6872252"/>
                  <a:pt x="1774613" y="6858000"/>
                </a:cubicBezTo>
                <a:cubicBezTo>
                  <a:pt x="1606306" y="6843748"/>
                  <a:pt x="1191552" y="6867168"/>
                  <a:pt x="975360" y="6858000"/>
                </a:cubicBezTo>
                <a:cubicBezTo>
                  <a:pt x="759168" y="6848832"/>
                  <a:pt x="378353" y="6811576"/>
                  <a:pt x="0" y="6858000"/>
                </a:cubicBezTo>
                <a:cubicBezTo>
                  <a:pt x="-2749" y="6692994"/>
                  <a:pt x="24148" y="6562287"/>
                  <a:pt x="0" y="6309360"/>
                </a:cubicBezTo>
                <a:cubicBezTo>
                  <a:pt x="-24148" y="6056433"/>
                  <a:pt x="16249" y="5994884"/>
                  <a:pt x="0" y="5829300"/>
                </a:cubicBezTo>
                <a:cubicBezTo>
                  <a:pt x="-16249" y="5663716"/>
                  <a:pt x="4353" y="5336499"/>
                  <a:pt x="0" y="5143500"/>
                </a:cubicBezTo>
                <a:cubicBezTo>
                  <a:pt x="-4353" y="4950501"/>
                  <a:pt x="26141" y="4739540"/>
                  <a:pt x="0" y="4457700"/>
                </a:cubicBezTo>
                <a:cubicBezTo>
                  <a:pt x="-26141" y="4175860"/>
                  <a:pt x="-19320" y="3893846"/>
                  <a:pt x="0" y="3634740"/>
                </a:cubicBezTo>
                <a:cubicBezTo>
                  <a:pt x="19320" y="3375634"/>
                  <a:pt x="32434" y="3226811"/>
                  <a:pt x="0" y="2948940"/>
                </a:cubicBezTo>
                <a:cubicBezTo>
                  <a:pt x="-32434" y="2671069"/>
                  <a:pt x="8676" y="2466494"/>
                  <a:pt x="0" y="2263140"/>
                </a:cubicBezTo>
                <a:cubicBezTo>
                  <a:pt x="-8676" y="2059786"/>
                  <a:pt x="-26372" y="1861720"/>
                  <a:pt x="0" y="1714500"/>
                </a:cubicBezTo>
                <a:cubicBezTo>
                  <a:pt x="26372" y="1567280"/>
                  <a:pt x="10820" y="1207447"/>
                  <a:pt x="0" y="1028700"/>
                </a:cubicBezTo>
                <a:cubicBezTo>
                  <a:pt x="-10820" y="849953"/>
                  <a:pt x="-46601" y="514237"/>
                  <a:pt x="0" y="0"/>
                </a:cubicBezTo>
                <a:close/>
              </a:path>
            </a:pathLst>
          </a:custGeom>
          <a:solidFill>
            <a:srgbClr val="FFFFFF">
              <a:alpha val="50196"/>
            </a:srgbClr>
          </a:solidFill>
          <a:ln w="57150">
            <a:noFill/>
            <a:extLst>
              <a:ext uri="{C807C97D-BFC1-408E-A445-0C87EB9F89A2}">
                <ask:lineSketchStyleProps xmlns="" xmlns:ask="http://schemas.microsoft.com/office/drawing/2018/sketchyshapes" sd="918468602">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endPar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B0759EAA-732B-4FCE-8FB5-869AF3A7DCCD}"/>
              </a:ext>
            </a:extLst>
          </p:cNvPr>
          <p:cNvGrpSpPr/>
          <p:nvPr/>
        </p:nvGrpSpPr>
        <p:grpSpPr>
          <a:xfrm>
            <a:off x="1034144" y="595675"/>
            <a:ext cx="9355182" cy="5503665"/>
            <a:chOff x="986208" y="774700"/>
            <a:chExt cx="10219585" cy="5308600"/>
          </a:xfrm>
        </p:grpSpPr>
        <p:grpSp>
          <p:nvGrpSpPr>
            <p:cNvPr id="8" name="Group 7">
              <a:extLst>
                <a:ext uri="{FF2B5EF4-FFF2-40B4-BE49-F238E27FC236}">
                  <a16:creationId xmlns:a16="http://schemas.microsoft.com/office/drawing/2014/main" id="{F1703911-BA96-4BB3-96B3-052B9934173B}"/>
                </a:ext>
              </a:extLst>
            </p:cNvPr>
            <p:cNvGrpSpPr/>
            <p:nvPr/>
          </p:nvGrpSpPr>
          <p:grpSpPr>
            <a:xfrm>
              <a:off x="986208" y="774700"/>
              <a:ext cx="10219585" cy="5308600"/>
              <a:chOff x="986208" y="774700"/>
              <a:chExt cx="10219585" cy="5308600"/>
            </a:xfrm>
          </p:grpSpPr>
          <p:sp>
            <p:nvSpPr>
              <p:cNvPr id="10" name="Rectangle: Rounded Corners 1">
                <a:extLst>
                  <a:ext uri="{FF2B5EF4-FFF2-40B4-BE49-F238E27FC236}">
                    <a16:creationId xmlns:a16="http://schemas.microsoft.com/office/drawing/2014/main" id="{68C26D16-2DEF-4736-ACF4-ECBA5070AAC6}"/>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27">
                <a:extLst>
                  <a:ext uri="{FF2B5EF4-FFF2-40B4-BE49-F238E27FC236}">
                    <a16:creationId xmlns:a16="http://schemas.microsoft.com/office/drawing/2014/main" id="{535A35C8-55EE-4EE8-91FB-D1853AFF8D50}"/>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标题 1">
              <a:extLst>
                <a:ext uri="{FF2B5EF4-FFF2-40B4-BE49-F238E27FC236}">
                  <a16:creationId xmlns:a16="http://schemas.microsoft.com/office/drawing/2014/main" id="{F383C42A-41E3-4440-87F1-5BAAB6BD99E2}"/>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zh-CN" altLang="en-US" sz="4800" b="1" dirty="0">
                <a:solidFill>
                  <a:srgbClr val="224A4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3" name="Rectangle 12"/>
          <p:cNvSpPr/>
          <p:nvPr/>
        </p:nvSpPr>
        <p:spPr>
          <a:xfrm>
            <a:off x="2325188" y="1036787"/>
            <a:ext cx="6332461" cy="1077218"/>
          </a:xfrm>
          <a:prstGeom prst="rect">
            <a:avLst/>
          </a:prstGeom>
        </p:spPr>
        <p:txBody>
          <a:bodyPr wrap="square">
            <a:spAutoFit/>
          </a:bodyPr>
          <a:lstStyle/>
          <a:p>
            <a:pPr lvl="0" algn="ctr"/>
            <a:r>
              <a:rPr lang="en-US" sz="3200" dirty="0" smtClean="0">
                <a:solidFill>
                  <a:srgbClr val="FF0000"/>
                </a:solidFill>
                <a:latin typeface="#9Slide03 Arima Madurai Black" panose="020B0604020202020204" charset="0"/>
                <a:cs typeface="#9Slide03 Arima Madurai Black" panose="020B0604020202020204" charset="0"/>
              </a:rPr>
              <a:t>Em hiểu như thế nào về câu tục ngữ “ người ta là hoa đất”</a:t>
            </a:r>
            <a:r>
              <a:rPr lang="en-US" sz="3200" dirty="0">
                <a:solidFill>
                  <a:srgbClr val="FF0000"/>
                </a:solidFill>
                <a:latin typeface="#9Slide03 Arima Madurai Black" panose="020B0604020202020204" charset="0"/>
                <a:cs typeface="#9Slide03 Arima Madurai Black" panose="020B0604020202020204" charset="0"/>
              </a:rPr>
              <a:t>?</a:t>
            </a:r>
          </a:p>
        </p:txBody>
      </p:sp>
      <p:sp>
        <p:nvSpPr>
          <p:cNvPr id="15" name="Rectangle 14"/>
          <p:cNvSpPr/>
          <p:nvPr/>
        </p:nvSpPr>
        <p:spPr>
          <a:xfrm>
            <a:off x="2394173" y="2737261"/>
            <a:ext cx="7374200" cy="2062103"/>
          </a:xfrm>
          <a:prstGeom prst="rect">
            <a:avLst/>
          </a:prstGeom>
        </p:spPr>
        <p:txBody>
          <a:bodyPr wrap="square">
            <a:spAutoFit/>
          </a:bodyPr>
          <a:lstStyle/>
          <a:p>
            <a:r>
              <a:rPr lang="en-US" sz="3200" b="1" dirty="0" smtClean="0">
                <a:solidFill>
                  <a:srgbClr val="224A40"/>
                </a:solidFill>
                <a:latin typeface="#9Slide03 Arima Madurai Black" panose="020B0604020202020204" charset="0"/>
                <a:cs typeface="#9Slide03 Arima Madurai Black" panose="020B0604020202020204" charset="0"/>
              </a:rPr>
              <a:t>A, Con người là những bông hoa của Trái Đất</a:t>
            </a:r>
          </a:p>
          <a:p>
            <a:r>
              <a:rPr lang="en-US" sz="3200" b="1" dirty="0" smtClean="0">
                <a:solidFill>
                  <a:srgbClr val="224A40"/>
                </a:solidFill>
                <a:latin typeface="#9Slide03 Arima Madurai Black" panose="020B0604020202020204" charset="0"/>
                <a:cs typeface="#9Slide03 Arima Madurai Black" panose="020B0604020202020204" charset="0"/>
              </a:rPr>
              <a:t>B, Con người là vốn quý của đất trời</a:t>
            </a:r>
          </a:p>
          <a:p>
            <a:r>
              <a:rPr lang="en-US" sz="3200" b="1" dirty="0" smtClean="0">
                <a:solidFill>
                  <a:srgbClr val="224A40"/>
                </a:solidFill>
                <a:latin typeface="#9Slide03 Arima Madurai Black" panose="020B0604020202020204" charset="0"/>
                <a:cs typeface="#9Slide03 Arima Madurai Black" panose="020B0604020202020204" charset="0"/>
              </a:rPr>
              <a:t>C, Ý kiến khác</a:t>
            </a:r>
            <a:endParaRPr lang="en-US" sz="3200" b="1" dirty="0">
              <a:solidFill>
                <a:srgbClr val="224A40"/>
              </a:solidFill>
              <a:latin typeface="#9Slide03 Arima Madurai Black" panose="020B0604020202020204" charset="0"/>
              <a:cs typeface="#9Slide03 Arima Madurai Black" panose="020B0604020202020204" charset="0"/>
            </a:endParaRPr>
          </a:p>
        </p:txBody>
      </p:sp>
      <p:sp>
        <p:nvSpPr>
          <p:cNvPr id="2" name="Cloud Callout 1"/>
          <p:cNvSpPr/>
          <p:nvPr/>
        </p:nvSpPr>
        <p:spPr>
          <a:xfrm>
            <a:off x="2599223" y="1921238"/>
            <a:ext cx="6528282" cy="2495852"/>
          </a:xfrm>
          <a:prstGeom prst="cloud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latin typeface="#9Slide03 Arima Madurai Black" panose="020B0604020202020204" charset="-93"/>
                <a:cs typeface="#9Slide03 Arima Madurai Black" panose="020B0604020202020204" charset="-93"/>
              </a:rPr>
              <a:t>Con người là tinh hoa của trời đất</a:t>
            </a:r>
            <a:endParaRPr lang="vi-VN" sz="3600" dirty="0">
              <a:latin typeface="#9Slide03 Arima Madurai Black" panose="020B0604020202020204" charset="-93"/>
              <a:cs typeface="#9Slide03 Arima Madurai Black" panose="020B0604020202020204" charset="-93"/>
            </a:endParaRPr>
          </a:p>
        </p:txBody>
      </p:sp>
      <p:sp>
        <p:nvSpPr>
          <p:cNvPr id="3" name="Title 2"/>
          <p:cNvSpPr>
            <a:spLocks noGrp="1"/>
          </p:cNvSpPr>
          <p:nvPr>
            <p:ph type="title"/>
          </p:nvPr>
        </p:nvSpPr>
        <p:spPr>
          <a:xfrm>
            <a:off x="838200" y="365125"/>
            <a:ext cx="7443651" cy="1325563"/>
          </a:xfrm>
        </p:spPr>
        <p:txBody>
          <a:bodyPr/>
          <a:lstStyle/>
          <a:p>
            <a:endParaRPr lang="vi-VN" dirty="0"/>
          </a:p>
        </p:txBody>
      </p:sp>
    </p:spTree>
    <p:extLst>
      <p:ext uri="{BB962C8B-B14F-4D97-AF65-F5344CB8AC3E}">
        <p14:creationId xmlns:p14="http://schemas.microsoft.com/office/powerpoint/2010/main" val="256824071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9">
            <a:extLst>
              <a:ext uri="{FF2B5EF4-FFF2-40B4-BE49-F238E27FC236}">
                <a16:creationId xmlns:a16="http://schemas.microsoft.com/office/drawing/2014/main" id="{941A7B61-6B15-47F6-8C63-E4B0575AC6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flipH="1">
            <a:off x="0" y="0"/>
            <a:ext cx="2796798" cy="3949700"/>
          </a:xfrm>
          <a:prstGeom prst="rect">
            <a:avLst/>
          </a:prstGeom>
        </p:spPr>
      </p:pic>
      <p:grpSp>
        <p:nvGrpSpPr>
          <p:cNvPr id="9" name="Group 8">
            <a:extLst>
              <a:ext uri="{FF2B5EF4-FFF2-40B4-BE49-F238E27FC236}">
                <a16:creationId xmlns:a16="http://schemas.microsoft.com/office/drawing/2014/main" id="{B0759EAA-732B-4FCE-8FB5-869AF3A7DCCD}"/>
              </a:ext>
            </a:extLst>
          </p:cNvPr>
          <p:cNvGrpSpPr/>
          <p:nvPr/>
        </p:nvGrpSpPr>
        <p:grpSpPr>
          <a:xfrm>
            <a:off x="986208" y="1292225"/>
            <a:ext cx="10219585" cy="4273550"/>
            <a:chOff x="986208" y="774700"/>
            <a:chExt cx="10219585" cy="5308600"/>
          </a:xfrm>
        </p:grpSpPr>
        <p:grpSp>
          <p:nvGrpSpPr>
            <p:cNvPr id="3" name="Group 2">
              <a:extLst>
                <a:ext uri="{FF2B5EF4-FFF2-40B4-BE49-F238E27FC236}">
                  <a16:creationId xmlns:a16="http://schemas.microsoft.com/office/drawing/2014/main" id="{F1703911-BA96-4BB3-96B3-052B9934173B}"/>
                </a:ext>
              </a:extLst>
            </p:cNvPr>
            <p:cNvGrpSpPr/>
            <p:nvPr/>
          </p:nvGrpSpPr>
          <p:grpSpPr>
            <a:xfrm>
              <a:off x="986208" y="774700"/>
              <a:ext cx="10219585" cy="5308600"/>
              <a:chOff x="986208" y="774700"/>
              <a:chExt cx="10219585" cy="5308600"/>
            </a:xfrm>
          </p:grpSpPr>
          <p:sp>
            <p:nvSpPr>
              <p:cNvPr id="2" name="Rectangle: Rounded Corners 1">
                <a:extLst>
                  <a:ext uri="{FF2B5EF4-FFF2-40B4-BE49-F238E27FC236}">
                    <a16:creationId xmlns:a16="http://schemas.microsoft.com/office/drawing/2014/main" id="{68C26D16-2DEF-4736-ACF4-ECBA5070AAC6}"/>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Rounded Corners 27">
                <a:extLst>
                  <a:ext uri="{FF2B5EF4-FFF2-40B4-BE49-F238E27FC236}">
                    <a16:creationId xmlns:a16="http://schemas.microsoft.com/office/drawing/2014/main" id="{535A35C8-55EE-4EE8-91FB-D1853AFF8D50}"/>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标题 1">
              <a:extLst>
                <a:ext uri="{FF2B5EF4-FFF2-40B4-BE49-F238E27FC236}">
                  <a16:creationId xmlns:a16="http://schemas.microsoft.com/office/drawing/2014/main" id="{F383C42A-41E3-4440-87F1-5BAAB6BD99E2}"/>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zh-CN" altLang="en-US" sz="4800" b="1" dirty="0">
                <a:solidFill>
                  <a:srgbClr val="224A4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15" name="图片 14">
            <a:extLst>
              <a:ext uri="{FF2B5EF4-FFF2-40B4-BE49-F238E27FC236}">
                <a16:creationId xmlns:a16="http://schemas.microsoft.com/office/drawing/2014/main" id="{90E7D55D-4592-4DFE-AECC-38D15B4B5D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3784"/>
          <a:stretch/>
        </p:blipFill>
        <p:spPr>
          <a:xfrm rot="486197">
            <a:off x="8802875" y="2520881"/>
            <a:ext cx="3312738" cy="5002932"/>
          </a:xfrm>
          <a:prstGeom prst="rect">
            <a:avLst/>
          </a:prstGeom>
        </p:spPr>
      </p:pic>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9647916" y="-1"/>
            <a:ext cx="2544096" cy="3592829"/>
          </a:xfrm>
          <a:prstGeom prst="rect">
            <a:avLst/>
          </a:prstGeom>
        </p:spPr>
      </p:pic>
      <p:pic>
        <p:nvPicPr>
          <p:cNvPr id="11" name="Picture 2" descr="Dấu chấm hỏi png | PNGEgg">
            <a:extLst>
              <a:ext uri="{FF2B5EF4-FFF2-40B4-BE49-F238E27FC236}">
                <a16:creationId xmlns:a16="http://schemas.microsoft.com/office/drawing/2014/main" id="{E47C56D8-D58A-4D5F-B659-9910D2773438}"/>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189586" y="729246"/>
            <a:ext cx="1943112" cy="19375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83696" y="2702960"/>
            <a:ext cx="8143834" cy="1569660"/>
          </a:xfrm>
          <a:prstGeom prst="rect">
            <a:avLst/>
          </a:prstGeom>
        </p:spPr>
        <p:txBody>
          <a:bodyPr wrap="square" anchor="ctr">
            <a:spAutoFit/>
          </a:bodyPr>
          <a:lstStyle/>
          <a:p>
            <a:pPr algn="ctr"/>
            <a:r>
              <a:rPr lang="en-US" sz="4800" b="1" dirty="0" smtClean="0">
                <a:effectLst>
                  <a:outerShdw blurRad="38100" dist="38100" dir="2700000" algn="tl">
                    <a:srgbClr val="000000">
                      <a:alpha val="43137"/>
                    </a:srgbClr>
                  </a:outerShdw>
                </a:effectLst>
                <a:latin typeface="#9Slide03 Arima Madurai Black" panose="020B0604020202020204" charset="0"/>
                <a:cs typeface="#9Slide03 Arima Madurai Black" panose="020B0604020202020204" charset="0"/>
              </a:rPr>
              <a:t>Vì sao con người được ca ngợi như vậy?</a:t>
            </a:r>
            <a:endParaRPr lang="en-US" sz="4800" b="1" dirty="0">
              <a:effectLst>
                <a:outerShdw blurRad="38100" dist="38100" dir="2700000" algn="tl">
                  <a:srgbClr val="000000">
                    <a:alpha val="43137"/>
                  </a:srgbClr>
                </a:outerShdw>
              </a:effectLst>
              <a:latin typeface="#9Slide03 Arima Madurai Black" panose="020B0604020202020204" charset="0"/>
              <a:cs typeface="#9Slide03 Arima Madurai Black" panose="020B0604020202020204" charset="0"/>
            </a:endParaRPr>
          </a:p>
        </p:txBody>
      </p:sp>
    </p:spTree>
    <p:custDataLst>
      <p:tags r:id="rId1"/>
    </p:custDataLst>
    <p:extLst>
      <p:ext uri="{BB962C8B-B14F-4D97-AF65-F5344CB8AC3E}">
        <p14:creationId xmlns:p14="http://schemas.microsoft.com/office/powerpoint/2010/main" val="52551433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repeatCount="indefinite" fill="hold" nodeType="withEffect">
                                  <p:stCondLst>
                                    <p:cond delay="0"/>
                                  </p:stCondLst>
                                  <p:childTnLst>
                                    <p:animRot by="120000">
                                      <p:cBhvr>
                                        <p:cTn id="9" dur="150" fill="hold">
                                          <p:stCondLst>
                                            <p:cond delay="0"/>
                                          </p:stCondLst>
                                        </p:cTn>
                                        <p:tgtEl>
                                          <p:spTgt spid="11"/>
                                        </p:tgtEl>
                                        <p:attrNameLst>
                                          <p:attrName>r</p:attrName>
                                        </p:attrNameLst>
                                      </p:cBhvr>
                                    </p:animRot>
                                    <p:animRot by="-240000">
                                      <p:cBhvr>
                                        <p:cTn id="10" dur="300" fill="hold">
                                          <p:stCondLst>
                                            <p:cond delay="300"/>
                                          </p:stCondLst>
                                        </p:cTn>
                                        <p:tgtEl>
                                          <p:spTgt spid="11"/>
                                        </p:tgtEl>
                                        <p:attrNameLst>
                                          <p:attrName>r</p:attrName>
                                        </p:attrNameLst>
                                      </p:cBhvr>
                                    </p:animRot>
                                    <p:animRot by="240000">
                                      <p:cBhvr>
                                        <p:cTn id="11" dur="300" fill="hold">
                                          <p:stCondLst>
                                            <p:cond delay="600"/>
                                          </p:stCondLst>
                                        </p:cTn>
                                        <p:tgtEl>
                                          <p:spTgt spid="11"/>
                                        </p:tgtEl>
                                        <p:attrNameLst>
                                          <p:attrName>r</p:attrName>
                                        </p:attrNameLst>
                                      </p:cBhvr>
                                    </p:animRot>
                                    <p:animRot by="-240000">
                                      <p:cBhvr>
                                        <p:cTn id="12" dur="300" fill="hold">
                                          <p:stCondLst>
                                            <p:cond delay="900"/>
                                          </p:stCondLst>
                                        </p:cTn>
                                        <p:tgtEl>
                                          <p:spTgt spid="11"/>
                                        </p:tgtEl>
                                        <p:attrNameLst>
                                          <p:attrName>r</p:attrName>
                                        </p:attrNameLst>
                                      </p:cBhvr>
                                    </p:animRot>
                                    <p:animRot by="120000">
                                      <p:cBhvr>
                                        <p:cTn id="13" dur="300" fill="hold">
                                          <p:stCondLst>
                                            <p:cond delay="1200"/>
                                          </p:stCondLst>
                                        </p:cTn>
                                        <p:tgtEl>
                                          <p:spTgt spid="1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248900" y="0"/>
            <a:ext cx="1943112" cy="2744106"/>
          </a:xfrm>
          <a:prstGeom prst="rect">
            <a:avLst/>
          </a:prstGeom>
        </p:spPr>
      </p:pic>
      <p:grpSp>
        <p:nvGrpSpPr>
          <p:cNvPr id="6" name="Group 5">
            <a:extLst>
              <a:ext uri="{FF2B5EF4-FFF2-40B4-BE49-F238E27FC236}">
                <a16:creationId xmlns:a16="http://schemas.microsoft.com/office/drawing/2014/main" id="{E1BBA1A3-31B9-4E93-869C-78A631E7D11C}"/>
              </a:ext>
            </a:extLst>
          </p:cNvPr>
          <p:cNvGrpSpPr/>
          <p:nvPr/>
        </p:nvGrpSpPr>
        <p:grpSpPr>
          <a:xfrm>
            <a:off x="1037389" y="352697"/>
            <a:ext cx="10117221" cy="5068653"/>
            <a:chOff x="986208" y="1329418"/>
            <a:chExt cx="10219585" cy="5307139"/>
          </a:xfrm>
        </p:grpSpPr>
        <p:grpSp>
          <p:nvGrpSpPr>
            <p:cNvPr id="3" name="Group 2">
              <a:extLst>
                <a:ext uri="{FF2B5EF4-FFF2-40B4-BE49-F238E27FC236}">
                  <a16:creationId xmlns:a16="http://schemas.microsoft.com/office/drawing/2014/main" id="{F1703911-BA96-4BB3-96B3-052B9934173B}"/>
                </a:ext>
              </a:extLst>
            </p:cNvPr>
            <p:cNvGrpSpPr/>
            <p:nvPr/>
          </p:nvGrpSpPr>
          <p:grpSpPr>
            <a:xfrm>
              <a:off x="986208" y="1329418"/>
              <a:ext cx="10219585" cy="5307139"/>
              <a:chOff x="986208" y="774700"/>
              <a:chExt cx="10219585" cy="6709307"/>
            </a:xfrm>
          </p:grpSpPr>
          <p:sp>
            <p:nvSpPr>
              <p:cNvPr id="2" name="Rectangle: Rounded Corners 1">
                <a:extLst>
                  <a:ext uri="{FF2B5EF4-FFF2-40B4-BE49-F238E27FC236}">
                    <a16:creationId xmlns:a16="http://schemas.microsoft.com/office/drawing/2014/main" id="{68C26D16-2DEF-4736-ACF4-ECBA5070AAC6}"/>
                  </a:ext>
                </a:extLst>
              </p:cNvPr>
              <p:cNvSpPr/>
              <p:nvPr/>
            </p:nvSpPr>
            <p:spPr>
              <a:xfrm>
                <a:off x="986208" y="774700"/>
                <a:ext cx="10219585" cy="6709307"/>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Rounded Corners 27">
                <a:extLst>
                  <a:ext uri="{FF2B5EF4-FFF2-40B4-BE49-F238E27FC236}">
                    <a16:creationId xmlns:a16="http://schemas.microsoft.com/office/drawing/2014/main" id="{535A35C8-55EE-4EE8-91FB-D1853AFF8D50}"/>
                  </a:ext>
                </a:extLst>
              </p:cNvPr>
              <p:cNvSpPr/>
              <p:nvPr/>
            </p:nvSpPr>
            <p:spPr>
              <a:xfrm>
                <a:off x="1204414" y="1126626"/>
                <a:ext cx="9869714" cy="6145667"/>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标题 1">
              <a:extLst>
                <a:ext uri="{FF2B5EF4-FFF2-40B4-BE49-F238E27FC236}">
                  <a16:creationId xmlns:a16="http://schemas.microsoft.com/office/drawing/2014/main" id="{F383C42A-41E3-4440-87F1-5BAAB6BD99E2}"/>
                </a:ext>
              </a:extLst>
            </p:cNvPr>
            <p:cNvSpPr txBox="1">
              <a:spLocks/>
            </p:cNvSpPr>
            <p:nvPr/>
          </p:nvSpPr>
          <p:spPr>
            <a:xfrm>
              <a:off x="1204414" y="3511315"/>
              <a:ext cx="9645904" cy="227006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altLang="zh-CN" sz="44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仓耳章鱼小丸子体 W01" panose="02020400000000000000" pitchFamily="18" charset="-122"/>
                  <a:cs typeface="Times New Roman" panose="02020603050405020304" pitchFamily="18" charset="0"/>
                </a:rPr>
                <a:t>Kết luận</a:t>
              </a:r>
            </a:p>
            <a:p>
              <a:pPr>
                <a:lnSpc>
                  <a:spcPct val="150000"/>
                </a:lnSpc>
              </a:pPr>
              <a:r>
                <a:rPr lang="en-US" altLang="zh-CN"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仓耳章鱼小丸子体 W01" panose="02020400000000000000" pitchFamily="18" charset="-122"/>
                  <a:cs typeface="Times New Roman" panose="02020603050405020304" pitchFamily="18" charset="0"/>
                </a:rPr>
                <a:t>Con người là trung tâm của vũ trụ, với những vẻ đẹp , tài năng, tạo nên những giá trị riêng cho bản thân và cộng đồng. </a:t>
              </a:r>
            </a:p>
          </p:txBody>
        </p:sp>
      </p:grpSp>
      <p:pic>
        <p:nvPicPr>
          <p:cNvPr id="24582" name="Picture 6" descr="Hình ảnh Vẽ Tay Kính Lúp Khoa Học Minh Họa, Kính Lúp, đôi Mắt, Vẽ Tay miễn  phí tải tập tin PNG PSDComment và Vector">
            <a:extLst>
              <a:ext uri="{FF2B5EF4-FFF2-40B4-BE49-F238E27FC236}">
                <a16:creationId xmlns:a16="http://schemas.microsoft.com/office/drawing/2014/main" id="{E38C7F98-7E04-4379-A6AE-970581B20B9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750" b="95250" l="10000" r="90000">
                        <a14:foregroundMark x1="45250" y1="8917" x2="59250" y2="6750"/>
                        <a14:foregroundMark x1="59250" y1="6750" x2="71833" y2="10833"/>
                        <a14:foregroundMark x1="71833" y1="10833" x2="76250" y2="31417"/>
                        <a14:foregroundMark x1="76250" y1="31417" x2="19750" y2="89917"/>
                        <a14:foregroundMark x1="19750" y1="89917" x2="16417" y2="91667"/>
                        <a14:foregroundMark x1="60583" y1="44750" x2="60583" y2="44750"/>
                        <a14:foregroundMark x1="52500" y1="6083" x2="64417" y2="5833"/>
                        <a14:foregroundMark x1="21417" y1="95250" x2="21417"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211938" y="197756"/>
            <a:ext cx="2082943" cy="2082943"/>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4">
            <a:extLst>
              <a:ext uri="{FF2B5EF4-FFF2-40B4-BE49-F238E27FC236}">
                <a16:creationId xmlns:a16="http://schemas.microsoft.com/office/drawing/2014/main" id="{E1581BA6-DAE1-4F5E-9F06-64AB3EE9C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spTree>
    <p:custDataLst>
      <p:tags r:id="rId1"/>
    </p:custDataLst>
    <p:extLst>
      <p:ext uri="{BB962C8B-B14F-4D97-AF65-F5344CB8AC3E}">
        <p14:creationId xmlns:p14="http://schemas.microsoft.com/office/powerpoint/2010/main" val="4124212142"/>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4582"/>
                                        </p:tgtEl>
                                        <p:attrNameLst>
                                          <p:attrName>style.visibility</p:attrName>
                                        </p:attrNameLst>
                                      </p:cBhvr>
                                      <p:to>
                                        <p:strVal val="visible"/>
                                      </p:to>
                                    </p:set>
                                    <p:animEffect transition="in" filter="barn(inVertical)">
                                      <p:cBhvr>
                                        <p:cTn id="10" dur="500"/>
                                        <p:tgtEl>
                                          <p:spTgt spid="24582"/>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4A2E901-B5A0-430C-AD17-553F287B8E87}"/>
              </a:ext>
            </a:extLst>
          </p:cNvPr>
          <p:cNvSpPr/>
          <p:nvPr/>
        </p:nvSpPr>
        <p:spPr>
          <a:xfrm>
            <a:off x="2228850" y="3674972"/>
            <a:ext cx="163441" cy="1278028"/>
          </a:xfrm>
          <a:prstGeom prst="rect">
            <a:avLst/>
          </a:prstGeom>
          <a:solidFill>
            <a:srgbClr val="AC9D8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图片 9">
            <a:extLst>
              <a:ext uri="{FF2B5EF4-FFF2-40B4-BE49-F238E27FC236}">
                <a16:creationId xmlns:a16="http://schemas.microsoft.com/office/drawing/2014/main" id="{726946F7-30B4-49A6-9B6D-81BE07E700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9888311" y="0"/>
            <a:ext cx="2303701" cy="3253338"/>
          </a:xfrm>
          <a:prstGeom prst="rect">
            <a:avLst/>
          </a:prstGeom>
        </p:spPr>
      </p:pic>
      <p:pic>
        <p:nvPicPr>
          <p:cNvPr id="13" name="图片 2">
            <a:extLst>
              <a:ext uri="{FF2B5EF4-FFF2-40B4-BE49-F238E27FC236}">
                <a16:creationId xmlns:a16="http://schemas.microsoft.com/office/drawing/2014/main" id="{C4CBF1F5-A4B8-4DE4-91AB-DEB5A932F0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405" y="4953000"/>
            <a:ext cx="3620230" cy="1905000"/>
          </a:xfrm>
          <a:prstGeom prst="rect">
            <a:avLst/>
          </a:prstGeom>
        </p:spPr>
      </p:pic>
      <p:grpSp>
        <p:nvGrpSpPr>
          <p:cNvPr id="11" name="Group 10">
            <a:extLst>
              <a:ext uri="{FF2B5EF4-FFF2-40B4-BE49-F238E27FC236}">
                <a16:creationId xmlns:a16="http://schemas.microsoft.com/office/drawing/2014/main" id="{75C07A43-5273-4E1A-A280-583922ACA51D}"/>
              </a:ext>
            </a:extLst>
          </p:cNvPr>
          <p:cNvGrpSpPr/>
          <p:nvPr/>
        </p:nvGrpSpPr>
        <p:grpSpPr>
          <a:xfrm>
            <a:off x="904920" y="1028700"/>
            <a:ext cx="2743200" cy="2743200"/>
            <a:chOff x="904920" y="1028700"/>
            <a:chExt cx="2743200" cy="2743200"/>
          </a:xfrm>
        </p:grpSpPr>
        <p:sp>
          <p:nvSpPr>
            <p:cNvPr id="9" name="Oval 8">
              <a:extLst>
                <a:ext uri="{FF2B5EF4-FFF2-40B4-BE49-F238E27FC236}">
                  <a16:creationId xmlns:a16="http://schemas.microsoft.com/office/drawing/2014/main" id="{C8AF2979-8190-4952-826A-C9F18CEAA401}"/>
                </a:ext>
              </a:extLst>
            </p:cNvPr>
            <p:cNvSpPr/>
            <p:nvPr/>
          </p:nvSpPr>
          <p:spPr>
            <a:xfrm>
              <a:off x="904920" y="1028700"/>
              <a:ext cx="2743200" cy="2743200"/>
            </a:xfrm>
            <a:prstGeom prst="ellipse">
              <a:avLst/>
            </a:prstGeom>
            <a:solidFill>
              <a:schemeClr val="bg1"/>
            </a:solidFill>
            <a:ln w="7620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0000"/>
                  </a:solidFill>
                  <a:latin typeface="Times New Roman" panose="02020603050405020304" pitchFamily="18" charset="0"/>
                  <a:cs typeface="Times New Roman" panose="02020603050405020304" pitchFamily="18" charset="0"/>
                </a:rPr>
                <a:t>Bài đọc</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0F6EDAD1-7BFC-4656-893A-57722E72FA0A}"/>
                </a:ext>
              </a:extLst>
            </p:cNvPr>
            <p:cNvSpPr/>
            <p:nvPr/>
          </p:nvSpPr>
          <p:spPr>
            <a:xfrm>
              <a:off x="1076130" y="1165860"/>
              <a:ext cx="2392784" cy="2468880"/>
            </a:xfrm>
            <a:prstGeom prst="ellipse">
              <a:avLst/>
            </a:prstGeom>
            <a:noFill/>
            <a:ln w="38100">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rgbClr val="FF0000"/>
                </a:solidFill>
                <a:latin typeface="Times New Roman" panose="02020603050405020304" pitchFamily="18" charset="0"/>
                <a:cs typeface="Times New Roman" panose="02020603050405020304" pitchFamily="18" charset="0"/>
              </a:endParaRPr>
            </a:p>
          </p:txBody>
        </p:sp>
      </p:grpSp>
      <p:sp>
        <p:nvSpPr>
          <p:cNvPr id="20" name="标题 1">
            <a:extLst>
              <a:ext uri="{FF2B5EF4-FFF2-40B4-BE49-F238E27FC236}">
                <a16:creationId xmlns:a16="http://schemas.microsoft.com/office/drawing/2014/main" id="{D64E8B43-85D7-4145-AD9D-C55DA84FFB4D}"/>
              </a:ext>
            </a:extLst>
          </p:cNvPr>
          <p:cNvSpPr txBox="1">
            <a:spLocks/>
          </p:cNvSpPr>
          <p:nvPr/>
        </p:nvSpPr>
        <p:spPr>
          <a:xfrm>
            <a:off x="3819330" y="916474"/>
            <a:ext cx="6861809" cy="256923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altLang="zh-CN" sz="8800" b="1" dirty="0" smtClean="0">
                <a:solidFill>
                  <a:srgbClr val="224A40"/>
                </a:solidFill>
                <a:effectLst>
                  <a:outerShdw blurRad="50800" dist="38100" dir="10800000" algn="r" rotWithShape="0">
                    <a:prstClr val="black">
                      <a:alpha val="40000"/>
                    </a:prstClr>
                  </a:outerShdw>
                </a:effectLst>
                <a:latin typeface="#9Slide03 Arima Madurai Black" panose="00000A00000000000000" pitchFamily="2" charset="0"/>
                <a:ea typeface="仓耳章鱼小丸子体 W01" panose="02020400000000000000" pitchFamily="18" charset="-122"/>
                <a:cs typeface="#9Slide03 Arima Madurai Black" panose="00000A00000000000000" pitchFamily="2" charset="0"/>
              </a:rPr>
              <a:t>Ông Yết Kiêu</a:t>
            </a:r>
            <a:endParaRPr lang="zh-CN" altLang="en-US" sz="8800" b="1" dirty="0">
              <a:solidFill>
                <a:srgbClr val="224A40"/>
              </a:solidFill>
              <a:effectLst>
                <a:outerShdw blurRad="50800" dist="38100" dir="10800000" algn="r" rotWithShape="0">
                  <a:prstClr val="black">
                    <a:alpha val="40000"/>
                  </a:prstClr>
                </a:outerShdw>
              </a:effectLst>
              <a:latin typeface="#9Slide03 Arima Madurai Black" panose="00000A00000000000000" pitchFamily="2" charset="0"/>
              <a:ea typeface="仓耳章鱼小丸子体 W01" panose="02020400000000000000" pitchFamily="18" charset="-122"/>
              <a:cs typeface="#9Slide03 Arima Madurai Black" panose="00000A00000000000000" pitchFamily="2" charset="0"/>
            </a:endParaRPr>
          </a:p>
        </p:txBody>
      </p:sp>
    </p:spTree>
    <p:custDataLst>
      <p:tags r:id="rId1"/>
    </p:custDataLst>
    <p:extLst>
      <p:ext uri="{BB962C8B-B14F-4D97-AF65-F5344CB8AC3E}">
        <p14:creationId xmlns:p14="http://schemas.microsoft.com/office/powerpoint/2010/main" val="2200748507"/>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strVal val="#ppt_x"/>
                                          </p:val>
                                        </p:tav>
                                        <p:tav tm="100000">
                                          <p:val>
                                            <p:strVal val="#ppt_x"/>
                                          </p:val>
                                        </p:tav>
                                      </p:tavLst>
                                    </p:anim>
                                    <p:anim calcmode="lin" valueType="num">
                                      <p:cBhvr>
                                        <p:cTn id="20"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1703911-BA96-4BB3-96B3-052B9934173B}"/>
              </a:ext>
            </a:extLst>
          </p:cNvPr>
          <p:cNvGrpSpPr/>
          <p:nvPr/>
        </p:nvGrpSpPr>
        <p:grpSpPr>
          <a:xfrm>
            <a:off x="364978" y="-129085"/>
            <a:ext cx="11096284" cy="6329589"/>
            <a:chOff x="986208" y="774700"/>
            <a:chExt cx="10219585" cy="5308600"/>
          </a:xfrm>
        </p:grpSpPr>
        <p:sp>
          <p:nvSpPr>
            <p:cNvPr id="2" name="Rectangle: Rounded Corners 1">
              <a:extLst>
                <a:ext uri="{FF2B5EF4-FFF2-40B4-BE49-F238E27FC236}">
                  <a16:creationId xmlns:a16="http://schemas.microsoft.com/office/drawing/2014/main" id="{68C26D16-2DEF-4736-ACF4-ECBA5070AAC6}"/>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8" name="Rectangle: Rounded Corners 27">
              <a:extLst>
                <a:ext uri="{FF2B5EF4-FFF2-40B4-BE49-F238E27FC236}">
                  <a16:creationId xmlns:a16="http://schemas.microsoft.com/office/drawing/2014/main" id="{535A35C8-55EE-4EE8-91FB-D1853AFF8D50}"/>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248900" y="0"/>
            <a:ext cx="1943112" cy="2744106"/>
          </a:xfrm>
          <a:prstGeom prst="rect">
            <a:avLst/>
          </a:prstGeom>
        </p:spPr>
      </p:pic>
      <p:sp>
        <p:nvSpPr>
          <p:cNvPr id="8" name="Rectangle 7">
            <a:extLst>
              <a:ext uri="{FF2B5EF4-FFF2-40B4-BE49-F238E27FC236}">
                <a16:creationId xmlns:a16="http://schemas.microsoft.com/office/drawing/2014/main" id="{2E8F776D-185D-4D37-A846-362E333FDDE4}"/>
              </a:ext>
            </a:extLst>
          </p:cNvPr>
          <p:cNvSpPr/>
          <p:nvPr/>
        </p:nvSpPr>
        <p:spPr>
          <a:xfrm>
            <a:off x="1053696" y="0"/>
            <a:ext cx="10502537" cy="6514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b="1" dirty="0" smtClean="0">
                <a:solidFill>
                  <a:srgbClr val="FF0000"/>
                </a:solidFill>
                <a:latin typeface="#9Slide03 Arima Madurai Black" panose="020B0604020202020204" charset="-93"/>
                <a:cs typeface="#9Slide03 Arima Madurai Black" panose="020B0604020202020204" charset="-93"/>
              </a:rPr>
              <a:t>Đoạn 1: </a:t>
            </a:r>
            <a:r>
              <a:rPr lang="nl-NL" sz="4000" b="1" i="1" dirty="0" smtClean="0">
                <a:solidFill>
                  <a:schemeClr val="tx1"/>
                </a:solidFill>
                <a:latin typeface="Times New Roman" panose="02020603050405020304" pitchFamily="18" charset="0"/>
                <a:cs typeface="Times New Roman" panose="02020603050405020304" pitchFamily="18" charset="0"/>
              </a:rPr>
              <a:t>Thời nhà Trần... </a:t>
            </a:r>
            <a:r>
              <a:rPr lang="nl-NL" sz="4000" b="1" i="1" dirty="0">
                <a:solidFill>
                  <a:schemeClr val="tx1"/>
                </a:solidFill>
                <a:latin typeface="Times New Roman" panose="02020603050405020304" pitchFamily="18" charset="0"/>
                <a:cs typeface="Times New Roman" panose="02020603050405020304" pitchFamily="18" charset="0"/>
              </a:rPr>
              <a:t>S</a:t>
            </a:r>
            <a:r>
              <a:rPr lang="nl-NL" sz="4000" b="1" i="1" dirty="0" smtClean="0">
                <a:solidFill>
                  <a:schemeClr val="tx1"/>
                </a:solidFill>
                <a:latin typeface="Times New Roman" panose="02020603050405020304" pitchFamily="18" charset="0"/>
                <a:cs typeface="Times New Roman" panose="02020603050405020304" pitchFamily="18" charset="0"/>
              </a:rPr>
              <a:t>áu, bảy ngày mới lên</a:t>
            </a:r>
          </a:p>
          <a:p>
            <a:endParaRPr lang="nl-NL" sz="4000" b="1" i="1" dirty="0">
              <a:solidFill>
                <a:schemeClr val="tx1"/>
              </a:solidFill>
              <a:latin typeface="Times New Roman" panose="02020603050405020304" pitchFamily="18" charset="0"/>
              <a:cs typeface="Times New Roman" panose="02020603050405020304" pitchFamily="18" charset="0"/>
            </a:endParaRPr>
          </a:p>
          <a:p>
            <a:r>
              <a:rPr lang="nl-NL" sz="4000" b="1" dirty="0" smtClean="0">
                <a:solidFill>
                  <a:srgbClr val="FF0000"/>
                </a:solidFill>
                <a:latin typeface="#9Slide03 Arima Madurai Black" panose="020B0604020202020204" charset="-93"/>
                <a:cs typeface="#9Slide03 Arima Madurai Black" panose="020B0604020202020204" charset="-93"/>
              </a:rPr>
              <a:t>Đoạn 2: </a:t>
            </a:r>
            <a:r>
              <a:rPr lang="nl-NL" sz="4000" b="1" i="1" dirty="0" smtClean="0">
                <a:solidFill>
                  <a:schemeClr val="tx1"/>
                </a:solidFill>
                <a:latin typeface="Times New Roman" panose="02020603050405020304" pitchFamily="18" charset="0"/>
                <a:cs typeface="Times New Roman" panose="02020603050405020304" pitchFamily="18" charset="0"/>
              </a:rPr>
              <a:t>Hồi ấy... Quân giặc vô cùng sợ hãi</a:t>
            </a:r>
          </a:p>
          <a:p>
            <a:endParaRPr lang="nl-NL" sz="4000" b="1" i="1" dirty="0" smtClean="0">
              <a:solidFill>
                <a:schemeClr val="tx1"/>
              </a:solidFill>
              <a:latin typeface="Times New Roman" panose="02020603050405020304" pitchFamily="18" charset="0"/>
              <a:cs typeface="Times New Roman" panose="02020603050405020304" pitchFamily="18" charset="0"/>
            </a:endParaRPr>
          </a:p>
          <a:p>
            <a:r>
              <a:rPr lang="nl-NL" sz="4000" b="1" dirty="0" smtClean="0">
                <a:solidFill>
                  <a:srgbClr val="FF0000"/>
                </a:solidFill>
                <a:latin typeface="#9Slide03 Arima Madurai Black" panose="020B0604020202020204" charset="-93"/>
                <a:cs typeface="#9Slide03 Arima Madurai Black" panose="020B0604020202020204" charset="-93"/>
              </a:rPr>
              <a:t>Đoạn 3: </a:t>
            </a:r>
            <a:r>
              <a:rPr lang="nl-NL" sz="4000" b="1" i="1" dirty="0" smtClean="0">
                <a:solidFill>
                  <a:schemeClr val="tx1"/>
                </a:solidFill>
                <a:latin typeface="Times New Roman" panose="02020603050405020304" pitchFamily="18" charset="0"/>
                <a:cs typeface="Times New Roman" panose="02020603050405020304" pitchFamily="18" charset="0"/>
              </a:rPr>
              <a:t>Mãi về sau,...cũng không chở hết</a:t>
            </a:r>
          </a:p>
          <a:p>
            <a:endParaRPr lang="nl-NL" sz="4000" b="1" i="1" dirty="0" smtClean="0">
              <a:solidFill>
                <a:schemeClr val="tx1"/>
              </a:solidFill>
              <a:latin typeface="Times New Roman" panose="02020603050405020304" pitchFamily="18" charset="0"/>
              <a:cs typeface="Times New Roman" panose="02020603050405020304" pitchFamily="18" charset="0"/>
            </a:endParaRPr>
          </a:p>
          <a:p>
            <a:r>
              <a:rPr lang="nl-NL" sz="4000" b="1" dirty="0" smtClean="0">
                <a:solidFill>
                  <a:srgbClr val="FF0000"/>
                </a:solidFill>
                <a:latin typeface="#9Slide03 Arima Madurai Black" panose="020B0604020202020204" charset="-93"/>
                <a:cs typeface="#9Slide03 Arima Madurai Black" panose="020B0604020202020204" charset="-93"/>
              </a:rPr>
              <a:t>Đoạn 4: </a:t>
            </a:r>
            <a:r>
              <a:rPr lang="nl-NL" sz="4000" b="1" i="1" dirty="0" smtClean="0">
                <a:solidFill>
                  <a:schemeClr val="tx1"/>
                </a:solidFill>
                <a:latin typeface="Times New Roman" panose="02020603050405020304" pitchFamily="18" charset="0"/>
                <a:cs typeface="Times New Roman" panose="02020603050405020304" pitchFamily="18" charset="0"/>
              </a:rPr>
              <a:t>Giặc dụ dỗ ông,... Không dám quấy nhiễu nữa</a:t>
            </a:r>
            <a:endParaRPr lang="en-US" sz="4000" b="1" i="1" dirty="0">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68806742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stretch>
            <a:fillRect/>
          </a:stretch>
        </p:blipFill>
        <p:spPr>
          <a:xfrm>
            <a:off x="130630" y="239485"/>
            <a:ext cx="11904616" cy="6618515"/>
          </a:xfrm>
          <a:prstGeom prst="rect">
            <a:avLst/>
          </a:prstGeom>
        </p:spPr>
      </p:pic>
    </p:spTree>
    <p:extLst>
      <p:ext uri="{BB962C8B-B14F-4D97-AF65-F5344CB8AC3E}">
        <p14:creationId xmlns:p14="http://schemas.microsoft.com/office/powerpoint/2010/main" val="3530973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1703911-BA96-4BB3-96B3-052B9934173B}"/>
              </a:ext>
            </a:extLst>
          </p:cNvPr>
          <p:cNvGrpSpPr/>
          <p:nvPr/>
        </p:nvGrpSpPr>
        <p:grpSpPr>
          <a:xfrm>
            <a:off x="420628" y="131675"/>
            <a:ext cx="11096284" cy="6329589"/>
            <a:chOff x="986208" y="774700"/>
            <a:chExt cx="10219585" cy="5308600"/>
          </a:xfrm>
        </p:grpSpPr>
        <p:sp>
          <p:nvSpPr>
            <p:cNvPr id="2" name="Rectangle: Rounded Corners 1">
              <a:extLst>
                <a:ext uri="{FF2B5EF4-FFF2-40B4-BE49-F238E27FC236}">
                  <a16:creationId xmlns:a16="http://schemas.microsoft.com/office/drawing/2014/main" id="{68C26D16-2DEF-4736-ACF4-ECBA5070AAC6}"/>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8" name="Rectangle: Rounded Corners 27">
              <a:extLst>
                <a:ext uri="{FF2B5EF4-FFF2-40B4-BE49-F238E27FC236}">
                  <a16:creationId xmlns:a16="http://schemas.microsoft.com/office/drawing/2014/main" id="{535A35C8-55EE-4EE8-91FB-D1853AFF8D50}"/>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248900" y="0"/>
            <a:ext cx="1943112" cy="2744106"/>
          </a:xfrm>
          <a:prstGeom prst="rect">
            <a:avLst/>
          </a:prstGeom>
        </p:spPr>
      </p:pic>
      <p:sp>
        <p:nvSpPr>
          <p:cNvPr id="8" name="Rectangle 7">
            <a:extLst>
              <a:ext uri="{FF2B5EF4-FFF2-40B4-BE49-F238E27FC236}">
                <a16:creationId xmlns:a16="http://schemas.microsoft.com/office/drawing/2014/main" id="{2E8F776D-185D-4D37-A846-362E333FDDE4}"/>
              </a:ext>
            </a:extLst>
          </p:cNvPr>
          <p:cNvSpPr/>
          <p:nvPr/>
        </p:nvSpPr>
        <p:spPr>
          <a:xfrm>
            <a:off x="1411419" y="654923"/>
            <a:ext cx="9369160" cy="10532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4" name="Rectangle 3"/>
          <p:cNvSpPr/>
          <p:nvPr/>
        </p:nvSpPr>
        <p:spPr>
          <a:xfrm>
            <a:off x="1152439" y="691472"/>
            <a:ext cx="8960031" cy="1200329"/>
          </a:xfrm>
          <a:prstGeom prst="rect">
            <a:avLst/>
          </a:prstGeom>
        </p:spPr>
        <p:txBody>
          <a:bodyPr wrap="square">
            <a:spAutoFit/>
          </a:bodyPr>
          <a:lstStyle/>
          <a:p>
            <a:pPr algn="ctr"/>
            <a:r>
              <a:rPr lang="en-US" sz="3600" b="1" i="1" dirty="0" smtClean="0">
                <a:solidFill>
                  <a:srgbClr val="FF0000"/>
                </a:solidFill>
                <a:latin typeface="Times New Roman" panose="02020603050405020304" pitchFamily="18" charset="0"/>
                <a:cs typeface="Times New Roman" panose="02020603050405020304" pitchFamily="18" charset="0"/>
              </a:rPr>
              <a:t>Từ khó: Yết </a:t>
            </a:r>
            <a:r>
              <a:rPr lang="en-US" sz="3600" b="1" i="1" dirty="0">
                <a:solidFill>
                  <a:srgbClr val="FF0000"/>
                </a:solidFill>
                <a:latin typeface="Times New Roman" panose="02020603050405020304" pitchFamily="18" charset="0"/>
                <a:cs typeface="Times New Roman" panose="02020603050405020304" pitchFamily="18" charset="0"/>
              </a:rPr>
              <a:t>Kiêu, bơi lội, đất liền, dưới nước, sứ giả, cái vó, chụp lấy, giả vờ, quấy nhiễu,..</a:t>
            </a:r>
            <a:endParaRPr lang="vi-VN" sz="3600" b="1" i="1" dirty="0">
              <a:solidFill>
                <a:srgbClr val="FF0000"/>
              </a:solidFill>
              <a:latin typeface="Times New Roman" panose="02020603050405020304" pitchFamily="18" charset="0"/>
              <a:cs typeface="Times New Roman" panose="02020603050405020304" pitchFamily="18" charset="0"/>
            </a:endParaRPr>
          </a:p>
        </p:txBody>
      </p:sp>
      <p:sp>
        <p:nvSpPr>
          <p:cNvPr id="5" name="Title 4"/>
          <p:cNvSpPr>
            <a:spLocks noGrp="1"/>
          </p:cNvSpPr>
          <p:nvPr>
            <p:ph type="ctrTitle"/>
          </p:nvPr>
        </p:nvSpPr>
        <p:spPr>
          <a:xfrm>
            <a:off x="1258160" y="1445329"/>
            <a:ext cx="9144000" cy="2387600"/>
          </a:xfrm>
        </p:spPr>
        <p:txBody>
          <a:bodyPr>
            <a:normAutofit/>
          </a:bodyPr>
          <a:lstStyle/>
          <a:p>
            <a:pPr algn="l"/>
            <a:r>
              <a:rPr lang="en-US" sz="3600" i="1" dirty="0" smtClean="0">
                <a:solidFill>
                  <a:srgbClr val="0070C0"/>
                </a:solidFill>
                <a:latin typeface="Times New Roman" panose="02020603050405020304" pitchFamily="18" charset="0"/>
                <a:cs typeface="Times New Roman" panose="02020603050405020304" pitchFamily="18" charset="0"/>
              </a:rPr>
              <a:t>“Mãi về sau, giặc đem một cái ống nhòm thủy tinh có phép nhìn thấu qua nước, thấy ông đi lại thăn thoắt như đi trên bộ”.</a:t>
            </a:r>
            <a:endParaRPr lang="vi-VN" sz="3600" i="1" dirty="0">
              <a:solidFill>
                <a:srgbClr val="0070C0"/>
              </a:solidFill>
              <a:latin typeface="Times New Roman" panose="02020603050405020304" pitchFamily="18" charset="0"/>
              <a:cs typeface="Times New Roman" panose="02020603050405020304" pitchFamily="18" charset="0"/>
            </a:endParaRPr>
          </a:p>
        </p:txBody>
      </p:sp>
      <p:sp>
        <p:nvSpPr>
          <p:cNvPr id="6" name="Subtitle 5"/>
          <p:cNvSpPr>
            <a:spLocks noGrp="1"/>
          </p:cNvSpPr>
          <p:nvPr>
            <p:ph type="subTitle" idx="1"/>
          </p:nvPr>
        </p:nvSpPr>
        <p:spPr>
          <a:xfrm>
            <a:off x="1202414" y="4069447"/>
            <a:ext cx="9144000" cy="1655762"/>
          </a:xfrm>
        </p:spPr>
        <p:txBody>
          <a:bodyPr>
            <a:noAutofit/>
          </a:bodyPr>
          <a:lstStyle/>
          <a:p>
            <a:pPr algn="l"/>
            <a:r>
              <a:rPr lang="en-US" sz="3600" i="1" dirty="0" smtClean="0">
                <a:solidFill>
                  <a:srgbClr val="0070C0"/>
                </a:solidFill>
                <a:latin typeface="Times New Roman" panose="02020603050405020304" pitchFamily="18" charset="0"/>
                <a:cs typeface="Times New Roman" panose="02020603050405020304" pitchFamily="18" charset="0"/>
              </a:rPr>
              <a:t>“Bấy giờ , quân giặc đã bị thiệt hại khá nặng, lại nghe nói nước Nam có nhiều người có tài lặn nên đành phải quay tàu trở về, không dám quấy nhiễu nữa”</a:t>
            </a:r>
            <a:endParaRPr lang="vi-VN" sz="3600" i="1" dirty="0">
              <a:solidFill>
                <a:srgbClr val="0070C0"/>
              </a:solidFill>
              <a:latin typeface="Times New Roman" panose="02020603050405020304" pitchFamily="18" charset="0"/>
              <a:cs typeface="Times New Roman" panose="02020603050405020304" pitchFamily="18" charset="0"/>
            </a:endParaRPr>
          </a:p>
        </p:txBody>
      </p:sp>
      <p:cxnSp>
        <p:nvCxnSpPr>
          <p:cNvPr id="11" name="Straight Connector 10"/>
          <p:cNvCxnSpPr/>
          <p:nvPr/>
        </p:nvCxnSpPr>
        <p:spPr>
          <a:xfrm flipH="1">
            <a:off x="3692434" y="2329908"/>
            <a:ext cx="182882" cy="414198"/>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flipH="1">
            <a:off x="7371805" y="2848068"/>
            <a:ext cx="182882" cy="414198"/>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H="1">
            <a:off x="3148148" y="4078123"/>
            <a:ext cx="182882" cy="414198"/>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flipH="1">
            <a:off x="9705703" y="4181264"/>
            <a:ext cx="182882" cy="414198"/>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H="1">
            <a:off x="6866708" y="5112297"/>
            <a:ext cx="182882" cy="414198"/>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121372233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barn(inVertical)">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randombar(horizont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1000" fill="hold"/>
                                        <p:tgtEl>
                                          <p:spTgt spid="16"/>
                                        </p:tgtEl>
                                        <p:attrNameLst>
                                          <p:attrName>ppt_w</p:attrName>
                                        </p:attrNameLst>
                                      </p:cBhvr>
                                      <p:tavLst>
                                        <p:tav tm="0">
                                          <p:val>
                                            <p:fltVal val="0"/>
                                          </p:val>
                                        </p:tav>
                                        <p:tav tm="100000">
                                          <p:val>
                                            <p:strVal val="#ppt_w"/>
                                          </p:val>
                                        </p:tav>
                                      </p:tavLst>
                                    </p:anim>
                                    <p:anim calcmode="lin" valueType="num">
                                      <p:cBhvr>
                                        <p:cTn id="44" dur="1000" fill="hold"/>
                                        <p:tgtEl>
                                          <p:spTgt spid="16"/>
                                        </p:tgtEl>
                                        <p:attrNameLst>
                                          <p:attrName>ppt_h</p:attrName>
                                        </p:attrNameLst>
                                      </p:cBhvr>
                                      <p:tavLst>
                                        <p:tav tm="0">
                                          <p:val>
                                            <p:fltVal val="0"/>
                                          </p:val>
                                        </p:tav>
                                        <p:tav tm="100000">
                                          <p:val>
                                            <p:strVal val="#ppt_h"/>
                                          </p:val>
                                        </p:tav>
                                      </p:tavLst>
                                    </p:anim>
                                    <p:anim calcmode="lin" valueType="num">
                                      <p:cBhvr>
                                        <p:cTn id="45" dur="1000" fill="hold"/>
                                        <p:tgtEl>
                                          <p:spTgt spid="16"/>
                                        </p:tgtEl>
                                        <p:attrNameLst>
                                          <p:attrName>style.rotation</p:attrName>
                                        </p:attrNameLst>
                                      </p:cBhvr>
                                      <p:tavLst>
                                        <p:tav tm="0">
                                          <p:val>
                                            <p:fltVal val="90"/>
                                          </p:val>
                                        </p:tav>
                                        <p:tav tm="100000">
                                          <p:val>
                                            <p:fltVal val="0"/>
                                          </p:val>
                                        </p:tav>
                                      </p:tavLst>
                                    </p:anim>
                                    <p:animEffect transition="in" filter="fade">
                                      <p:cBhvr>
                                        <p:cTn id="46" dur="10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5" grpId="0"/>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28066B-24CF-470D-B313-95A1B0F70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6605"/>
            <a:ext cx="12192000" cy="6851395"/>
          </a:xfrm>
          <a:prstGeom prst="rect">
            <a:avLst/>
          </a:prstGeom>
        </p:spPr>
      </p:pic>
      <p:pic>
        <p:nvPicPr>
          <p:cNvPr id="3" name="ngdung">
            <a:extLst>
              <a:ext uri="{FF2B5EF4-FFF2-40B4-BE49-F238E27FC236}">
                <a16:creationId xmlns:a16="http://schemas.microsoft.com/office/drawing/2014/main" id="{4E68F895-03FE-4840-891D-995135DE01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73" y="4061993"/>
            <a:ext cx="3747477" cy="2559526"/>
          </a:xfrm>
          <a:prstGeom prst="rect">
            <a:avLst/>
          </a:prstGeom>
        </p:spPr>
      </p:pic>
      <p:sp>
        <p:nvSpPr>
          <p:cNvPr id="6" name="Rectangle: Rounded Corners 5">
            <a:extLst>
              <a:ext uri="{FF2B5EF4-FFF2-40B4-BE49-F238E27FC236}">
                <a16:creationId xmlns:a16="http://schemas.microsoft.com/office/drawing/2014/main" id="{37696CA6-3C42-4610-AA06-CAB1FA0C60B1}"/>
              </a:ext>
            </a:extLst>
          </p:cNvPr>
          <p:cNvSpPr/>
          <p:nvPr/>
        </p:nvSpPr>
        <p:spPr>
          <a:xfrm>
            <a:off x="1143000" y="912118"/>
            <a:ext cx="9906000" cy="2244362"/>
          </a:xfrm>
          <a:custGeom>
            <a:avLst/>
            <a:gdLst>
              <a:gd name="connsiteX0" fmla="*/ 0 w 9906000"/>
              <a:gd name="connsiteY0" fmla="*/ 374068 h 2244362"/>
              <a:gd name="connsiteX1" fmla="*/ 374068 w 9906000"/>
              <a:gd name="connsiteY1" fmla="*/ 0 h 2244362"/>
              <a:gd name="connsiteX2" fmla="*/ 936623 w 9906000"/>
              <a:gd name="connsiteY2" fmla="*/ 0 h 2244362"/>
              <a:gd name="connsiteX3" fmla="*/ 1590756 w 9906000"/>
              <a:gd name="connsiteY3" fmla="*/ 0 h 2244362"/>
              <a:gd name="connsiteX4" fmla="*/ 2153310 w 9906000"/>
              <a:gd name="connsiteY4" fmla="*/ 0 h 2244362"/>
              <a:gd name="connsiteX5" fmla="*/ 2899022 w 9906000"/>
              <a:gd name="connsiteY5" fmla="*/ 0 h 2244362"/>
              <a:gd name="connsiteX6" fmla="*/ 3644734 w 9906000"/>
              <a:gd name="connsiteY6" fmla="*/ 0 h 2244362"/>
              <a:gd name="connsiteX7" fmla="*/ 4115710 w 9906000"/>
              <a:gd name="connsiteY7" fmla="*/ 0 h 2244362"/>
              <a:gd name="connsiteX8" fmla="*/ 4678264 w 9906000"/>
              <a:gd name="connsiteY8" fmla="*/ 0 h 2244362"/>
              <a:gd name="connsiteX9" fmla="*/ 5240819 w 9906000"/>
              <a:gd name="connsiteY9" fmla="*/ 0 h 2244362"/>
              <a:gd name="connsiteX10" fmla="*/ 5894952 w 9906000"/>
              <a:gd name="connsiteY10" fmla="*/ 0 h 2244362"/>
              <a:gd name="connsiteX11" fmla="*/ 6457506 w 9906000"/>
              <a:gd name="connsiteY11" fmla="*/ 0 h 2244362"/>
              <a:gd name="connsiteX12" fmla="*/ 6928482 w 9906000"/>
              <a:gd name="connsiteY12" fmla="*/ 0 h 2244362"/>
              <a:gd name="connsiteX13" fmla="*/ 7582615 w 9906000"/>
              <a:gd name="connsiteY13" fmla="*/ 0 h 2244362"/>
              <a:gd name="connsiteX14" fmla="*/ 8236748 w 9906000"/>
              <a:gd name="connsiteY14" fmla="*/ 0 h 2244362"/>
              <a:gd name="connsiteX15" fmla="*/ 9531932 w 9906000"/>
              <a:gd name="connsiteY15" fmla="*/ 0 h 2244362"/>
              <a:gd name="connsiteX16" fmla="*/ 9906000 w 9906000"/>
              <a:gd name="connsiteY16" fmla="*/ 374068 h 2244362"/>
              <a:gd name="connsiteX17" fmla="*/ 9906000 w 9906000"/>
              <a:gd name="connsiteY17" fmla="*/ 887772 h 2244362"/>
              <a:gd name="connsiteX18" fmla="*/ 9906000 w 9906000"/>
              <a:gd name="connsiteY18" fmla="*/ 1341627 h 2244362"/>
              <a:gd name="connsiteX19" fmla="*/ 9906000 w 9906000"/>
              <a:gd name="connsiteY19" fmla="*/ 1870294 h 2244362"/>
              <a:gd name="connsiteX20" fmla="*/ 9531932 w 9906000"/>
              <a:gd name="connsiteY20" fmla="*/ 2244362 h 2244362"/>
              <a:gd name="connsiteX21" fmla="*/ 8877799 w 9906000"/>
              <a:gd name="connsiteY21" fmla="*/ 2244362 h 2244362"/>
              <a:gd name="connsiteX22" fmla="*/ 8132087 w 9906000"/>
              <a:gd name="connsiteY22" fmla="*/ 2244362 h 2244362"/>
              <a:gd name="connsiteX23" fmla="*/ 7386375 w 9906000"/>
              <a:gd name="connsiteY23" fmla="*/ 2244362 h 2244362"/>
              <a:gd name="connsiteX24" fmla="*/ 6640664 w 9906000"/>
              <a:gd name="connsiteY24" fmla="*/ 2244362 h 2244362"/>
              <a:gd name="connsiteX25" fmla="*/ 5894952 w 9906000"/>
              <a:gd name="connsiteY25" fmla="*/ 2244362 h 2244362"/>
              <a:gd name="connsiteX26" fmla="*/ 5423976 w 9906000"/>
              <a:gd name="connsiteY26" fmla="*/ 2244362 h 2244362"/>
              <a:gd name="connsiteX27" fmla="*/ 4953000 w 9906000"/>
              <a:gd name="connsiteY27" fmla="*/ 2244362 h 2244362"/>
              <a:gd name="connsiteX28" fmla="*/ 4298867 w 9906000"/>
              <a:gd name="connsiteY28" fmla="*/ 2244362 h 2244362"/>
              <a:gd name="connsiteX29" fmla="*/ 3736312 w 9906000"/>
              <a:gd name="connsiteY29" fmla="*/ 2244362 h 2244362"/>
              <a:gd name="connsiteX30" fmla="*/ 3265336 w 9906000"/>
              <a:gd name="connsiteY30" fmla="*/ 2244362 h 2244362"/>
              <a:gd name="connsiteX31" fmla="*/ 2611203 w 9906000"/>
              <a:gd name="connsiteY31" fmla="*/ 2244362 h 2244362"/>
              <a:gd name="connsiteX32" fmla="*/ 1865492 w 9906000"/>
              <a:gd name="connsiteY32" fmla="*/ 2244362 h 2244362"/>
              <a:gd name="connsiteX33" fmla="*/ 1394516 w 9906000"/>
              <a:gd name="connsiteY33" fmla="*/ 2244362 h 2244362"/>
              <a:gd name="connsiteX34" fmla="*/ 374068 w 9906000"/>
              <a:gd name="connsiteY34" fmla="*/ 2244362 h 2244362"/>
              <a:gd name="connsiteX35" fmla="*/ 0 w 9906000"/>
              <a:gd name="connsiteY35" fmla="*/ 1870294 h 2244362"/>
              <a:gd name="connsiteX36" fmla="*/ 0 w 9906000"/>
              <a:gd name="connsiteY36" fmla="*/ 1416439 h 2244362"/>
              <a:gd name="connsiteX37" fmla="*/ 0 w 9906000"/>
              <a:gd name="connsiteY37" fmla="*/ 887772 h 2244362"/>
              <a:gd name="connsiteX38" fmla="*/ 0 w 9906000"/>
              <a:gd name="connsiteY38" fmla="*/ 374068 h 224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06000" h="2244362" fill="none" extrusionOk="0">
                <a:moveTo>
                  <a:pt x="0" y="374068"/>
                </a:moveTo>
                <a:cubicBezTo>
                  <a:pt x="23176" y="170650"/>
                  <a:pt x="171030" y="-16678"/>
                  <a:pt x="374068" y="0"/>
                </a:cubicBezTo>
                <a:cubicBezTo>
                  <a:pt x="491481" y="-16811"/>
                  <a:pt x="794142" y="-18536"/>
                  <a:pt x="936623" y="0"/>
                </a:cubicBezTo>
                <a:cubicBezTo>
                  <a:pt x="1079104" y="18536"/>
                  <a:pt x="1344661" y="29614"/>
                  <a:pt x="1590756" y="0"/>
                </a:cubicBezTo>
                <a:cubicBezTo>
                  <a:pt x="1836851" y="-29614"/>
                  <a:pt x="1936339" y="3671"/>
                  <a:pt x="2153310" y="0"/>
                </a:cubicBezTo>
                <a:cubicBezTo>
                  <a:pt x="2370281" y="-3671"/>
                  <a:pt x="2741816" y="-33309"/>
                  <a:pt x="2899022" y="0"/>
                </a:cubicBezTo>
                <a:cubicBezTo>
                  <a:pt x="3056228" y="33309"/>
                  <a:pt x="3411430" y="-8836"/>
                  <a:pt x="3644734" y="0"/>
                </a:cubicBezTo>
                <a:cubicBezTo>
                  <a:pt x="3878038" y="8836"/>
                  <a:pt x="3958955" y="-1957"/>
                  <a:pt x="4115710" y="0"/>
                </a:cubicBezTo>
                <a:cubicBezTo>
                  <a:pt x="4272465" y="1957"/>
                  <a:pt x="4483772" y="12923"/>
                  <a:pt x="4678264" y="0"/>
                </a:cubicBezTo>
                <a:cubicBezTo>
                  <a:pt x="4872756" y="-12923"/>
                  <a:pt x="5005158" y="10548"/>
                  <a:pt x="5240819" y="0"/>
                </a:cubicBezTo>
                <a:cubicBezTo>
                  <a:pt x="5476480" y="-10548"/>
                  <a:pt x="5594663" y="18775"/>
                  <a:pt x="5894952" y="0"/>
                </a:cubicBezTo>
                <a:cubicBezTo>
                  <a:pt x="6195241" y="-18775"/>
                  <a:pt x="6184294" y="11716"/>
                  <a:pt x="6457506" y="0"/>
                </a:cubicBezTo>
                <a:cubicBezTo>
                  <a:pt x="6730718" y="-11716"/>
                  <a:pt x="6823909" y="-8050"/>
                  <a:pt x="6928482" y="0"/>
                </a:cubicBezTo>
                <a:cubicBezTo>
                  <a:pt x="7033055" y="8050"/>
                  <a:pt x="7343465" y="22538"/>
                  <a:pt x="7582615" y="0"/>
                </a:cubicBezTo>
                <a:cubicBezTo>
                  <a:pt x="7821765" y="-22538"/>
                  <a:pt x="8093166" y="-2707"/>
                  <a:pt x="8236748" y="0"/>
                </a:cubicBezTo>
                <a:cubicBezTo>
                  <a:pt x="8380330" y="2707"/>
                  <a:pt x="8954301" y="-13593"/>
                  <a:pt x="9531932" y="0"/>
                </a:cubicBezTo>
                <a:cubicBezTo>
                  <a:pt x="9761939" y="-10302"/>
                  <a:pt x="9878782" y="127380"/>
                  <a:pt x="9906000" y="374068"/>
                </a:cubicBezTo>
                <a:cubicBezTo>
                  <a:pt x="9884294" y="532648"/>
                  <a:pt x="9900531" y="641996"/>
                  <a:pt x="9906000" y="887772"/>
                </a:cubicBezTo>
                <a:cubicBezTo>
                  <a:pt x="9911469" y="1133548"/>
                  <a:pt x="9920438" y="1220656"/>
                  <a:pt x="9906000" y="1341627"/>
                </a:cubicBezTo>
                <a:cubicBezTo>
                  <a:pt x="9891562" y="1462598"/>
                  <a:pt x="9923671" y="1658569"/>
                  <a:pt x="9906000" y="1870294"/>
                </a:cubicBezTo>
                <a:cubicBezTo>
                  <a:pt x="9889855" y="2069496"/>
                  <a:pt x="9730093" y="2252923"/>
                  <a:pt x="9531932" y="2244362"/>
                </a:cubicBezTo>
                <a:cubicBezTo>
                  <a:pt x="9294238" y="2213392"/>
                  <a:pt x="9083997" y="2243544"/>
                  <a:pt x="8877799" y="2244362"/>
                </a:cubicBezTo>
                <a:cubicBezTo>
                  <a:pt x="8671601" y="2245180"/>
                  <a:pt x="8411074" y="2220431"/>
                  <a:pt x="8132087" y="2244362"/>
                </a:cubicBezTo>
                <a:cubicBezTo>
                  <a:pt x="7853100" y="2268293"/>
                  <a:pt x="7683252" y="2266011"/>
                  <a:pt x="7386375" y="2244362"/>
                </a:cubicBezTo>
                <a:cubicBezTo>
                  <a:pt x="7089498" y="2222713"/>
                  <a:pt x="6840247" y="2281405"/>
                  <a:pt x="6640664" y="2244362"/>
                </a:cubicBezTo>
                <a:cubicBezTo>
                  <a:pt x="6441081" y="2207319"/>
                  <a:pt x="6060519" y="2233263"/>
                  <a:pt x="5894952" y="2244362"/>
                </a:cubicBezTo>
                <a:cubicBezTo>
                  <a:pt x="5729385" y="2255461"/>
                  <a:pt x="5639550" y="2238207"/>
                  <a:pt x="5423976" y="2244362"/>
                </a:cubicBezTo>
                <a:cubicBezTo>
                  <a:pt x="5208402" y="2250517"/>
                  <a:pt x="5069611" y="2224638"/>
                  <a:pt x="4953000" y="2244362"/>
                </a:cubicBezTo>
                <a:cubicBezTo>
                  <a:pt x="4836389" y="2264086"/>
                  <a:pt x="4436565" y="2267638"/>
                  <a:pt x="4298867" y="2244362"/>
                </a:cubicBezTo>
                <a:cubicBezTo>
                  <a:pt x="4161169" y="2221086"/>
                  <a:pt x="3869023" y="2222427"/>
                  <a:pt x="3736312" y="2244362"/>
                </a:cubicBezTo>
                <a:cubicBezTo>
                  <a:pt x="3603602" y="2266297"/>
                  <a:pt x="3447330" y="2260669"/>
                  <a:pt x="3265336" y="2244362"/>
                </a:cubicBezTo>
                <a:cubicBezTo>
                  <a:pt x="3083342" y="2228055"/>
                  <a:pt x="2790387" y="2255509"/>
                  <a:pt x="2611203" y="2244362"/>
                </a:cubicBezTo>
                <a:cubicBezTo>
                  <a:pt x="2432019" y="2233215"/>
                  <a:pt x="2094560" y="2256621"/>
                  <a:pt x="1865492" y="2244362"/>
                </a:cubicBezTo>
                <a:cubicBezTo>
                  <a:pt x="1636424" y="2232103"/>
                  <a:pt x="1524529" y="2236114"/>
                  <a:pt x="1394516" y="2244362"/>
                </a:cubicBezTo>
                <a:cubicBezTo>
                  <a:pt x="1264503" y="2252610"/>
                  <a:pt x="703232" y="2282507"/>
                  <a:pt x="374068" y="2244362"/>
                </a:cubicBezTo>
                <a:cubicBezTo>
                  <a:pt x="144405" y="2234603"/>
                  <a:pt x="-23393" y="2079225"/>
                  <a:pt x="0" y="1870294"/>
                </a:cubicBezTo>
                <a:cubicBezTo>
                  <a:pt x="-19162" y="1677313"/>
                  <a:pt x="-16555" y="1610700"/>
                  <a:pt x="0" y="1416439"/>
                </a:cubicBezTo>
                <a:cubicBezTo>
                  <a:pt x="16555" y="1222179"/>
                  <a:pt x="-22678" y="1053464"/>
                  <a:pt x="0" y="887772"/>
                </a:cubicBezTo>
                <a:cubicBezTo>
                  <a:pt x="22678" y="722080"/>
                  <a:pt x="-5583" y="562138"/>
                  <a:pt x="0" y="374068"/>
                </a:cubicBezTo>
                <a:close/>
              </a:path>
              <a:path w="9906000" h="2244362" stroke="0" extrusionOk="0">
                <a:moveTo>
                  <a:pt x="0" y="374068"/>
                </a:moveTo>
                <a:cubicBezTo>
                  <a:pt x="27306" y="191096"/>
                  <a:pt x="127101" y="996"/>
                  <a:pt x="374068" y="0"/>
                </a:cubicBezTo>
                <a:cubicBezTo>
                  <a:pt x="597176" y="-11830"/>
                  <a:pt x="860712" y="7133"/>
                  <a:pt x="1211358" y="0"/>
                </a:cubicBezTo>
                <a:cubicBezTo>
                  <a:pt x="1562004" y="-7133"/>
                  <a:pt x="1407742" y="16333"/>
                  <a:pt x="1590756" y="0"/>
                </a:cubicBezTo>
                <a:cubicBezTo>
                  <a:pt x="1773770" y="-16333"/>
                  <a:pt x="2014653" y="-19484"/>
                  <a:pt x="2244889" y="0"/>
                </a:cubicBezTo>
                <a:cubicBezTo>
                  <a:pt x="2475125" y="19484"/>
                  <a:pt x="2573997" y="-9386"/>
                  <a:pt x="2807443" y="0"/>
                </a:cubicBezTo>
                <a:cubicBezTo>
                  <a:pt x="3040889" y="9386"/>
                  <a:pt x="3223294" y="-5909"/>
                  <a:pt x="3553155" y="0"/>
                </a:cubicBezTo>
                <a:cubicBezTo>
                  <a:pt x="3883016" y="5909"/>
                  <a:pt x="4148702" y="33926"/>
                  <a:pt x="4298867" y="0"/>
                </a:cubicBezTo>
                <a:cubicBezTo>
                  <a:pt x="4449032" y="-33926"/>
                  <a:pt x="4583975" y="21527"/>
                  <a:pt x="4861421" y="0"/>
                </a:cubicBezTo>
                <a:cubicBezTo>
                  <a:pt x="5138867" y="-21527"/>
                  <a:pt x="5527429" y="-38247"/>
                  <a:pt x="5698712" y="0"/>
                </a:cubicBezTo>
                <a:cubicBezTo>
                  <a:pt x="5869995" y="38247"/>
                  <a:pt x="5979919" y="-18366"/>
                  <a:pt x="6169688" y="0"/>
                </a:cubicBezTo>
                <a:cubicBezTo>
                  <a:pt x="6359457" y="18366"/>
                  <a:pt x="6443546" y="-13012"/>
                  <a:pt x="6549085" y="0"/>
                </a:cubicBezTo>
                <a:cubicBezTo>
                  <a:pt x="6654624" y="13012"/>
                  <a:pt x="6893362" y="-6575"/>
                  <a:pt x="7020061" y="0"/>
                </a:cubicBezTo>
                <a:cubicBezTo>
                  <a:pt x="7146760" y="6575"/>
                  <a:pt x="7376431" y="-5088"/>
                  <a:pt x="7674194" y="0"/>
                </a:cubicBezTo>
                <a:cubicBezTo>
                  <a:pt x="7971957" y="5088"/>
                  <a:pt x="8094094" y="13699"/>
                  <a:pt x="8236748" y="0"/>
                </a:cubicBezTo>
                <a:cubicBezTo>
                  <a:pt x="8379402" y="-13699"/>
                  <a:pt x="9104797" y="40139"/>
                  <a:pt x="9531932" y="0"/>
                </a:cubicBezTo>
                <a:cubicBezTo>
                  <a:pt x="9771635" y="27446"/>
                  <a:pt x="9896870" y="172483"/>
                  <a:pt x="9906000" y="374068"/>
                </a:cubicBezTo>
                <a:cubicBezTo>
                  <a:pt x="9896986" y="542824"/>
                  <a:pt x="9891554" y="660175"/>
                  <a:pt x="9906000" y="902735"/>
                </a:cubicBezTo>
                <a:cubicBezTo>
                  <a:pt x="9920446" y="1145295"/>
                  <a:pt x="9907341" y="1225886"/>
                  <a:pt x="9906000" y="1401477"/>
                </a:cubicBezTo>
                <a:cubicBezTo>
                  <a:pt x="9904659" y="1577068"/>
                  <a:pt x="9886022" y="1765142"/>
                  <a:pt x="9906000" y="1870294"/>
                </a:cubicBezTo>
                <a:cubicBezTo>
                  <a:pt x="9909336" y="2105281"/>
                  <a:pt x="9716312" y="2256711"/>
                  <a:pt x="9531932" y="2244362"/>
                </a:cubicBezTo>
                <a:cubicBezTo>
                  <a:pt x="9416416" y="2237751"/>
                  <a:pt x="9216677" y="2256895"/>
                  <a:pt x="8969377" y="2244362"/>
                </a:cubicBezTo>
                <a:cubicBezTo>
                  <a:pt x="8722078" y="2231829"/>
                  <a:pt x="8708767" y="2245494"/>
                  <a:pt x="8589980" y="2244362"/>
                </a:cubicBezTo>
                <a:cubicBezTo>
                  <a:pt x="8471193" y="2243230"/>
                  <a:pt x="8307966" y="2247646"/>
                  <a:pt x="8210583" y="2244362"/>
                </a:cubicBezTo>
                <a:cubicBezTo>
                  <a:pt x="8113200" y="2241078"/>
                  <a:pt x="7774575" y="2249468"/>
                  <a:pt x="7556450" y="2244362"/>
                </a:cubicBezTo>
                <a:cubicBezTo>
                  <a:pt x="7338325" y="2239256"/>
                  <a:pt x="6983697" y="2220000"/>
                  <a:pt x="6719159" y="2244362"/>
                </a:cubicBezTo>
                <a:cubicBezTo>
                  <a:pt x="6454621" y="2268724"/>
                  <a:pt x="6300157" y="2260162"/>
                  <a:pt x="6065026" y="2244362"/>
                </a:cubicBezTo>
                <a:cubicBezTo>
                  <a:pt x="5829895" y="2228562"/>
                  <a:pt x="5735814" y="2217566"/>
                  <a:pt x="5502472" y="2244362"/>
                </a:cubicBezTo>
                <a:cubicBezTo>
                  <a:pt x="5269130" y="2271158"/>
                  <a:pt x="4911179" y="2231687"/>
                  <a:pt x="4756760" y="2244362"/>
                </a:cubicBezTo>
                <a:cubicBezTo>
                  <a:pt x="4602341" y="2257037"/>
                  <a:pt x="4489306" y="2248037"/>
                  <a:pt x="4377363" y="2244362"/>
                </a:cubicBezTo>
                <a:cubicBezTo>
                  <a:pt x="4265420" y="2240687"/>
                  <a:pt x="4107708" y="2230292"/>
                  <a:pt x="3997966" y="2244362"/>
                </a:cubicBezTo>
                <a:cubicBezTo>
                  <a:pt x="3888224" y="2258432"/>
                  <a:pt x="3626709" y="2236399"/>
                  <a:pt x="3343832" y="2244362"/>
                </a:cubicBezTo>
                <a:cubicBezTo>
                  <a:pt x="3060955" y="2252325"/>
                  <a:pt x="3042625" y="2259318"/>
                  <a:pt x="2781278" y="2244362"/>
                </a:cubicBezTo>
                <a:cubicBezTo>
                  <a:pt x="2519931" y="2229406"/>
                  <a:pt x="2318620" y="2232977"/>
                  <a:pt x="2127145" y="2244362"/>
                </a:cubicBezTo>
                <a:cubicBezTo>
                  <a:pt x="1935670" y="2255747"/>
                  <a:pt x="1592714" y="2219564"/>
                  <a:pt x="1381433" y="2244362"/>
                </a:cubicBezTo>
                <a:cubicBezTo>
                  <a:pt x="1170152" y="2269160"/>
                  <a:pt x="580312" y="2230307"/>
                  <a:pt x="374068" y="2244362"/>
                </a:cubicBezTo>
                <a:cubicBezTo>
                  <a:pt x="175672" y="2283503"/>
                  <a:pt x="-41253" y="2087817"/>
                  <a:pt x="0" y="1870294"/>
                </a:cubicBezTo>
                <a:cubicBezTo>
                  <a:pt x="15664" y="1632495"/>
                  <a:pt x="-14049" y="1534787"/>
                  <a:pt x="0" y="1341627"/>
                </a:cubicBezTo>
                <a:cubicBezTo>
                  <a:pt x="14049" y="1148467"/>
                  <a:pt x="-22591" y="1050771"/>
                  <a:pt x="0" y="812961"/>
                </a:cubicBezTo>
                <a:cubicBezTo>
                  <a:pt x="22591" y="575151"/>
                  <a:pt x="-7169" y="576755"/>
                  <a:pt x="0" y="374068"/>
                </a:cubicBezTo>
                <a:close/>
              </a:path>
            </a:pathLst>
          </a:custGeom>
          <a:solidFill>
            <a:srgbClr val="FFFFFF">
              <a:alpha val="89804"/>
            </a:srgbClr>
          </a:solidFill>
          <a:ln w="57150">
            <a:solidFill>
              <a:srgbClr val="00659A"/>
            </a:solidFill>
            <a:extLst>
              <a:ext uri="{C807C97D-BFC1-408E-A445-0C87EB9F89A2}">
                <ask:lineSketchStyleProps xmlns="" xmlns:ask="http://schemas.microsoft.com/office/drawing/2018/sketchyshapes" sd="91846860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7200" b="1" dirty="0" err="1">
                <a:ln w="9525">
                  <a:solidFill>
                    <a:schemeClr val="bg1"/>
                  </a:solidFill>
                  <a:prstDash val="solid"/>
                </a:ln>
                <a:solidFill>
                  <a:srgbClr val="C00000"/>
                </a:solidFill>
                <a:latin typeface="#9Slide03 Arima Madurai Black" panose="00000A00000000000000" pitchFamily="2" charset="0"/>
                <a:cs typeface="#9Slide03 Arima Madurai Black" panose="00000A00000000000000" pitchFamily="2" charset="0"/>
              </a:rPr>
              <a:t>Vượt</a:t>
            </a:r>
            <a:r>
              <a:rPr lang="en-US" sz="7200" b="1" dirty="0">
                <a:ln w="9525">
                  <a:solidFill>
                    <a:schemeClr val="bg1"/>
                  </a:solidFill>
                  <a:prstDash val="solid"/>
                </a:ln>
                <a:solidFill>
                  <a:srgbClr val="C00000"/>
                </a:solidFill>
                <a:latin typeface="#9Slide03 Arima Madurai Black" panose="00000A00000000000000" pitchFamily="2" charset="0"/>
                <a:cs typeface="#9Slide03 Arima Madurai Black" panose="00000A00000000000000" pitchFamily="2" charset="0"/>
              </a:rPr>
              <a:t> </a:t>
            </a:r>
            <a:r>
              <a:rPr lang="en-US" sz="7200" b="1" dirty="0" err="1">
                <a:ln w="9525">
                  <a:solidFill>
                    <a:schemeClr val="bg1"/>
                  </a:solidFill>
                  <a:prstDash val="solid"/>
                </a:ln>
                <a:solidFill>
                  <a:srgbClr val="C00000"/>
                </a:solidFill>
                <a:latin typeface="#9Slide03 Arima Madurai Black" panose="00000A00000000000000" pitchFamily="2" charset="0"/>
                <a:cs typeface="#9Slide03 Arima Madurai Black" panose="00000A00000000000000" pitchFamily="2" charset="0"/>
              </a:rPr>
              <a:t>chướng</a:t>
            </a:r>
            <a:r>
              <a:rPr lang="en-US" sz="7200" b="1" dirty="0">
                <a:ln w="9525">
                  <a:solidFill>
                    <a:schemeClr val="bg1"/>
                  </a:solidFill>
                  <a:prstDash val="solid"/>
                </a:ln>
                <a:solidFill>
                  <a:srgbClr val="C00000"/>
                </a:solidFill>
                <a:latin typeface="#9Slide03 Arima Madurai Black" panose="00000A00000000000000" pitchFamily="2" charset="0"/>
                <a:cs typeface="#9Slide03 Arima Madurai Black" panose="00000A00000000000000" pitchFamily="2" charset="0"/>
              </a:rPr>
              <a:t> </a:t>
            </a:r>
            <a:r>
              <a:rPr lang="en-US" sz="7200" b="1" dirty="0" err="1">
                <a:ln w="9525">
                  <a:solidFill>
                    <a:schemeClr val="bg1"/>
                  </a:solidFill>
                  <a:prstDash val="solid"/>
                </a:ln>
                <a:solidFill>
                  <a:srgbClr val="C00000"/>
                </a:solidFill>
                <a:latin typeface="#9Slide03 Arima Madurai Black" panose="00000A00000000000000" pitchFamily="2" charset="0"/>
                <a:cs typeface="#9Slide03 Arima Madurai Black" panose="00000A00000000000000" pitchFamily="2" charset="0"/>
              </a:rPr>
              <a:t>ngại</a:t>
            </a:r>
            <a:r>
              <a:rPr lang="en-US" sz="7200" b="1" dirty="0">
                <a:ln w="9525">
                  <a:solidFill>
                    <a:schemeClr val="bg1"/>
                  </a:solidFill>
                  <a:prstDash val="solid"/>
                </a:ln>
                <a:solidFill>
                  <a:srgbClr val="C00000"/>
                </a:solidFill>
                <a:latin typeface="#9Slide03 Arima Madurai Black" panose="00000A00000000000000" pitchFamily="2" charset="0"/>
                <a:cs typeface="#9Slide03 Arima Madurai Black" panose="00000A00000000000000" pitchFamily="2" charset="0"/>
              </a:rPr>
              <a:t> </a:t>
            </a:r>
            <a:r>
              <a:rPr lang="en-US" sz="7200" b="1" dirty="0" err="1">
                <a:ln w="9525">
                  <a:solidFill>
                    <a:schemeClr val="bg1"/>
                  </a:solidFill>
                  <a:prstDash val="solid"/>
                </a:ln>
                <a:solidFill>
                  <a:srgbClr val="C00000"/>
                </a:solidFill>
                <a:latin typeface="#9Slide03 Arima Madurai Black" panose="00000A00000000000000" pitchFamily="2" charset="0"/>
                <a:cs typeface="#9Slide03 Arima Madurai Black" panose="00000A00000000000000" pitchFamily="2" charset="0"/>
              </a:rPr>
              <a:t>vật</a:t>
            </a:r>
            <a:endParaRPr lang="en-US" sz="7200" b="1" dirty="0">
              <a:ln w="9525">
                <a:solidFill>
                  <a:schemeClr val="bg1"/>
                </a:solidFill>
                <a:prstDash val="solid"/>
              </a:ln>
              <a:solidFill>
                <a:srgbClr val="C0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541639273"/>
      </p:ext>
    </p:extLst>
  </p:cSld>
  <p:clrMapOvr>
    <a:masterClrMapping/>
  </p:clrMapOvr>
  <p:transition>
    <p:split orient="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42" presetClass="path" presetSubtype="0" accel="50000" decel="50000" fill="hold" nodeType="afterEffect">
                                      <p:stCondLst>
                                        <p:cond delay="0"/>
                                      </p:stCondLst>
                                      <p:childTnLst>
                                        <p:animMotion origin="layout" path="M 3.54167E-6 4.81481E-6 L 1 0.00162 " pathEditMode="relative" rAng="0" ptsTypes="AA">
                                          <p:cBhvr>
                                            <p:cTn id="11" dur="4000" fill="hold"/>
                                            <p:tgtEl>
                                              <p:spTgt spid="3"/>
                                            </p:tgtEl>
                                            <p:attrNameLst>
                                              <p:attrName>ppt_x</p:attrName>
                                              <p:attrName>ppt_y</p:attrName>
                                            </p:attrNameLst>
                                          </p:cBhvr>
                                          <p:rCtr x="50000"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42" presetClass="path" presetSubtype="0" accel="50000" decel="50000" fill="hold" nodeType="afterEffect">
                                      <p:stCondLst>
                                        <p:cond delay="0"/>
                                      </p:stCondLst>
                                      <p:childTnLst>
                                        <p:animMotion origin="layout" path="M 3.54167E-6 4.81481E-6 L 1 0.00162 " pathEditMode="relative" rAng="0" ptsTypes="AA">
                                          <p:cBhvr>
                                            <p:cTn id="11" dur="4000" fill="hold"/>
                                            <p:tgtEl>
                                              <p:spTgt spid="3"/>
                                            </p:tgtEl>
                                            <p:attrNameLst>
                                              <p:attrName>ppt_x</p:attrName>
                                              <p:attrName>ppt_y</p:attrName>
                                            </p:attrNameLst>
                                          </p:cBhvr>
                                          <p:rCtr x="50000"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9">
            <a:extLst>
              <a:ext uri="{FF2B5EF4-FFF2-40B4-BE49-F238E27FC236}">
                <a16:creationId xmlns:a16="http://schemas.microsoft.com/office/drawing/2014/main" id="{C8CB6B10-E882-40AA-A8CA-AFB323E3A1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9867900" y="-1"/>
            <a:ext cx="2324112" cy="3282163"/>
          </a:xfrm>
          <a:prstGeom prst="rect">
            <a:avLst/>
          </a:prstGeom>
          <a:ln>
            <a:noFill/>
          </a:ln>
          <a:effectLst>
            <a:outerShdw blurRad="292100" dist="139700" dir="2700000" algn="tl" rotWithShape="0">
              <a:srgbClr val="333333">
                <a:alpha val="65000"/>
              </a:srgbClr>
            </a:outerShdw>
          </a:effectLst>
        </p:spPr>
      </p:pic>
      <p:grpSp>
        <p:nvGrpSpPr>
          <p:cNvPr id="2" name="Group 1">
            <a:extLst>
              <a:ext uri="{FF2B5EF4-FFF2-40B4-BE49-F238E27FC236}">
                <a16:creationId xmlns:a16="http://schemas.microsoft.com/office/drawing/2014/main" id="{F6189090-4031-464F-8CF7-6D05768482E6}"/>
              </a:ext>
            </a:extLst>
          </p:cNvPr>
          <p:cNvGrpSpPr/>
          <p:nvPr/>
        </p:nvGrpSpPr>
        <p:grpSpPr>
          <a:xfrm>
            <a:off x="2010426" y="68784"/>
            <a:ext cx="8310191" cy="1083597"/>
            <a:chOff x="986208" y="774700"/>
            <a:chExt cx="10219585" cy="1083597"/>
          </a:xfrm>
        </p:grpSpPr>
        <p:sp>
          <p:nvSpPr>
            <p:cNvPr id="32" name="Rectangle: Rounded Corners 31">
              <a:extLst>
                <a:ext uri="{FF2B5EF4-FFF2-40B4-BE49-F238E27FC236}">
                  <a16:creationId xmlns:a16="http://schemas.microsoft.com/office/drawing/2014/main" id="{138A10E7-6249-4809-B8C3-DB0414D4885E}"/>
                </a:ext>
              </a:extLst>
            </p:cNvPr>
            <p:cNvSpPr/>
            <p:nvPr/>
          </p:nvSpPr>
          <p:spPr>
            <a:xfrm>
              <a:off x="986208" y="774700"/>
              <a:ext cx="10219585" cy="1083597"/>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标题 1">
              <a:extLst>
                <a:ext uri="{FF2B5EF4-FFF2-40B4-BE49-F238E27FC236}">
                  <a16:creationId xmlns:a16="http://schemas.microsoft.com/office/drawing/2014/main" id="{1B4AAE74-51B9-4CA1-8BDF-1FE6734D7737}"/>
                </a:ext>
              </a:extLst>
            </p:cNvPr>
            <p:cNvSpPr txBox="1">
              <a:spLocks/>
            </p:cNvSpPr>
            <p:nvPr/>
          </p:nvSpPr>
          <p:spPr>
            <a:xfrm>
              <a:off x="986208" y="1107651"/>
              <a:ext cx="10219585" cy="75064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altLang="zh-CN" sz="4800" b="1" dirty="0" smtClean="0">
                  <a:solidFill>
                    <a:srgbClr val="FF0000"/>
                  </a:solidFill>
                  <a:latin typeface="Times New Roman" panose="02020603050405020304" pitchFamily="18" charset="0"/>
                  <a:ea typeface="仓耳章鱼小丸子体 W01" panose="02020400000000000000" pitchFamily="18" charset="-122"/>
                  <a:cs typeface="Times New Roman" panose="02020603050405020304" pitchFamily="18" charset="0"/>
                </a:rPr>
                <a:t>Chú thích</a:t>
              </a:r>
              <a:endParaRPr lang="zh-CN" altLang="en-US" sz="4800" b="1" dirty="0">
                <a:solidFill>
                  <a:srgbClr val="FF0000"/>
                </a:solidFill>
                <a:latin typeface="Times New Roman" panose="02020603050405020304" pitchFamily="18" charset="0"/>
                <a:ea typeface="仓耳章鱼小丸子体 W01" panose="02020400000000000000" pitchFamily="18" charset="-122"/>
                <a:cs typeface="Times New Roman" panose="02020603050405020304" pitchFamily="18" charset="0"/>
              </a:endParaRPr>
            </a:p>
          </p:txBody>
        </p:sp>
      </p:grpSp>
      <p:sp>
        <p:nvSpPr>
          <p:cNvPr id="41" name="Rectangle: Rounded Corners 40">
            <a:extLst>
              <a:ext uri="{FF2B5EF4-FFF2-40B4-BE49-F238E27FC236}">
                <a16:creationId xmlns:a16="http://schemas.microsoft.com/office/drawing/2014/main" id="{B3BCFC8E-BD57-46AD-BDA6-A04F31C5F2A1}"/>
              </a:ext>
            </a:extLst>
          </p:cNvPr>
          <p:cNvSpPr/>
          <p:nvPr/>
        </p:nvSpPr>
        <p:spPr>
          <a:xfrm>
            <a:off x="318441" y="1828953"/>
            <a:ext cx="3043312" cy="83536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Yết Kiêu</a:t>
            </a:r>
            <a:endPar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2" name="Rectangle: Rounded Corners 41">
            <a:extLst>
              <a:ext uri="{FF2B5EF4-FFF2-40B4-BE49-F238E27FC236}">
                <a16:creationId xmlns:a16="http://schemas.microsoft.com/office/drawing/2014/main" id="{1E923C33-907F-4518-B19D-191060C29F7E}"/>
              </a:ext>
            </a:extLst>
          </p:cNvPr>
          <p:cNvSpPr/>
          <p:nvPr/>
        </p:nvSpPr>
        <p:spPr>
          <a:xfrm>
            <a:off x="258020" y="5177984"/>
            <a:ext cx="3043312" cy="83536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Quấy nhiễu</a:t>
            </a:r>
            <a:endPar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F80C4C89-8944-4785-A700-550A89F27F14}"/>
              </a:ext>
            </a:extLst>
          </p:cNvPr>
          <p:cNvSpPr/>
          <p:nvPr/>
        </p:nvSpPr>
        <p:spPr>
          <a:xfrm>
            <a:off x="318441" y="3707788"/>
            <a:ext cx="3043312" cy="83536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 khảo</a:t>
            </a:r>
            <a:endPar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F6189090-4031-464F-8CF7-6D05768482E6}"/>
              </a:ext>
            </a:extLst>
          </p:cNvPr>
          <p:cNvGrpSpPr/>
          <p:nvPr/>
        </p:nvGrpSpPr>
        <p:grpSpPr>
          <a:xfrm>
            <a:off x="3704755" y="1271913"/>
            <a:ext cx="8310191" cy="1898847"/>
            <a:chOff x="768472" y="334262"/>
            <a:chExt cx="10219585" cy="1083597"/>
          </a:xfrm>
        </p:grpSpPr>
        <p:sp>
          <p:nvSpPr>
            <p:cNvPr id="13" name="Rectangle: Rounded Corners 31">
              <a:extLst>
                <a:ext uri="{FF2B5EF4-FFF2-40B4-BE49-F238E27FC236}">
                  <a16:creationId xmlns:a16="http://schemas.microsoft.com/office/drawing/2014/main" id="{138A10E7-6249-4809-B8C3-DB0414D4885E}"/>
                </a:ext>
              </a:extLst>
            </p:cNvPr>
            <p:cNvSpPr/>
            <p:nvPr/>
          </p:nvSpPr>
          <p:spPr>
            <a:xfrm>
              <a:off x="768472" y="334262"/>
              <a:ext cx="10219585" cy="1083597"/>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标题 1">
              <a:extLst>
                <a:ext uri="{FF2B5EF4-FFF2-40B4-BE49-F238E27FC236}">
                  <a16:creationId xmlns:a16="http://schemas.microsoft.com/office/drawing/2014/main" id="{1B4AAE74-51B9-4CA1-8BDF-1FE6734D7737}"/>
                </a:ext>
              </a:extLst>
            </p:cNvPr>
            <p:cNvSpPr txBox="1">
              <a:spLocks/>
            </p:cNvSpPr>
            <p:nvPr/>
          </p:nvSpPr>
          <p:spPr>
            <a:xfrm>
              <a:off x="768472" y="597737"/>
              <a:ext cx="10219585" cy="75064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altLang="zh-CN" sz="2400" b="1" dirty="0" smtClean="0">
                  <a:solidFill>
                    <a:srgbClr val="FF0000"/>
                  </a:solidFill>
                  <a:latin typeface="Times New Roman" panose="02020603050405020304" pitchFamily="18" charset="0"/>
                  <a:ea typeface="仓耳章鱼小丸子体 W01" panose="02020400000000000000" pitchFamily="18" charset="-122"/>
                  <a:cs typeface="Times New Roman" panose="02020603050405020304" pitchFamily="18" charset="0"/>
                </a:rPr>
                <a:t>Tên thật: Phạm Hữu Thế, quê ở làng Hạ Bì, xã Yết Kiêu, nay là huyện Gia Lộc, tỉnh Hải Dương, ông có công giúp nhà Trần tiêu diệt quân Mông Nguyên xâm lược.</a:t>
              </a:r>
              <a:endParaRPr lang="zh-CN" altLang="en-US" sz="2400" b="1" dirty="0">
                <a:solidFill>
                  <a:srgbClr val="FF0000"/>
                </a:solidFill>
                <a:latin typeface="Times New Roman" panose="02020603050405020304" pitchFamily="18" charset="0"/>
                <a:ea typeface="仓耳章鱼小丸子体 W01" panose="02020400000000000000" pitchFamily="18" charset="-122"/>
                <a:cs typeface="Times New Roman" panose="02020603050405020304" pitchFamily="18" charset="0"/>
              </a:endParaRPr>
            </a:p>
          </p:txBody>
        </p:sp>
      </p:grpSp>
      <p:grpSp>
        <p:nvGrpSpPr>
          <p:cNvPr id="15" name="Group 14">
            <a:extLst>
              <a:ext uri="{FF2B5EF4-FFF2-40B4-BE49-F238E27FC236}">
                <a16:creationId xmlns:a16="http://schemas.microsoft.com/office/drawing/2014/main" id="{F6189090-4031-464F-8CF7-6D05768482E6}"/>
              </a:ext>
            </a:extLst>
          </p:cNvPr>
          <p:cNvGrpSpPr/>
          <p:nvPr/>
        </p:nvGrpSpPr>
        <p:grpSpPr>
          <a:xfrm>
            <a:off x="3704754" y="3583675"/>
            <a:ext cx="8310192" cy="1083597"/>
            <a:chOff x="986207" y="617688"/>
            <a:chExt cx="10219586" cy="1083597"/>
          </a:xfrm>
        </p:grpSpPr>
        <p:sp>
          <p:nvSpPr>
            <p:cNvPr id="16" name="Rectangle: Rounded Corners 31">
              <a:extLst>
                <a:ext uri="{FF2B5EF4-FFF2-40B4-BE49-F238E27FC236}">
                  <a16:creationId xmlns:a16="http://schemas.microsoft.com/office/drawing/2014/main" id="{138A10E7-6249-4809-B8C3-DB0414D4885E}"/>
                </a:ext>
              </a:extLst>
            </p:cNvPr>
            <p:cNvSpPr/>
            <p:nvPr/>
          </p:nvSpPr>
          <p:spPr>
            <a:xfrm>
              <a:off x="986208" y="617688"/>
              <a:ext cx="10219585" cy="1083597"/>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标题 1">
              <a:extLst>
                <a:ext uri="{FF2B5EF4-FFF2-40B4-BE49-F238E27FC236}">
                  <a16:creationId xmlns:a16="http://schemas.microsoft.com/office/drawing/2014/main" id="{1B4AAE74-51B9-4CA1-8BDF-1FE6734D7737}"/>
                </a:ext>
              </a:extLst>
            </p:cNvPr>
            <p:cNvSpPr txBox="1">
              <a:spLocks/>
            </p:cNvSpPr>
            <p:nvPr/>
          </p:nvSpPr>
          <p:spPr>
            <a:xfrm>
              <a:off x="986207" y="675039"/>
              <a:ext cx="10219585" cy="75064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altLang="zh-CN" sz="3000" b="1" dirty="0" smtClean="0">
                  <a:solidFill>
                    <a:srgbClr val="FF0000"/>
                  </a:solidFill>
                  <a:latin typeface="Times New Roman" panose="02020603050405020304" pitchFamily="18" charset="0"/>
                  <a:ea typeface="仓耳章鱼小丸子体 W01" panose="02020400000000000000" pitchFamily="18" charset="-122"/>
                  <a:cs typeface="Times New Roman" panose="02020603050405020304" pitchFamily="18" charset="0"/>
                </a:rPr>
                <a:t>Tra hỏi một cách gắt gao để lấy lời khai</a:t>
              </a:r>
              <a:endParaRPr lang="zh-CN" altLang="en-US" sz="3000" b="1" dirty="0">
                <a:solidFill>
                  <a:srgbClr val="FF0000"/>
                </a:solidFill>
                <a:latin typeface="Times New Roman" panose="02020603050405020304" pitchFamily="18" charset="0"/>
                <a:ea typeface="仓耳章鱼小丸子体 W01" panose="02020400000000000000" pitchFamily="18" charset="-122"/>
                <a:cs typeface="Times New Roman" panose="02020603050405020304" pitchFamily="18" charset="0"/>
              </a:endParaRPr>
            </a:p>
          </p:txBody>
        </p:sp>
      </p:grpSp>
      <p:grpSp>
        <p:nvGrpSpPr>
          <p:cNvPr id="18" name="Group 17">
            <a:extLst>
              <a:ext uri="{FF2B5EF4-FFF2-40B4-BE49-F238E27FC236}">
                <a16:creationId xmlns:a16="http://schemas.microsoft.com/office/drawing/2014/main" id="{F6189090-4031-464F-8CF7-6D05768482E6}"/>
              </a:ext>
            </a:extLst>
          </p:cNvPr>
          <p:cNvGrpSpPr/>
          <p:nvPr/>
        </p:nvGrpSpPr>
        <p:grpSpPr>
          <a:xfrm>
            <a:off x="3774231" y="5053871"/>
            <a:ext cx="8310192" cy="1131776"/>
            <a:chOff x="986207" y="726521"/>
            <a:chExt cx="10219586" cy="1131776"/>
          </a:xfrm>
        </p:grpSpPr>
        <p:sp>
          <p:nvSpPr>
            <p:cNvPr id="19" name="Rectangle: Rounded Corners 31">
              <a:extLst>
                <a:ext uri="{FF2B5EF4-FFF2-40B4-BE49-F238E27FC236}">
                  <a16:creationId xmlns:a16="http://schemas.microsoft.com/office/drawing/2014/main" id="{138A10E7-6249-4809-B8C3-DB0414D4885E}"/>
                </a:ext>
              </a:extLst>
            </p:cNvPr>
            <p:cNvSpPr/>
            <p:nvPr/>
          </p:nvSpPr>
          <p:spPr>
            <a:xfrm>
              <a:off x="986207" y="726521"/>
              <a:ext cx="10219585" cy="1083597"/>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标题 1">
              <a:extLst>
                <a:ext uri="{FF2B5EF4-FFF2-40B4-BE49-F238E27FC236}">
                  <a16:creationId xmlns:a16="http://schemas.microsoft.com/office/drawing/2014/main" id="{1B4AAE74-51B9-4CA1-8BDF-1FE6734D7737}"/>
                </a:ext>
              </a:extLst>
            </p:cNvPr>
            <p:cNvSpPr txBox="1">
              <a:spLocks/>
            </p:cNvSpPr>
            <p:nvPr/>
          </p:nvSpPr>
          <p:spPr>
            <a:xfrm>
              <a:off x="986208" y="1107651"/>
              <a:ext cx="10219585" cy="75064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altLang="zh-CN" sz="3000" b="1" dirty="0" smtClean="0">
                  <a:solidFill>
                    <a:srgbClr val="FF0000"/>
                  </a:solidFill>
                  <a:latin typeface="Times New Roman" panose="02020603050405020304" pitchFamily="18" charset="0"/>
                  <a:ea typeface="仓耳章鱼小丸子体 W01" panose="02020400000000000000" pitchFamily="18" charset="-122"/>
                  <a:cs typeface="Times New Roman" panose="02020603050405020304" pitchFamily="18" charset="0"/>
                </a:rPr>
                <a:t>Hoạt động gây hại diễn ra thường xuyên, </a:t>
              </a:r>
            </a:p>
            <a:p>
              <a:pPr>
                <a:lnSpc>
                  <a:spcPct val="150000"/>
                </a:lnSpc>
              </a:pPr>
              <a:r>
                <a:rPr lang="en-US" altLang="zh-CN" sz="3000" b="1" dirty="0" smtClean="0">
                  <a:solidFill>
                    <a:srgbClr val="FF0000"/>
                  </a:solidFill>
                  <a:latin typeface="Times New Roman" panose="02020603050405020304" pitchFamily="18" charset="0"/>
                  <a:ea typeface="仓耳章鱼小丸子体 W01" panose="02020400000000000000" pitchFamily="18" charset="-122"/>
                  <a:cs typeface="Times New Roman" panose="02020603050405020304" pitchFamily="18" charset="0"/>
                </a:rPr>
                <a:t>không để cho sống yên ổn</a:t>
              </a:r>
              <a:endParaRPr lang="zh-CN" altLang="en-US" sz="3000" b="1" dirty="0">
                <a:solidFill>
                  <a:srgbClr val="FF0000"/>
                </a:solidFill>
                <a:latin typeface="Times New Roman" panose="02020603050405020304" pitchFamily="18" charset="0"/>
                <a:ea typeface="仓耳章鱼小丸子体 W01" panose="02020400000000000000" pitchFamily="18" charset="-122"/>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320655955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1000"/>
                                        <p:tgtEl>
                                          <p:spTgt spid="41"/>
                                        </p:tgtEl>
                                      </p:cBhvr>
                                    </p:animEffect>
                                    <p:anim calcmode="lin" valueType="num">
                                      <p:cBhvr>
                                        <p:cTn id="11" dur="1000" fill="hold"/>
                                        <p:tgtEl>
                                          <p:spTgt spid="41"/>
                                        </p:tgtEl>
                                        <p:attrNameLst>
                                          <p:attrName>ppt_x</p:attrName>
                                        </p:attrNameLst>
                                      </p:cBhvr>
                                      <p:tavLst>
                                        <p:tav tm="0">
                                          <p:val>
                                            <p:strVal val="#ppt_x"/>
                                          </p:val>
                                        </p:tav>
                                        <p:tav tm="100000">
                                          <p:val>
                                            <p:strVal val="#ppt_x"/>
                                          </p:val>
                                        </p:tav>
                                      </p:tavLst>
                                    </p:anim>
                                    <p:anim calcmode="lin" valueType="num">
                                      <p:cBhvr>
                                        <p:cTn id="12" dur="1000" fill="hold"/>
                                        <p:tgtEl>
                                          <p:spTgt spid="41"/>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1000"/>
                                        <p:tgtEl>
                                          <p:spTgt spid="43"/>
                                        </p:tgtEl>
                                      </p:cBhvr>
                                    </p:animEffect>
                                    <p:anim calcmode="lin" valueType="num">
                                      <p:cBhvr>
                                        <p:cTn id="16" dur="1000" fill="hold"/>
                                        <p:tgtEl>
                                          <p:spTgt spid="43"/>
                                        </p:tgtEl>
                                        <p:attrNameLst>
                                          <p:attrName>ppt_x</p:attrName>
                                        </p:attrNameLst>
                                      </p:cBhvr>
                                      <p:tavLst>
                                        <p:tav tm="0">
                                          <p:val>
                                            <p:strVal val="#ppt_x"/>
                                          </p:val>
                                        </p:tav>
                                        <p:tav tm="100000">
                                          <p:val>
                                            <p:strVal val="#ppt_x"/>
                                          </p:val>
                                        </p:tav>
                                      </p:tavLst>
                                    </p:anim>
                                    <p:anim calcmode="lin" valueType="num">
                                      <p:cBhvr>
                                        <p:cTn id="17" dur="1000" fill="hold"/>
                                        <p:tgtEl>
                                          <p:spTgt spid="4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1000"/>
                                        <p:tgtEl>
                                          <p:spTgt spid="42"/>
                                        </p:tgtEl>
                                      </p:cBhvr>
                                    </p:animEffect>
                                    <p:anim calcmode="lin" valueType="num">
                                      <p:cBhvr>
                                        <p:cTn id="21" dur="1000" fill="hold"/>
                                        <p:tgtEl>
                                          <p:spTgt spid="42"/>
                                        </p:tgtEl>
                                        <p:attrNameLst>
                                          <p:attrName>ppt_x</p:attrName>
                                        </p:attrNameLst>
                                      </p:cBhvr>
                                      <p:tavLst>
                                        <p:tav tm="0">
                                          <p:val>
                                            <p:strVal val="#ppt_x"/>
                                          </p:val>
                                        </p:tav>
                                        <p:tav tm="100000">
                                          <p:val>
                                            <p:strVal val="#ppt_x"/>
                                          </p:val>
                                        </p:tav>
                                      </p:tavLst>
                                    </p:anim>
                                    <p:anim calcmode="lin" valueType="num">
                                      <p:cBhvr>
                                        <p:cTn id="22"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248900" y="0"/>
            <a:ext cx="1943112" cy="2744106"/>
          </a:xfrm>
          <a:prstGeom prst="rect">
            <a:avLst/>
          </a:prstGeom>
        </p:spPr>
      </p:pic>
      <p:grpSp>
        <p:nvGrpSpPr>
          <p:cNvPr id="6" name="Group 5">
            <a:extLst>
              <a:ext uri="{FF2B5EF4-FFF2-40B4-BE49-F238E27FC236}">
                <a16:creationId xmlns:a16="http://schemas.microsoft.com/office/drawing/2014/main" id="{E1BBA1A3-31B9-4E93-869C-78A631E7D11C}"/>
              </a:ext>
            </a:extLst>
          </p:cNvPr>
          <p:cNvGrpSpPr/>
          <p:nvPr/>
        </p:nvGrpSpPr>
        <p:grpSpPr>
          <a:xfrm>
            <a:off x="1037389" y="446480"/>
            <a:ext cx="10117221" cy="4216961"/>
            <a:chOff x="986208" y="1166308"/>
            <a:chExt cx="10219585" cy="4362274"/>
          </a:xfrm>
        </p:grpSpPr>
        <p:grpSp>
          <p:nvGrpSpPr>
            <p:cNvPr id="3" name="Group 2">
              <a:extLst>
                <a:ext uri="{FF2B5EF4-FFF2-40B4-BE49-F238E27FC236}">
                  <a16:creationId xmlns:a16="http://schemas.microsoft.com/office/drawing/2014/main" id="{F1703911-BA96-4BB3-96B3-052B9934173B}"/>
                </a:ext>
              </a:extLst>
            </p:cNvPr>
            <p:cNvGrpSpPr/>
            <p:nvPr/>
          </p:nvGrpSpPr>
          <p:grpSpPr>
            <a:xfrm>
              <a:off x="986208" y="1329418"/>
              <a:ext cx="10219585" cy="4199164"/>
              <a:chOff x="986208" y="774700"/>
              <a:chExt cx="10219585" cy="5308600"/>
            </a:xfrm>
          </p:grpSpPr>
          <p:sp>
            <p:nvSpPr>
              <p:cNvPr id="2" name="Rectangle: Rounded Corners 1">
                <a:extLst>
                  <a:ext uri="{FF2B5EF4-FFF2-40B4-BE49-F238E27FC236}">
                    <a16:creationId xmlns:a16="http://schemas.microsoft.com/office/drawing/2014/main" id="{68C26D16-2DEF-4736-ACF4-ECBA5070AAC6}"/>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Rounded Corners 27">
                <a:extLst>
                  <a:ext uri="{FF2B5EF4-FFF2-40B4-BE49-F238E27FC236}">
                    <a16:creationId xmlns:a16="http://schemas.microsoft.com/office/drawing/2014/main" id="{535A35C8-55EE-4EE8-91FB-D1853AFF8D50}"/>
                  </a:ext>
                </a:extLst>
              </p:cNvPr>
              <p:cNvSpPr/>
              <p:nvPr/>
            </p:nvSpPr>
            <p:spPr>
              <a:xfrm>
                <a:off x="1204414" y="1028916"/>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标题 1">
              <a:extLst>
                <a:ext uri="{FF2B5EF4-FFF2-40B4-BE49-F238E27FC236}">
                  <a16:creationId xmlns:a16="http://schemas.microsoft.com/office/drawing/2014/main" id="{F383C42A-41E3-4440-87F1-5BAAB6BD99E2}"/>
                </a:ext>
              </a:extLst>
            </p:cNvPr>
            <p:cNvSpPr txBox="1">
              <a:spLocks/>
            </p:cNvSpPr>
            <p:nvPr/>
          </p:nvSpPr>
          <p:spPr>
            <a:xfrm>
              <a:off x="1638796" y="1166308"/>
              <a:ext cx="9072224"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altLang="zh-CN" sz="8800" b="1" dirty="0" smtClean="0">
                  <a:solidFill>
                    <a:srgbClr val="FF0000"/>
                  </a:solidFill>
                  <a:effectLst>
                    <a:outerShdw blurRad="38100" dist="38100" dir="2700000" algn="tl">
                      <a:srgbClr val="000000">
                        <a:alpha val="43137"/>
                      </a:srgbClr>
                    </a:outerShdw>
                  </a:effectLst>
                  <a:latin typeface="#9Slide03 Arima Madurai Black" panose="020B0604020202020204" charset="-93"/>
                  <a:ea typeface="仓耳章鱼小丸子体 W01" panose="02020400000000000000" pitchFamily="18" charset="-122"/>
                  <a:cs typeface="#9Slide03 Arima Madurai Black" panose="020B0604020202020204" charset="-93"/>
                </a:rPr>
                <a:t>Đọc hiểu</a:t>
              </a:r>
            </a:p>
          </p:txBody>
        </p:sp>
      </p:grpSp>
      <p:pic>
        <p:nvPicPr>
          <p:cNvPr id="24582" name="Picture 6" descr="Hình ảnh Vẽ Tay Kính Lúp Khoa Học Minh Họa, Kính Lúp, đôi Mắt, Vẽ Tay miễn  phí tải tập tin PNG PSDComment và Vector">
            <a:extLst>
              <a:ext uri="{FF2B5EF4-FFF2-40B4-BE49-F238E27FC236}">
                <a16:creationId xmlns:a16="http://schemas.microsoft.com/office/drawing/2014/main" id="{E38C7F98-7E04-4379-A6AE-970581B20B9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750" b="95250" l="10000" r="90000">
                        <a14:foregroundMark x1="45250" y1="8917" x2="59250" y2="6750"/>
                        <a14:foregroundMark x1="59250" y1="6750" x2="71833" y2="10833"/>
                        <a14:foregroundMark x1="71833" y1="10833" x2="76250" y2="31417"/>
                        <a14:foregroundMark x1="76250" y1="31417" x2="19750" y2="89917"/>
                        <a14:foregroundMark x1="19750" y1="89917" x2="16417" y2="91667"/>
                        <a14:foregroundMark x1="60583" y1="44750" x2="60583" y2="44750"/>
                        <a14:foregroundMark x1="52500" y1="6083" x2="64417" y2="5833"/>
                        <a14:foregroundMark x1="21417" y1="95250" x2="21417"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211938" y="197756"/>
            <a:ext cx="2082943" cy="2082943"/>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4">
            <a:extLst>
              <a:ext uri="{FF2B5EF4-FFF2-40B4-BE49-F238E27FC236}">
                <a16:creationId xmlns:a16="http://schemas.microsoft.com/office/drawing/2014/main" id="{E1581BA6-DAE1-4F5E-9F06-64AB3EE9C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spTree>
    <p:custDataLst>
      <p:tags r:id="rId1"/>
    </p:custDataLst>
    <p:extLst>
      <p:ext uri="{BB962C8B-B14F-4D97-AF65-F5344CB8AC3E}">
        <p14:creationId xmlns:p14="http://schemas.microsoft.com/office/powerpoint/2010/main" val="2243041064"/>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4582"/>
                                        </p:tgtEl>
                                        <p:attrNameLst>
                                          <p:attrName>style.visibility</p:attrName>
                                        </p:attrNameLst>
                                      </p:cBhvr>
                                      <p:to>
                                        <p:strVal val="visible"/>
                                      </p:to>
                                    </p:set>
                                    <p:animEffect transition="in" filter="fade">
                                      <p:cBhvr>
                                        <p:cTn id="10" dur="500"/>
                                        <p:tgtEl>
                                          <p:spTgt spid="24582"/>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248900" y="0"/>
            <a:ext cx="1943112" cy="2744106"/>
          </a:xfrm>
          <a:prstGeom prst="rect">
            <a:avLst/>
          </a:prstGeom>
        </p:spPr>
      </p:pic>
      <p:pic>
        <p:nvPicPr>
          <p:cNvPr id="15" name="图片 14">
            <a:extLst>
              <a:ext uri="{FF2B5EF4-FFF2-40B4-BE49-F238E27FC236}">
                <a16:creationId xmlns:a16="http://schemas.microsoft.com/office/drawing/2014/main" id="{90E7D55D-4592-4DFE-AECC-38D15B4B5D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3784"/>
          <a:stretch/>
        </p:blipFill>
        <p:spPr>
          <a:xfrm rot="486197">
            <a:off x="8802875" y="2520881"/>
            <a:ext cx="3312738" cy="5002932"/>
          </a:xfrm>
          <a:prstGeom prst="rect">
            <a:avLst/>
          </a:prstGeom>
        </p:spPr>
      </p:pic>
      <p:grpSp>
        <p:nvGrpSpPr>
          <p:cNvPr id="4" name="Group 3">
            <a:extLst>
              <a:ext uri="{FF2B5EF4-FFF2-40B4-BE49-F238E27FC236}">
                <a16:creationId xmlns:a16="http://schemas.microsoft.com/office/drawing/2014/main" id="{7E3DB911-C11A-4FCD-BBB4-A3FB124E1D6C}"/>
              </a:ext>
            </a:extLst>
          </p:cNvPr>
          <p:cNvGrpSpPr/>
          <p:nvPr/>
        </p:nvGrpSpPr>
        <p:grpSpPr>
          <a:xfrm>
            <a:off x="1000871" y="300275"/>
            <a:ext cx="10219585" cy="1914007"/>
            <a:chOff x="986207" y="-59367"/>
            <a:chExt cx="10219585" cy="4696187"/>
          </a:xfrm>
        </p:grpSpPr>
        <p:grpSp>
          <p:nvGrpSpPr>
            <p:cNvPr id="3" name="Group 2">
              <a:extLst>
                <a:ext uri="{FF2B5EF4-FFF2-40B4-BE49-F238E27FC236}">
                  <a16:creationId xmlns:a16="http://schemas.microsoft.com/office/drawing/2014/main" id="{F1703911-BA96-4BB3-96B3-052B9934173B}"/>
                </a:ext>
              </a:extLst>
            </p:cNvPr>
            <p:cNvGrpSpPr/>
            <p:nvPr/>
          </p:nvGrpSpPr>
          <p:grpSpPr>
            <a:xfrm>
              <a:off x="986207" y="-59367"/>
              <a:ext cx="10219585" cy="4054132"/>
              <a:chOff x="986207" y="-1138770"/>
              <a:chExt cx="10219585" cy="5308600"/>
            </a:xfrm>
          </p:grpSpPr>
          <p:sp>
            <p:nvSpPr>
              <p:cNvPr id="2" name="Rectangle: Rounded Corners 1">
                <a:extLst>
                  <a:ext uri="{FF2B5EF4-FFF2-40B4-BE49-F238E27FC236}">
                    <a16:creationId xmlns:a16="http://schemas.microsoft.com/office/drawing/2014/main" id="{68C26D16-2DEF-4736-ACF4-ECBA5070AAC6}"/>
                  </a:ext>
                </a:extLst>
              </p:cNvPr>
              <p:cNvSpPr/>
              <p:nvPr/>
            </p:nvSpPr>
            <p:spPr>
              <a:xfrm>
                <a:off x="986207" y="-113877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Rounded Corners 27">
                <a:extLst>
                  <a:ext uri="{FF2B5EF4-FFF2-40B4-BE49-F238E27FC236}">
                    <a16:creationId xmlns:a16="http://schemas.microsoft.com/office/drawing/2014/main" id="{535A35C8-55EE-4EE8-91FB-D1853AFF8D50}"/>
                  </a:ext>
                </a:extLst>
              </p:cNvPr>
              <p:cNvSpPr/>
              <p:nvPr/>
            </p:nvSpPr>
            <p:spPr>
              <a:xfrm>
                <a:off x="1212209" y="-916868"/>
                <a:ext cx="9869714" cy="494301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VV</a:t>
                </a:r>
                <a:endParaRPr lang="en-US" dirty="0"/>
              </a:p>
            </p:txBody>
          </p:sp>
        </p:grpSp>
        <p:sp>
          <p:nvSpPr>
            <p:cNvPr id="29" name="标题 1">
              <a:extLst>
                <a:ext uri="{FF2B5EF4-FFF2-40B4-BE49-F238E27FC236}">
                  <a16:creationId xmlns:a16="http://schemas.microsoft.com/office/drawing/2014/main" id="{F383C42A-41E3-4440-87F1-5BAAB6BD99E2}"/>
                </a:ext>
              </a:extLst>
            </p:cNvPr>
            <p:cNvSpPr txBox="1">
              <a:spLocks/>
            </p:cNvSpPr>
            <p:nvPr/>
          </p:nvSpPr>
          <p:spPr>
            <a:xfrm>
              <a:off x="1161143" y="1837156"/>
              <a:ext cx="9476151" cy="27996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50000"/>
                </a:lnSpc>
              </a:pPr>
              <a:r>
                <a:rPr lang="en-US" altLang="zh-CN" sz="4400" b="1" dirty="0" smtClean="0">
                  <a:solidFill>
                    <a:srgbClr val="224A4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rPr>
                <a:t> </a:t>
              </a:r>
              <a:endParaRPr lang="zh-CN" altLang="en-US" sz="8000" b="1" dirty="0">
                <a:solidFill>
                  <a:srgbClr val="224A4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9" name="Picture 2" descr="Dấu chấm hỏi png | PNGEgg">
            <a:extLst>
              <a:ext uri="{FF2B5EF4-FFF2-40B4-BE49-F238E27FC236}">
                <a16:creationId xmlns:a16="http://schemas.microsoft.com/office/drawing/2014/main" id="{FF453928-FCB8-46EE-9953-BD2F08E49E6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33676" y="41354"/>
            <a:ext cx="1943112" cy="193752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88088" y="319181"/>
            <a:ext cx="9138806" cy="1508105"/>
          </a:xfrm>
          <a:prstGeom prst="rect">
            <a:avLst/>
          </a:prstGeom>
        </p:spPr>
        <p:txBody>
          <a:bodyPr wrap="square">
            <a:spAutoFit/>
          </a:bodyPr>
          <a:lstStyle/>
          <a:p>
            <a:pPr algn="just">
              <a:lnSpc>
                <a:spcPct val="150000"/>
              </a:lnSpc>
            </a:pPr>
            <a:r>
              <a:rPr lang="en-US" altLang="zh-CN" sz="3200" b="1" dirty="0" smtClean="0">
                <a:solidFill>
                  <a:srgbClr val="224A4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rPr>
              <a:t>Câu 1: Tìm những chi tiết trong đoạn 1 cho thấy Yết Kiêu có tài bơi lặn phi thường?</a:t>
            </a:r>
            <a:endParaRPr lang="zh-CN" altLang="en-US" sz="3200" b="1" dirty="0">
              <a:solidFill>
                <a:srgbClr val="224A4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sp>
        <p:nvSpPr>
          <p:cNvPr id="12" name="Rectangle: Rounded Corners 27">
            <a:extLst>
              <a:ext uri="{FF2B5EF4-FFF2-40B4-BE49-F238E27FC236}">
                <a16:creationId xmlns:a16="http://schemas.microsoft.com/office/drawing/2014/main" id="{535A35C8-55EE-4EE8-91FB-D1853AFF8D50}"/>
              </a:ext>
            </a:extLst>
          </p:cNvPr>
          <p:cNvSpPr/>
          <p:nvPr/>
        </p:nvSpPr>
        <p:spPr>
          <a:xfrm>
            <a:off x="1000871" y="2338659"/>
            <a:ext cx="9869714" cy="2698634"/>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smtClean="0"/>
              <a:t>Amj</a:t>
            </a:r>
            <a:endParaRPr lang="en-US" dirty="0"/>
          </a:p>
        </p:txBody>
      </p:sp>
      <p:sp>
        <p:nvSpPr>
          <p:cNvPr id="11" name="Title 10"/>
          <p:cNvSpPr>
            <a:spLocks noGrp="1"/>
          </p:cNvSpPr>
          <p:nvPr>
            <p:ph type="title"/>
          </p:nvPr>
        </p:nvSpPr>
        <p:spPr>
          <a:xfrm>
            <a:off x="1349812" y="2939015"/>
            <a:ext cx="10515600" cy="1325563"/>
          </a:xfrm>
        </p:spPr>
        <p:txBody>
          <a:bodyPr>
            <a:normAutofit fontScale="90000"/>
          </a:bodyPr>
          <a:lstStyle/>
          <a:p>
            <a:r>
              <a:rPr lang="en-US" sz="3600" dirty="0" smtClean="0">
                <a:solidFill>
                  <a:srgbClr val="FF0000"/>
                </a:solidFill>
                <a:latin typeface="#9Slide03 Arima Madurai Black" panose="020B0604020202020204" charset="-93"/>
                <a:cs typeface="#9Slide03 Arima Madurai Black" panose="020B0604020202020204" charset="-93"/>
              </a:rPr>
              <a:t>- Ông lặn xuống biển như đi trên đất liền</a:t>
            </a:r>
            <a:br>
              <a:rPr lang="en-US" sz="3600" dirty="0" smtClean="0">
                <a:solidFill>
                  <a:srgbClr val="FF0000"/>
                </a:solidFill>
                <a:latin typeface="#9Slide03 Arima Madurai Black" panose="020B0604020202020204" charset="-93"/>
                <a:cs typeface="#9Slide03 Arima Madurai Black" panose="020B0604020202020204" charset="-93"/>
              </a:rPr>
            </a:br>
            <a:r>
              <a:rPr lang="en-US" sz="3600" dirty="0" smtClean="0">
                <a:solidFill>
                  <a:srgbClr val="FF0000"/>
                </a:solidFill>
                <a:latin typeface="#9Slide03 Arima Madurai Black" panose="020B0604020202020204" charset="-93"/>
                <a:cs typeface="#9Slide03 Arima Madurai Black" panose="020B0604020202020204" charset="-93"/>
              </a:rPr>
              <a:t/>
            </a:r>
            <a:br>
              <a:rPr lang="en-US" sz="3600" dirty="0" smtClean="0">
                <a:solidFill>
                  <a:srgbClr val="FF0000"/>
                </a:solidFill>
                <a:latin typeface="#9Slide03 Arima Madurai Black" panose="020B0604020202020204" charset="-93"/>
                <a:cs typeface="#9Slide03 Arima Madurai Black" panose="020B0604020202020204" charset="-93"/>
              </a:rPr>
            </a:br>
            <a:r>
              <a:rPr lang="en-US" sz="3600" dirty="0" smtClean="0">
                <a:solidFill>
                  <a:srgbClr val="FF0000"/>
                </a:solidFill>
                <a:latin typeface="#9Slide03 Arima Madurai Black" panose="020B0604020202020204" charset="-93"/>
                <a:cs typeface="#9Slide03 Arima Madurai Black" panose="020B0604020202020204" charset="-93"/>
              </a:rPr>
              <a:t>- Sống ở dưới nước sáu, bảy ngày mới lên</a:t>
            </a:r>
            <a:endParaRPr lang="vi-VN" sz="3600" dirty="0">
              <a:solidFill>
                <a:srgbClr val="FF0000"/>
              </a:solidFill>
              <a:latin typeface="#9Slide03 Arima Madurai Black" panose="020B0604020202020204" charset="-93"/>
              <a:cs typeface="#9Slide03 Arima Madurai Black" panose="020B0604020202020204" charset="-93"/>
            </a:endParaRPr>
          </a:p>
        </p:txBody>
      </p:sp>
    </p:spTree>
    <p:custDataLst>
      <p:tags r:id="rId1"/>
    </p:custDataLst>
    <p:extLst>
      <p:ext uri="{BB962C8B-B14F-4D97-AF65-F5344CB8AC3E}">
        <p14:creationId xmlns:p14="http://schemas.microsoft.com/office/powerpoint/2010/main" val="1977961398"/>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248900" y="0"/>
            <a:ext cx="1943112" cy="2744106"/>
          </a:xfrm>
          <a:prstGeom prst="rect">
            <a:avLst/>
          </a:prstGeom>
        </p:spPr>
      </p:pic>
      <p:pic>
        <p:nvPicPr>
          <p:cNvPr id="15" name="图片 14">
            <a:extLst>
              <a:ext uri="{FF2B5EF4-FFF2-40B4-BE49-F238E27FC236}">
                <a16:creationId xmlns:a16="http://schemas.microsoft.com/office/drawing/2014/main" id="{90E7D55D-4592-4DFE-AECC-38D15B4B5D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3784"/>
          <a:stretch/>
        </p:blipFill>
        <p:spPr>
          <a:xfrm rot="486197">
            <a:off x="8802875" y="2520881"/>
            <a:ext cx="3312738" cy="5002932"/>
          </a:xfrm>
          <a:prstGeom prst="rect">
            <a:avLst/>
          </a:prstGeom>
        </p:spPr>
      </p:pic>
      <p:grpSp>
        <p:nvGrpSpPr>
          <p:cNvPr id="4" name="Group 3">
            <a:extLst>
              <a:ext uri="{FF2B5EF4-FFF2-40B4-BE49-F238E27FC236}">
                <a16:creationId xmlns:a16="http://schemas.microsoft.com/office/drawing/2014/main" id="{7E3DB911-C11A-4FCD-BBB4-A3FB124E1D6C}"/>
              </a:ext>
            </a:extLst>
          </p:cNvPr>
          <p:cNvGrpSpPr/>
          <p:nvPr/>
        </p:nvGrpSpPr>
        <p:grpSpPr>
          <a:xfrm>
            <a:off x="930148" y="0"/>
            <a:ext cx="10219585" cy="1981129"/>
            <a:chOff x="1000871" y="1464684"/>
            <a:chExt cx="10219585" cy="4054132"/>
          </a:xfrm>
        </p:grpSpPr>
        <p:grpSp>
          <p:nvGrpSpPr>
            <p:cNvPr id="3" name="Group 2">
              <a:extLst>
                <a:ext uri="{FF2B5EF4-FFF2-40B4-BE49-F238E27FC236}">
                  <a16:creationId xmlns:a16="http://schemas.microsoft.com/office/drawing/2014/main" id="{F1703911-BA96-4BB3-96B3-052B9934173B}"/>
                </a:ext>
              </a:extLst>
            </p:cNvPr>
            <p:cNvGrpSpPr/>
            <p:nvPr/>
          </p:nvGrpSpPr>
          <p:grpSpPr>
            <a:xfrm>
              <a:off x="1000871" y="1464684"/>
              <a:ext cx="10219585" cy="4054132"/>
              <a:chOff x="1000871" y="856867"/>
              <a:chExt cx="10219585" cy="5308600"/>
            </a:xfrm>
          </p:grpSpPr>
          <p:sp>
            <p:nvSpPr>
              <p:cNvPr id="2" name="Rectangle: Rounded Corners 1">
                <a:extLst>
                  <a:ext uri="{FF2B5EF4-FFF2-40B4-BE49-F238E27FC236}">
                    <a16:creationId xmlns:a16="http://schemas.microsoft.com/office/drawing/2014/main" id="{68C26D16-2DEF-4736-ACF4-ECBA5070AAC6}"/>
                  </a:ext>
                </a:extLst>
              </p:cNvPr>
              <p:cNvSpPr/>
              <p:nvPr/>
            </p:nvSpPr>
            <p:spPr>
              <a:xfrm>
                <a:off x="1000871" y="856867"/>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Rounded Corners 27">
                <a:extLst>
                  <a:ext uri="{FF2B5EF4-FFF2-40B4-BE49-F238E27FC236}">
                    <a16:creationId xmlns:a16="http://schemas.microsoft.com/office/drawing/2014/main" id="{535A35C8-55EE-4EE8-91FB-D1853AFF8D50}"/>
                  </a:ext>
                </a:extLst>
              </p:cNvPr>
              <p:cNvSpPr/>
              <p:nvPr/>
            </p:nvSpPr>
            <p:spPr>
              <a:xfrm>
                <a:off x="1161143" y="1039660"/>
                <a:ext cx="9869714" cy="4943020"/>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标题 1">
              <a:extLst>
                <a:ext uri="{FF2B5EF4-FFF2-40B4-BE49-F238E27FC236}">
                  <a16:creationId xmlns:a16="http://schemas.microsoft.com/office/drawing/2014/main" id="{F383C42A-41E3-4440-87F1-5BAAB6BD99E2}"/>
                </a:ext>
              </a:extLst>
            </p:cNvPr>
            <p:cNvSpPr txBox="1">
              <a:spLocks/>
            </p:cNvSpPr>
            <p:nvPr/>
          </p:nvSpPr>
          <p:spPr>
            <a:xfrm>
              <a:off x="3464041" y="1870274"/>
              <a:ext cx="7661616" cy="279966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50000"/>
                </a:lnSpc>
              </a:pPr>
              <a:r>
                <a:rPr lang="en-US" altLang="zh-CN" sz="4400" b="1" dirty="0" smtClean="0">
                  <a:solidFill>
                    <a:srgbClr val="224A4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rPr>
                <a:t> </a:t>
              </a:r>
              <a:endParaRPr lang="zh-CN" altLang="en-US" sz="8000" b="1" dirty="0">
                <a:solidFill>
                  <a:srgbClr val="224A4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9" name="Picture 2" descr="Dấu chấm hỏi png | PNGEgg">
            <a:extLst>
              <a:ext uri="{FF2B5EF4-FFF2-40B4-BE49-F238E27FC236}">
                <a16:creationId xmlns:a16="http://schemas.microsoft.com/office/drawing/2014/main" id="{FF453928-FCB8-46EE-9953-BD2F08E49E6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112131" y="21799"/>
            <a:ext cx="1943112" cy="193752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1224990" y="536046"/>
            <a:ext cx="10515600" cy="1325563"/>
          </a:xfrm>
        </p:spPr>
        <p:txBody>
          <a:bodyPr>
            <a:normAutofit/>
          </a:bodyPr>
          <a:lstStyle/>
          <a:p>
            <a:r>
              <a:rPr lang="en-US" sz="3800" dirty="0" smtClean="0">
                <a:latin typeface="#9Slide03 Arima Madurai Black" panose="020B0604020202020204" charset="-93"/>
                <a:cs typeface="#9Slide03 Arima Madurai Black" panose="020B0604020202020204" charset="-93"/>
              </a:rPr>
              <a:t>   Câu 2: Theo em, vì sao tác giả tưởng tượng </a:t>
            </a:r>
            <a:br>
              <a:rPr lang="en-US" sz="3800" dirty="0" smtClean="0">
                <a:latin typeface="#9Slide03 Arima Madurai Black" panose="020B0604020202020204" charset="-93"/>
                <a:cs typeface="#9Slide03 Arima Madurai Black" panose="020B0604020202020204" charset="-93"/>
              </a:rPr>
            </a:br>
            <a:r>
              <a:rPr lang="en-US" sz="3800" dirty="0" smtClean="0">
                <a:latin typeface="#9Slide03 Arima Madurai Black" panose="020B0604020202020204" charset="-93"/>
                <a:cs typeface="#9Slide03 Arima Madurai Black" panose="020B0604020202020204" charset="-93"/>
              </a:rPr>
              <a:t>Yết Kiêu</a:t>
            </a:r>
            <a:r>
              <a:rPr lang="en-US" sz="3800" dirty="0">
                <a:latin typeface="#9Slide03 Arima Madurai Black" panose="020B0604020202020204" charset="-93"/>
                <a:cs typeface="#9Slide03 Arima Madurai Black" panose="020B0604020202020204" charset="-93"/>
              </a:rPr>
              <a:t> </a:t>
            </a:r>
            <a:r>
              <a:rPr lang="en-US" sz="3800" dirty="0" smtClean="0">
                <a:latin typeface="#9Slide03 Arima Madurai Black" panose="020B0604020202020204" charset="-93"/>
                <a:cs typeface="#9Slide03 Arima Madurai Black" panose="020B0604020202020204" charset="-93"/>
              </a:rPr>
              <a:t>có tài năng phi thường như vậy?</a:t>
            </a:r>
            <a:endParaRPr lang="vi-VN" sz="3800" dirty="0">
              <a:latin typeface="#9Slide03 Arima Madurai Black" panose="020B0604020202020204" charset="-93"/>
              <a:cs typeface="#9Slide03 Arima Madurai Black" panose="020B0604020202020204" charset="-93"/>
            </a:endParaRPr>
          </a:p>
        </p:txBody>
      </p:sp>
      <p:grpSp>
        <p:nvGrpSpPr>
          <p:cNvPr id="11" name="Group 10">
            <a:extLst>
              <a:ext uri="{FF2B5EF4-FFF2-40B4-BE49-F238E27FC236}">
                <a16:creationId xmlns:a16="http://schemas.microsoft.com/office/drawing/2014/main" id="{E1BBA1A3-31B9-4E93-869C-78A631E7D11C}"/>
              </a:ext>
            </a:extLst>
          </p:cNvPr>
          <p:cNvGrpSpPr/>
          <p:nvPr/>
        </p:nvGrpSpPr>
        <p:grpSpPr>
          <a:xfrm>
            <a:off x="930148" y="2187367"/>
            <a:ext cx="10117221" cy="4059284"/>
            <a:chOff x="986208" y="1329418"/>
            <a:chExt cx="10219585" cy="4199164"/>
          </a:xfrm>
        </p:grpSpPr>
        <p:grpSp>
          <p:nvGrpSpPr>
            <p:cNvPr id="12" name="Group 11">
              <a:extLst>
                <a:ext uri="{FF2B5EF4-FFF2-40B4-BE49-F238E27FC236}">
                  <a16:creationId xmlns:a16="http://schemas.microsoft.com/office/drawing/2014/main" id="{F1703911-BA96-4BB3-96B3-052B9934173B}"/>
                </a:ext>
              </a:extLst>
            </p:cNvPr>
            <p:cNvGrpSpPr/>
            <p:nvPr/>
          </p:nvGrpSpPr>
          <p:grpSpPr>
            <a:xfrm>
              <a:off x="986208" y="1329418"/>
              <a:ext cx="10219585" cy="4199164"/>
              <a:chOff x="986208" y="774700"/>
              <a:chExt cx="10219585" cy="5308600"/>
            </a:xfrm>
          </p:grpSpPr>
          <p:sp>
            <p:nvSpPr>
              <p:cNvPr id="14" name="Rectangle: Rounded Corners 1">
                <a:extLst>
                  <a:ext uri="{FF2B5EF4-FFF2-40B4-BE49-F238E27FC236}">
                    <a16:creationId xmlns:a16="http://schemas.microsoft.com/office/drawing/2014/main" id="{68C26D16-2DEF-4736-ACF4-ECBA5070AAC6}"/>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27">
                <a:extLst>
                  <a:ext uri="{FF2B5EF4-FFF2-40B4-BE49-F238E27FC236}">
                    <a16:creationId xmlns:a16="http://schemas.microsoft.com/office/drawing/2014/main" id="{535A35C8-55EE-4EE8-91FB-D1853AFF8D50}"/>
                  </a:ext>
                </a:extLst>
              </p:cNvPr>
              <p:cNvSpPr/>
              <p:nvPr/>
            </p:nvSpPr>
            <p:spPr>
              <a:xfrm>
                <a:off x="1060257" y="940202"/>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标题 1">
              <a:extLst>
                <a:ext uri="{FF2B5EF4-FFF2-40B4-BE49-F238E27FC236}">
                  <a16:creationId xmlns:a16="http://schemas.microsoft.com/office/drawing/2014/main" id="{F383C42A-41E3-4440-87F1-5BAAB6BD99E2}"/>
                </a:ext>
              </a:extLst>
            </p:cNvPr>
            <p:cNvSpPr txBox="1">
              <a:spLocks/>
            </p:cNvSpPr>
            <p:nvPr/>
          </p:nvSpPr>
          <p:spPr>
            <a:xfrm>
              <a:off x="1559888" y="1860436"/>
              <a:ext cx="9072224"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altLang="zh-CN" sz="3600" b="1" dirty="0" smtClean="0">
                  <a:solidFill>
                    <a:srgbClr val="FF0000"/>
                  </a:solidFill>
                  <a:effectLst>
                    <a:outerShdw blurRad="38100" dist="38100" dir="2700000" algn="tl">
                      <a:srgbClr val="000000">
                        <a:alpha val="43137"/>
                      </a:srgbClr>
                    </a:outerShdw>
                  </a:effectLst>
                  <a:latin typeface="#9Slide03 Arima Madurai Black" panose="020B0604020202020204" charset="-93"/>
                  <a:ea typeface="仓耳章鱼小丸子体 W01" panose="02020400000000000000" pitchFamily="18" charset="-122"/>
                  <a:cs typeface="#9Slide03 Arima Madurai Black" panose="020B0604020202020204" charset="-93"/>
                </a:rPr>
                <a:t>-Tác giả khâm phục trước tài năng của ông, </a:t>
              </a:r>
            </a:p>
            <a:p>
              <a:pPr algn="l">
                <a:lnSpc>
                  <a:spcPct val="150000"/>
                </a:lnSpc>
              </a:pPr>
              <a:r>
                <a:rPr lang="en-US" altLang="zh-CN" sz="3600" b="1" dirty="0" smtClean="0">
                  <a:solidFill>
                    <a:srgbClr val="FF0000"/>
                  </a:solidFill>
                  <a:effectLst>
                    <a:outerShdw blurRad="38100" dist="38100" dir="2700000" algn="tl">
                      <a:srgbClr val="000000">
                        <a:alpha val="43137"/>
                      </a:srgbClr>
                    </a:outerShdw>
                  </a:effectLst>
                  <a:latin typeface="#9Slide03 Arima Madurai Black" panose="020B0604020202020204" charset="-93"/>
                  <a:ea typeface="仓耳章鱼小丸子体 W01" panose="02020400000000000000" pitchFamily="18" charset="-122"/>
                  <a:cs typeface="#9Slide03 Arima Madurai Black" panose="020B0604020202020204" charset="-93"/>
                </a:rPr>
                <a:t>- Từ những chi tiết phi thường đó làm nổi bật tài năng bơi lội  xuất chúng của Yết </a:t>
              </a:r>
              <a:r>
                <a:rPr lang="en-US" altLang="zh-CN" sz="3600" b="1" dirty="0">
                  <a:solidFill>
                    <a:srgbClr val="FF0000"/>
                  </a:solidFill>
                  <a:effectLst>
                    <a:outerShdw blurRad="38100" dist="38100" dir="2700000" algn="tl">
                      <a:srgbClr val="000000">
                        <a:alpha val="43137"/>
                      </a:srgbClr>
                    </a:outerShdw>
                  </a:effectLst>
                  <a:latin typeface="#9Slide03 Arima Madurai Black" panose="020B0604020202020204" charset="-93"/>
                  <a:ea typeface="仓耳章鱼小丸子体 W01" panose="02020400000000000000" pitchFamily="18" charset="-122"/>
                  <a:cs typeface="#9Slide03 Arima Madurai Black" panose="020B0604020202020204" charset="-93"/>
                </a:rPr>
                <a:t>K</a:t>
              </a:r>
              <a:r>
                <a:rPr lang="en-US" altLang="zh-CN" sz="3600" b="1" dirty="0" smtClean="0">
                  <a:solidFill>
                    <a:srgbClr val="FF0000"/>
                  </a:solidFill>
                  <a:effectLst>
                    <a:outerShdw blurRad="38100" dist="38100" dir="2700000" algn="tl">
                      <a:srgbClr val="000000">
                        <a:alpha val="43137"/>
                      </a:srgbClr>
                    </a:outerShdw>
                  </a:effectLst>
                  <a:latin typeface="#9Slide03 Arima Madurai Black" panose="020B0604020202020204" charset="-93"/>
                  <a:ea typeface="仓耳章鱼小丸子体 W01" panose="02020400000000000000" pitchFamily="18" charset="-122"/>
                  <a:cs typeface="#9Slide03 Arima Madurai Black" panose="020B0604020202020204" charset="-93"/>
                </a:rPr>
                <a:t>iêu</a:t>
              </a:r>
            </a:p>
          </p:txBody>
        </p:sp>
      </p:grpSp>
      <p:sp>
        <p:nvSpPr>
          <p:cNvPr id="6" name="Cloud Callout 5"/>
          <p:cNvSpPr/>
          <p:nvPr/>
        </p:nvSpPr>
        <p:spPr>
          <a:xfrm>
            <a:off x="9781605" y="1149639"/>
            <a:ext cx="2626197" cy="1543461"/>
          </a:xfrm>
          <a:prstGeom prst="cloud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solidFill>
                  <a:srgbClr val="FFFF00"/>
                </a:solidFill>
                <a:latin typeface="#9Slide03 Arima Madurai Black" panose="020B0604020202020204" charset="-93"/>
                <a:cs typeface="#9Slide03 Arima Madurai Black" panose="020B0604020202020204" charset="-93"/>
              </a:rPr>
              <a:t>Thảo luận nhóm đôi trong 2 phút</a:t>
            </a:r>
            <a:endParaRPr lang="vi-VN" sz="2000" dirty="0">
              <a:solidFill>
                <a:srgbClr val="FFFF00"/>
              </a:solidFill>
              <a:latin typeface="#9Slide03 Arima Madurai Black" panose="020B0604020202020204" charset="-93"/>
              <a:cs typeface="#9Slide03 Arima Madurai Black" panose="020B0604020202020204" charset="-93"/>
            </a:endParaRPr>
          </a:p>
        </p:txBody>
      </p:sp>
    </p:spTree>
    <p:custDataLst>
      <p:tags r:id="rId1"/>
    </p:custDataLst>
    <p:extLst>
      <p:ext uri="{BB962C8B-B14F-4D97-AF65-F5344CB8AC3E}">
        <p14:creationId xmlns:p14="http://schemas.microsoft.com/office/powerpoint/2010/main" val="1868046164"/>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248900" y="0"/>
            <a:ext cx="1943112" cy="2744106"/>
          </a:xfrm>
          <a:prstGeom prst="rect">
            <a:avLst/>
          </a:prstGeom>
        </p:spPr>
      </p:pic>
      <p:pic>
        <p:nvPicPr>
          <p:cNvPr id="15" name="图片 14">
            <a:extLst>
              <a:ext uri="{FF2B5EF4-FFF2-40B4-BE49-F238E27FC236}">
                <a16:creationId xmlns:a16="http://schemas.microsoft.com/office/drawing/2014/main" id="{90E7D55D-4592-4DFE-AECC-38D15B4B5D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3784"/>
          <a:stretch/>
        </p:blipFill>
        <p:spPr>
          <a:xfrm rot="486197">
            <a:off x="8802875" y="2520881"/>
            <a:ext cx="3312738" cy="5002932"/>
          </a:xfrm>
          <a:prstGeom prst="rect">
            <a:avLst/>
          </a:prstGeom>
        </p:spPr>
      </p:pic>
      <p:grpSp>
        <p:nvGrpSpPr>
          <p:cNvPr id="4" name="Group 3">
            <a:extLst>
              <a:ext uri="{FF2B5EF4-FFF2-40B4-BE49-F238E27FC236}">
                <a16:creationId xmlns:a16="http://schemas.microsoft.com/office/drawing/2014/main" id="{7E3DB911-C11A-4FCD-BBB4-A3FB124E1D6C}"/>
              </a:ext>
            </a:extLst>
          </p:cNvPr>
          <p:cNvGrpSpPr/>
          <p:nvPr/>
        </p:nvGrpSpPr>
        <p:grpSpPr>
          <a:xfrm>
            <a:off x="1169323" y="68782"/>
            <a:ext cx="10219585" cy="1981129"/>
            <a:chOff x="1000871" y="1464684"/>
            <a:chExt cx="10219585" cy="4054132"/>
          </a:xfrm>
        </p:grpSpPr>
        <p:grpSp>
          <p:nvGrpSpPr>
            <p:cNvPr id="3" name="Group 2">
              <a:extLst>
                <a:ext uri="{FF2B5EF4-FFF2-40B4-BE49-F238E27FC236}">
                  <a16:creationId xmlns:a16="http://schemas.microsoft.com/office/drawing/2014/main" id="{F1703911-BA96-4BB3-96B3-052B9934173B}"/>
                </a:ext>
              </a:extLst>
            </p:cNvPr>
            <p:cNvGrpSpPr/>
            <p:nvPr/>
          </p:nvGrpSpPr>
          <p:grpSpPr>
            <a:xfrm>
              <a:off x="1000871" y="1464684"/>
              <a:ext cx="10219585" cy="4054132"/>
              <a:chOff x="1000871" y="856867"/>
              <a:chExt cx="10219585" cy="5308600"/>
            </a:xfrm>
          </p:grpSpPr>
          <p:sp>
            <p:nvSpPr>
              <p:cNvPr id="2" name="Rectangle: Rounded Corners 1">
                <a:extLst>
                  <a:ext uri="{FF2B5EF4-FFF2-40B4-BE49-F238E27FC236}">
                    <a16:creationId xmlns:a16="http://schemas.microsoft.com/office/drawing/2014/main" id="{68C26D16-2DEF-4736-ACF4-ECBA5070AAC6}"/>
                  </a:ext>
                </a:extLst>
              </p:cNvPr>
              <p:cNvSpPr/>
              <p:nvPr/>
            </p:nvSpPr>
            <p:spPr>
              <a:xfrm>
                <a:off x="1000871" y="856867"/>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Rounded Corners 27">
                <a:extLst>
                  <a:ext uri="{FF2B5EF4-FFF2-40B4-BE49-F238E27FC236}">
                    <a16:creationId xmlns:a16="http://schemas.microsoft.com/office/drawing/2014/main" id="{535A35C8-55EE-4EE8-91FB-D1853AFF8D50}"/>
                  </a:ext>
                </a:extLst>
              </p:cNvPr>
              <p:cNvSpPr/>
              <p:nvPr/>
            </p:nvSpPr>
            <p:spPr>
              <a:xfrm>
                <a:off x="1161143" y="1039660"/>
                <a:ext cx="9869714" cy="4943020"/>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标题 1">
              <a:extLst>
                <a:ext uri="{FF2B5EF4-FFF2-40B4-BE49-F238E27FC236}">
                  <a16:creationId xmlns:a16="http://schemas.microsoft.com/office/drawing/2014/main" id="{F383C42A-41E3-4440-87F1-5BAAB6BD99E2}"/>
                </a:ext>
              </a:extLst>
            </p:cNvPr>
            <p:cNvSpPr txBox="1">
              <a:spLocks/>
            </p:cNvSpPr>
            <p:nvPr/>
          </p:nvSpPr>
          <p:spPr>
            <a:xfrm>
              <a:off x="3464041" y="1870274"/>
              <a:ext cx="7661616" cy="279966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50000"/>
                </a:lnSpc>
              </a:pPr>
              <a:r>
                <a:rPr lang="en-US" altLang="zh-CN" sz="4400" b="1" dirty="0" smtClean="0">
                  <a:solidFill>
                    <a:srgbClr val="224A4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rPr>
                <a:t> </a:t>
              </a:r>
              <a:endParaRPr lang="zh-CN" altLang="en-US" sz="8000" b="1" dirty="0">
                <a:solidFill>
                  <a:srgbClr val="224A4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9" name="Picture 2" descr="Dấu chấm hỏi png | PNGEgg">
            <a:extLst>
              <a:ext uri="{FF2B5EF4-FFF2-40B4-BE49-F238E27FC236}">
                <a16:creationId xmlns:a16="http://schemas.microsoft.com/office/drawing/2014/main" id="{FF453928-FCB8-46EE-9953-BD2F08E49E6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112131" y="21799"/>
            <a:ext cx="1943112" cy="193752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1224990" y="536046"/>
            <a:ext cx="10515600" cy="1325563"/>
          </a:xfrm>
        </p:spPr>
        <p:txBody>
          <a:bodyPr>
            <a:normAutofit/>
          </a:bodyPr>
          <a:lstStyle/>
          <a:p>
            <a:r>
              <a:rPr lang="en-US" sz="3800" dirty="0" smtClean="0">
                <a:latin typeface="#9Slide03 Arima Madurai Black" panose="020B0604020202020204" charset="-93"/>
                <a:cs typeface="#9Slide03 Arima Madurai Black" panose="020B0604020202020204" charset="-93"/>
              </a:rPr>
              <a:t>  Câu 3: Yết Kiêu dùng cách nào để đánh giặc?</a:t>
            </a:r>
            <a:endParaRPr lang="vi-VN" sz="3800" dirty="0">
              <a:latin typeface="#9Slide03 Arima Madurai Black" panose="020B0604020202020204" charset="-93"/>
              <a:cs typeface="#9Slide03 Arima Madurai Black" panose="020B0604020202020204" charset="-93"/>
            </a:endParaRPr>
          </a:p>
        </p:txBody>
      </p:sp>
      <p:grpSp>
        <p:nvGrpSpPr>
          <p:cNvPr id="11" name="Group 10">
            <a:extLst>
              <a:ext uri="{FF2B5EF4-FFF2-40B4-BE49-F238E27FC236}">
                <a16:creationId xmlns:a16="http://schemas.microsoft.com/office/drawing/2014/main" id="{E1BBA1A3-31B9-4E93-869C-78A631E7D11C}"/>
              </a:ext>
            </a:extLst>
          </p:cNvPr>
          <p:cNvGrpSpPr/>
          <p:nvPr/>
        </p:nvGrpSpPr>
        <p:grpSpPr>
          <a:xfrm>
            <a:off x="930148" y="2187367"/>
            <a:ext cx="10117221" cy="4059284"/>
            <a:chOff x="986208" y="1329418"/>
            <a:chExt cx="10219585" cy="4199164"/>
          </a:xfrm>
        </p:grpSpPr>
        <p:grpSp>
          <p:nvGrpSpPr>
            <p:cNvPr id="12" name="Group 11">
              <a:extLst>
                <a:ext uri="{FF2B5EF4-FFF2-40B4-BE49-F238E27FC236}">
                  <a16:creationId xmlns:a16="http://schemas.microsoft.com/office/drawing/2014/main" id="{F1703911-BA96-4BB3-96B3-052B9934173B}"/>
                </a:ext>
              </a:extLst>
            </p:cNvPr>
            <p:cNvGrpSpPr/>
            <p:nvPr/>
          </p:nvGrpSpPr>
          <p:grpSpPr>
            <a:xfrm>
              <a:off x="986208" y="1329418"/>
              <a:ext cx="10219585" cy="4199164"/>
              <a:chOff x="986208" y="774700"/>
              <a:chExt cx="10219585" cy="5308600"/>
            </a:xfrm>
          </p:grpSpPr>
          <p:sp>
            <p:nvSpPr>
              <p:cNvPr id="14" name="Rectangle: Rounded Corners 1">
                <a:extLst>
                  <a:ext uri="{FF2B5EF4-FFF2-40B4-BE49-F238E27FC236}">
                    <a16:creationId xmlns:a16="http://schemas.microsoft.com/office/drawing/2014/main" id="{68C26D16-2DEF-4736-ACF4-ECBA5070AAC6}"/>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27">
                <a:extLst>
                  <a:ext uri="{FF2B5EF4-FFF2-40B4-BE49-F238E27FC236}">
                    <a16:creationId xmlns:a16="http://schemas.microsoft.com/office/drawing/2014/main" id="{535A35C8-55EE-4EE8-91FB-D1853AFF8D50}"/>
                  </a:ext>
                </a:extLst>
              </p:cNvPr>
              <p:cNvSpPr/>
              <p:nvPr/>
            </p:nvSpPr>
            <p:spPr>
              <a:xfrm>
                <a:off x="1060257" y="940202"/>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标题 1">
              <a:extLst>
                <a:ext uri="{FF2B5EF4-FFF2-40B4-BE49-F238E27FC236}">
                  <a16:creationId xmlns:a16="http://schemas.microsoft.com/office/drawing/2014/main" id="{F383C42A-41E3-4440-87F1-5BAAB6BD99E2}"/>
                </a:ext>
              </a:extLst>
            </p:cNvPr>
            <p:cNvSpPr txBox="1">
              <a:spLocks/>
            </p:cNvSpPr>
            <p:nvPr/>
          </p:nvSpPr>
          <p:spPr>
            <a:xfrm>
              <a:off x="1459002" y="1365032"/>
              <a:ext cx="9072224"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altLang="zh-CN" sz="3600" b="1" dirty="0" smtClean="0">
                  <a:solidFill>
                    <a:srgbClr val="FF0000"/>
                  </a:solidFill>
                  <a:effectLst>
                    <a:outerShdw blurRad="38100" dist="38100" dir="2700000" algn="tl">
                      <a:srgbClr val="000000">
                        <a:alpha val="43137"/>
                      </a:srgbClr>
                    </a:outerShdw>
                  </a:effectLst>
                  <a:latin typeface="#9Slide03 Arima Madurai Black" panose="020B0604020202020204" charset="-93"/>
                  <a:ea typeface="仓耳章鱼小丸子体 W01" panose="02020400000000000000" pitchFamily="18" charset="-122"/>
                  <a:cs typeface="#9Slide03 Arima Madurai Black" panose="020B0604020202020204" charset="-93"/>
                </a:rPr>
                <a:t>-Yết Kiêu lặn xuống biển, tìm đáy tàu giặc, dùng dùi sắt và búa đục thủng tàu khiến tàu giặc đắm hết chiếc này đến chiếc khác</a:t>
              </a:r>
            </a:p>
          </p:txBody>
        </p:sp>
      </p:grpSp>
    </p:spTree>
    <p:custDataLst>
      <p:tags r:id="rId1"/>
    </p:custDataLst>
    <p:extLst>
      <p:ext uri="{BB962C8B-B14F-4D97-AF65-F5344CB8AC3E}">
        <p14:creationId xmlns:p14="http://schemas.microsoft.com/office/powerpoint/2010/main" val="3526831076"/>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248900" y="0"/>
            <a:ext cx="1943112" cy="2744106"/>
          </a:xfrm>
          <a:prstGeom prst="rect">
            <a:avLst/>
          </a:prstGeom>
        </p:spPr>
      </p:pic>
      <p:pic>
        <p:nvPicPr>
          <p:cNvPr id="15" name="图片 14">
            <a:extLst>
              <a:ext uri="{FF2B5EF4-FFF2-40B4-BE49-F238E27FC236}">
                <a16:creationId xmlns:a16="http://schemas.microsoft.com/office/drawing/2014/main" id="{90E7D55D-4592-4DFE-AECC-38D15B4B5D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3784"/>
          <a:stretch/>
        </p:blipFill>
        <p:spPr>
          <a:xfrm rot="486197">
            <a:off x="8802875" y="2520881"/>
            <a:ext cx="3312738" cy="5002932"/>
          </a:xfrm>
          <a:prstGeom prst="rect">
            <a:avLst/>
          </a:prstGeom>
        </p:spPr>
      </p:pic>
      <p:grpSp>
        <p:nvGrpSpPr>
          <p:cNvPr id="4" name="Group 3">
            <a:extLst>
              <a:ext uri="{FF2B5EF4-FFF2-40B4-BE49-F238E27FC236}">
                <a16:creationId xmlns:a16="http://schemas.microsoft.com/office/drawing/2014/main" id="{7E3DB911-C11A-4FCD-BBB4-A3FB124E1D6C}"/>
              </a:ext>
            </a:extLst>
          </p:cNvPr>
          <p:cNvGrpSpPr/>
          <p:nvPr/>
        </p:nvGrpSpPr>
        <p:grpSpPr>
          <a:xfrm>
            <a:off x="1169323" y="68782"/>
            <a:ext cx="10219585" cy="1981129"/>
            <a:chOff x="1000871" y="1464684"/>
            <a:chExt cx="10219585" cy="4054132"/>
          </a:xfrm>
        </p:grpSpPr>
        <p:grpSp>
          <p:nvGrpSpPr>
            <p:cNvPr id="3" name="Group 2">
              <a:extLst>
                <a:ext uri="{FF2B5EF4-FFF2-40B4-BE49-F238E27FC236}">
                  <a16:creationId xmlns:a16="http://schemas.microsoft.com/office/drawing/2014/main" id="{F1703911-BA96-4BB3-96B3-052B9934173B}"/>
                </a:ext>
              </a:extLst>
            </p:cNvPr>
            <p:cNvGrpSpPr/>
            <p:nvPr/>
          </p:nvGrpSpPr>
          <p:grpSpPr>
            <a:xfrm>
              <a:off x="1000871" y="1464684"/>
              <a:ext cx="10219585" cy="4054132"/>
              <a:chOff x="1000871" y="856867"/>
              <a:chExt cx="10219585" cy="5308600"/>
            </a:xfrm>
          </p:grpSpPr>
          <p:sp>
            <p:nvSpPr>
              <p:cNvPr id="2" name="Rectangle: Rounded Corners 1">
                <a:extLst>
                  <a:ext uri="{FF2B5EF4-FFF2-40B4-BE49-F238E27FC236}">
                    <a16:creationId xmlns:a16="http://schemas.microsoft.com/office/drawing/2014/main" id="{68C26D16-2DEF-4736-ACF4-ECBA5070AAC6}"/>
                  </a:ext>
                </a:extLst>
              </p:cNvPr>
              <p:cNvSpPr/>
              <p:nvPr/>
            </p:nvSpPr>
            <p:spPr>
              <a:xfrm>
                <a:off x="1000871" y="856867"/>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Rounded Corners 27">
                <a:extLst>
                  <a:ext uri="{FF2B5EF4-FFF2-40B4-BE49-F238E27FC236}">
                    <a16:creationId xmlns:a16="http://schemas.microsoft.com/office/drawing/2014/main" id="{535A35C8-55EE-4EE8-91FB-D1853AFF8D50}"/>
                  </a:ext>
                </a:extLst>
              </p:cNvPr>
              <p:cNvSpPr/>
              <p:nvPr/>
            </p:nvSpPr>
            <p:spPr>
              <a:xfrm>
                <a:off x="1161143" y="1039660"/>
                <a:ext cx="9869714" cy="4943020"/>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标题 1">
              <a:extLst>
                <a:ext uri="{FF2B5EF4-FFF2-40B4-BE49-F238E27FC236}">
                  <a16:creationId xmlns:a16="http://schemas.microsoft.com/office/drawing/2014/main" id="{F383C42A-41E3-4440-87F1-5BAAB6BD99E2}"/>
                </a:ext>
              </a:extLst>
            </p:cNvPr>
            <p:cNvSpPr txBox="1">
              <a:spLocks/>
            </p:cNvSpPr>
            <p:nvPr/>
          </p:nvSpPr>
          <p:spPr>
            <a:xfrm>
              <a:off x="3464041" y="1870274"/>
              <a:ext cx="7661616" cy="279966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50000"/>
                </a:lnSpc>
              </a:pPr>
              <a:r>
                <a:rPr lang="en-US" altLang="zh-CN" sz="4400" b="1" dirty="0" smtClean="0">
                  <a:solidFill>
                    <a:srgbClr val="224A4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rPr>
                <a:t> </a:t>
              </a:r>
              <a:endParaRPr lang="zh-CN" altLang="en-US" sz="8000" b="1" dirty="0">
                <a:solidFill>
                  <a:srgbClr val="224A4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9" name="Picture 2" descr="Dấu chấm hỏi png | PNGEgg">
            <a:extLst>
              <a:ext uri="{FF2B5EF4-FFF2-40B4-BE49-F238E27FC236}">
                <a16:creationId xmlns:a16="http://schemas.microsoft.com/office/drawing/2014/main" id="{FF453928-FCB8-46EE-9953-BD2F08E49E6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112131" y="21799"/>
            <a:ext cx="1943112" cy="193752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1224990" y="536046"/>
            <a:ext cx="10515600" cy="1325563"/>
          </a:xfrm>
        </p:spPr>
        <p:txBody>
          <a:bodyPr>
            <a:normAutofit/>
          </a:bodyPr>
          <a:lstStyle/>
          <a:p>
            <a:r>
              <a:rPr lang="en-US" sz="3800" dirty="0" smtClean="0">
                <a:latin typeface="#9Slide03 Arima Madurai Black" panose="020B0604020202020204" charset="-93"/>
                <a:cs typeface="#9Slide03 Arima Madurai Black" panose="020B0604020202020204" charset="-93"/>
              </a:rPr>
              <a:t>  Câu 4: Khi bị giặc tra khảo, Yết Kiêu đã thể hiện dũng khí và sự khôn ngoan như thế nào?</a:t>
            </a:r>
            <a:endParaRPr lang="vi-VN" sz="3800" dirty="0">
              <a:latin typeface="#9Slide03 Arima Madurai Black" panose="020B0604020202020204" charset="-93"/>
              <a:cs typeface="#9Slide03 Arima Madurai Black" panose="020B0604020202020204" charset="-93"/>
            </a:endParaRPr>
          </a:p>
        </p:txBody>
      </p:sp>
      <p:grpSp>
        <p:nvGrpSpPr>
          <p:cNvPr id="11" name="Group 10">
            <a:extLst>
              <a:ext uri="{FF2B5EF4-FFF2-40B4-BE49-F238E27FC236}">
                <a16:creationId xmlns:a16="http://schemas.microsoft.com/office/drawing/2014/main" id="{E1BBA1A3-31B9-4E93-869C-78A631E7D11C}"/>
              </a:ext>
            </a:extLst>
          </p:cNvPr>
          <p:cNvGrpSpPr/>
          <p:nvPr/>
        </p:nvGrpSpPr>
        <p:grpSpPr>
          <a:xfrm>
            <a:off x="930148" y="2187367"/>
            <a:ext cx="10117221" cy="4059284"/>
            <a:chOff x="986208" y="1329418"/>
            <a:chExt cx="10219585" cy="4199164"/>
          </a:xfrm>
        </p:grpSpPr>
        <p:grpSp>
          <p:nvGrpSpPr>
            <p:cNvPr id="12" name="Group 11">
              <a:extLst>
                <a:ext uri="{FF2B5EF4-FFF2-40B4-BE49-F238E27FC236}">
                  <a16:creationId xmlns:a16="http://schemas.microsoft.com/office/drawing/2014/main" id="{F1703911-BA96-4BB3-96B3-052B9934173B}"/>
                </a:ext>
              </a:extLst>
            </p:cNvPr>
            <p:cNvGrpSpPr/>
            <p:nvPr/>
          </p:nvGrpSpPr>
          <p:grpSpPr>
            <a:xfrm>
              <a:off x="986208" y="1329418"/>
              <a:ext cx="10219585" cy="4199164"/>
              <a:chOff x="986208" y="774700"/>
              <a:chExt cx="10219585" cy="5308600"/>
            </a:xfrm>
          </p:grpSpPr>
          <p:sp>
            <p:nvSpPr>
              <p:cNvPr id="14" name="Rectangle: Rounded Corners 1">
                <a:extLst>
                  <a:ext uri="{FF2B5EF4-FFF2-40B4-BE49-F238E27FC236}">
                    <a16:creationId xmlns:a16="http://schemas.microsoft.com/office/drawing/2014/main" id="{68C26D16-2DEF-4736-ACF4-ECBA5070AAC6}"/>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27">
                <a:extLst>
                  <a:ext uri="{FF2B5EF4-FFF2-40B4-BE49-F238E27FC236}">
                    <a16:creationId xmlns:a16="http://schemas.microsoft.com/office/drawing/2014/main" id="{535A35C8-55EE-4EE8-91FB-D1853AFF8D50}"/>
                  </a:ext>
                </a:extLst>
              </p:cNvPr>
              <p:cNvSpPr/>
              <p:nvPr/>
            </p:nvSpPr>
            <p:spPr>
              <a:xfrm>
                <a:off x="1161143" y="870545"/>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标题 1">
              <a:extLst>
                <a:ext uri="{FF2B5EF4-FFF2-40B4-BE49-F238E27FC236}">
                  <a16:creationId xmlns:a16="http://schemas.microsoft.com/office/drawing/2014/main" id="{F383C42A-41E3-4440-87F1-5BAAB6BD99E2}"/>
                </a:ext>
              </a:extLst>
            </p:cNvPr>
            <p:cNvSpPr txBox="1">
              <a:spLocks/>
            </p:cNvSpPr>
            <p:nvPr/>
          </p:nvSpPr>
          <p:spPr>
            <a:xfrm>
              <a:off x="1641067" y="1917018"/>
              <a:ext cx="9072224"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altLang="zh-CN" sz="3600" b="1" dirty="0" smtClean="0">
                  <a:solidFill>
                    <a:srgbClr val="FF0000"/>
                  </a:solidFill>
                  <a:effectLst>
                    <a:outerShdw blurRad="38100" dist="38100" dir="2700000" algn="tl">
                      <a:srgbClr val="000000">
                        <a:alpha val="43137"/>
                      </a:srgbClr>
                    </a:outerShdw>
                  </a:effectLst>
                  <a:latin typeface="#9Slide03 Arima Madurai Black" panose="020B0604020202020204" charset="-93"/>
                  <a:ea typeface="仓耳章鱼小丸子体 W01" panose="02020400000000000000" pitchFamily="18" charset="-122"/>
                  <a:cs typeface="#9Slide03 Arima Madurai Black" panose="020B0604020202020204" charset="-93"/>
                </a:rPr>
                <a:t>Ông bị tra khảo nhưng vẫn dọa cho quân giặc khiếp sợ, ông giả vờ đưa giặc đi bắt những người khác, rồi nhảy xuống nước trốn đi</a:t>
              </a:r>
            </a:p>
          </p:txBody>
        </p:sp>
      </p:grpSp>
    </p:spTree>
    <p:custDataLst>
      <p:tags r:id="rId1"/>
    </p:custDataLst>
    <p:extLst>
      <p:ext uri="{BB962C8B-B14F-4D97-AF65-F5344CB8AC3E}">
        <p14:creationId xmlns:p14="http://schemas.microsoft.com/office/powerpoint/2010/main" val="1840687842"/>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248900" y="0"/>
            <a:ext cx="1943112" cy="2744106"/>
          </a:xfrm>
          <a:prstGeom prst="rect">
            <a:avLst/>
          </a:prstGeom>
        </p:spPr>
      </p:pic>
      <p:pic>
        <p:nvPicPr>
          <p:cNvPr id="15" name="图片 14">
            <a:extLst>
              <a:ext uri="{FF2B5EF4-FFF2-40B4-BE49-F238E27FC236}">
                <a16:creationId xmlns:a16="http://schemas.microsoft.com/office/drawing/2014/main" id="{90E7D55D-4592-4DFE-AECC-38D15B4B5D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3784"/>
          <a:stretch/>
        </p:blipFill>
        <p:spPr>
          <a:xfrm rot="486197">
            <a:off x="8802875" y="2520881"/>
            <a:ext cx="3312738" cy="5002932"/>
          </a:xfrm>
          <a:prstGeom prst="rect">
            <a:avLst/>
          </a:prstGeom>
        </p:spPr>
      </p:pic>
      <p:grpSp>
        <p:nvGrpSpPr>
          <p:cNvPr id="4" name="Group 3">
            <a:extLst>
              <a:ext uri="{FF2B5EF4-FFF2-40B4-BE49-F238E27FC236}">
                <a16:creationId xmlns:a16="http://schemas.microsoft.com/office/drawing/2014/main" id="{7E3DB911-C11A-4FCD-BBB4-A3FB124E1D6C}"/>
              </a:ext>
            </a:extLst>
          </p:cNvPr>
          <p:cNvGrpSpPr/>
          <p:nvPr/>
        </p:nvGrpSpPr>
        <p:grpSpPr>
          <a:xfrm>
            <a:off x="930148" y="0"/>
            <a:ext cx="10219585" cy="1981129"/>
            <a:chOff x="1000871" y="1464684"/>
            <a:chExt cx="10219585" cy="4054132"/>
          </a:xfrm>
        </p:grpSpPr>
        <p:grpSp>
          <p:nvGrpSpPr>
            <p:cNvPr id="3" name="Group 2">
              <a:extLst>
                <a:ext uri="{FF2B5EF4-FFF2-40B4-BE49-F238E27FC236}">
                  <a16:creationId xmlns:a16="http://schemas.microsoft.com/office/drawing/2014/main" id="{F1703911-BA96-4BB3-96B3-052B9934173B}"/>
                </a:ext>
              </a:extLst>
            </p:cNvPr>
            <p:cNvGrpSpPr/>
            <p:nvPr/>
          </p:nvGrpSpPr>
          <p:grpSpPr>
            <a:xfrm>
              <a:off x="1000871" y="1464684"/>
              <a:ext cx="10219585" cy="4054132"/>
              <a:chOff x="1000871" y="856867"/>
              <a:chExt cx="10219585" cy="5308600"/>
            </a:xfrm>
          </p:grpSpPr>
          <p:sp>
            <p:nvSpPr>
              <p:cNvPr id="2" name="Rectangle: Rounded Corners 1">
                <a:extLst>
                  <a:ext uri="{FF2B5EF4-FFF2-40B4-BE49-F238E27FC236}">
                    <a16:creationId xmlns:a16="http://schemas.microsoft.com/office/drawing/2014/main" id="{68C26D16-2DEF-4736-ACF4-ECBA5070AAC6}"/>
                  </a:ext>
                </a:extLst>
              </p:cNvPr>
              <p:cNvSpPr/>
              <p:nvPr/>
            </p:nvSpPr>
            <p:spPr>
              <a:xfrm>
                <a:off x="1000871" y="856867"/>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Rounded Corners 27">
                <a:extLst>
                  <a:ext uri="{FF2B5EF4-FFF2-40B4-BE49-F238E27FC236}">
                    <a16:creationId xmlns:a16="http://schemas.microsoft.com/office/drawing/2014/main" id="{535A35C8-55EE-4EE8-91FB-D1853AFF8D50}"/>
                  </a:ext>
                </a:extLst>
              </p:cNvPr>
              <p:cNvSpPr/>
              <p:nvPr/>
            </p:nvSpPr>
            <p:spPr>
              <a:xfrm>
                <a:off x="1161143" y="1039660"/>
                <a:ext cx="9869714" cy="4943020"/>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标题 1">
              <a:extLst>
                <a:ext uri="{FF2B5EF4-FFF2-40B4-BE49-F238E27FC236}">
                  <a16:creationId xmlns:a16="http://schemas.microsoft.com/office/drawing/2014/main" id="{F383C42A-41E3-4440-87F1-5BAAB6BD99E2}"/>
                </a:ext>
              </a:extLst>
            </p:cNvPr>
            <p:cNvSpPr txBox="1">
              <a:spLocks/>
            </p:cNvSpPr>
            <p:nvPr/>
          </p:nvSpPr>
          <p:spPr>
            <a:xfrm>
              <a:off x="3464041" y="1870274"/>
              <a:ext cx="7661616" cy="279966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50000"/>
                </a:lnSpc>
              </a:pPr>
              <a:r>
                <a:rPr lang="en-US" altLang="zh-CN" sz="4400" b="1" dirty="0" smtClean="0">
                  <a:solidFill>
                    <a:srgbClr val="224A4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rPr>
                <a:t> </a:t>
              </a:r>
              <a:endParaRPr lang="zh-CN" altLang="en-US" sz="8000" b="1" dirty="0">
                <a:solidFill>
                  <a:srgbClr val="224A4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9" name="Picture 2" descr="Dấu chấm hỏi png | PNGEgg">
            <a:extLst>
              <a:ext uri="{FF2B5EF4-FFF2-40B4-BE49-F238E27FC236}">
                <a16:creationId xmlns:a16="http://schemas.microsoft.com/office/drawing/2014/main" id="{FF453928-FCB8-46EE-9953-BD2F08E49E6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112131" y="21799"/>
            <a:ext cx="1943112" cy="193752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1224990" y="536046"/>
            <a:ext cx="10515600" cy="1325563"/>
          </a:xfrm>
        </p:spPr>
        <p:txBody>
          <a:bodyPr>
            <a:normAutofit/>
          </a:bodyPr>
          <a:lstStyle/>
          <a:p>
            <a:r>
              <a:rPr lang="en-US" sz="3800" dirty="0" smtClean="0">
                <a:latin typeface="#9Slide03 Arima Madurai Black" panose="020B0604020202020204" charset="-93"/>
                <a:cs typeface="#9Slide03 Arima Madurai Black" panose="020B0604020202020204" charset="-93"/>
              </a:rPr>
              <a:t>     Hoàn thành câu văn sau để nêu lên </a:t>
            </a:r>
            <a:br>
              <a:rPr lang="en-US" sz="3800" dirty="0" smtClean="0">
                <a:latin typeface="#9Slide03 Arima Madurai Black" panose="020B0604020202020204" charset="-93"/>
                <a:cs typeface="#9Slide03 Arima Madurai Black" panose="020B0604020202020204" charset="-93"/>
              </a:rPr>
            </a:br>
            <a:r>
              <a:rPr lang="en-US" sz="3800" dirty="0">
                <a:latin typeface="#9Slide03 Arima Madurai Black" panose="020B0604020202020204" charset="-93"/>
                <a:cs typeface="#9Slide03 Arima Madurai Black" panose="020B0604020202020204" charset="-93"/>
              </a:rPr>
              <a:t> </a:t>
            </a:r>
            <a:r>
              <a:rPr lang="en-US" sz="3800" dirty="0" smtClean="0">
                <a:latin typeface="#9Slide03 Arima Madurai Black" panose="020B0604020202020204" charset="-93"/>
                <a:cs typeface="#9Slide03 Arima Madurai Black" panose="020B0604020202020204" charset="-93"/>
              </a:rPr>
              <a:t> suy nghĩ của em về ông Yết Kiêu.</a:t>
            </a:r>
            <a:endParaRPr lang="vi-VN" sz="3800" dirty="0">
              <a:latin typeface="#9Slide03 Arima Madurai Black" panose="020B0604020202020204" charset="-93"/>
              <a:cs typeface="#9Slide03 Arima Madurai Black" panose="020B0604020202020204" charset="-93"/>
            </a:endParaRPr>
          </a:p>
        </p:txBody>
      </p:sp>
      <p:grpSp>
        <p:nvGrpSpPr>
          <p:cNvPr id="11" name="Group 10">
            <a:extLst>
              <a:ext uri="{FF2B5EF4-FFF2-40B4-BE49-F238E27FC236}">
                <a16:creationId xmlns:a16="http://schemas.microsoft.com/office/drawing/2014/main" id="{E1BBA1A3-31B9-4E93-869C-78A631E7D11C}"/>
              </a:ext>
            </a:extLst>
          </p:cNvPr>
          <p:cNvGrpSpPr/>
          <p:nvPr/>
        </p:nvGrpSpPr>
        <p:grpSpPr>
          <a:xfrm>
            <a:off x="930148" y="2187367"/>
            <a:ext cx="10117221" cy="4059284"/>
            <a:chOff x="986208" y="1329418"/>
            <a:chExt cx="10219585" cy="4199164"/>
          </a:xfrm>
        </p:grpSpPr>
        <p:grpSp>
          <p:nvGrpSpPr>
            <p:cNvPr id="12" name="Group 11">
              <a:extLst>
                <a:ext uri="{FF2B5EF4-FFF2-40B4-BE49-F238E27FC236}">
                  <a16:creationId xmlns:a16="http://schemas.microsoft.com/office/drawing/2014/main" id="{F1703911-BA96-4BB3-96B3-052B9934173B}"/>
                </a:ext>
              </a:extLst>
            </p:cNvPr>
            <p:cNvGrpSpPr/>
            <p:nvPr/>
          </p:nvGrpSpPr>
          <p:grpSpPr>
            <a:xfrm>
              <a:off x="986208" y="1329418"/>
              <a:ext cx="10219585" cy="4199164"/>
              <a:chOff x="986208" y="774700"/>
              <a:chExt cx="10219585" cy="5308600"/>
            </a:xfrm>
          </p:grpSpPr>
          <p:sp>
            <p:nvSpPr>
              <p:cNvPr id="14" name="Rectangle: Rounded Corners 1">
                <a:extLst>
                  <a:ext uri="{FF2B5EF4-FFF2-40B4-BE49-F238E27FC236}">
                    <a16:creationId xmlns:a16="http://schemas.microsoft.com/office/drawing/2014/main" id="{68C26D16-2DEF-4736-ACF4-ECBA5070AAC6}"/>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27">
                <a:extLst>
                  <a:ext uri="{FF2B5EF4-FFF2-40B4-BE49-F238E27FC236}">
                    <a16:creationId xmlns:a16="http://schemas.microsoft.com/office/drawing/2014/main" id="{535A35C8-55EE-4EE8-91FB-D1853AFF8D50}"/>
                  </a:ext>
                </a:extLst>
              </p:cNvPr>
              <p:cNvSpPr/>
              <p:nvPr/>
            </p:nvSpPr>
            <p:spPr>
              <a:xfrm>
                <a:off x="1060257" y="940202"/>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标题 1">
              <a:extLst>
                <a:ext uri="{FF2B5EF4-FFF2-40B4-BE49-F238E27FC236}">
                  <a16:creationId xmlns:a16="http://schemas.microsoft.com/office/drawing/2014/main" id="{F383C42A-41E3-4440-87F1-5BAAB6BD99E2}"/>
                </a:ext>
              </a:extLst>
            </p:cNvPr>
            <p:cNvSpPr txBox="1">
              <a:spLocks/>
            </p:cNvSpPr>
            <p:nvPr/>
          </p:nvSpPr>
          <p:spPr>
            <a:xfrm>
              <a:off x="1559888" y="1559824"/>
              <a:ext cx="9072224" cy="34377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en-US" altLang="zh-CN" sz="3600" b="1" dirty="0" smtClean="0">
                  <a:solidFill>
                    <a:srgbClr val="FF0000"/>
                  </a:solidFill>
                  <a:effectLst>
                    <a:outerShdw blurRad="38100" dist="38100" dir="2700000" algn="tl">
                      <a:srgbClr val="000000">
                        <a:alpha val="43137"/>
                      </a:srgbClr>
                    </a:outerShdw>
                  </a:effectLst>
                  <a:latin typeface="#9Slide03 Arima Madurai Black" panose="020B0604020202020204" charset="-93"/>
                  <a:ea typeface="仓耳章鱼小丸子体 W01" panose="02020400000000000000" pitchFamily="18" charset="-122"/>
                  <a:cs typeface="#9Slide03 Arima Madurai Black" panose="020B0604020202020204" charset="-93"/>
                </a:rPr>
                <a:t>Ông Yết Kiêu là người……………………….</a:t>
              </a:r>
            </a:p>
            <a:p>
              <a:pPr algn="l">
                <a:lnSpc>
                  <a:spcPct val="150000"/>
                </a:lnSpc>
              </a:pPr>
              <a:r>
                <a:rPr lang="en-US" altLang="zh-CN" sz="3600" b="1" dirty="0" smtClean="0">
                  <a:solidFill>
                    <a:srgbClr val="FF0000"/>
                  </a:solidFill>
                  <a:effectLst>
                    <a:outerShdw blurRad="38100" dist="38100" dir="2700000" algn="tl">
                      <a:srgbClr val="000000">
                        <a:alpha val="43137"/>
                      </a:srgbClr>
                    </a:outerShdw>
                  </a:effectLst>
                  <a:latin typeface="#9Slide03 Arima Madurai Black" panose="020B0604020202020204" charset="-93"/>
                  <a:ea typeface="仓耳章鱼小丸子体 W01" panose="02020400000000000000" pitchFamily="18" charset="-122"/>
                  <a:cs typeface="#9Slide03 Arima Madurai Black" panose="020B0604020202020204" charset="-93"/>
                </a:rPr>
                <a:t>…………………………………………………</a:t>
              </a:r>
            </a:p>
            <a:p>
              <a:pPr algn="l">
                <a:lnSpc>
                  <a:spcPct val="150000"/>
                </a:lnSpc>
              </a:pPr>
              <a:r>
                <a:rPr lang="en-US" altLang="zh-CN" sz="3600" b="1" dirty="0" smtClean="0">
                  <a:solidFill>
                    <a:srgbClr val="FF0000"/>
                  </a:solidFill>
                  <a:effectLst>
                    <a:outerShdw blurRad="38100" dist="38100" dir="2700000" algn="tl">
                      <a:srgbClr val="000000">
                        <a:alpha val="43137"/>
                      </a:srgbClr>
                    </a:outerShdw>
                  </a:effectLst>
                  <a:latin typeface="#9Slide03 Arima Madurai Black" panose="020B0604020202020204" charset="-93"/>
                  <a:ea typeface="仓耳章鱼小丸子体 W01" panose="02020400000000000000" pitchFamily="18" charset="-122"/>
                  <a:cs typeface="#9Slide03 Arima Madurai Black" panose="020B0604020202020204" charset="-93"/>
                </a:rPr>
                <a:t>…………………………………………………</a:t>
              </a:r>
            </a:p>
            <a:p>
              <a:pPr algn="l">
                <a:lnSpc>
                  <a:spcPct val="150000"/>
                </a:lnSpc>
              </a:pPr>
              <a:r>
                <a:rPr lang="en-US" altLang="zh-CN" sz="3600" b="1" dirty="0" smtClean="0">
                  <a:solidFill>
                    <a:srgbClr val="FF0000"/>
                  </a:solidFill>
                  <a:effectLst>
                    <a:outerShdw blurRad="38100" dist="38100" dir="2700000" algn="tl">
                      <a:srgbClr val="000000">
                        <a:alpha val="43137"/>
                      </a:srgbClr>
                    </a:outerShdw>
                  </a:effectLst>
                  <a:latin typeface="#9Slide03 Arima Madurai Black" panose="020B0604020202020204" charset="-93"/>
                  <a:ea typeface="仓耳章鱼小丸子体 W01" panose="02020400000000000000" pitchFamily="18" charset="-122"/>
                  <a:cs typeface="#9Slide03 Arima Madurai Black" panose="020B0604020202020204" charset="-93"/>
                </a:rPr>
                <a:t>…………………………………………………</a:t>
              </a:r>
            </a:p>
          </p:txBody>
        </p:sp>
      </p:grpSp>
      <p:sp>
        <p:nvSpPr>
          <p:cNvPr id="6" name="Cloud Callout 5"/>
          <p:cNvSpPr/>
          <p:nvPr/>
        </p:nvSpPr>
        <p:spPr>
          <a:xfrm>
            <a:off x="9781605" y="1149639"/>
            <a:ext cx="2626197" cy="1543461"/>
          </a:xfrm>
          <a:prstGeom prst="cloud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solidFill>
                  <a:srgbClr val="FFFF00"/>
                </a:solidFill>
                <a:latin typeface="#9Slide03 Arima Madurai Black" panose="020B0604020202020204" charset="-93"/>
                <a:cs typeface="#9Slide03 Arima Madurai Black" panose="020B0604020202020204" charset="-93"/>
              </a:rPr>
              <a:t>Làm việc cá nhân trong 2 phút</a:t>
            </a:r>
            <a:endParaRPr lang="vi-VN" sz="2000" dirty="0">
              <a:solidFill>
                <a:srgbClr val="FFFF00"/>
              </a:solidFill>
              <a:latin typeface="#9Slide03 Arima Madurai Black" panose="020B0604020202020204" charset="-93"/>
              <a:cs typeface="#9Slide03 Arima Madurai Black" panose="020B0604020202020204" charset="-93"/>
            </a:endParaRPr>
          </a:p>
        </p:txBody>
      </p:sp>
    </p:spTree>
    <p:custDataLst>
      <p:tags r:id="rId1"/>
    </p:custDataLst>
    <p:extLst>
      <p:ext uri="{BB962C8B-B14F-4D97-AF65-F5344CB8AC3E}">
        <p14:creationId xmlns:p14="http://schemas.microsoft.com/office/powerpoint/2010/main" val="2076432423"/>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solidFill>
            <a:srgbClr val="FECC01"/>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ln w="6600">
                  <a:noFill/>
                  <a:prstDash val="solid"/>
                </a:ln>
                <a:solidFill>
                  <a:schemeClr val="tx1"/>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Hộp </a:t>
            </a:r>
            <a:endParaRPr lang="en-US" sz="4800" dirty="0">
              <a:ln w="6600">
                <a:noFill/>
                <a:prstDash val="solid"/>
              </a:ln>
              <a:solidFill>
                <a:schemeClr val="tx1"/>
              </a:solidFill>
              <a:latin typeface="Times New Roman" panose="02020603050405020304" pitchFamily="18" charset="0"/>
              <a:cs typeface="Times New Roman" panose="02020603050405020304" pitchFamily="18" charset="0"/>
            </a:endParaRPr>
          </a:p>
        </p:txBody>
      </p:sp>
      <p:sp>
        <p:nvSpPr>
          <p:cNvPr id="9" name="Hexagon 8">
            <a:extLst>
              <a:ext uri="{FF2B5EF4-FFF2-40B4-BE49-F238E27FC236}">
                <a16:creationId xmlns:a16="http://schemas.microsoft.com/office/drawing/2014/main" id="{ECB32C92-7DDE-4979-AB3A-808B65CBF3F1}"/>
              </a:ext>
            </a:extLst>
          </p:cNvPr>
          <p:cNvSpPr/>
          <p:nvPr/>
        </p:nvSpPr>
        <p:spPr>
          <a:xfrm>
            <a:off x="2420927" y="198118"/>
            <a:ext cx="2740154" cy="2362201"/>
          </a:xfrm>
          <a:prstGeom prst="hexagon">
            <a:avLst/>
          </a:prstGeom>
          <a:solidFill>
            <a:srgbClr val="FECC01"/>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ln w="6600">
                  <a:noFill/>
                  <a:prstDash val="solid"/>
                </a:ln>
                <a:solidFill>
                  <a:schemeClr val="tx1"/>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quà</a:t>
            </a:r>
            <a:endParaRPr lang="en-US" sz="4800" dirty="0">
              <a:ln w="6600">
                <a:noFill/>
                <a:prstDash val="solid"/>
              </a:ln>
              <a:solidFill>
                <a:schemeClr val="tx1"/>
              </a:solidFill>
              <a:latin typeface="Times New Roman" panose="02020603050405020304" pitchFamily="18" charset="0"/>
              <a:cs typeface="Times New Roman" panose="02020603050405020304" pitchFamily="18" charset="0"/>
            </a:endParaRPr>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solidFill>
            <a:srgbClr val="FECC01"/>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w="6600">
                  <a:noFill/>
                  <a:prstDash val="solid"/>
                </a:ln>
                <a:solidFill>
                  <a:schemeClr val="tx1"/>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m</a:t>
            </a:r>
            <a:r>
              <a:rPr lang="en-US" sz="4800" b="1" dirty="0" smtClean="0">
                <a:ln w="6600">
                  <a:noFill/>
                  <a:prstDash val="solid"/>
                </a:ln>
                <a:solidFill>
                  <a:schemeClr val="tx1"/>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ật</a:t>
            </a:r>
            <a:endParaRPr lang="en-US" sz="4800" b="1" dirty="0">
              <a:ln w="6600">
                <a:noFill/>
                <a:prstDash val="solid"/>
              </a:ln>
              <a:solidFill>
                <a:schemeClr val="tx1"/>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solidFill>
            <a:srgbClr val="FECC01"/>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ln w="6600">
                  <a:noFill/>
                  <a:prstDash val="solid"/>
                </a:ln>
                <a:solidFill>
                  <a:schemeClr val="tx1"/>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bí</a:t>
            </a:r>
            <a:endParaRPr lang="en-US" sz="4800" dirty="0">
              <a:ln w="6600">
                <a:noFill/>
                <a:prstDash val="solid"/>
              </a:ln>
              <a:solidFill>
                <a:schemeClr val="tx1"/>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5699" y="2833507"/>
            <a:ext cx="2650039" cy="2661817"/>
          </a:xfrm>
          <a:prstGeom prst="rect">
            <a:avLst/>
          </a:prstGeom>
        </p:spPr>
      </p:pic>
    </p:spTree>
    <p:extLst>
      <p:ext uri="{BB962C8B-B14F-4D97-AF65-F5344CB8AC3E}">
        <p14:creationId xmlns:p14="http://schemas.microsoft.com/office/powerpoint/2010/main" val="319187372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par>
                                <p:cTn id="9" presetID="2" presetClass="entr" presetSubtype="1" accel="100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4" accel="10000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accel="10000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1" presetClass="emph" presetSubtype="0" repeatCount="indefinite" fill="hold" grpId="1" nodeType="afterEffect">
                                  <p:stCondLst>
                                    <p:cond delay="0"/>
                                  </p:stCondLst>
                                  <p:childTnLst>
                                    <p:animClr clrSpc="hsl" dir="cw">
                                      <p:cBhvr override="childStyle">
                                        <p:cTn id="23" dur="1000" fill="hold"/>
                                        <p:tgtEl>
                                          <p:spTgt spid="8"/>
                                        </p:tgtEl>
                                        <p:attrNameLst>
                                          <p:attrName>style.color</p:attrName>
                                        </p:attrNameLst>
                                      </p:cBhvr>
                                      <p:by>
                                        <p:hsl h="7200000" s="0" l="0"/>
                                      </p:by>
                                    </p:animClr>
                                    <p:animClr clrSpc="hsl" dir="cw">
                                      <p:cBhvr>
                                        <p:cTn id="24" dur="1000" fill="hold"/>
                                        <p:tgtEl>
                                          <p:spTgt spid="8"/>
                                        </p:tgtEl>
                                        <p:attrNameLst>
                                          <p:attrName>fillcolor</p:attrName>
                                        </p:attrNameLst>
                                      </p:cBhvr>
                                      <p:by>
                                        <p:hsl h="7200000" s="0" l="0"/>
                                      </p:by>
                                    </p:animClr>
                                    <p:animClr clrSpc="hsl" dir="cw">
                                      <p:cBhvr>
                                        <p:cTn id="25" dur="1000" fill="hold"/>
                                        <p:tgtEl>
                                          <p:spTgt spid="8"/>
                                        </p:tgtEl>
                                        <p:attrNameLst>
                                          <p:attrName>stroke.color</p:attrName>
                                        </p:attrNameLst>
                                      </p:cBhvr>
                                      <p:by>
                                        <p:hsl h="7200000" s="0" l="0"/>
                                      </p:by>
                                    </p:animClr>
                                    <p:set>
                                      <p:cBhvr>
                                        <p:cTn id="26" dur="1000" fill="hold"/>
                                        <p:tgtEl>
                                          <p:spTgt spid="8"/>
                                        </p:tgtEl>
                                        <p:attrNameLst>
                                          <p:attrName>fill.type</p:attrName>
                                        </p:attrNameLst>
                                      </p:cBhvr>
                                      <p:to>
                                        <p:strVal val="solid"/>
                                      </p:to>
                                    </p:set>
                                  </p:childTnLst>
                                </p:cTn>
                              </p:par>
                              <p:par>
                                <p:cTn id="27" presetID="21" presetClass="emph" presetSubtype="0" repeatCount="indefinite" fill="hold" grpId="1" nodeType="withEffect">
                                  <p:stCondLst>
                                    <p:cond delay="0"/>
                                  </p:stCondLst>
                                  <p:childTnLst>
                                    <p:animClr clrSpc="hsl" dir="cw">
                                      <p:cBhvr override="childStyle">
                                        <p:cTn id="28" dur="500" fill="hold"/>
                                        <p:tgtEl>
                                          <p:spTgt spid="9"/>
                                        </p:tgtEl>
                                        <p:attrNameLst>
                                          <p:attrName>style.color</p:attrName>
                                        </p:attrNameLst>
                                      </p:cBhvr>
                                      <p:by>
                                        <p:hsl h="7200000" s="0" l="0"/>
                                      </p:by>
                                    </p:animClr>
                                    <p:animClr clrSpc="hsl" dir="cw">
                                      <p:cBhvr>
                                        <p:cTn id="29" dur="500" fill="hold"/>
                                        <p:tgtEl>
                                          <p:spTgt spid="9"/>
                                        </p:tgtEl>
                                        <p:attrNameLst>
                                          <p:attrName>fillcolor</p:attrName>
                                        </p:attrNameLst>
                                      </p:cBhvr>
                                      <p:by>
                                        <p:hsl h="7200000" s="0" l="0"/>
                                      </p:by>
                                    </p:animClr>
                                    <p:animClr clrSpc="hsl" dir="cw">
                                      <p:cBhvr>
                                        <p:cTn id="30" dur="500" fill="hold"/>
                                        <p:tgtEl>
                                          <p:spTgt spid="9"/>
                                        </p:tgtEl>
                                        <p:attrNameLst>
                                          <p:attrName>stroke.color</p:attrName>
                                        </p:attrNameLst>
                                      </p:cBhvr>
                                      <p:by>
                                        <p:hsl h="7200000" s="0" l="0"/>
                                      </p:by>
                                    </p:animClr>
                                    <p:set>
                                      <p:cBhvr>
                                        <p:cTn id="31" dur="500" fill="hold"/>
                                        <p:tgtEl>
                                          <p:spTgt spid="9"/>
                                        </p:tgtEl>
                                        <p:attrNameLst>
                                          <p:attrName>fill.type</p:attrName>
                                        </p:attrNameLst>
                                      </p:cBhvr>
                                      <p:to>
                                        <p:strVal val="solid"/>
                                      </p:to>
                                    </p:set>
                                  </p:childTnLst>
                                </p:cTn>
                              </p:par>
                              <p:par>
                                <p:cTn id="32" presetID="21" presetClass="emph" presetSubtype="0" repeatCount="indefinite" fill="hold" grpId="1" nodeType="withEffect">
                                  <p:stCondLst>
                                    <p:cond delay="0"/>
                                  </p:stCondLst>
                                  <p:childTnLst>
                                    <p:animClr clrSpc="hsl" dir="cw">
                                      <p:cBhvr override="childStyle">
                                        <p:cTn id="33" dur="750" fill="hold"/>
                                        <p:tgtEl>
                                          <p:spTgt spid="13"/>
                                        </p:tgtEl>
                                        <p:attrNameLst>
                                          <p:attrName>style.color</p:attrName>
                                        </p:attrNameLst>
                                      </p:cBhvr>
                                      <p:by>
                                        <p:hsl h="7200000" s="0" l="0"/>
                                      </p:by>
                                    </p:animClr>
                                    <p:animClr clrSpc="hsl" dir="cw">
                                      <p:cBhvr>
                                        <p:cTn id="34" dur="750" fill="hold"/>
                                        <p:tgtEl>
                                          <p:spTgt spid="13"/>
                                        </p:tgtEl>
                                        <p:attrNameLst>
                                          <p:attrName>fillcolor</p:attrName>
                                        </p:attrNameLst>
                                      </p:cBhvr>
                                      <p:by>
                                        <p:hsl h="7200000" s="0" l="0"/>
                                      </p:by>
                                    </p:animClr>
                                    <p:animClr clrSpc="hsl" dir="cw">
                                      <p:cBhvr>
                                        <p:cTn id="35" dur="750" fill="hold"/>
                                        <p:tgtEl>
                                          <p:spTgt spid="13"/>
                                        </p:tgtEl>
                                        <p:attrNameLst>
                                          <p:attrName>stroke.color</p:attrName>
                                        </p:attrNameLst>
                                      </p:cBhvr>
                                      <p:by>
                                        <p:hsl h="7200000" s="0" l="0"/>
                                      </p:by>
                                    </p:animClr>
                                    <p:set>
                                      <p:cBhvr>
                                        <p:cTn id="36" dur="750" fill="hold"/>
                                        <p:tgtEl>
                                          <p:spTgt spid="13"/>
                                        </p:tgtEl>
                                        <p:attrNameLst>
                                          <p:attrName>fill.type</p:attrName>
                                        </p:attrNameLst>
                                      </p:cBhvr>
                                      <p:to>
                                        <p:strVal val="solid"/>
                                      </p:to>
                                    </p:set>
                                  </p:childTnLst>
                                </p:cTn>
                              </p:par>
                              <p:par>
                                <p:cTn id="37" presetID="21" presetClass="emph" presetSubtype="0" repeatCount="indefinite" fill="hold" grpId="1" nodeType="withEffect">
                                  <p:stCondLst>
                                    <p:cond delay="0"/>
                                  </p:stCondLst>
                                  <p:childTnLst>
                                    <p:animClr clrSpc="hsl" dir="cw">
                                      <p:cBhvr override="childStyle">
                                        <p:cTn id="38" dur="250" fill="hold"/>
                                        <p:tgtEl>
                                          <p:spTgt spid="10"/>
                                        </p:tgtEl>
                                        <p:attrNameLst>
                                          <p:attrName>style.color</p:attrName>
                                        </p:attrNameLst>
                                      </p:cBhvr>
                                      <p:by>
                                        <p:hsl h="7200000" s="0" l="0"/>
                                      </p:by>
                                    </p:animClr>
                                    <p:animClr clrSpc="hsl" dir="cw">
                                      <p:cBhvr>
                                        <p:cTn id="39" dur="250" fill="hold"/>
                                        <p:tgtEl>
                                          <p:spTgt spid="10"/>
                                        </p:tgtEl>
                                        <p:attrNameLst>
                                          <p:attrName>fillcolor</p:attrName>
                                        </p:attrNameLst>
                                      </p:cBhvr>
                                      <p:by>
                                        <p:hsl h="7200000" s="0" l="0"/>
                                      </p:by>
                                    </p:animClr>
                                    <p:animClr clrSpc="hsl" dir="cw">
                                      <p:cBhvr>
                                        <p:cTn id="40" dur="250" fill="hold"/>
                                        <p:tgtEl>
                                          <p:spTgt spid="10"/>
                                        </p:tgtEl>
                                        <p:attrNameLst>
                                          <p:attrName>stroke.color</p:attrName>
                                        </p:attrNameLst>
                                      </p:cBhvr>
                                      <p:by>
                                        <p:hsl h="7200000" s="0" l="0"/>
                                      </p:by>
                                    </p:animClr>
                                    <p:set>
                                      <p:cBhvr>
                                        <p:cTn id="41" dur="250" fill="hold"/>
                                        <p:tgtEl>
                                          <p:spTgt spid="10"/>
                                        </p:tgtEl>
                                        <p:attrNameLst>
                                          <p:attrName>fill.type</p:attrName>
                                        </p:attrNameLst>
                                      </p:cBhvr>
                                      <p:to>
                                        <p:strVal val="solid"/>
                                      </p:to>
                                    </p:set>
                                  </p:childTnLst>
                                </p:cTn>
                              </p:par>
                              <p:par>
                                <p:cTn id="42" presetID="2" presetClass="entr" presetSubtype="8"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1000" fill="hold"/>
                                        <p:tgtEl>
                                          <p:spTgt spid="15"/>
                                        </p:tgtEl>
                                        <p:attrNameLst>
                                          <p:attrName>ppt_x</p:attrName>
                                        </p:attrNameLst>
                                      </p:cBhvr>
                                      <p:tavLst>
                                        <p:tav tm="0">
                                          <p:val>
                                            <p:strVal val="0-#ppt_w/2"/>
                                          </p:val>
                                        </p:tav>
                                        <p:tav tm="100000">
                                          <p:val>
                                            <p:strVal val="#ppt_x"/>
                                          </p:val>
                                        </p:tav>
                                      </p:tavLst>
                                    </p:anim>
                                    <p:anim calcmode="lin" valueType="num">
                                      <p:cBhvr additive="base">
                                        <p:cTn id="45"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76D6E75-6986-4C09-BBE0-2AE5BA512729}"/>
              </a:ext>
            </a:extLst>
          </p:cNvPr>
          <p:cNvSpPr/>
          <p:nvPr/>
        </p:nvSpPr>
        <p:spPr>
          <a:xfrm>
            <a:off x="12968131" y="-976059"/>
            <a:ext cx="1645920" cy="1645920"/>
          </a:xfrm>
          <a:prstGeom prst="ellipse">
            <a:avLst/>
          </a:prstGeom>
          <a:solidFill>
            <a:schemeClr val="bg1"/>
          </a:solidFill>
          <a:ln w="7620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72A871CB-8588-42CE-BA3F-1492C119DF61}"/>
              </a:ext>
            </a:extLst>
          </p:cNvPr>
          <p:cNvGrpSpPr/>
          <p:nvPr/>
        </p:nvGrpSpPr>
        <p:grpSpPr>
          <a:xfrm>
            <a:off x="481568" y="1438386"/>
            <a:ext cx="11710432" cy="3902099"/>
            <a:chOff x="1012233" y="935233"/>
            <a:chExt cx="10506576" cy="2637800"/>
          </a:xfrm>
        </p:grpSpPr>
        <p:sp>
          <p:nvSpPr>
            <p:cNvPr id="6" name="Rectangle: Rounded Corners 5">
              <a:extLst>
                <a:ext uri="{FF2B5EF4-FFF2-40B4-BE49-F238E27FC236}">
                  <a16:creationId xmlns:a16="http://schemas.microsoft.com/office/drawing/2014/main" id="{23D9BEE7-EA64-468B-A8F4-6BF2567396C5}"/>
                </a:ext>
              </a:extLst>
            </p:cNvPr>
            <p:cNvSpPr/>
            <p:nvPr/>
          </p:nvSpPr>
          <p:spPr>
            <a:xfrm>
              <a:off x="1012233" y="935233"/>
              <a:ext cx="10057435" cy="2004318"/>
            </a:xfrm>
            <a:prstGeom prst="roundRect">
              <a:avLst/>
            </a:prstGeom>
            <a:ln w="38100">
              <a:solidFill>
                <a:srgbClr val="00659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1"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06 NK PowerSkills">
              <a:extLst>
                <a:ext uri="{FF2B5EF4-FFF2-40B4-BE49-F238E27FC236}">
                  <a16:creationId xmlns:a16="http://schemas.microsoft.com/office/drawing/2014/main" id="{C629BE4A-B9A9-4EAF-ACD0-FF2F6257A348}"/>
                </a:ext>
              </a:extLst>
            </p:cNvPr>
            <p:cNvSpPr txBox="1"/>
            <p:nvPr/>
          </p:nvSpPr>
          <p:spPr>
            <a:xfrm>
              <a:off x="1719645" y="1442226"/>
              <a:ext cx="9799164" cy="2130807"/>
            </a:xfrm>
            <a:prstGeom prst="rect">
              <a:avLst/>
            </a:prstGeom>
            <a:noFill/>
            <a:ln w="38100">
              <a:noFill/>
            </a:ln>
          </p:spPr>
          <p:txBody>
            <a:bodyPr wrap="square" rtlCol="0">
              <a:spAutoFit/>
            </a:bodyPr>
            <a:lstStyle/>
            <a:p>
              <a:pPr lvl="0"/>
              <a:r>
                <a:rPr lang="en-US" sz="4000" b="1" dirty="0" smtClean="0">
                  <a:ln w="0"/>
                  <a:solidFill>
                    <a:srgbClr val="FF0000"/>
                  </a:solidFill>
                  <a:latin typeface="Times New Roman" panose="02020603050405020304" pitchFamily="18" charset="0"/>
                  <a:cs typeface="Times New Roman" panose="02020603050405020304" pitchFamily="18" charset="0"/>
                </a:rPr>
                <a:t>Em hãy đọc đoạn văn cho thấy Yết Kiêu có tài bơi lặn rất đặc biệt</a:t>
              </a:r>
              <a:endParaRPr lang="en-US" sz="4800" b="1" dirty="0">
                <a:ln w="0"/>
                <a:solidFill>
                  <a:srgbClr val="FF0000"/>
                </a:solidFill>
                <a:latin typeface="Tiffany" panose="02020500000000000000" pitchFamily="18" charset="0"/>
                <a:ea typeface="Tiffany" panose="02020500000000000000" pitchFamily="18" charset="0"/>
                <a:cs typeface="Tiffany" panose="02020500000000000000" pitchFamily="18" charset="0"/>
              </a:endParaRPr>
            </a:p>
          </p:txBody>
        </p:sp>
      </p:grpSp>
      <p:grpSp>
        <p:nvGrpSpPr>
          <p:cNvPr id="13" name="Group 12">
            <a:extLst>
              <a:ext uri="{FF2B5EF4-FFF2-40B4-BE49-F238E27FC236}">
                <a16:creationId xmlns:a16="http://schemas.microsoft.com/office/drawing/2014/main" id="{3C045694-2201-46F6-9479-FA5256E1063C}"/>
              </a:ext>
            </a:extLst>
          </p:cNvPr>
          <p:cNvGrpSpPr/>
          <p:nvPr/>
        </p:nvGrpSpPr>
        <p:grpSpPr>
          <a:xfrm>
            <a:off x="12997462" y="-943515"/>
            <a:ext cx="1587258" cy="1587257"/>
            <a:chOff x="2152324" y="3622111"/>
            <a:chExt cx="1076651" cy="1076651"/>
          </a:xfrm>
        </p:grpSpPr>
        <p:sp>
          <p:nvSpPr>
            <p:cNvPr id="14" name="Oval 13">
              <a:extLst>
                <a:ext uri="{FF2B5EF4-FFF2-40B4-BE49-F238E27FC236}">
                  <a16:creationId xmlns:a16="http://schemas.microsoft.com/office/drawing/2014/main" id="{04FAAFF4-9905-434A-8A45-5F6189A46EA8}"/>
                </a:ext>
              </a:extLst>
            </p:cNvPr>
            <p:cNvSpPr/>
            <p:nvPr/>
          </p:nvSpPr>
          <p:spPr>
            <a:xfrm>
              <a:off x="2152324" y="3622111"/>
              <a:ext cx="1076651" cy="10766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C241C244-3A51-4883-A220-AB4C62AC3F3B}"/>
                </a:ext>
              </a:extLst>
            </p:cNvPr>
            <p:cNvPicPr>
              <a:picLocks noChangeAspect="1"/>
            </p:cNvPicPr>
            <p:nvPr/>
          </p:nvPicPr>
          <p:blipFill>
            <a:blip r:embed="rId4"/>
            <a:stretch>
              <a:fillRect/>
            </a:stretch>
          </p:blipFill>
          <p:spPr>
            <a:xfrm>
              <a:off x="2655878" y="3783806"/>
              <a:ext cx="90578" cy="426518"/>
            </a:xfrm>
            <a:prstGeom prst="rect">
              <a:avLst/>
            </a:prstGeom>
          </p:spPr>
        </p:pic>
      </p:grpSp>
      <p:sp>
        <p:nvSpPr>
          <p:cNvPr id="16" name="TextBox 15">
            <a:extLst>
              <a:ext uri="{FF2B5EF4-FFF2-40B4-BE49-F238E27FC236}">
                <a16:creationId xmlns:a16="http://schemas.microsoft.com/office/drawing/2014/main" id="{59CA7A9E-C240-463A-86D0-2386DB87D82F}"/>
              </a:ext>
            </a:extLst>
          </p:cNvPr>
          <p:cNvSpPr txBox="1"/>
          <p:nvPr/>
        </p:nvSpPr>
        <p:spPr>
          <a:xfrm>
            <a:off x="13513965" y="-1113984"/>
            <a:ext cx="585264" cy="523220"/>
          </a:xfrm>
          <a:prstGeom prst="rect">
            <a:avLst/>
          </a:prstGeom>
          <a:noFill/>
        </p:spPr>
        <p:txBody>
          <a:bodyPr wrap="square" rtlCol="0">
            <a:spAutoFit/>
          </a:bodyPr>
          <a:lstStyle/>
          <a:p>
            <a:pPr algn="ctr"/>
            <a:r>
              <a:rPr lang="en-US" sz="2800" dirty="0">
                <a:latin typeface="Tiffany" panose="02020500000000000000" pitchFamily="18" charset="0"/>
                <a:ea typeface="Tiffany" panose="02020500000000000000" pitchFamily="18" charset="0"/>
                <a:cs typeface="Tiffany" panose="02020500000000000000" pitchFamily="18" charset="0"/>
              </a:rPr>
              <a:t>10</a:t>
            </a:r>
          </a:p>
        </p:txBody>
      </p:sp>
      <p:pic>
        <p:nvPicPr>
          <p:cNvPr id="17" name="Picture 2" descr="Start button - Free multimedia icons">
            <a:extLst>
              <a:ext uri="{FF2B5EF4-FFF2-40B4-BE49-F238E27FC236}">
                <a16:creationId xmlns:a16="http://schemas.microsoft.com/office/drawing/2014/main" id="{DCCA78D9-4A7D-4D7C-923F-08C7ED511F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05627" y="-332541"/>
            <a:ext cx="1770927" cy="1770927"/>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6F810F5B-98F8-4901-BCB2-3C8EB889F55C}"/>
              </a:ext>
            </a:extLst>
          </p:cNvPr>
          <p:cNvGrpSpPr/>
          <p:nvPr/>
        </p:nvGrpSpPr>
        <p:grpSpPr>
          <a:xfrm rot="20763664">
            <a:off x="12438104" y="-517953"/>
            <a:ext cx="2870521" cy="2401747"/>
            <a:chOff x="5926238" y="2072642"/>
            <a:chExt cx="2870521" cy="2870521"/>
          </a:xfrm>
        </p:grpSpPr>
        <p:sp>
          <p:nvSpPr>
            <p:cNvPr id="19" name="Explosion: 14 Points 18">
              <a:extLst>
                <a:ext uri="{FF2B5EF4-FFF2-40B4-BE49-F238E27FC236}">
                  <a16:creationId xmlns:a16="http://schemas.microsoft.com/office/drawing/2014/main" id="{4AFAD381-41F7-416D-A943-93738A432EBA}"/>
                </a:ext>
              </a:extLst>
            </p:cNvPr>
            <p:cNvSpPr/>
            <p:nvPr/>
          </p:nvSpPr>
          <p:spPr>
            <a:xfrm rot="2464871">
              <a:off x="5926238" y="2072642"/>
              <a:ext cx="2870521" cy="2870521"/>
            </a:xfrm>
            <a:prstGeom prst="irregularSeal2">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20" name="TextBox 19">
              <a:extLst>
                <a:ext uri="{FF2B5EF4-FFF2-40B4-BE49-F238E27FC236}">
                  <a16:creationId xmlns:a16="http://schemas.microsoft.com/office/drawing/2014/main" id="{E2262718-E751-4352-9A3C-794D0C335C98}"/>
                </a:ext>
              </a:extLst>
            </p:cNvPr>
            <p:cNvSpPr txBox="1"/>
            <p:nvPr/>
          </p:nvSpPr>
          <p:spPr>
            <a:xfrm rot="836336">
              <a:off x="6264341" y="3121513"/>
              <a:ext cx="1797287" cy="698912"/>
            </a:xfrm>
            <a:prstGeom prst="rect">
              <a:avLst/>
            </a:prstGeom>
            <a:noFill/>
            <a:ln>
              <a:noFill/>
            </a:ln>
          </p:spPr>
          <p:txBody>
            <a:bodyPr wrap="none" rtlCol="0">
              <a:spAutoFit/>
            </a:bodyPr>
            <a:lstStyle/>
            <a:p>
              <a:r>
                <a:rPr lang="en-US" sz="3200" dirty="0">
                  <a:ln w="0"/>
                  <a:solidFill>
                    <a:srgbClr val="159397"/>
                  </a:solidFill>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Tahoma" panose="020B0604030504040204" pitchFamily="34" charset="0"/>
                </a:rPr>
                <a:t>HẾT GIỜ</a:t>
              </a:r>
            </a:p>
          </p:txBody>
        </p:sp>
      </p:grpSp>
    </p:spTree>
    <p:extLst>
      <p:ext uri="{BB962C8B-B14F-4D97-AF65-F5344CB8AC3E}">
        <p14:creationId xmlns:p14="http://schemas.microsoft.com/office/powerpoint/2010/main" val="3516757302"/>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8" presetClass="emph" presetSubtype="0" fill="hold" nodeType="withEffect">
                                  <p:stCondLst>
                                    <p:cond delay="0"/>
                                  </p:stCondLst>
                                  <p:childTnLst>
                                    <p:animRot by="21600000">
                                      <p:cBhvr>
                                        <p:cTn id="9" dur="10000" fill="hold"/>
                                        <p:tgtEl>
                                          <p:spTgt spid="13"/>
                                        </p:tgtEl>
                                        <p:attrNameLst>
                                          <p:attrName>r</p:attrName>
                                        </p:attrNameLst>
                                      </p:cBhvr>
                                    </p:animRot>
                                  </p:childTnLst>
                                  <p:subTnLst>
                                    <p:audio>
                                      <p:cMediaNode vol="100000">
                                        <p:cTn display="0" masterRel="sameClick">
                                          <p:stCondLst>
                                            <p:cond evt="begin" delay="0">
                                              <p:tn val="8"/>
                                            </p:cond>
                                          </p:stCondLst>
                                          <p:endCondLst>
                                            <p:cond evt="onStopAudio" delay="0">
                                              <p:tgtEl>
                                                <p:sldTgt/>
                                              </p:tgtEl>
                                            </p:cond>
                                          </p:endCondLst>
                                        </p:cTn>
                                        <p:tgtEl>
                                          <p:sndTgt r:embed="rId2" name="DH.wav"/>
                                        </p:tgtEl>
                                      </p:cMediaNode>
                                    </p:audio>
                                  </p:subTnLst>
                                </p:cTn>
                              </p:par>
                            </p:childTnLst>
                          </p:cTn>
                        </p:par>
                        <p:par>
                          <p:cTn id="10" fill="hold">
                            <p:stCondLst>
                              <p:cond delay="10000"/>
                            </p:stCondLst>
                            <p:childTnLst>
                              <p:par>
                                <p:cTn id="11" presetID="53" presetClass="entr" presetSubtype="1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subTnLst>
                                    <p:audio>
                                      <p:cMediaNode>
                                        <p:cTn display="0" masterRel="sameClick">
                                          <p:stCondLst>
                                            <p:cond evt="begin" delay="0">
                                              <p:tn val="11"/>
                                            </p:cond>
                                          </p:stCondLst>
                                          <p:endCondLst>
                                            <p:cond evt="onStopAudio" delay="0">
                                              <p:tgtEl>
                                                <p:sldTgt/>
                                              </p:tgtEl>
                                            </p:cond>
                                          </p:endCondLst>
                                        </p:cTn>
                                        <p:tgtEl>
                                          <p:sndTgt r:embed="rId3" name="du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BFC8B6A6-31EE-4FFB-89B1-C9A96E21AC33}"/>
              </a:ext>
            </a:extLst>
          </p:cNvPr>
          <p:cNvSpPr/>
          <p:nvPr/>
        </p:nvSpPr>
        <p:spPr>
          <a:xfrm>
            <a:off x="12968131" y="-976059"/>
            <a:ext cx="1645920" cy="1645920"/>
          </a:xfrm>
          <a:prstGeom prst="ellipse">
            <a:avLst/>
          </a:prstGeom>
          <a:solidFill>
            <a:schemeClr val="bg1"/>
          </a:solidFill>
          <a:ln w="7620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029C770D-1B41-4AA9-8979-9FBAC3A5FC33}"/>
              </a:ext>
            </a:extLst>
          </p:cNvPr>
          <p:cNvGrpSpPr/>
          <p:nvPr/>
        </p:nvGrpSpPr>
        <p:grpSpPr>
          <a:xfrm>
            <a:off x="12997462" y="-943515"/>
            <a:ext cx="1587258" cy="1587257"/>
            <a:chOff x="2152324" y="3622111"/>
            <a:chExt cx="1076651" cy="1076651"/>
          </a:xfrm>
        </p:grpSpPr>
        <p:sp>
          <p:nvSpPr>
            <p:cNvPr id="13" name="Oval 12">
              <a:extLst>
                <a:ext uri="{FF2B5EF4-FFF2-40B4-BE49-F238E27FC236}">
                  <a16:creationId xmlns:a16="http://schemas.microsoft.com/office/drawing/2014/main" id="{723A2199-054C-4962-AC35-67F0C6122284}"/>
                </a:ext>
              </a:extLst>
            </p:cNvPr>
            <p:cNvSpPr/>
            <p:nvPr/>
          </p:nvSpPr>
          <p:spPr>
            <a:xfrm>
              <a:off x="2152324" y="3622111"/>
              <a:ext cx="1076651" cy="10766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9850719C-B5D1-4255-BA47-9058A87A2999}"/>
                </a:ext>
              </a:extLst>
            </p:cNvPr>
            <p:cNvPicPr>
              <a:picLocks noChangeAspect="1"/>
            </p:cNvPicPr>
            <p:nvPr/>
          </p:nvPicPr>
          <p:blipFill>
            <a:blip r:embed="rId4"/>
            <a:stretch>
              <a:fillRect/>
            </a:stretch>
          </p:blipFill>
          <p:spPr>
            <a:xfrm>
              <a:off x="2655878" y="3783806"/>
              <a:ext cx="90578" cy="426518"/>
            </a:xfrm>
            <a:prstGeom prst="rect">
              <a:avLst/>
            </a:prstGeom>
          </p:spPr>
        </p:pic>
      </p:grpSp>
      <p:sp>
        <p:nvSpPr>
          <p:cNvPr id="15" name="TextBox 14">
            <a:extLst>
              <a:ext uri="{FF2B5EF4-FFF2-40B4-BE49-F238E27FC236}">
                <a16:creationId xmlns:a16="http://schemas.microsoft.com/office/drawing/2014/main" id="{12CBD8EF-94E7-43BB-8691-D8AF17197836}"/>
              </a:ext>
            </a:extLst>
          </p:cNvPr>
          <p:cNvSpPr txBox="1"/>
          <p:nvPr/>
        </p:nvSpPr>
        <p:spPr>
          <a:xfrm>
            <a:off x="13513965" y="-1113984"/>
            <a:ext cx="585264" cy="523220"/>
          </a:xfrm>
          <a:prstGeom prst="rect">
            <a:avLst/>
          </a:prstGeom>
          <a:noFill/>
        </p:spPr>
        <p:txBody>
          <a:bodyPr wrap="square" rtlCol="0">
            <a:spAutoFit/>
          </a:bodyPr>
          <a:lstStyle/>
          <a:p>
            <a:pPr algn="ctr"/>
            <a:r>
              <a:rPr lang="en-US" sz="2800" dirty="0">
                <a:latin typeface="Tiffany" panose="02020500000000000000" pitchFamily="18" charset="0"/>
                <a:ea typeface="Tiffany" panose="02020500000000000000" pitchFamily="18" charset="0"/>
                <a:cs typeface="Tiffany" panose="02020500000000000000" pitchFamily="18" charset="0"/>
              </a:rPr>
              <a:t>10</a:t>
            </a:r>
          </a:p>
        </p:txBody>
      </p:sp>
      <p:pic>
        <p:nvPicPr>
          <p:cNvPr id="16" name="Picture 2" descr="Start button - Free multimedia icons">
            <a:extLst>
              <a:ext uri="{FF2B5EF4-FFF2-40B4-BE49-F238E27FC236}">
                <a16:creationId xmlns:a16="http://schemas.microsoft.com/office/drawing/2014/main" id="{8E1AB493-4AFC-4DD9-9E04-14862EB6B77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05627" y="-332541"/>
            <a:ext cx="1770927" cy="1770927"/>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6DE418D9-D296-49EF-B114-45B0F3102C17}"/>
              </a:ext>
            </a:extLst>
          </p:cNvPr>
          <p:cNvGrpSpPr/>
          <p:nvPr/>
        </p:nvGrpSpPr>
        <p:grpSpPr>
          <a:xfrm rot="20763664">
            <a:off x="12438104" y="-517953"/>
            <a:ext cx="2870521" cy="2401747"/>
            <a:chOff x="5926238" y="2072642"/>
            <a:chExt cx="2870521" cy="2870521"/>
          </a:xfrm>
        </p:grpSpPr>
        <p:sp>
          <p:nvSpPr>
            <p:cNvPr id="18" name="Explosion: 14 Points 17">
              <a:extLst>
                <a:ext uri="{FF2B5EF4-FFF2-40B4-BE49-F238E27FC236}">
                  <a16:creationId xmlns:a16="http://schemas.microsoft.com/office/drawing/2014/main" id="{42752874-051A-46B5-83BA-20B2786349F9}"/>
                </a:ext>
              </a:extLst>
            </p:cNvPr>
            <p:cNvSpPr/>
            <p:nvPr/>
          </p:nvSpPr>
          <p:spPr>
            <a:xfrm rot="2464871">
              <a:off x="5926238" y="2072642"/>
              <a:ext cx="2870521" cy="2870521"/>
            </a:xfrm>
            <a:prstGeom prst="irregularSeal2">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9" name="TextBox 18">
              <a:extLst>
                <a:ext uri="{FF2B5EF4-FFF2-40B4-BE49-F238E27FC236}">
                  <a16:creationId xmlns:a16="http://schemas.microsoft.com/office/drawing/2014/main" id="{FAE782E9-EF68-4460-B6F0-8B39FB1BC3BE}"/>
                </a:ext>
              </a:extLst>
            </p:cNvPr>
            <p:cNvSpPr txBox="1"/>
            <p:nvPr/>
          </p:nvSpPr>
          <p:spPr>
            <a:xfrm rot="836336">
              <a:off x="6264341" y="3121513"/>
              <a:ext cx="1797287" cy="698912"/>
            </a:xfrm>
            <a:prstGeom prst="rect">
              <a:avLst/>
            </a:prstGeom>
            <a:noFill/>
            <a:ln>
              <a:noFill/>
            </a:ln>
          </p:spPr>
          <p:txBody>
            <a:bodyPr wrap="none" rtlCol="0">
              <a:spAutoFit/>
            </a:bodyPr>
            <a:lstStyle/>
            <a:p>
              <a:r>
                <a:rPr lang="en-US" sz="3200" dirty="0">
                  <a:ln w="0"/>
                  <a:solidFill>
                    <a:srgbClr val="159397"/>
                  </a:solidFill>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Tahoma" panose="020B0604030504040204" pitchFamily="34" charset="0"/>
                </a:rPr>
                <a:t>HẾT GIỜ</a:t>
              </a:r>
            </a:p>
          </p:txBody>
        </p:sp>
      </p:grpSp>
      <p:grpSp>
        <p:nvGrpSpPr>
          <p:cNvPr id="23" name="Group 22">
            <a:extLst>
              <a:ext uri="{FF2B5EF4-FFF2-40B4-BE49-F238E27FC236}">
                <a16:creationId xmlns:a16="http://schemas.microsoft.com/office/drawing/2014/main" id="{91907F07-C183-4313-BF77-052A510667BB}"/>
              </a:ext>
            </a:extLst>
          </p:cNvPr>
          <p:cNvGrpSpPr/>
          <p:nvPr/>
        </p:nvGrpSpPr>
        <p:grpSpPr>
          <a:xfrm>
            <a:off x="513516" y="455690"/>
            <a:ext cx="11266578" cy="4216549"/>
            <a:chOff x="1040650" y="286179"/>
            <a:chExt cx="10202715" cy="1615090"/>
          </a:xfrm>
        </p:grpSpPr>
        <p:sp>
          <p:nvSpPr>
            <p:cNvPr id="24" name="Rectangle: Rounded Corners 23">
              <a:extLst>
                <a:ext uri="{FF2B5EF4-FFF2-40B4-BE49-F238E27FC236}">
                  <a16:creationId xmlns:a16="http://schemas.microsoft.com/office/drawing/2014/main" id="{6214CB04-D596-4EF2-BC1A-333C93A4C480}"/>
                </a:ext>
              </a:extLst>
            </p:cNvPr>
            <p:cNvSpPr/>
            <p:nvPr/>
          </p:nvSpPr>
          <p:spPr>
            <a:xfrm>
              <a:off x="1040650" y="286179"/>
              <a:ext cx="10057435" cy="1450321"/>
            </a:xfrm>
            <a:prstGeom prst="roundRect">
              <a:avLst/>
            </a:prstGeom>
            <a:ln w="38100">
              <a:solidFill>
                <a:srgbClr val="00659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1"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5" name="06 NK PowerSkills">
              <a:extLst>
                <a:ext uri="{FF2B5EF4-FFF2-40B4-BE49-F238E27FC236}">
                  <a16:creationId xmlns:a16="http://schemas.microsoft.com/office/drawing/2014/main" id="{6A80C90F-06F0-4E56-9D30-0B4FE71B98AF}"/>
                </a:ext>
              </a:extLst>
            </p:cNvPr>
            <p:cNvSpPr txBox="1"/>
            <p:nvPr/>
          </p:nvSpPr>
          <p:spPr>
            <a:xfrm>
              <a:off x="1444201" y="662587"/>
              <a:ext cx="9799164" cy="1238682"/>
            </a:xfrm>
            <a:prstGeom prst="rect">
              <a:avLst/>
            </a:prstGeom>
            <a:noFill/>
            <a:ln w="38100">
              <a:noFill/>
            </a:ln>
          </p:spPr>
          <p:txBody>
            <a:bodyPr wrap="square" rtlCol="0">
              <a:spAutoFit/>
            </a:bodyPr>
            <a:lstStyle/>
            <a:p>
              <a:pPr lvl="0"/>
              <a:r>
                <a:rPr lang="en-US" sz="4000" b="1" dirty="0" smtClean="0">
                  <a:ln w="0"/>
                  <a:solidFill>
                    <a:srgbClr val="FF0000"/>
                  </a:solidFill>
                  <a:latin typeface="Times New Roman" panose="02020603050405020304" pitchFamily="18" charset="0"/>
                  <a:cs typeface="Times New Roman" panose="02020603050405020304" pitchFamily="18" charset="0"/>
                </a:rPr>
                <a:t>Em hãy đọc đoạn văn cho thấy quyết tâm đánh giặc của Yết Kiêu</a:t>
              </a:r>
              <a:endParaRPr lang="en-US" sz="4800" b="1" dirty="0">
                <a:ln w="0"/>
                <a:solidFill>
                  <a:srgbClr val="FF0000"/>
                </a:solidFill>
                <a:latin typeface="Tiffany" panose="02020500000000000000" pitchFamily="18" charset="0"/>
                <a:ea typeface="Tiffany" panose="02020500000000000000" pitchFamily="18" charset="0"/>
                <a:cs typeface="Tiffany" panose="02020500000000000000" pitchFamily="18" charset="0"/>
              </a:endParaRPr>
            </a:p>
          </p:txBody>
        </p:sp>
      </p:grpSp>
    </p:spTree>
    <p:extLst>
      <p:ext uri="{BB962C8B-B14F-4D97-AF65-F5344CB8AC3E}">
        <p14:creationId xmlns:p14="http://schemas.microsoft.com/office/powerpoint/2010/main" val="1440970476"/>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8" presetClass="emph" presetSubtype="0" fill="hold" nodeType="withEffect">
                                  <p:stCondLst>
                                    <p:cond delay="0"/>
                                  </p:stCondLst>
                                  <p:childTnLst>
                                    <p:animRot by="21600000">
                                      <p:cBhvr>
                                        <p:cTn id="9" dur="10000" fill="hold"/>
                                        <p:tgtEl>
                                          <p:spTgt spid="12"/>
                                        </p:tgtEl>
                                        <p:attrNameLst>
                                          <p:attrName>r</p:attrName>
                                        </p:attrNameLst>
                                      </p:cBhvr>
                                    </p:animRot>
                                  </p:childTnLst>
                                  <p:subTnLst>
                                    <p:audio>
                                      <p:cMediaNode vol="100000">
                                        <p:cTn display="0" masterRel="sameClick">
                                          <p:stCondLst>
                                            <p:cond evt="begin" delay="0">
                                              <p:tn val="8"/>
                                            </p:cond>
                                          </p:stCondLst>
                                          <p:endCondLst>
                                            <p:cond evt="onStopAudio" delay="0">
                                              <p:tgtEl>
                                                <p:sldTgt/>
                                              </p:tgtEl>
                                            </p:cond>
                                          </p:endCondLst>
                                        </p:cTn>
                                        <p:tgtEl>
                                          <p:sndTgt r:embed="rId2" name="DH.wav"/>
                                        </p:tgtEl>
                                      </p:cMediaNode>
                                    </p:audio>
                                  </p:subTnLst>
                                </p:cTn>
                              </p:par>
                            </p:childTnLst>
                          </p:cTn>
                        </p:par>
                        <p:par>
                          <p:cTn id="10" fill="hold">
                            <p:stCondLst>
                              <p:cond delay="10000"/>
                            </p:stCondLst>
                            <p:childTnLst>
                              <p:par>
                                <p:cTn id="11" presetID="53"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subTnLst>
                                    <p:audio>
                                      <p:cMediaNode>
                                        <p:cTn display="0" masterRel="sameClick">
                                          <p:stCondLst>
                                            <p:cond evt="begin" delay="0">
                                              <p:tn val="11"/>
                                            </p:cond>
                                          </p:stCondLst>
                                          <p:endCondLst>
                                            <p:cond evt="onStopAudio" delay="0">
                                              <p:tgtEl>
                                                <p:sldTgt/>
                                              </p:tgtEl>
                                            </p:cond>
                                          </p:endCondLst>
                                        </p:cTn>
                                        <p:tgtEl>
                                          <p:sndTgt r:embed="rId3" name="du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8B9B50-4484-48A7-9179-C71651077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6605"/>
            <a:ext cx="12192000" cy="6851395"/>
          </a:xfrm>
          <a:prstGeom prst="rect">
            <a:avLst/>
          </a:prstGeom>
        </p:spPr>
      </p:pic>
      <p:sp>
        <p:nvSpPr>
          <p:cNvPr id="5" name="Rectangle: Rounded Corners 4">
            <a:extLst>
              <a:ext uri="{FF2B5EF4-FFF2-40B4-BE49-F238E27FC236}">
                <a16:creationId xmlns:a16="http://schemas.microsoft.com/office/drawing/2014/main" id="{DA3E71EA-C124-451C-991A-F4E905EDCF4E}"/>
              </a:ext>
            </a:extLst>
          </p:cNvPr>
          <p:cNvSpPr/>
          <p:nvPr/>
        </p:nvSpPr>
        <p:spPr>
          <a:xfrm>
            <a:off x="1143000" y="720272"/>
            <a:ext cx="9906000" cy="5417457"/>
          </a:xfrm>
          <a:custGeom>
            <a:avLst/>
            <a:gdLst>
              <a:gd name="connsiteX0" fmla="*/ 0 w 9906000"/>
              <a:gd name="connsiteY0" fmla="*/ 902928 h 5417457"/>
              <a:gd name="connsiteX1" fmla="*/ 902928 w 9906000"/>
              <a:gd name="connsiteY1" fmla="*/ 0 h 5417457"/>
              <a:gd name="connsiteX2" fmla="*/ 1658941 w 9906000"/>
              <a:gd name="connsiteY2" fmla="*/ 0 h 5417457"/>
              <a:gd name="connsiteX3" fmla="*/ 2414955 w 9906000"/>
              <a:gd name="connsiteY3" fmla="*/ 0 h 5417457"/>
              <a:gd name="connsiteX4" fmla="*/ 3170968 w 9906000"/>
              <a:gd name="connsiteY4" fmla="*/ 0 h 5417457"/>
              <a:gd name="connsiteX5" fmla="*/ 3683977 w 9906000"/>
              <a:gd name="connsiteY5" fmla="*/ 0 h 5417457"/>
              <a:gd name="connsiteX6" fmla="*/ 4277988 w 9906000"/>
              <a:gd name="connsiteY6" fmla="*/ 0 h 5417457"/>
              <a:gd name="connsiteX7" fmla="*/ 4871999 w 9906000"/>
              <a:gd name="connsiteY7" fmla="*/ 0 h 5417457"/>
              <a:gd name="connsiteX8" fmla="*/ 5547011 w 9906000"/>
              <a:gd name="connsiteY8" fmla="*/ 0 h 5417457"/>
              <a:gd name="connsiteX9" fmla="*/ 6141021 w 9906000"/>
              <a:gd name="connsiteY9" fmla="*/ 0 h 5417457"/>
              <a:gd name="connsiteX10" fmla="*/ 6654030 w 9906000"/>
              <a:gd name="connsiteY10" fmla="*/ 0 h 5417457"/>
              <a:gd name="connsiteX11" fmla="*/ 7329042 w 9906000"/>
              <a:gd name="connsiteY11" fmla="*/ 0 h 5417457"/>
              <a:gd name="connsiteX12" fmla="*/ 8004054 w 9906000"/>
              <a:gd name="connsiteY12" fmla="*/ 0 h 5417457"/>
              <a:gd name="connsiteX13" fmla="*/ 9003072 w 9906000"/>
              <a:gd name="connsiteY13" fmla="*/ 0 h 5417457"/>
              <a:gd name="connsiteX14" fmla="*/ 9906000 w 9906000"/>
              <a:gd name="connsiteY14" fmla="*/ 902928 h 5417457"/>
              <a:gd name="connsiteX15" fmla="*/ 9906000 w 9906000"/>
              <a:gd name="connsiteY15" fmla="*/ 1540978 h 5417457"/>
              <a:gd name="connsiteX16" fmla="*/ 9906000 w 9906000"/>
              <a:gd name="connsiteY16" fmla="*/ 2034563 h 5417457"/>
              <a:gd name="connsiteX17" fmla="*/ 9906000 w 9906000"/>
              <a:gd name="connsiteY17" fmla="*/ 2672612 h 5417457"/>
              <a:gd name="connsiteX18" fmla="*/ 9906000 w 9906000"/>
              <a:gd name="connsiteY18" fmla="*/ 3310662 h 5417457"/>
              <a:gd name="connsiteX19" fmla="*/ 9906000 w 9906000"/>
              <a:gd name="connsiteY19" fmla="*/ 3840363 h 5417457"/>
              <a:gd name="connsiteX20" fmla="*/ 9906000 w 9906000"/>
              <a:gd name="connsiteY20" fmla="*/ 4514529 h 5417457"/>
              <a:gd name="connsiteX21" fmla="*/ 9003072 w 9906000"/>
              <a:gd name="connsiteY21" fmla="*/ 5417457 h 5417457"/>
              <a:gd name="connsiteX22" fmla="*/ 8490063 w 9906000"/>
              <a:gd name="connsiteY22" fmla="*/ 5417457 h 5417457"/>
              <a:gd name="connsiteX23" fmla="*/ 7734049 w 9906000"/>
              <a:gd name="connsiteY23" fmla="*/ 5417457 h 5417457"/>
              <a:gd name="connsiteX24" fmla="*/ 7221040 w 9906000"/>
              <a:gd name="connsiteY24" fmla="*/ 5417457 h 5417457"/>
              <a:gd name="connsiteX25" fmla="*/ 6708031 w 9906000"/>
              <a:gd name="connsiteY25" fmla="*/ 5417457 h 5417457"/>
              <a:gd name="connsiteX26" fmla="*/ 6033019 w 9906000"/>
              <a:gd name="connsiteY26" fmla="*/ 5417457 h 5417457"/>
              <a:gd name="connsiteX27" fmla="*/ 5439009 w 9906000"/>
              <a:gd name="connsiteY27" fmla="*/ 5417457 h 5417457"/>
              <a:gd name="connsiteX28" fmla="*/ 4926000 w 9906000"/>
              <a:gd name="connsiteY28" fmla="*/ 5417457 h 5417457"/>
              <a:gd name="connsiteX29" fmla="*/ 4250988 w 9906000"/>
              <a:gd name="connsiteY29" fmla="*/ 5417457 h 5417457"/>
              <a:gd name="connsiteX30" fmla="*/ 3494974 w 9906000"/>
              <a:gd name="connsiteY30" fmla="*/ 5417457 h 5417457"/>
              <a:gd name="connsiteX31" fmla="*/ 2981965 w 9906000"/>
              <a:gd name="connsiteY31" fmla="*/ 5417457 h 5417457"/>
              <a:gd name="connsiteX32" fmla="*/ 2468956 w 9906000"/>
              <a:gd name="connsiteY32" fmla="*/ 5417457 h 5417457"/>
              <a:gd name="connsiteX33" fmla="*/ 1955947 w 9906000"/>
              <a:gd name="connsiteY33" fmla="*/ 5417457 h 5417457"/>
              <a:gd name="connsiteX34" fmla="*/ 902928 w 9906000"/>
              <a:gd name="connsiteY34" fmla="*/ 5417457 h 5417457"/>
              <a:gd name="connsiteX35" fmla="*/ 0 w 9906000"/>
              <a:gd name="connsiteY35" fmla="*/ 4514529 h 5417457"/>
              <a:gd name="connsiteX36" fmla="*/ 0 w 9906000"/>
              <a:gd name="connsiteY36" fmla="*/ 4020944 h 5417457"/>
              <a:gd name="connsiteX37" fmla="*/ 0 w 9906000"/>
              <a:gd name="connsiteY37" fmla="*/ 3491242 h 5417457"/>
              <a:gd name="connsiteX38" fmla="*/ 0 w 9906000"/>
              <a:gd name="connsiteY38" fmla="*/ 2853193 h 5417457"/>
              <a:gd name="connsiteX39" fmla="*/ 0 w 9906000"/>
              <a:gd name="connsiteY39" fmla="*/ 2179027 h 5417457"/>
              <a:gd name="connsiteX40" fmla="*/ 0 w 9906000"/>
              <a:gd name="connsiteY40" fmla="*/ 1685442 h 5417457"/>
              <a:gd name="connsiteX41" fmla="*/ 0 w 9906000"/>
              <a:gd name="connsiteY41" fmla="*/ 902928 h 54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906000" h="5417457" fill="none" extrusionOk="0">
                <a:moveTo>
                  <a:pt x="0" y="902928"/>
                </a:moveTo>
                <a:cubicBezTo>
                  <a:pt x="71327" y="471675"/>
                  <a:pt x="343105" y="-8759"/>
                  <a:pt x="902928" y="0"/>
                </a:cubicBezTo>
                <a:cubicBezTo>
                  <a:pt x="1054725" y="-10064"/>
                  <a:pt x="1364298" y="26707"/>
                  <a:pt x="1658941" y="0"/>
                </a:cubicBezTo>
                <a:cubicBezTo>
                  <a:pt x="1953584" y="-26707"/>
                  <a:pt x="2196221" y="16153"/>
                  <a:pt x="2414955" y="0"/>
                </a:cubicBezTo>
                <a:cubicBezTo>
                  <a:pt x="2633689" y="-16153"/>
                  <a:pt x="2898230" y="-23435"/>
                  <a:pt x="3170968" y="0"/>
                </a:cubicBezTo>
                <a:cubicBezTo>
                  <a:pt x="3443706" y="23435"/>
                  <a:pt x="3537935" y="25067"/>
                  <a:pt x="3683977" y="0"/>
                </a:cubicBezTo>
                <a:cubicBezTo>
                  <a:pt x="3830019" y="-25067"/>
                  <a:pt x="4144859" y="4449"/>
                  <a:pt x="4277988" y="0"/>
                </a:cubicBezTo>
                <a:cubicBezTo>
                  <a:pt x="4411117" y="-4449"/>
                  <a:pt x="4630249" y="11890"/>
                  <a:pt x="4871999" y="0"/>
                </a:cubicBezTo>
                <a:cubicBezTo>
                  <a:pt x="5113749" y="-11890"/>
                  <a:pt x="5255379" y="-12388"/>
                  <a:pt x="5547011" y="0"/>
                </a:cubicBezTo>
                <a:cubicBezTo>
                  <a:pt x="5838643" y="12388"/>
                  <a:pt x="5892619" y="10873"/>
                  <a:pt x="6141021" y="0"/>
                </a:cubicBezTo>
                <a:cubicBezTo>
                  <a:pt x="6389423" y="-10873"/>
                  <a:pt x="6527172" y="363"/>
                  <a:pt x="6654030" y="0"/>
                </a:cubicBezTo>
                <a:cubicBezTo>
                  <a:pt x="6780888" y="-363"/>
                  <a:pt x="7131220" y="18754"/>
                  <a:pt x="7329042" y="0"/>
                </a:cubicBezTo>
                <a:cubicBezTo>
                  <a:pt x="7526864" y="-18754"/>
                  <a:pt x="7689876" y="29109"/>
                  <a:pt x="8004054" y="0"/>
                </a:cubicBezTo>
                <a:cubicBezTo>
                  <a:pt x="8318232" y="-29109"/>
                  <a:pt x="8561061" y="-2293"/>
                  <a:pt x="9003072" y="0"/>
                </a:cubicBezTo>
                <a:cubicBezTo>
                  <a:pt x="9558103" y="-24797"/>
                  <a:pt x="9862387" y="340006"/>
                  <a:pt x="9906000" y="902928"/>
                </a:cubicBezTo>
                <a:cubicBezTo>
                  <a:pt x="9914365" y="1174511"/>
                  <a:pt x="9923305" y="1370139"/>
                  <a:pt x="9906000" y="1540978"/>
                </a:cubicBezTo>
                <a:cubicBezTo>
                  <a:pt x="9888696" y="1711817"/>
                  <a:pt x="9917150" y="1873274"/>
                  <a:pt x="9906000" y="2034563"/>
                </a:cubicBezTo>
                <a:cubicBezTo>
                  <a:pt x="9894850" y="2195853"/>
                  <a:pt x="9881708" y="2529933"/>
                  <a:pt x="9906000" y="2672612"/>
                </a:cubicBezTo>
                <a:cubicBezTo>
                  <a:pt x="9930292" y="2815291"/>
                  <a:pt x="9922006" y="3092171"/>
                  <a:pt x="9906000" y="3310662"/>
                </a:cubicBezTo>
                <a:cubicBezTo>
                  <a:pt x="9889995" y="3529153"/>
                  <a:pt x="9907693" y="3716500"/>
                  <a:pt x="9906000" y="3840363"/>
                </a:cubicBezTo>
                <a:cubicBezTo>
                  <a:pt x="9904307" y="3964226"/>
                  <a:pt x="9932881" y="4352434"/>
                  <a:pt x="9906000" y="4514529"/>
                </a:cubicBezTo>
                <a:cubicBezTo>
                  <a:pt x="9937817" y="4930828"/>
                  <a:pt x="9548604" y="5524255"/>
                  <a:pt x="9003072" y="5417457"/>
                </a:cubicBezTo>
                <a:cubicBezTo>
                  <a:pt x="8747966" y="5393876"/>
                  <a:pt x="8653335" y="5406702"/>
                  <a:pt x="8490063" y="5417457"/>
                </a:cubicBezTo>
                <a:cubicBezTo>
                  <a:pt x="8326791" y="5428212"/>
                  <a:pt x="7913863" y="5426041"/>
                  <a:pt x="7734049" y="5417457"/>
                </a:cubicBezTo>
                <a:cubicBezTo>
                  <a:pt x="7554235" y="5408873"/>
                  <a:pt x="7470600" y="5412025"/>
                  <a:pt x="7221040" y="5417457"/>
                </a:cubicBezTo>
                <a:cubicBezTo>
                  <a:pt x="6971480" y="5422889"/>
                  <a:pt x="6887870" y="5410958"/>
                  <a:pt x="6708031" y="5417457"/>
                </a:cubicBezTo>
                <a:cubicBezTo>
                  <a:pt x="6528192" y="5423956"/>
                  <a:pt x="6189438" y="5410467"/>
                  <a:pt x="6033019" y="5417457"/>
                </a:cubicBezTo>
                <a:cubicBezTo>
                  <a:pt x="5876600" y="5424447"/>
                  <a:pt x="5707063" y="5431967"/>
                  <a:pt x="5439009" y="5417457"/>
                </a:cubicBezTo>
                <a:cubicBezTo>
                  <a:pt x="5170955" y="5402948"/>
                  <a:pt x="5043677" y="5437874"/>
                  <a:pt x="4926000" y="5417457"/>
                </a:cubicBezTo>
                <a:cubicBezTo>
                  <a:pt x="4808323" y="5397040"/>
                  <a:pt x="4549242" y="5391501"/>
                  <a:pt x="4250988" y="5417457"/>
                </a:cubicBezTo>
                <a:cubicBezTo>
                  <a:pt x="3952734" y="5443413"/>
                  <a:pt x="3773637" y="5416990"/>
                  <a:pt x="3494974" y="5417457"/>
                </a:cubicBezTo>
                <a:cubicBezTo>
                  <a:pt x="3216311" y="5417924"/>
                  <a:pt x="3208257" y="5435911"/>
                  <a:pt x="2981965" y="5417457"/>
                </a:cubicBezTo>
                <a:cubicBezTo>
                  <a:pt x="2755673" y="5399003"/>
                  <a:pt x="2708009" y="5421088"/>
                  <a:pt x="2468956" y="5417457"/>
                </a:cubicBezTo>
                <a:cubicBezTo>
                  <a:pt x="2229903" y="5413826"/>
                  <a:pt x="2207157" y="5435423"/>
                  <a:pt x="1955947" y="5417457"/>
                </a:cubicBezTo>
                <a:cubicBezTo>
                  <a:pt x="1704737" y="5399491"/>
                  <a:pt x="1200712" y="5420321"/>
                  <a:pt x="902928" y="5417457"/>
                </a:cubicBezTo>
                <a:cubicBezTo>
                  <a:pt x="323632" y="5427808"/>
                  <a:pt x="5305" y="4995849"/>
                  <a:pt x="0" y="4514529"/>
                </a:cubicBezTo>
                <a:cubicBezTo>
                  <a:pt x="-22782" y="4359230"/>
                  <a:pt x="14161" y="4238438"/>
                  <a:pt x="0" y="4020944"/>
                </a:cubicBezTo>
                <a:cubicBezTo>
                  <a:pt x="-14161" y="3803451"/>
                  <a:pt x="25487" y="3609474"/>
                  <a:pt x="0" y="3491242"/>
                </a:cubicBezTo>
                <a:cubicBezTo>
                  <a:pt x="-25487" y="3373010"/>
                  <a:pt x="-910" y="3030923"/>
                  <a:pt x="0" y="2853193"/>
                </a:cubicBezTo>
                <a:cubicBezTo>
                  <a:pt x="910" y="2675463"/>
                  <a:pt x="12901" y="2390337"/>
                  <a:pt x="0" y="2179027"/>
                </a:cubicBezTo>
                <a:cubicBezTo>
                  <a:pt x="-12901" y="1967717"/>
                  <a:pt x="12517" y="1889000"/>
                  <a:pt x="0" y="1685442"/>
                </a:cubicBezTo>
                <a:cubicBezTo>
                  <a:pt x="-12517" y="1481884"/>
                  <a:pt x="10255" y="1117319"/>
                  <a:pt x="0" y="902928"/>
                </a:cubicBezTo>
                <a:close/>
              </a:path>
              <a:path w="9906000" h="5417457" stroke="0" extrusionOk="0">
                <a:moveTo>
                  <a:pt x="0" y="902928"/>
                </a:moveTo>
                <a:cubicBezTo>
                  <a:pt x="54258" y="451190"/>
                  <a:pt x="288012" y="2869"/>
                  <a:pt x="902928" y="0"/>
                </a:cubicBezTo>
                <a:cubicBezTo>
                  <a:pt x="1218843" y="-38835"/>
                  <a:pt x="1374023" y="4208"/>
                  <a:pt x="1739943" y="0"/>
                </a:cubicBezTo>
                <a:cubicBezTo>
                  <a:pt x="2105864" y="-4208"/>
                  <a:pt x="1998898" y="-9853"/>
                  <a:pt x="2171951" y="0"/>
                </a:cubicBezTo>
                <a:cubicBezTo>
                  <a:pt x="2345004" y="9853"/>
                  <a:pt x="2528958" y="25546"/>
                  <a:pt x="2846963" y="0"/>
                </a:cubicBezTo>
                <a:cubicBezTo>
                  <a:pt x="3164968" y="-25546"/>
                  <a:pt x="3156551" y="-19907"/>
                  <a:pt x="3440973" y="0"/>
                </a:cubicBezTo>
                <a:cubicBezTo>
                  <a:pt x="3725395" y="19907"/>
                  <a:pt x="3824426" y="-1727"/>
                  <a:pt x="4196987" y="0"/>
                </a:cubicBezTo>
                <a:cubicBezTo>
                  <a:pt x="4569548" y="1727"/>
                  <a:pt x="4584190" y="18791"/>
                  <a:pt x="4953000" y="0"/>
                </a:cubicBezTo>
                <a:cubicBezTo>
                  <a:pt x="5321810" y="-18791"/>
                  <a:pt x="5408626" y="-20275"/>
                  <a:pt x="5547011" y="0"/>
                </a:cubicBezTo>
                <a:cubicBezTo>
                  <a:pt x="5685396" y="20275"/>
                  <a:pt x="6139715" y="-31889"/>
                  <a:pt x="6384025" y="0"/>
                </a:cubicBezTo>
                <a:cubicBezTo>
                  <a:pt x="6628335" y="31889"/>
                  <a:pt x="6670651" y="-2177"/>
                  <a:pt x="6897035" y="0"/>
                </a:cubicBezTo>
                <a:cubicBezTo>
                  <a:pt x="7123419" y="2177"/>
                  <a:pt x="7144204" y="9183"/>
                  <a:pt x="7329042" y="0"/>
                </a:cubicBezTo>
                <a:cubicBezTo>
                  <a:pt x="7513880" y="-9183"/>
                  <a:pt x="7617421" y="1969"/>
                  <a:pt x="7842051" y="0"/>
                </a:cubicBezTo>
                <a:cubicBezTo>
                  <a:pt x="8066681" y="-1969"/>
                  <a:pt x="8528138" y="-44944"/>
                  <a:pt x="9003072" y="0"/>
                </a:cubicBezTo>
                <a:cubicBezTo>
                  <a:pt x="9485443" y="-18781"/>
                  <a:pt x="9974269" y="320994"/>
                  <a:pt x="9906000" y="902928"/>
                </a:cubicBezTo>
                <a:cubicBezTo>
                  <a:pt x="9913936" y="1024106"/>
                  <a:pt x="9881237" y="1251618"/>
                  <a:pt x="9906000" y="1504862"/>
                </a:cubicBezTo>
                <a:cubicBezTo>
                  <a:pt x="9930763" y="1758106"/>
                  <a:pt x="9906328" y="1823201"/>
                  <a:pt x="9906000" y="2106795"/>
                </a:cubicBezTo>
                <a:cubicBezTo>
                  <a:pt x="9905672" y="2390389"/>
                  <a:pt x="9919292" y="2564198"/>
                  <a:pt x="9906000" y="2708729"/>
                </a:cubicBezTo>
                <a:cubicBezTo>
                  <a:pt x="9892708" y="2853260"/>
                  <a:pt x="9918244" y="3187150"/>
                  <a:pt x="9906000" y="3310662"/>
                </a:cubicBezTo>
                <a:cubicBezTo>
                  <a:pt x="9893756" y="3434174"/>
                  <a:pt x="9901722" y="3804471"/>
                  <a:pt x="9906000" y="3948712"/>
                </a:cubicBezTo>
                <a:cubicBezTo>
                  <a:pt x="9910279" y="4092953"/>
                  <a:pt x="9897636" y="4317579"/>
                  <a:pt x="9906000" y="4514529"/>
                </a:cubicBezTo>
                <a:cubicBezTo>
                  <a:pt x="9922418" y="5021220"/>
                  <a:pt x="9448572" y="5468149"/>
                  <a:pt x="9003072" y="5417457"/>
                </a:cubicBezTo>
                <a:cubicBezTo>
                  <a:pt x="8842864" y="5416079"/>
                  <a:pt x="8627959" y="5391441"/>
                  <a:pt x="8409061" y="5417457"/>
                </a:cubicBezTo>
                <a:cubicBezTo>
                  <a:pt x="8190163" y="5443473"/>
                  <a:pt x="8100200" y="5433854"/>
                  <a:pt x="7977054" y="5417457"/>
                </a:cubicBezTo>
                <a:cubicBezTo>
                  <a:pt x="7853908" y="5401060"/>
                  <a:pt x="7546196" y="5429645"/>
                  <a:pt x="7302042" y="5417457"/>
                </a:cubicBezTo>
                <a:cubicBezTo>
                  <a:pt x="7057888" y="5405269"/>
                  <a:pt x="6746763" y="5422842"/>
                  <a:pt x="6465027" y="5417457"/>
                </a:cubicBezTo>
                <a:cubicBezTo>
                  <a:pt x="6183291" y="5412072"/>
                  <a:pt x="6116982" y="5412690"/>
                  <a:pt x="5790015" y="5417457"/>
                </a:cubicBezTo>
                <a:cubicBezTo>
                  <a:pt x="5463048" y="5422224"/>
                  <a:pt x="5490686" y="5441797"/>
                  <a:pt x="5196004" y="5417457"/>
                </a:cubicBezTo>
                <a:cubicBezTo>
                  <a:pt x="4901322" y="5393117"/>
                  <a:pt x="4661713" y="5418140"/>
                  <a:pt x="4439991" y="5417457"/>
                </a:cubicBezTo>
                <a:cubicBezTo>
                  <a:pt x="4218269" y="5416774"/>
                  <a:pt x="4176591" y="5412839"/>
                  <a:pt x="4007983" y="5417457"/>
                </a:cubicBezTo>
                <a:cubicBezTo>
                  <a:pt x="3839375" y="5422075"/>
                  <a:pt x="3785499" y="5413813"/>
                  <a:pt x="3575976" y="5417457"/>
                </a:cubicBezTo>
                <a:cubicBezTo>
                  <a:pt x="3366453" y="5421101"/>
                  <a:pt x="3222790" y="5406292"/>
                  <a:pt x="2900964" y="5417457"/>
                </a:cubicBezTo>
                <a:cubicBezTo>
                  <a:pt x="2579138" y="5428622"/>
                  <a:pt x="2486960" y="5416041"/>
                  <a:pt x="2306953" y="5417457"/>
                </a:cubicBezTo>
                <a:cubicBezTo>
                  <a:pt x="2126946" y="5418873"/>
                  <a:pt x="1779812" y="5394468"/>
                  <a:pt x="1631941" y="5417457"/>
                </a:cubicBezTo>
                <a:cubicBezTo>
                  <a:pt x="1484070" y="5440446"/>
                  <a:pt x="1184201" y="5414410"/>
                  <a:pt x="902928" y="5417457"/>
                </a:cubicBezTo>
                <a:cubicBezTo>
                  <a:pt x="404791" y="5464312"/>
                  <a:pt x="66004" y="5005138"/>
                  <a:pt x="0" y="4514529"/>
                </a:cubicBezTo>
                <a:cubicBezTo>
                  <a:pt x="-17242" y="4266762"/>
                  <a:pt x="24538" y="4107036"/>
                  <a:pt x="0" y="3948712"/>
                </a:cubicBezTo>
                <a:cubicBezTo>
                  <a:pt x="-24538" y="3790388"/>
                  <a:pt x="-18332" y="3564986"/>
                  <a:pt x="0" y="3455126"/>
                </a:cubicBezTo>
                <a:cubicBezTo>
                  <a:pt x="18332" y="3345266"/>
                  <a:pt x="-24863" y="2931014"/>
                  <a:pt x="0" y="2780961"/>
                </a:cubicBezTo>
                <a:cubicBezTo>
                  <a:pt x="24863" y="2630909"/>
                  <a:pt x="14285" y="2442722"/>
                  <a:pt x="0" y="2251259"/>
                </a:cubicBezTo>
                <a:cubicBezTo>
                  <a:pt x="-14285" y="2059796"/>
                  <a:pt x="-10251" y="1962206"/>
                  <a:pt x="0" y="1757674"/>
                </a:cubicBezTo>
                <a:cubicBezTo>
                  <a:pt x="10251" y="1553143"/>
                  <a:pt x="-14394" y="1118976"/>
                  <a:pt x="0" y="902928"/>
                </a:cubicBezTo>
                <a:close/>
              </a:path>
            </a:pathLst>
          </a:custGeom>
          <a:solidFill>
            <a:srgbClr val="FFFFFF">
              <a:alpha val="89804"/>
            </a:srgbClr>
          </a:solidFill>
          <a:ln w="57150">
            <a:solidFill>
              <a:srgbClr val="00659A"/>
            </a:solidFill>
            <a:extLst>
              <a:ext uri="{C807C97D-BFC1-408E-A445-0C87EB9F89A2}">
                <ask:lineSketchStyleProps xmlns="" xmlns:ask="http://schemas.microsoft.com/office/drawing/2018/sketchyshapes" sd="91846860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 3 </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nhiệm vụ </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tương ứng với 3 chướng ngại vật trên đường. Các em </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hãy </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giúp hai bạn nhỏ vượt qua những chướng ngại vật này và về đích bằng cách </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thực hiện các nhiệm vụ </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đó. Với mỗi </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nhiệm vụ </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 em có 10 giây để suy nghĩ và </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tìm ra đáp án.</a:t>
            </a:r>
            <a:endPar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009184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8A9FF46-1B2D-4728-B4FA-C4694B93D9AF}"/>
              </a:ext>
            </a:extLst>
          </p:cNvPr>
          <p:cNvGrpSpPr/>
          <p:nvPr/>
        </p:nvGrpSpPr>
        <p:grpSpPr>
          <a:xfrm>
            <a:off x="424978" y="2009633"/>
            <a:ext cx="11478231" cy="2249866"/>
            <a:chOff x="1067282" y="679469"/>
            <a:chExt cx="10057435" cy="2004318"/>
          </a:xfrm>
        </p:grpSpPr>
        <p:sp>
          <p:nvSpPr>
            <p:cNvPr id="5" name="Rectangle: Rounded Corners 4">
              <a:extLst>
                <a:ext uri="{FF2B5EF4-FFF2-40B4-BE49-F238E27FC236}">
                  <a16:creationId xmlns:a16="http://schemas.microsoft.com/office/drawing/2014/main" id="{B7FBF450-F806-464B-B5F7-DEC36AC4A389}"/>
                </a:ext>
              </a:extLst>
            </p:cNvPr>
            <p:cNvSpPr/>
            <p:nvPr/>
          </p:nvSpPr>
          <p:spPr>
            <a:xfrm>
              <a:off x="1067282" y="679469"/>
              <a:ext cx="10057435" cy="2004318"/>
            </a:xfrm>
            <a:prstGeom prst="roundRect">
              <a:avLst/>
            </a:prstGeom>
            <a:ln w="38100">
              <a:solidFill>
                <a:srgbClr val="00659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1" b="1" dirty="0">
                <a:ln w="0"/>
                <a:solidFill>
                  <a:schemeClr val="tx1"/>
                </a:solidFill>
                <a:latin typeface="Times New Roman" panose="02020603050405020304" pitchFamily="18" charset="0"/>
                <a:cs typeface="Times New Roman" panose="02020603050405020304" pitchFamily="18" charset="0"/>
              </a:endParaRPr>
            </a:p>
          </p:txBody>
        </p:sp>
        <p:sp>
          <p:nvSpPr>
            <p:cNvPr id="6" name="06 NK PowerSkills">
              <a:extLst>
                <a:ext uri="{FF2B5EF4-FFF2-40B4-BE49-F238E27FC236}">
                  <a16:creationId xmlns:a16="http://schemas.microsoft.com/office/drawing/2014/main" id="{7806840E-CFE7-4068-AA1E-F92CAFEE199B}"/>
                </a:ext>
              </a:extLst>
            </p:cNvPr>
            <p:cNvSpPr txBox="1"/>
            <p:nvPr/>
          </p:nvSpPr>
          <p:spPr>
            <a:xfrm>
              <a:off x="1067282" y="730559"/>
              <a:ext cx="10057435" cy="1891884"/>
            </a:xfrm>
            <a:prstGeom prst="rect">
              <a:avLst/>
            </a:prstGeom>
            <a:noFill/>
            <a:ln w="38100">
              <a:noFill/>
            </a:ln>
          </p:spPr>
          <p:txBody>
            <a:bodyPr wrap="square" rtlCol="0" anchor="ctr">
              <a:spAutoFit/>
            </a:bodyPr>
            <a:lstStyle/>
            <a:p>
              <a:pPr lvl="0" algn="ctr"/>
              <a:r>
                <a:rPr lang="en-US" sz="4400" b="1" dirty="0" smtClean="0">
                  <a:ln w="0"/>
                  <a:solidFill>
                    <a:srgbClr val="FF0000"/>
                  </a:solidFill>
                  <a:latin typeface="Times New Roman" panose="02020603050405020304" pitchFamily="18" charset="0"/>
                  <a:cs typeface="Times New Roman" panose="02020603050405020304" pitchFamily="18" charset="0"/>
                </a:rPr>
                <a:t>Trí thông minh, dũng khí của Yết Kiêu được thể hiện trong đoạn văn nào? Hãy đọc đoạn văn đó.</a:t>
              </a:r>
              <a:endParaRPr lang="en-US" sz="5400" b="1" dirty="0">
                <a:ln w="0"/>
                <a:solidFill>
                  <a:srgbClr val="FF0000"/>
                </a:solidFill>
                <a:latin typeface="Tiffany" panose="02020500000000000000" pitchFamily="18" charset="0"/>
                <a:ea typeface="Tiffany" panose="02020500000000000000" pitchFamily="18" charset="0"/>
                <a:cs typeface="Tiffany" panose="02020500000000000000" pitchFamily="18" charset="0"/>
              </a:endParaRPr>
            </a:p>
          </p:txBody>
        </p:sp>
      </p:grpSp>
    </p:spTree>
    <p:extLst>
      <p:ext uri="{BB962C8B-B14F-4D97-AF65-F5344CB8AC3E}">
        <p14:creationId xmlns:p14="http://schemas.microsoft.com/office/powerpoint/2010/main" val="1195628036"/>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703911-BA96-4BB3-96B3-052B9934173B}"/>
              </a:ext>
            </a:extLst>
          </p:cNvPr>
          <p:cNvGrpSpPr/>
          <p:nvPr/>
        </p:nvGrpSpPr>
        <p:grpSpPr>
          <a:xfrm>
            <a:off x="2228850" y="704849"/>
            <a:ext cx="9353550" cy="3867151"/>
            <a:chOff x="986208" y="774700"/>
            <a:chExt cx="10219585" cy="5340134"/>
          </a:xfrm>
        </p:grpSpPr>
        <p:sp>
          <p:nvSpPr>
            <p:cNvPr id="3" name="Rectangle: Rounded Corners 1">
              <a:extLst>
                <a:ext uri="{FF2B5EF4-FFF2-40B4-BE49-F238E27FC236}">
                  <a16:creationId xmlns:a16="http://schemas.microsoft.com/office/drawing/2014/main" id="{68C26D16-2DEF-4736-ACF4-ECBA5070AAC6}"/>
                </a:ext>
              </a:extLst>
            </p:cNvPr>
            <p:cNvSpPr/>
            <p:nvPr/>
          </p:nvSpPr>
          <p:spPr>
            <a:xfrm>
              <a:off x="986208" y="774700"/>
              <a:ext cx="10219585" cy="5340134"/>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4" name="Rectangle: Rounded Corners 27">
              <a:extLst>
                <a:ext uri="{FF2B5EF4-FFF2-40B4-BE49-F238E27FC236}">
                  <a16:creationId xmlns:a16="http://schemas.microsoft.com/office/drawing/2014/main" id="{535A35C8-55EE-4EE8-91FB-D1853AFF8D50}"/>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pic>
        <p:nvPicPr>
          <p:cNvPr id="9" name="图片 14">
            <a:extLst>
              <a:ext uri="{FF2B5EF4-FFF2-40B4-BE49-F238E27FC236}">
                <a16:creationId xmlns:a16="http://schemas.microsoft.com/office/drawing/2014/main" id="{6F95A744-A87F-49D7-AB72-2AA4926C9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37711" y="2543883"/>
            <a:ext cx="4314116" cy="4314116"/>
          </a:xfrm>
          <a:prstGeom prst="rect">
            <a:avLst/>
          </a:prstGeom>
        </p:spPr>
      </p:pic>
      <p:sp>
        <p:nvSpPr>
          <p:cNvPr id="10" name="TextBox 9">
            <a:extLst>
              <a:ext uri="{FF2B5EF4-FFF2-40B4-BE49-F238E27FC236}">
                <a16:creationId xmlns:a16="http://schemas.microsoft.com/office/drawing/2014/main" id="{176140D2-DC99-4BF4-A8A4-4D7A01A55BA4}"/>
              </a:ext>
            </a:extLst>
          </p:cNvPr>
          <p:cNvSpPr txBox="1"/>
          <p:nvPr/>
        </p:nvSpPr>
        <p:spPr>
          <a:xfrm>
            <a:off x="2228850" y="786348"/>
            <a:ext cx="9353550" cy="3785652"/>
          </a:xfrm>
          <a:prstGeom prst="rect">
            <a:avLst/>
          </a:prstGeom>
          <a:noFill/>
        </p:spPr>
        <p:txBody>
          <a:bodyPr wrap="square">
            <a:spAutoFit/>
          </a:bodyPr>
          <a:lstStyle/>
          <a:p>
            <a:pPr algn="ctr">
              <a:lnSpc>
                <a:spcPct val="150000"/>
              </a:lnSpc>
              <a:spcAft>
                <a:spcPts val="0"/>
              </a:spcAft>
            </a:pPr>
            <a:r>
              <a:rPr lang="en-US" sz="4000" b="1" dirty="0" smtClean="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Qua bài đọc ta thấy được tài năng bơi lội xuất chúng, tài trí khôn ngoan cùng tấm lòng yêu nước của người anh hùng dân tộc Yết Kiêu.</a:t>
            </a:r>
            <a:endParaRPr lang="en-US" sz="4000" b="1" dirty="0">
              <a:solidFill>
                <a:srgbClr val="0B6E3B"/>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Tree>
    <p:extLst>
      <p:ext uri="{BB962C8B-B14F-4D97-AF65-F5344CB8AC3E}">
        <p14:creationId xmlns:p14="http://schemas.microsoft.com/office/powerpoint/2010/main" val="428478083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9">
            <a:extLst>
              <a:ext uri="{FF2B5EF4-FFF2-40B4-BE49-F238E27FC236}">
                <a16:creationId xmlns:a16="http://schemas.microsoft.com/office/drawing/2014/main" id="{EFCE0981-7585-4241-8D98-BEC6C5187A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flipH="1">
            <a:off x="0" y="0"/>
            <a:ext cx="2796798" cy="3949700"/>
          </a:xfrm>
          <a:prstGeom prst="rect">
            <a:avLst/>
          </a:prstGeom>
        </p:spPr>
      </p:pic>
      <p:grpSp>
        <p:nvGrpSpPr>
          <p:cNvPr id="35" name="Group 34">
            <a:extLst>
              <a:ext uri="{FF2B5EF4-FFF2-40B4-BE49-F238E27FC236}">
                <a16:creationId xmlns:a16="http://schemas.microsoft.com/office/drawing/2014/main" id="{7DC2F05C-0783-470D-BAFF-9F798A6BEB44}"/>
              </a:ext>
            </a:extLst>
          </p:cNvPr>
          <p:cNvGrpSpPr/>
          <p:nvPr/>
        </p:nvGrpSpPr>
        <p:grpSpPr>
          <a:xfrm>
            <a:off x="1476375" y="774700"/>
            <a:ext cx="9239250" cy="3949700"/>
            <a:chOff x="986208" y="774700"/>
            <a:chExt cx="10219585" cy="5308600"/>
          </a:xfrm>
        </p:grpSpPr>
        <p:sp>
          <p:nvSpPr>
            <p:cNvPr id="36" name="Rectangle: Rounded Corners 35">
              <a:extLst>
                <a:ext uri="{FF2B5EF4-FFF2-40B4-BE49-F238E27FC236}">
                  <a16:creationId xmlns:a16="http://schemas.microsoft.com/office/drawing/2014/main" id="{28F56D52-1BF6-4E1D-9554-D697395B1E8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Rounded Corners 36">
              <a:extLst>
                <a:ext uri="{FF2B5EF4-FFF2-40B4-BE49-F238E27FC236}">
                  <a16:creationId xmlns:a16="http://schemas.microsoft.com/office/drawing/2014/main" id="{D7290AA4-27E7-40F7-85AD-9056B1491F8C}"/>
                </a:ext>
              </a:extLst>
            </p:cNvPr>
            <p:cNvSpPr/>
            <p:nvPr/>
          </p:nvSpPr>
          <p:spPr>
            <a:xfrm>
              <a:off x="1161141" y="1148835"/>
              <a:ext cx="9869714" cy="456032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图片 4">
            <a:extLst>
              <a:ext uri="{FF2B5EF4-FFF2-40B4-BE49-F238E27FC236}">
                <a16:creationId xmlns:a16="http://schemas.microsoft.com/office/drawing/2014/main" id="{15C86929-F2C9-40BC-8A40-B904087665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860" t="14403" r="3873" b="-6361"/>
          <a:stretch/>
        </p:blipFill>
        <p:spPr>
          <a:xfrm>
            <a:off x="-415323" y="774700"/>
            <a:ext cx="3492137" cy="6616699"/>
          </a:xfrm>
          <a:prstGeom prst="rect">
            <a:avLst/>
          </a:prstGeom>
        </p:spPr>
      </p:pic>
      <p:pic>
        <p:nvPicPr>
          <p:cNvPr id="38" name="图片 9">
            <a:extLst>
              <a:ext uri="{FF2B5EF4-FFF2-40B4-BE49-F238E27FC236}">
                <a16:creationId xmlns:a16="http://schemas.microsoft.com/office/drawing/2014/main" id="{726946F7-30B4-49A6-9B6D-81BE07E700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9696451" y="0"/>
            <a:ext cx="2495562" cy="3524288"/>
          </a:xfrm>
          <a:prstGeom prst="rect">
            <a:avLst/>
          </a:prstGeom>
        </p:spPr>
      </p:pic>
      <p:sp>
        <p:nvSpPr>
          <p:cNvPr id="12" name="标题 1">
            <a:extLst>
              <a:ext uri="{FF2B5EF4-FFF2-40B4-BE49-F238E27FC236}">
                <a16:creationId xmlns:a16="http://schemas.microsoft.com/office/drawing/2014/main" id="{4A4BCA7D-04B7-4EA0-B0EC-024F41DC3C11}"/>
              </a:ext>
            </a:extLst>
          </p:cNvPr>
          <p:cNvSpPr txBox="1">
            <a:spLocks/>
          </p:cNvSpPr>
          <p:nvPr/>
        </p:nvSpPr>
        <p:spPr>
          <a:xfrm>
            <a:off x="2143349" y="1850572"/>
            <a:ext cx="7905295" cy="15784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altLang="zh-CN" sz="6600" b="1" dirty="0" err="1">
                <a:solidFill>
                  <a:srgbClr val="0B6E3B"/>
                </a:solidFill>
                <a:effectLst>
                  <a:outerShdw blurRad="50800" dist="38100" dir="10800000" algn="r" rotWithShape="0">
                    <a:prstClr val="black">
                      <a:alpha val="40000"/>
                    </a:prstClr>
                  </a:outerShdw>
                </a:effectLst>
                <a:latin typeface="#9Slide03 Arima Madurai Black" panose="00000A00000000000000" pitchFamily="2" charset="0"/>
                <a:ea typeface="仓耳章鱼小丸子体 W01" panose="02020400000000000000" pitchFamily="18" charset="-122"/>
                <a:cs typeface="#9Slide03 Arima Madurai Black" panose="00000A00000000000000" pitchFamily="2" charset="0"/>
              </a:rPr>
              <a:t>Chúc</a:t>
            </a:r>
            <a:r>
              <a:rPr lang="en-US" altLang="zh-CN" sz="6600" b="1" dirty="0">
                <a:solidFill>
                  <a:srgbClr val="0B6E3B"/>
                </a:solidFill>
                <a:effectLst>
                  <a:outerShdw blurRad="50800" dist="38100" dir="10800000" algn="r" rotWithShape="0">
                    <a:prstClr val="black">
                      <a:alpha val="40000"/>
                    </a:prstClr>
                  </a:outerShdw>
                </a:effectLst>
                <a:latin typeface="#9Slide03 Arima Madurai Black" panose="00000A00000000000000" pitchFamily="2" charset="0"/>
                <a:ea typeface="仓耳章鱼小丸子体 W01" panose="02020400000000000000" pitchFamily="18" charset="-122"/>
                <a:cs typeface="#9Slide03 Arima Madurai Black" panose="00000A00000000000000" pitchFamily="2" charset="0"/>
              </a:rPr>
              <a:t> </a:t>
            </a:r>
            <a:r>
              <a:rPr lang="en-US" altLang="zh-CN" sz="6600" b="1" dirty="0" err="1">
                <a:solidFill>
                  <a:srgbClr val="0B6E3B"/>
                </a:solidFill>
                <a:effectLst>
                  <a:outerShdw blurRad="50800" dist="38100" dir="10800000" algn="r" rotWithShape="0">
                    <a:prstClr val="black">
                      <a:alpha val="40000"/>
                    </a:prstClr>
                  </a:outerShdw>
                </a:effectLst>
                <a:latin typeface="#9Slide03 Arima Madurai Black" panose="00000A00000000000000" pitchFamily="2" charset="0"/>
                <a:ea typeface="仓耳章鱼小丸子体 W01" panose="02020400000000000000" pitchFamily="18" charset="-122"/>
                <a:cs typeface="#9Slide03 Arima Madurai Black" panose="00000A00000000000000" pitchFamily="2" charset="0"/>
              </a:rPr>
              <a:t>các</a:t>
            </a:r>
            <a:r>
              <a:rPr lang="en-US" altLang="zh-CN" sz="6600" b="1" dirty="0">
                <a:solidFill>
                  <a:srgbClr val="0B6E3B"/>
                </a:solidFill>
                <a:effectLst>
                  <a:outerShdw blurRad="50800" dist="38100" dir="10800000" algn="r" rotWithShape="0">
                    <a:prstClr val="black">
                      <a:alpha val="40000"/>
                    </a:prstClr>
                  </a:outerShdw>
                </a:effectLst>
                <a:latin typeface="#9Slide03 Arima Madurai Black" panose="00000A00000000000000" pitchFamily="2" charset="0"/>
                <a:ea typeface="仓耳章鱼小丸子体 W01" panose="02020400000000000000" pitchFamily="18" charset="-122"/>
                <a:cs typeface="#9Slide03 Arima Madurai Black" panose="00000A00000000000000" pitchFamily="2" charset="0"/>
              </a:rPr>
              <a:t> </a:t>
            </a:r>
            <a:r>
              <a:rPr lang="en-US" altLang="zh-CN" sz="6600" b="1" dirty="0" err="1">
                <a:solidFill>
                  <a:srgbClr val="0B6E3B"/>
                </a:solidFill>
                <a:effectLst>
                  <a:outerShdw blurRad="50800" dist="38100" dir="10800000" algn="r" rotWithShape="0">
                    <a:prstClr val="black">
                      <a:alpha val="40000"/>
                    </a:prstClr>
                  </a:outerShdw>
                </a:effectLst>
                <a:latin typeface="#9Slide03 Arima Madurai Black" panose="00000A00000000000000" pitchFamily="2" charset="0"/>
                <a:ea typeface="仓耳章鱼小丸子体 W01" panose="02020400000000000000" pitchFamily="18" charset="-122"/>
                <a:cs typeface="#9Slide03 Arima Madurai Black" panose="00000A00000000000000" pitchFamily="2" charset="0"/>
              </a:rPr>
              <a:t>em</a:t>
            </a:r>
            <a:r>
              <a:rPr lang="en-US" altLang="zh-CN" sz="6600" b="1" dirty="0">
                <a:solidFill>
                  <a:srgbClr val="0B6E3B"/>
                </a:solidFill>
                <a:effectLst>
                  <a:outerShdw blurRad="50800" dist="38100" dir="10800000" algn="r" rotWithShape="0">
                    <a:prstClr val="black">
                      <a:alpha val="40000"/>
                    </a:prstClr>
                  </a:outerShdw>
                </a:effectLst>
                <a:latin typeface="#9Slide03 Arima Madurai Black" panose="00000A00000000000000" pitchFamily="2" charset="0"/>
                <a:ea typeface="仓耳章鱼小丸子体 W01" panose="02020400000000000000" pitchFamily="18" charset="-122"/>
                <a:cs typeface="#9Slide03 Arima Madurai Black" panose="00000A00000000000000" pitchFamily="2" charset="0"/>
              </a:rPr>
              <a:t> </a:t>
            </a:r>
            <a:r>
              <a:rPr lang="en-US" altLang="zh-CN" sz="6600" b="1" dirty="0" err="1">
                <a:solidFill>
                  <a:srgbClr val="0B6E3B"/>
                </a:solidFill>
                <a:effectLst>
                  <a:outerShdw blurRad="50800" dist="38100" dir="10800000" algn="r" rotWithShape="0">
                    <a:prstClr val="black">
                      <a:alpha val="40000"/>
                    </a:prstClr>
                  </a:outerShdw>
                </a:effectLst>
                <a:latin typeface="#9Slide03 Arima Madurai Black" panose="00000A00000000000000" pitchFamily="2" charset="0"/>
                <a:ea typeface="仓耳章鱼小丸子体 W01" panose="02020400000000000000" pitchFamily="18" charset="-122"/>
                <a:cs typeface="#9Slide03 Arima Madurai Black" panose="00000A00000000000000" pitchFamily="2" charset="0"/>
              </a:rPr>
              <a:t>học</a:t>
            </a:r>
            <a:r>
              <a:rPr lang="en-US" altLang="zh-CN" sz="6600" b="1" dirty="0">
                <a:solidFill>
                  <a:srgbClr val="0B6E3B"/>
                </a:solidFill>
                <a:effectLst>
                  <a:outerShdw blurRad="50800" dist="38100" dir="10800000" algn="r" rotWithShape="0">
                    <a:prstClr val="black">
                      <a:alpha val="40000"/>
                    </a:prstClr>
                  </a:outerShdw>
                </a:effectLst>
                <a:latin typeface="#9Slide03 Arima Madurai Black" panose="00000A00000000000000" pitchFamily="2" charset="0"/>
                <a:ea typeface="仓耳章鱼小丸子体 W01" panose="02020400000000000000" pitchFamily="18" charset="-122"/>
                <a:cs typeface="#9Slide03 Arima Madurai Black" panose="00000A00000000000000" pitchFamily="2" charset="0"/>
              </a:rPr>
              <a:t> </a:t>
            </a:r>
            <a:r>
              <a:rPr lang="en-US" altLang="zh-CN" sz="6600" b="1" dirty="0" err="1">
                <a:solidFill>
                  <a:srgbClr val="0B6E3B"/>
                </a:solidFill>
                <a:effectLst>
                  <a:outerShdw blurRad="50800" dist="38100" dir="10800000" algn="r" rotWithShape="0">
                    <a:prstClr val="black">
                      <a:alpha val="40000"/>
                    </a:prstClr>
                  </a:outerShdw>
                </a:effectLst>
                <a:latin typeface="#9Slide03 Arima Madurai Black" panose="00000A00000000000000" pitchFamily="2" charset="0"/>
                <a:ea typeface="仓耳章鱼小丸子体 W01" panose="02020400000000000000" pitchFamily="18" charset="-122"/>
                <a:cs typeface="#9Slide03 Arima Madurai Black" panose="00000A00000000000000" pitchFamily="2" charset="0"/>
              </a:rPr>
              <a:t>tốt</a:t>
            </a:r>
            <a:endParaRPr lang="zh-CN" altLang="en-US" sz="6600" b="1" dirty="0">
              <a:solidFill>
                <a:srgbClr val="0B6E3B"/>
              </a:solidFill>
              <a:effectLst>
                <a:outerShdw blurRad="50800" dist="38100" dir="10800000" algn="r" rotWithShape="0">
                  <a:prstClr val="black">
                    <a:alpha val="40000"/>
                  </a:prstClr>
                </a:outerShdw>
              </a:effectLst>
              <a:latin typeface="#9Slide03 Arima Madurai Black" panose="00000A00000000000000" pitchFamily="2" charset="0"/>
              <a:ea typeface="仓耳章鱼小丸子体 W01" panose="02020400000000000000" pitchFamily="18" charset="-122"/>
              <a:cs typeface="#9Slide03 Arima Madurai Black" panose="00000A00000000000000" pitchFamily="2" charset="0"/>
            </a:endParaRPr>
          </a:p>
        </p:txBody>
      </p:sp>
    </p:spTree>
    <p:custDataLst>
      <p:tags r:id="rId1"/>
    </p:custDataLst>
    <p:extLst>
      <p:ext uri="{BB962C8B-B14F-4D97-AF65-F5344CB8AC3E}">
        <p14:creationId xmlns:p14="http://schemas.microsoft.com/office/powerpoint/2010/main" val="3917522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41" presetClass="entr" presetSubtype="0" fill="hold" grpId="0" nodeType="withEffect">
                                  <p:stCondLst>
                                    <p:cond delay="0"/>
                                  </p:stCondLst>
                                  <p:iterate type="lt">
                                    <p:tmPct val="10000"/>
                                  </p:iterate>
                                  <p:childTnLst>
                                    <p:set>
                                      <p:cBhvr>
                                        <p:cTn id="9" dur="1" fill="hold">
                                          <p:stCondLst>
                                            <p:cond delay="0"/>
                                          </p:stCondLst>
                                        </p:cTn>
                                        <p:tgtEl>
                                          <p:spTgt spid="12"/>
                                        </p:tgtEl>
                                        <p:attrNameLst>
                                          <p:attrName>style.visibility</p:attrName>
                                        </p:attrNameLst>
                                      </p:cBhvr>
                                      <p:to>
                                        <p:strVal val="visible"/>
                                      </p:to>
                                    </p:set>
                                    <p:anim calcmode="lin" valueType="num">
                                      <p:cBhvr>
                                        <p:cTn id="10" dur="75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1" dur="750" fill="hold"/>
                                        <p:tgtEl>
                                          <p:spTgt spid="12"/>
                                        </p:tgtEl>
                                        <p:attrNameLst>
                                          <p:attrName>ppt_y</p:attrName>
                                        </p:attrNameLst>
                                      </p:cBhvr>
                                      <p:tavLst>
                                        <p:tav tm="0">
                                          <p:val>
                                            <p:strVal val="#ppt_y"/>
                                          </p:val>
                                        </p:tav>
                                        <p:tav tm="100000">
                                          <p:val>
                                            <p:strVal val="#ppt_y"/>
                                          </p:val>
                                        </p:tav>
                                      </p:tavLst>
                                    </p:anim>
                                    <p:anim calcmode="lin" valueType="num">
                                      <p:cBhvr>
                                        <p:cTn id="12" dur="75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3" dur="75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4" dur="75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771E4F9-3621-4EF0-8FFB-115BC918F0F9}"/>
              </a:ext>
            </a:extLst>
          </p:cNvPr>
          <p:cNvGrpSpPr/>
          <p:nvPr/>
        </p:nvGrpSpPr>
        <p:grpSpPr>
          <a:xfrm>
            <a:off x="-15240" y="6605"/>
            <a:ext cx="24384000" cy="6851395"/>
            <a:chOff x="-19812000" y="181103"/>
            <a:chExt cx="24384000" cy="6851394"/>
          </a:xfrm>
        </p:grpSpPr>
        <p:pic>
          <p:nvPicPr>
            <p:cNvPr id="20" name="Picture 19">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21" name="Picture 20">
              <a:extLst>
                <a:ext uri="{FF2B5EF4-FFF2-40B4-BE49-F238E27FC236}">
                  <a16:creationId xmlns:a16="http://schemas.microsoft.com/office/drawing/2014/main" id="{0B04F04D-57C6-472E-BA7F-CA90CF091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7" name="ngdung">
            <a:extLst>
              <a:ext uri="{FF2B5EF4-FFF2-40B4-BE49-F238E27FC236}">
                <a16:creationId xmlns:a16="http://schemas.microsoft.com/office/drawing/2014/main" id="{97351C5B-F110-4AF2-BF84-EDE3C290C3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073" y="4308213"/>
            <a:ext cx="3040743" cy="2076827"/>
          </a:xfrm>
          <a:prstGeom prst="rect">
            <a:avLst/>
          </a:prstGeom>
        </p:spPr>
      </p:pic>
      <p:pic>
        <p:nvPicPr>
          <p:cNvPr id="5124" name="Picture 4" descr="Download Software Development Services - Covent Garden PNG Image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2225995"/>
            <a:ext cx="2082219" cy="2082219"/>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AUDI">
            <a:extLst>
              <a:ext uri="{FF2B5EF4-FFF2-40B4-BE49-F238E27FC236}">
                <a16:creationId xmlns:a16="http://schemas.microsoft.com/office/drawing/2014/main" id="{C3B0B4C0-EF19-4ECD-A454-77453237E8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8603177" y="4752394"/>
            <a:ext cx="3524192" cy="1632647"/>
          </a:xfrm>
          <a:prstGeom prst="rect">
            <a:avLst/>
          </a:prstGeom>
        </p:spPr>
      </p:pic>
      <p:pic>
        <p:nvPicPr>
          <p:cNvPr id="11" name="c1">
            <a:extLst>
              <a:ext uri="{FF2B5EF4-FFF2-40B4-BE49-F238E27FC236}">
                <a16:creationId xmlns:a16="http://schemas.microsoft.com/office/drawing/2014/main" id="{480BD20A-4EA3-4057-B30A-41708969BB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432056">
            <a:off x="19712255" y="5037483"/>
            <a:ext cx="1025400" cy="1062464"/>
          </a:xfrm>
          <a:prstGeom prst="rect">
            <a:avLst/>
          </a:prstGeom>
        </p:spPr>
      </p:pic>
    </p:spTree>
    <p:extLst>
      <p:ext uri="{BB962C8B-B14F-4D97-AF65-F5344CB8AC3E}">
        <p14:creationId xmlns:p14="http://schemas.microsoft.com/office/powerpoint/2010/main" val="193225339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5124"/>
                                        </p:tgtEl>
                                      </p:cBhvr>
                                    </p:animEffect>
                                    <p:set>
                                      <p:cBhvr>
                                        <p:cTn id="15" dur="1" fill="hold">
                                          <p:stCondLst>
                                            <p:cond delay="499"/>
                                          </p:stCondLst>
                                        </p:cTn>
                                        <p:tgtEl>
                                          <p:spTgt spid="5124"/>
                                        </p:tgtEl>
                                        <p:attrNameLst>
                                          <p:attrName>style.visibility</p:attrName>
                                        </p:attrNameLst>
                                      </p:cBhvr>
                                      <p:to>
                                        <p:strVal val="hidden"/>
                                      </p:to>
                                    </p:set>
                                  </p:childTnLst>
                                </p:cTn>
                              </p:par>
                            </p:childTnLst>
                          </p:cTn>
                        </p:par>
                        <p:par>
                          <p:cTn id="16" fill="hold">
                            <p:stCondLst>
                              <p:cond delay="500"/>
                            </p:stCondLst>
                            <p:childTnLst>
                              <p:par>
                                <p:cTn id="17" presetID="35" presetClass="path" presetSubtype="0" fill="hold" nodeType="afterEffect">
                                  <p:stCondLst>
                                    <p:cond delay="0"/>
                                  </p:stCondLst>
                                  <p:childTnLst>
                                    <p:animMotion origin="layout" path="M -4.72222E-6 1.35802E-6 L -1 1.35802E-6 " pathEditMode="relative" rAng="0" ptsTypes="AA">
                                      <p:cBhvr>
                                        <p:cTn id="18" dur="3000" fill="hold"/>
                                        <p:tgtEl>
                                          <p:spTgt spid="18"/>
                                        </p:tgtEl>
                                        <p:attrNameLst>
                                          <p:attrName>ppt_x</p:attrName>
                                          <p:attrName>ppt_y</p:attrName>
                                        </p:attrNameLst>
                                      </p:cBhvr>
                                      <p:rCtr x="-50000" y="0"/>
                                    </p:animMotion>
                                  </p:childTnLst>
                                </p:cTn>
                              </p:par>
                              <p:par>
                                <p:cTn id="19" presetID="35" presetClass="path" presetSubtype="0" fill="hold" nodeType="withEffect">
                                  <p:stCondLst>
                                    <p:cond delay="0"/>
                                  </p:stCondLst>
                                  <p:childTnLst>
                                    <p:animMotion origin="layout" path="M 0 -2.96296E-6 L -1 -2.96296E-6 " pathEditMode="relative" rAng="0" ptsTypes="AA">
                                      <p:cBhvr>
                                        <p:cTn id="20" dur="3000" fill="hold"/>
                                        <p:tgtEl>
                                          <p:spTgt spid="10"/>
                                        </p:tgtEl>
                                        <p:attrNameLst>
                                          <p:attrName>ppt_x</p:attrName>
                                          <p:attrName>ppt_y</p:attrName>
                                        </p:attrNameLst>
                                      </p:cBhvr>
                                      <p:rCtr x="-50000" y="0"/>
                                    </p:animMotion>
                                  </p:childTnLst>
                                </p:cTn>
                              </p:par>
                              <p:par>
                                <p:cTn id="21" presetID="35" presetClass="path" presetSubtype="0" fill="hold" nodeType="withEffect">
                                  <p:stCondLst>
                                    <p:cond delay="0"/>
                                  </p:stCondLst>
                                  <p:childTnLst>
                                    <p:animMotion origin="layout" path="M 0 -2.96296E-6 L -1 -2.96296E-6 " pathEditMode="relative" rAng="0" ptsTypes="AA">
                                      <p:cBhvr>
                                        <p:cTn id="22" dur="3000" fill="hold"/>
                                        <p:tgtEl>
                                          <p:spTgt spid="11"/>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95DA1025-FB50-4764-9FE4-357A8CEFD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6605"/>
            <a:ext cx="12192000" cy="6851395"/>
          </a:xfrm>
          <a:prstGeom prst="rect">
            <a:avLst/>
          </a:prstGeom>
        </p:spPr>
      </p:pic>
      <p:sp>
        <p:nvSpPr>
          <p:cNvPr id="36" name="Oval 35">
            <a:extLst>
              <a:ext uri="{FF2B5EF4-FFF2-40B4-BE49-F238E27FC236}">
                <a16:creationId xmlns:a16="http://schemas.microsoft.com/office/drawing/2014/main" id="{C58AE5F0-6CDB-4675-B6E9-3507C41B9EF9}"/>
              </a:ext>
            </a:extLst>
          </p:cNvPr>
          <p:cNvSpPr/>
          <p:nvPr/>
        </p:nvSpPr>
        <p:spPr>
          <a:xfrm>
            <a:off x="12968131" y="-976059"/>
            <a:ext cx="1645920" cy="1645920"/>
          </a:xfrm>
          <a:prstGeom prst="ellipse">
            <a:avLst/>
          </a:prstGeom>
          <a:solidFill>
            <a:schemeClr val="bg1"/>
          </a:solidFill>
          <a:ln w="7620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4129521C-6129-45A9-9466-0C41E01C01A3}"/>
              </a:ext>
            </a:extLst>
          </p:cNvPr>
          <p:cNvGrpSpPr/>
          <p:nvPr/>
        </p:nvGrpSpPr>
        <p:grpSpPr>
          <a:xfrm>
            <a:off x="872310" y="1722289"/>
            <a:ext cx="10123272" cy="2352747"/>
            <a:chOff x="903562" y="1536988"/>
            <a:chExt cx="10123272" cy="2352747"/>
          </a:xfrm>
        </p:grpSpPr>
        <p:sp>
          <p:nvSpPr>
            <p:cNvPr id="37" name="Rectangle: Rounded Corners 36">
              <a:extLst>
                <a:ext uri="{FF2B5EF4-FFF2-40B4-BE49-F238E27FC236}">
                  <a16:creationId xmlns:a16="http://schemas.microsoft.com/office/drawing/2014/main" id="{08C4047C-7061-4396-B054-037596A54995}"/>
                </a:ext>
              </a:extLst>
            </p:cNvPr>
            <p:cNvSpPr/>
            <p:nvPr/>
          </p:nvSpPr>
          <p:spPr>
            <a:xfrm>
              <a:off x="903562" y="1536988"/>
              <a:ext cx="10057435" cy="2004318"/>
            </a:xfrm>
            <a:prstGeom prst="roundRect">
              <a:avLst/>
            </a:prstGeom>
            <a:ln w="38100">
              <a:solidFill>
                <a:srgbClr val="00659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1"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8" name="06 NK PowerSkills">
              <a:extLst>
                <a:ext uri="{FF2B5EF4-FFF2-40B4-BE49-F238E27FC236}">
                  <a16:creationId xmlns:a16="http://schemas.microsoft.com/office/drawing/2014/main" id="{A9205DC3-E3DD-4FA8-B5DD-95BFC8A1131C}"/>
                </a:ext>
              </a:extLst>
            </p:cNvPr>
            <p:cNvSpPr txBox="1"/>
            <p:nvPr/>
          </p:nvSpPr>
          <p:spPr>
            <a:xfrm>
              <a:off x="1227670" y="1766077"/>
              <a:ext cx="9799164" cy="2123658"/>
            </a:xfrm>
            <a:prstGeom prst="rect">
              <a:avLst/>
            </a:prstGeom>
            <a:noFill/>
            <a:ln w="38100">
              <a:noFill/>
            </a:ln>
          </p:spPr>
          <p:txBody>
            <a:bodyPr wrap="square" rtlCol="0">
              <a:spAutoFit/>
            </a:bodyPr>
            <a:lstStyle/>
            <a:p>
              <a:pPr lvl="0"/>
              <a:r>
                <a:rPr lang="en-US" sz="4400" b="1" dirty="0">
                  <a:ln w="0"/>
                  <a:solidFill>
                    <a:srgbClr val="FF0000"/>
                  </a:solidFill>
                  <a:latin typeface="Times New Roman" panose="02020603050405020304" pitchFamily="18" charset="0"/>
                  <a:cs typeface="Times New Roman" panose="02020603050405020304" pitchFamily="18" charset="0"/>
                </a:rPr>
                <a:t>Câu </a:t>
              </a:r>
              <a:r>
                <a:rPr lang="en-US" sz="4400" b="1" dirty="0" smtClean="0">
                  <a:ln w="0"/>
                  <a:solidFill>
                    <a:srgbClr val="FF0000"/>
                  </a:solidFill>
                  <a:latin typeface="Times New Roman" panose="02020603050405020304" pitchFamily="18" charset="0"/>
                  <a:cs typeface="Times New Roman" panose="02020603050405020304" pitchFamily="18" charset="0"/>
                </a:rPr>
                <a:t>1: Em hãy kể tên 3 vị anh hùng mà em kính trọng nhất?</a:t>
              </a:r>
            </a:p>
            <a:p>
              <a:pPr lvl="0"/>
              <a:r>
                <a:rPr lang="en-US" sz="4400" b="1" dirty="0" smtClean="0">
                  <a:ln w="0"/>
                  <a:solidFill>
                    <a:srgbClr val="FF0000"/>
                  </a:solidFill>
                  <a:latin typeface="Times New Roman" panose="02020603050405020304" pitchFamily="18" charset="0"/>
                  <a:cs typeface="Times New Roman" panose="02020603050405020304" pitchFamily="18" charset="0"/>
                </a:rPr>
                <a:t> </a:t>
              </a:r>
              <a:endParaRPr lang="en-US" sz="5400" b="1" dirty="0">
                <a:ln w="0"/>
                <a:solidFill>
                  <a:srgbClr val="FF0000"/>
                </a:solidFill>
                <a:latin typeface="Tiffany" panose="02020500000000000000" pitchFamily="18" charset="0"/>
                <a:ea typeface="Tiffany" panose="02020500000000000000" pitchFamily="18" charset="0"/>
                <a:cs typeface="Tiffany" panose="02020500000000000000" pitchFamily="18" charset="0"/>
              </a:endParaRPr>
            </a:p>
          </p:txBody>
        </p:sp>
      </p:grpSp>
      <p:grpSp>
        <p:nvGrpSpPr>
          <p:cNvPr id="45" name="Group 44">
            <a:extLst>
              <a:ext uri="{FF2B5EF4-FFF2-40B4-BE49-F238E27FC236}">
                <a16:creationId xmlns:a16="http://schemas.microsoft.com/office/drawing/2014/main" id="{B8CDA2C7-F8D7-408C-897C-2D554C62F0BB}"/>
              </a:ext>
            </a:extLst>
          </p:cNvPr>
          <p:cNvGrpSpPr/>
          <p:nvPr/>
        </p:nvGrpSpPr>
        <p:grpSpPr>
          <a:xfrm>
            <a:off x="12997462" y="-943515"/>
            <a:ext cx="1587258" cy="1587257"/>
            <a:chOff x="2152324" y="3622111"/>
            <a:chExt cx="1076651" cy="1076651"/>
          </a:xfrm>
        </p:grpSpPr>
        <p:sp>
          <p:nvSpPr>
            <p:cNvPr id="46" name="Oval 45">
              <a:extLst>
                <a:ext uri="{FF2B5EF4-FFF2-40B4-BE49-F238E27FC236}">
                  <a16:creationId xmlns:a16="http://schemas.microsoft.com/office/drawing/2014/main" id="{4F32BA19-79FE-468C-AF98-7EFBDBE4A3D6}"/>
                </a:ext>
              </a:extLst>
            </p:cNvPr>
            <p:cNvSpPr/>
            <p:nvPr/>
          </p:nvSpPr>
          <p:spPr>
            <a:xfrm>
              <a:off x="2152324" y="3622111"/>
              <a:ext cx="1076651" cy="10766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46">
              <a:extLst>
                <a:ext uri="{FF2B5EF4-FFF2-40B4-BE49-F238E27FC236}">
                  <a16:creationId xmlns:a16="http://schemas.microsoft.com/office/drawing/2014/main" id="{97C7E333-0BAD-4DDE-B403-E3F2A6B90B49}"/>
                </a:ext>
              </a:extLst>
            </p:cNvPr>
            <p:cNvPicPr>
              <a:picLocks noChangeAspect="1"/>
            </p:cNvPicPr>
            <p:nvPr/>
          </p:nvPicPr>
          <p:blipFill>
            <a:blip r:embed="rId6"/>
            <a:stretch>
              <a:fillRect/>
            </a:stretch>
          </p:blipFill>
          <p:spPr>
            <a:xfrm>
              <a:off x="2655878" y="3783806"/>
              <a:ext cx="90578" cy="426518"/>
            </a:xfrm>
            <a:prstGeom prst="rect">
              <a:avLst/>
            </a:prstGeom>
          </p:spPr>
        </p:pic>
      </p:grpSp>
      <p:sp>
        <p:nvSpPr>
          <p:cNvPr id="48" name="TextBox 47">
            <a:extLst>
              <a:ext uri="{FF2B5EF4-FFF2-40B4-BE49-F238E27FC236}">
                <a16:creationId xmlns:a16="http://schemas.microsoft.com/office/drawing/2014/main" id="{22BDF6B5-7C7B-45CF-A222-2646E3E5DBD5}"/>
              </a:ext>
            </a:extLst>
          </p:cNvPr>
          <p:cNvSpPr txBox="1"/>
          <p:nvPr/>
        </p:nvSpPr>
        <p:spPr>
          <a:xfrm>
            <a:off x="13513965" y="-1113984"/>
            <a:ext cx="585264" cy="523220"/>
          </a:xfrm>
          <a:prstGeom prst="rect">
            <a:avLst/>
          </a:prstGeom>
          <a:noFill/>
        </p:spPr>
        <p:txBody>
          <a:bodyPr wrap="square" rtlCol="0">
            <a:spAutoFit/>
          </a:bodyPr>
          <a:lstStyle/>
          <a:p>
            <a:pPr algn="ctr"/>
            <a:r>
              <a:rPr lang="en-US" sz="2800" dirty="0">
                <a:latin typeface="Tiffany" panose="02020500000000000000" pitchFamily="18" charset="0"/>
                <a:ea typeface="Tiffany" panose="02020500000000000000" pitchFamily="18" charset="0"/>
                <a:cs typeface="Tiffany" panose="02020500000000000000" pitchFamily="18" charset="0"/>
              </a:rPr>
              <a:t>10</a:t>
            </a:r>
          </a:p>
        </p:txBody>
      </p:sp>
      <p:pic>
        <p:nvPicPr>
          <p:cNvPr id="49" name="Picture 2" descr="Start button - Free multimedia icons">
            <a:extLst>
              <a:ext uri="{FF2B5EF4-FFF2-40B4-BE49-F238E27FC236}">
                <a16:creationId xmlns:a16="http://schemas.microsoft.com/office/drawing/2014/main" id="{2FBE4586-ABD8-40EC-90AF-667DEFE21BA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05627" y="-332541"/>
            <a:ext cx="1770927" cy="1770927"/>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id="{022A6409-B495-4627-98A1-2D6F1DA6D981}"/>
              </a:ext>
            </a:extLst>
          </p:cNvPr>
          <p:cNvGrpSpPr/>
          <p:nvPr/>
        </p:nvGrpSpPr>
        <p:grpSpPr>
          <a:xfrm rot="20763664">
            <a:off x="12438104" y="-517953"/>
            <a:ext cx="2870521" cy="2401747"/>
            <a:chOff x="5926238" y="2072642"/>
            <a:chExt cx="2870521" cy="2870521"/>
          </a:xfrm>
        </p:grpSpPr>
        <p:sp>
          <p:nvSpPr>
            <p:cNvPr id="51" name="Explosion: 14 Points 50">
              <a:extLst>
                <a:ext uri="{FF2B5EF4-FFF2-40B4-BE49-F238E27FC236}">
                  <a16:creationId xmlns:a16="http://schemas.microsoft.com/office/drawing/2014/main" id="{D7D89CB1-6B14-4B92-A76C-95295A299F89}"/>
                </a:ext>
              </a:extLst>
            </p:cNvPr>
            <p:cNvSpPr/>
            <p:nvPr/>
          </p:nvSpPr>
          <p:spPr>
            <a:xfrm rot="2464871">
              <a:off x="5926238" y="2072642"/>
              <a:ext cx="2870521" cy="2870521"/>
            </a:xfrm>
            <a:prstGeom prst="irregularSeal2">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52" name="TextBox 51">
              <a:extLst>
                <a:ext uri="{FF2B5EF4-FFF2-40B4-BE49-F238E27FC236}">
                  <a16:creationId xmlns:a16="http://schemas.microsoft.com/office/drawing/2014/main" id="{7E3EAD25-BCA3-47DE-AA3A-BA99696CB73A}"/>
                </a:ext>
              </a:extLst>
            </p:cNvPr>
            <p:cNvSpPr txBox="1"/>
            <p:nvPr/>
          </p:nvSpPr>
          <p:spPr>
            <a:xfrm rot="836336">
              <a:off x="6264341" y="3121513"/>
              <a:ext cx="1797287" cy="698912"/>
            </a:xfrm>
            <a:prstGeom prst="rect">
              <a:avLst/>
            </a:prstGeom>
            <a:noFill/>
            <a:ln>
              <a:noFill/>
            </a:ln>
          </p:spPr>
          <p:txBody>
            <a:bodyPr wrap="none" rtlCol="0">
              <a:spAutoFit/>
            </a:bodyPr>
            <a:lstStyle/>
            <a:p>
              <a:r>
                <a:rPr lang="en-US" sz="3200" dirty="0">
                  <a:ln w="0"/>
                  <a:solidFill>
                    <a:srgbClr val="159397"/>
                  </a:solidFill>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Tahoma" panose="020B0604030504040204" pitchFamily="34" charset="0"/>
                </a:rPr>
                <a:t>HẾT GIỜ</a:t>
              </a:r>
            </a:p>
          </p:txBody>
        </p:sp>
      </p:grpSp>
    </p:spTree>
    <p:extLst>
      <p:ext uri="{BB962C8B-B14F-4D97-AF65-F5344CB8AC3E}">
        <p14:creationId xmlns:p14="http://schemas.microsoft.com/office/powerpoint/2010/main" val="138465219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9"/>
                                        </p:tgtEl>
                                      </p:cBhvr>
                                    </p:animEffect>
                                    <p:set>
                                      <p:cBhvr>
                                        <p:cTn id="7" dur="1" fill="hold">
                                          <p:stCondLst>
                                            <p:cond delay="499"/>
                                          </p:stCondLst>
                                        </p:cTn>
                                        <p:tgtEl>
                                          <p:spTgt spid="49"/>
                                        </p:tgtEl>
                                        <p:attrNameLst>
                                          <p:attrName>style.visibility</p:attrName>
                                        </p:attrNameLst>
                                      </p:cBhvr>
                                      <p:to>
                                        <p:strVal val="hidden"/>
                                      </p:to>
                                    </p:set>
                                  </p:childTnLst>
                                </p:cTn>
                              </p:par>
                              <p:par>
                                <p:cTn id="8" presetID="8" presetClass="emph" presetSubtype="0" fill="hold" nodeType="withEffect">
                                  <p:stCondLst>
                                    <p:cond delay="0"/>
                                  </p:stCondLst>
                                  <p:childTnLst>
                                    <p:animRot by="21600000">
                                      <p:cBhvr>
                                        <p:cTn id="9" dur="10000" fill="hold"/>
                                        <p:tgtEl>
                                          <p:spTgt spid="45"/>
                                        </p:tgtEl>
                                        <p:attrNameLst>
                                          <p:attrName>r</p:attrName>
                                        </p:attrNameLst>
                                      </p:cBhvr>
                                    </p:animRot>
                                  </p:childTnLst>
                                  <p:subTnLst>
                                    <p:audio>
                                      <p:cMediaNode vol="100000">
                                        <p:cTn display="0" masterRel="sameClick">
                                          <p:stCondLst>
                                            <p:cond evt="begin" delay="0">
                                              <p:tn val="8"/>
                                            </p:cond>
                                          </p:stCondLst>
                                          <p:endCondLst>
                                            <p:cond evt="onStopAudio" delay="0">
                                              <p:tgtEl>
                                                <p:sldTgt/>
                                              </p:tgtEl>
                                            </p:cond>
                                          </p:endCondLst>
                                        </p:cTn>
                                        <p:tgtEl>
                                          <p:sndTgt r:embed="rId3" name="DH.wav"/>
                                        </p:tgtEl>
                                      </p:cMediaNode>
                                    </p:audio>
                                  </p:subTnLst>
                                </p:cTn>
                              </p:par>
                            </p:childTnLst>
                          </p:cTn>
                        </p:par>
                        <p:par>
                          <p:cTn id="10" fill="hold">
                            <p:stCondLst>
                              <p:cond delay="10000"/>
                            </p:stCondLst>
                            <p:childTnLst>
                              <p:par>
                                <p:cTn id="11" presetID="53" presetClass="entr" presetSubtype="16" fill="hold" nodeType="after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p:cTn id="13" dur="500" fill="hold"/>
                                        <p:tgtEl>
                                          <p:spTgt spid="50"/>
                                        </p:tgtEl>
                                        <p:attrNameLst>
                                          <p:attrName>ppt_w</p:attrName>
                                        </p:attrNameLst>
                                      </p:cBhvr>
                                      <p:tavLst>
                                        <p:tav tm="0">
                                          <p:val>
                                            <p:fltVal val="0"/>
                                          </p:val>
                                        </p:tav>
                                        <p:tav tm="100000">
                                          <p:val>
                                            <p:strVal val="#ppt_w"/>
                                          </p:val>
                                        </p:tav>
                                      </p:tavLst>
                                    </p:anim>
                                    <p:anim calcmode="lin" valueType="num">
                                      <p:cBhvr>
                                        <p:cTn id="14" dur="500" fill="hold"/>
                                        <p:tgtEl>
                                          <p:spTgt spid="50"/>
                                        </p:tgtEl>
                                        <p:attrNameLst>
                                          <p:attrName>ppt_h</p:attrName>
                                        </p:attrNameLst>
                                      </p:cBhvr>
                                      <p:tavLst>
                                        <p:tav tm="0">
                                          <p:val>
                                            <p:fltVal val="0"/>
                                          </p:val>
                                        </p:tav>
                                        <p:tav tm="100000">
                                          <p:val>
                                            <p:strVal val="#ppt_h"/>
                                          </p:val>
                                        </p:tav>
                                      </p:tavLst>
                                    </p:anim>
                                    <p:animEffect transition="in" filter="fade">
                                      <p:cBhvr>
                                        <p:cTn id="15" dur="500"/>
                                        <p:tgtEl>
                                          <p:spTgt spid="50"/>
                                        </p:tgtEl>
                                      </p:cBhvr>
                                    </p:animEffect>
                                  </p:childTnLst>
                                  <p:subTnLst>
                                    <p:audio>
                                      <p:cMediaNode>
                                        <p:cTn display="0" masterRel="sameClick">
                                          <p:stCondLst>
                                            <p:cond evt="begin" delay="0">
                                              <p:tn val="11"/>
                                            </p:cond>
                                          </p:stCondLst>
                                          <p:endCondLst>
                                            <p:cond evt="onStopAudio" delay="0">
                                              <p:tgtEl>
                                                <p:sldTgt/>
                                              </p:tgtEl>
                                            </p:cond>
                                          </p:endCondLst>
                                        </p:cTn>
                                        <p:tgtEl>
                                          <p:sndTgt r:embed="rId4" name="du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3"/>
            <a:ext cx="24384000" cy="6851395"/>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073" y="4308213"/>
            <a:ext cx="3040743" cy="2076827"/>
          </a:xfrm>
          <a:prstGeom prst="rect">
            <a:avLst/>
          </a:prstGeom>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15875" y="3590124"/>
            <a:ext cx="4004307" cy="3163824"/>
          </a:xfrm>
          <a:prstGeom prst="rect">
            <a:avLst/>
          </a:prstGeom>
        </p:spPr>
      </p:pic>
      <p:pic>
        <p:nvPicPr>
          <p:cNvPr id="34" name="c2 2">
            <a:extLst>
              <a:ext uri="{FF2B5EF4-FFF2-40B4-BE49-F238E27FC236}">
                <a16:creationId xmlns:a16="http://schemas.microsoft.com/office/drawing/2014/main" id="{A5E21DA6-4E2A-4ACC-8623-37530437A8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86541" y="4683009"/>
            <a:ext cx="1286109" cy="1383464"/>
          </a:xfrm>
          <a:prstGeom prst="rect">
            <a:avLst/>
          </a:prstGeom>
        </p:spPr>
      </p:pic>
      <p:pic>
        <p:nvPicPr>
          <p:cNvPr id="35" name="CAUDI">
            <a:extLst>
              <a:ext uri="{FF2B5EF4-FFF2-40B4-BE49-F238E27FC236}">
                <a16:creationId xmlns:a16="http://schemas.microsoft.com/office/drawing/2014/main" id="{A0088F35-5B8D-4029-BD54-3C70CB251CC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994400" y="4308214"/>
            <a:ext cx="4698923" cy="2176863"/>
          </a:xfrm>
          <a:prstGeom prst="rect">
            <a:avLst/>
          </a:prstGeom>
        </p:spPr>
      </p:pic>
    </p:spTree>
    <p:extLst>
      <p:ext uri="{BB962C8B-B14F-4D97-AF65-F5344CB8AC3E}">
        <p14:creationId xmlns:p14="http://schemas.microsoft.com/office/powerpoint/2010/main" val="411158864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250"/>
                                  </p:stCondLst>
                                  <p:childTnLst>
                                    <p:animEffect transition="out" filter="fade">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childTnLst>
                          </p:cTn>
                        </p:par>
                        <p:par>
                          <p:cTn id="8" fill="hold">
                            <p:stCondLst>
                              <p:cond delay="750"/>
                            </p:stCondLst>
                            <p:childTnLst>
                              <p:par>
                                <p:cTn id="9" presetID="35" presetClass="path" presetSubtype="0" fill="hold" nodeType="afterEffect">
                                  <p:stCondLst>
                                    <p:cond delay="0"/>
                                  </p:stCondLst>
                                  <p:childTnLst>
                                    <p:animMotion origin="layout" path="M 0 1.35802E-6 L -1 1.35802E-6 " pathEditMode="relative" rAng="0" ptsTypes="AA">
                                      <p:cBhvr>
                                        <p:cTn id="10" dur="3000" fill="hold"/>
                                        <p:tgtEl>
                                          <p:spTgt spid="31"/>
                                        </p:tgtEl>
                                        <p:attrNameLst>
                                          <p:attrName>ppt_x</p:attrName>
                                          <p:attrName>ppt_y</p:attrName>
                                        </p:attrNameLst>
                                      </p:cBhvr>
                                      <p:rCtr x="-50000" y="0"/>
                                    </p:animMotion>
                                  </p:childTnLst>
                                </p:cTn>
                              </p:par>
                              <p:par>
                                <p:cTn id="11" presetID="35" presetClass="path" presetSubtype="0" fill="hold" nodeType="withEffect">
                                  <p:stCondLst>
                                    <p:cond delay="0"/>
                                  </p:stCondLst>
                                  <p:childTnLst>
                                    <p:animMotion origin="layout" path="M -1.04167E-6 -4.81481E-6 L -1 -4.81481E-6 " pathEditMode="relative" rAng="0" ptsTypes="AA">
                                      <p:cBhvr>
                                        <p:cTn id="12" dur="3000" fill="hold"/>
                                        <p:tgtEl>
                                          <p:spTgt spid="34"/>
                                        </p:tgtEl>
                                        <p:attrNameLst>
                                          <p:attrName>ppt_x</p:attrName>
                                          <p:attrName>ppt_y</p:attrName>
                                        </p:attrNameLst>
                                      </p:cBhvr>
                                      <p:rCtr x="-50000" y="0"/>
                                    </p:animMotion>
                                  </p:childTnLst>
                                </p:cTn>
                              </p:par>
                              <p:par>
                                <p:cTn id="13" presetID="35" presetClass="path" presetSubtype="0" fill="hold" nodeType="withEffect">
                                  <p:stCondLst>
                                    <p:cond delay="0"/>
                                  </p:stCondLst>
                                  <p:childTnLst>
                                    <p:animMotion origin="layout" path="M -3.33333E-6 4.81481E-6 L -1 4.81481E-6 " pathEditMode="relative" rAng="0" ptsTypes="AA">
                                      <p:cBhvr>
                                        <p:cTn id="14" dur="3000" fill="hold"/>
                                        <p:tgtEl>
                                          <p:spTgt spid="30"/>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BAEF4A4-6BFB-4465-9157-DAD2DE46C6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6605"/>
            <a:ext cx="12192000" cy="6851395"/>
          </a:xfrm>
          <a:prstGeom prst="rect">
            <a:avLst/>
          </a:prstGeom>
        </p:spPr>
      </p:pic>
      <p:pic>
        <p:nvPicPr>
          <p:cNvPr id="40" name="Picture 39">
            <a:extLst>
              <a:ext uri="{FF2B5EF4-FFF2-40B4-BE49-F238E27FC236}">
                <a16:creationId xmlns:a16="http://schemas.microsoft.com/office/drawing/2014/main" id="{CC68C1DA-4A25-45B6-9B42-FC342EA541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914" y="-76340"/>
            <a:ext cx="12192000" cy="6851395"/>
          </a:xfrm>
          <a:prstGeom prst="rect">
            <a:avLst/>
          </a:prstGeom>
        </p:spPr>
      </p:pic>
      <p:sp>
        <p:nvSpPr>
          <p:cNvPr id="42" name="Oval 41">
            <a:extLst>
              <a:ext uri="{FF2B5EF4-FFF2-40B4-BE49-F238E27FC236}">
                <a16:creationId xmlns:a16="http://schemas.microsoft.com/office/drawing/2014/main" id="{D762CF90-7490-4C62-85BF-C32438B25CD5}"/>
              </a:ext>
            </a:extLst>
          </p:cNvPr>
          <p:cNvSpPr/>
          <p:nvPr/>
        </p:nvSpPr>
        <p:spPr>
          <a:xfrm>
            <a:off x="12968131" y="-976059"/>
            <a:ext cx="1645920" cy="1645920"/>
          </a:xfrm>
          <a:prstGeom prst="ellipse">
            <a:avLst/>
          </a:prstGeom>
          <a:solidFill>
            <a:schemeClr val="bg1"/>
          </a:solidFill>
          <a:ln w="7620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a:extLst>
              <a:ext uri="{FF2B5EF4-FFF2-40B4-BE49-F238E27FC236}">
                <a16:creationId xmlns:a16="http://schemas.microsoft.com/office/drawing/2014/main" id="{FAB1BD9E-EEDD-470F-9A4C-F57B3F0433F7}"/>
              </a:ext>
            </a:extLst>
          </p:cNvPr>
          <p:cNvGrpSpPr/>
          <p:nvPr/>
        </p:nvGrpSpPr>
        <p:grpSpPr>
          <a:xfrm>
            <a:off x="168503" y="2108864"/>
            <a:ext cx="11594772" cy="1975821"/>
            <a:chOff x="902220" y="2667630"/>
            <a:chExt cx="10159550" cy="2359541"/>
          </a:xfrm>
        </p:grpSpPr>
        <p:sp>
          <p:nvSpPr>
            <p:cNvPr id="44" name="Rectangle: Rounded Corners 43">
              <a:extLst>
                <a:ext uri="{FF2B5EF4-FFF2-40B4-BE49-F238E27FC236}">
                  <a16:creationId xmlns:a16="http://schemas.microsoft.com/office/drawing/2014/main" id="{2FC8EA5E-5315-4943-9474-61814E8D38BC}"/>
                </a:ext>
              </a:extLst>
            </p:cNvPr>
            <p:cNvSpPr/>
            <p:nvPr/>
          </p:nvSpPr>
          <p:spPr>
            <a:xfrm>
              <a:off x="1004335" y="3022853"/>
              <a:ext cx="10057435" cy="2004318"/>
            </a:xfrm>
            <a:prstGeom prst="roundRect">
              <a:avLst/>
            </a:prstGeom>
            <a:ln w="38100">
              <a:solidFill>
                <a:srgbClr val="00659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1" b="1" dirty="0">
                <a:ln w="0"/>
                <a:solidFill>
                  <a:schemeClr val="tx1"/>
                </a:solidFill>
                <a:latin typeface="Times New Roman" panose="02020603050405020304" pitchFamily="18" charset="0"/>
                <a:cs typeface="Times New Roman" panose="02020603050405020304" pitchFamily="18" charset="0"/>
              </a:endParaRPr>
            </a:p>
          </p:txBody>
        </p:sp>
        <p:sp>
          <p:nvSpPr>
            <p:cNvPr id="45" name="06 NK PowerSkills">
              <a:extLst>
                <a:ext uri="{FF2B5EF4-FFF2-40B4-BE49-F238E27FC236}">
                  <a16:creationId xmlns:a16="http://schemas.microsoft.com/office/drawing/2014/main" id="{65E51878-45F6-4DD7-AE41-11B26A4049CC}"/>
                </a:ext>
              </a:extLst>
            </p:cNvPr>
            <p:cNvSpPr txBox="1"/>
            <p:nvPr/>
          </p:nvSpPr>
          <p:spPr>
            <a:xfrm>
              <a:off x="902220" y="2667630"/>
              <a:ext cx="10057435" cy="1580462"/>
            </a:xfrm>
            <a:prstGeom prst="rect">
              <a:avLst/>
            </a:prstGeom>
            <a:noFill/>
            <a:ln w="38100">
              <a:noFill/>
            </a:ln>
          </p:spPr>
          <p:txBody>
            <a:bodyPr wrap="square" rtlCol="0" anchor="ctr">
              <a:spAutoFit/>
            </a:bodyPr>
            <a:lstStyle/>
            <a:p>
              <a:pPr algn="ctr"/>
              <a:endParaRPr lang="en-US" sz="4000" b="1" dirty="0" smtClean="0">
                <a:ln w="0"/>
                <a:solidFill>
                  <a:srgbClr val="FF0000"/>
                </a:solidFill>
                <a:latin typeface="Times New Roman" panose="02020603050405020304" pitchFamily="18" charset="0"/>
                <a:cs typeface="Times New Roman" panose="02020603050405020304" pitchFamily="18" charset="0"/>
              </a:endParaRPr>
            </a:p>
            <a:p>
              <a:pPr algn="ctr"/>
              <a:r>
                <a:rPr lang="en-US" sz="4000" b="1" dirty="0" smtClean="0">
                  <a:ln w="0"/>
                  <a:solidFill>
                    <a:srgbClr val="FF0000"/>
                  </a:solidFill>
                  <a:latin typeface="Times New Roman" panose="02020603050405020304" pitchFamily="18" charset="0"/>
                  <a:cs typeface="Times New Roman" panose="02020603050405020304" pitchFamily="18" charset="0"/>
                </a:rPr>
                <a:t>Câu 2:Kể tên 3 việc em có thể làm tốt nhất.</a:t>
              </a:r>
              <a:endParaRPr lang="en-US" sz="5000" b="1" dirty="0">
                <a:ln w="0"/>
                <a:solidFill>
                  <a:srgbClr val="FF0000"/>
                </a:solidFill>
                <a:latin typeface="Tiffany" panose="02020500000000000000" pitchFamily="18" charset="0"/>
                <a:ea typeface="Tiffany" panose="02020500000000000000" pitchFamily="18" charset="0"/>
                <a:cs typeface="Tiffany" panose="02020500000000000000" pitchFamily="18" charset="0"/>
              </a:endParaRPr>
            </a:p>
          </p:txBody>
        </p:sp>
      </p:grpSp>
      <p:grpSp>
        <p:nvGrpSpPr>
          <p:cNvPr id="51" name="Group 50">
            <a:extLst>
              <a:ext uri="{FF2B5EF4-FFF2-40B4-BE49-F238E27FC236}">
                <a16:creationId xmlns:a16="http://schemas.microsoft.com/office/drawing/2014/main" id="{5F932EE8-52F8-45F2-8B26-24028C282679}"/>
              </a:ext>
            </a:extLst>
          </p:cNvPr>
          <p:cNvGrpSpPr/>
          <p:nvPr/>
        </p:nvGrpSpPr>
        <p:grpSpPr>
          <a:xfrm>
            <a:off x="12997462" y="-943515"/>
            <a:ext cx="1587258" cy="1587257"/>
            <a:chOff x="2152324" y="3622111"/>
            <a:chExt cx="1076651" cy="1076651"/>
          </a:xfrm>
        </p:grpSpPr>
        <p:sp>
          <p:nvSpPr>
            <p:cNvPr id="52" name="Oval 51">
              <a:extLst>
                <a:ext uri="{FF2B5EF4-FFF2-40B4-BE49-F238E27FC236}">
                  <a16:creationId xmlns:a16="http://schemas.microsoft.com/office/drawing/2014/main" id="{46CFD9BB-4A9F-4FCB-99AA-D9673E729A30}"/>
                </a:ext>
              </a:extLst>
            </p:cNvPr>
            <p:cNvSpPr/>
            <p:nvPr/>
          </p:nvSpPr>
          <p:spPr>
            <a:xfrm>
              <a:off x="2152324" y="3622111"/>
              <a:ext cx="1076651" cy="10766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3" name="Picture 52">
              <a:extLst>
                <a:ext uri="{FF2B5EF4-FFF2-40B4-BE49-F238E27FC236}">
                  <a16:creationId xmlns:a16="http://schemas.microsoft.com/office/drawing/2014/main" id="{992DE9F0-586B-444C-A34D-E5E192CCE269}"/>
                </a:ext>
              </a:extLst>
            </p:cNvPr>
            <p:cNvPicPr>
              <a:picLocks noChangeAspect="1"/>
            </p:cNvPicPr>
            <p:nvPr/>
          </p:nvPicPr>
          <p:blipFill>
            <a:blip r:embed="rId5"/>
            <a:stretch>
              <a:fillRect/>
            </a:stretch>
          </p:blipFill>
          <p:spPr>
            <a:xfrm>
              <a:off x="2655878" y="3783806"/>
              <a:ext cx="90578" cy="426518"/>
            </a:xfrm>
            <a:prstGeom prst="rect">
              <a:avLst/>
            </a:prstGeom>
          </p:spPr>
        </p:pic>
      </p:grpSp>
      <p:sp>
        <p:nvSpPr>
          <p:cNvPr id="54" name="TextBox 53">
            <a:extLst>
              <a:ext uri="{FF2B5EF4-FFF2-40B4-BE49-F238E27FC236}">
                <a16:creationId xmlns:a16="http://schemas.microsoft.com/office/drawing/2014/main" id="{FA5A4006-8D0E-4FAE-A0B2-5AF45CDD1A0C}"/>
              </a:ext>
            </a:extLst>
          </p:cNvPr>
          <p:cNvSpPr txBox="1"/>
          <p:nvPr/>
        </p:nvSpPr>
        <p:spPr>
          <a:xfrm>
            <a:off x="13513965" y="-1113984"/>
            <a:ext cx="585264" cy="523220"/>
          </a:xfrm>
          <a:prstGeom prst="rect">
            <a:avLst/>
          </a:prstGeom>
          <a:noFill/>
        </p:spPr>
        <p:txBody>
          <a:bodyPr wrap="square" rtlCol="0">
            <a:spAutoFit/>
          </a:bodyPr>
          <a:lstStyle/>
          <a:p>
            <a:pPr algn="ctr"/>
            <a:r>
              <a:rPr lang="en-US" sz="2800" dirty="0">
                <a:latin typeface="Tiffany" panose="02020500000000000000" pitchFamily="18" charset="0"/>
                <a:ea typeface="Tiffany" panose="02020500000000000000" pitchFamily="18" charset="0"/>
                <a:cs typeface="Tiffany" panose="02020500000000000000" pitchFamily="18" charset="0"/>
              </a:rPr>
              <a:t>10</a:t>
            </a:r>
          </a:p>
        </p:txBody>
      </p:sp>
      <p:pic>
        <p:nvPicPr>
          <p:cNvPr id="55" name="Picture 2" descr="Start button - Free multimedia icons">
            <a:extLst>
              <a:ext uri="{FF2B5EF4-FFF2-40B4-BE49-F238E27FC236}">
                <a16:creationId xmlns:a16="http://schemas.microsoft.com/office/drawing/2014/main" id="{0FBBA064-F20F-44CD-A901-61A84A3EE43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905627" y="-332541"/>
            <a:ext cx="1770927" cy="1770927"/>
          </a:xfrm>
          <a:prstGeom prst="rect">
            <a:avLst/>
          </a:prstGeom>
          <a:noFill/>
          <a:extLst>
            <a:ext uri="{909E8E84-426E-40DD-AFC4-6F175D3DCCD1}">
              <a14:hiddenFill xmlns:a14="http://schemas.microsoft.com/office/drawing/2010/main">
                <a:solidFill>
                  <a:srgbClr val="FFFFFF"/>
                </a:solidFill>
              </a14:hiddenFill>
            </a:ext>
          </a:extLst>
        </p:spPr>
      </p:pic>
      <p:grpSp>
        <p:nvGrpSpPr>
          <p:cNvPr id="56" name="Group 55">
            <a:extLst>
              <a:ext uri="{FF2B5EF4-FFF2-40B4-BE49-F238E27FC236}">
                <a16:creationId xmlns:a16="http://schemas.microsoft.com/office/drawing/2014/main" id="{5B6EF524-2CED-42E3-B242-2864AF378011}"/>
              </a:ext>
            </a:extLst>
          </p:cNvPr>
          <p:cNvGrpSpPr/>
          <p:nvPr/>
        </p:nvGrpSpPr>
        <p:grpSpPr>
          <a:xfrm rot="20763664">
            <a:off x="12438104" y="-517953"/>
            <a:ext cx="2870521" cy="2401747"/>
            <a:chOff x="5926238" y="2072642"/>
            <a:chExt cx="2870521" cy="2870521"/>
          </a:xfrm>
        </p:grpSpPr>
        <p:sp>
          <p:nvSpPr>
            <p:cNvPr id="57" name="Explosion: 14 Points 56">
              <a:extLst>
                <a:ext uri="{FF2B5EF4-FFF2-40B4-BE49-F238E27FC236}">
                  <a16:creationId xmlns:a16="http://schemas.microsoft.com/office/drawing/2014/main" id="{1BE79FD7-531C-4C3D-9AF8-4D5D1E22D9AD}"/>
                </a:ext>
              </a:extLst>
            </p:cNvPr>
            <p:cNvSpPr/>
            <p:nvPr/>
          </p:nvSpPr>
          <p:spPr>
            <a:xfrm rot="2464871">
              <a:off x="5926238" y="2072642"/>
              <a:ext cx="2870521" cy="2870521"/>
            </a:xfrm>
            <a:prstGeom prst="irregularSeal2">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58" name="TextBox 57">
              <a:extLst>
                <a:ext uri="{FF2B5EF4-FFF2-40B4-BE49-F238E27FC236}">
                  <a16:creationId xmlns:a16="http://schemas.microsoft.com/office/drawing/2014/main" id="{8E9B0590-F8B6-4407-9D36-4DDDDA13F6D1}"/>
                </a:ext>
              </a:extLst>
            </p:cNvPr>
            <p:cNvSpPr txBox="1"/>
            <p:nvPr/>
          </p:nvSpPr>
          <p:spPr>
            <a:xfrm rot="836336">
              <a:off x="6264341" y="3121513"/>
              <a:ext cx="1797287" cy="698912"/>
            </a:xfrm>
            <a:prstGeom prst="rect">
              <a:avLst/>
            </a:prstGeom>
            <a:noFill/>
            <a:ln>
              <a:noFill/>
            </a:ln>
          </p:spPr>
          <p:txBody>
            <a:bodyPr wrap="none" rtlCol="0">
              <a:spAutoFit/>
            </a:bodyPr>
            <a:lstStyle/>
            <a:p>
              <a:r>
                <a:rPr lang="en-US" sz="3200" dirty="0">
                  <a:ln w="0"/>
                  <a:solidFill>
                    <a:srgbClr val="159397"/>
                  </a:solidFill>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Tahoma" panose="020B0604030504040204" pitchFamily="34" charset="0"/>
                </a:rPr>
                <a:t>HẾT GIỜ</a:t>
              </a:r>
            </a:p>
          </p:txBody>
        </p:sp>
      </p:grpSp>
    </p:spTree>
    <p:extLst>
      <p:ext uri="{BB962C8B-B14F-4D97-AF65-F5344CB8AC3E}">
        <p14:creationId xmlns:p14="http://schemas.microsoft.com/office/powerpoint/2010/main" val="423246785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5"/>
                                        </p:tgtEl>
                                      </p:cBhvr>
                                    </p:animEffect>
                                    <p:set>
                                      <p:cBhvr>
                                        <p:cTn id="7" dur="1" fill="hold">
                                          <p:stCondLst>
                                            <p:cond delay="499"/>
                                          </p:stCondLst>
                                        </p:cTn>
                                        <p:tgtEl>
                                          <p:spTgt spid="55"/>
                                        </p:tgtEl>
                                        <p:attrNameLst>
                                          <p:attrName>style.visibility</p:attrName>
                                        </p:attrNameLst>
                                      </p:cBhvr>
                                      <p:to>
                                        <p:strVal val="hidden"/>
                                      </p:to>
                                    </p:set>
                                  </p:childTnLst>
                                </p:cTn>
                              </p:par>
                              <p:par>
                                <p:cTn id="8" presetID="8" presetClass="emph" presetSubtype="0" fill="hold" nodeType="withEffect">
                                  <p:stCondLst>
                                    <p:cond delay="0"/>
                                  </p:stCondLst>
                                  <p:childTnLst>
                                    <p:animRot by="21600000">
                                      <p:cBhvr>
                                        <p:cTn id="9" dur="10000" fill="hold"/>
                                        <p:tgtEl>
                                          <p:spTgt spid="51"/>
                                        </p:tgtEl>
                                        <p:attrNameLst>
                                          <p:attrName>r</p:attrName>
                                        </p:attrNameLst>
                                      </p:cBhvr>
                                    </p:animRot>
                                  </p:childTnLst>
                                  <p:subTnLst>
                                    <p:audio>
                                      <p:cMediaNode vol="100000">
                                        <p:cTn display="0" masterRel="sameClick">
                                          <p:stCondLst>
                                            <p:cond evt="begin" delay="0">
                                              <p:tn val="8"/>
                                            </p:cond>
                                          </p:stCondLst>
                                          <p:endCondLst>
                                            <p:cond evt="onStopAudio" delay="0">
                                              <p:tgtEl>
                                                <p:sldTgt/>
                                              </p:tgtEl>
                                            </p:cond>
                                          </p:endCondLst>
                                        </p:cTn>
                                        <p:tgtEl>
                                          <p:sndTgt r:embed="rId2" name="DH.wav"/>
                                        </p:tgtEl>
                                      </p:cMediaNode>
                                    </p:audio>
                                  </p:subTnLst>
                                </p:cTn>
                              </p:par>
                            </p:childTnLst>
                          </p:cTn>
                        </p:par>
                        <p:par>
                          <p:cTn id="10" fill="hold">
                            <p:stCondLst>
                              <p:cond delay="10000"/>
                            </p:stCondLst>
                            <p:childTnLst>
                              <p:par>
                                <p:cTn id="11" presetID="53" presetClass="entr" presetSubtype="16" fill="hold" nodeType="after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p:cTn id="13" dur="500" fill="hold"/>
                                        <p:tgtEl>
                                          <p:spTgt spid="56"/>
                                        </p:tgtEl>
                                        <p:attrNameLst>
                                          <p:attrName>ppt_w</p:attrName>
                                        </p:attrNameLst>
                                      </p:cBhvr>
                                      <p:tavLst>
                                        <p:tav tm="0">
                                          <p:val>
                                            <p:fltVal val="0"/>
                                          </p:val>
                                        </p:tav>
                                        <p:tav tm="100000">
                                          <p:val>
                                            <p:strVal val="#ppt_w"/>
                                          </p:val>
                                        </p:tav>
                                      </p:tavLst>
                                    </p:anim>
                                    <p:anim calcmode="lin" valueType="num">
                                      <p:cBhvr>
                                        <p:cTn id="14" dur="500" fill="hold"/>
                                        <p:tgtEl>
                                          <p:spTgt spid="56"/>
                                        </p:tgtEl>
                                        <p:attrNameLst>
                                          <p:attrName>ppt_h</p:attrName>
                                        </p:attrNameLst>
                                      </p:cBhvr>
                                      <p:tavLst>
                                        <p:tav tm="0">
                                          <p:val>
                                            <p:fltVal val="0"/>
                                          </p:val>
                                        </p:tav>
                                        <p:tav tm="100000">
                                          <p:val>
                                            <p:strVal val="#ppt_h"/>
                                          </p:val>
                                        </p:tav>
                                      </p:tavLst>
                                    </p:anim>
                                    <p:animEffect transition="in" filter="fade">
                                      <p:cBhvr>
                                        <p:cTn id="15" dur="500"/>
                                        <p:tgtEl>
                                          <p:spTgt spid="56"/>
                                        </p:tgtEl>
                                      </p:cBhvr>
                                    </p:animEffect>
                                  </p:childTnLst>
                                  <p:subTnLst>
                                    <p:audio>
                                      <p:cMediaNode>
                                        <p:cTn display="0" masterRel="sameClick">
                                          <p:stCondLst>
                                            <p:cond evt="begin" delay="0">
                                              <p:tn val="11"/>
                                            </p:cond>
                                          </p:stCondLst>
                                          <p:endCondLst>
                                            <p:cond evt="onStopAudio" delay="0">
                                              <p:tgtEl>
                                                <p:sldTgt/>
                                              </p:tgtEl>
                                            </p:cond>
                                          </p:endCondLst>
                                        </p:cTn>
                                        <p:tgtEl>
                                          <p:sndTgt r:embed="rId3" name="du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3"/>
            <a:ext cx="24384000" cy="6851395"/>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073" y="4308213"/>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3149" y="3640669"/>
            <a:ext cx="4008452" cy="3167099"/>
          </a:xfrm>
          <a:prstGeom prst="rect">
            <a:avLst/>
          </a:prstGeom>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33757" y="3794915"/>
            <a:ext cx="2161451" cy="2743200"/>
          </a:xfrm>
          <a:prstGeom prst="rect">
            <a:avLst/>
          </a:prstGeom>
        </p:spPr>
      </p:pic>
      <p:pic>
        <p:nvPicPr>
          <p:cNvPr id="34" name="c2 2">
            <a:extLst>
              <a:ext uri="{FF2B5EF4-FFF2-40B4-BE49-F238E27FC236}">
                <a16:creationId xmlns:a16="http://schemas.microsoft.com/office/drawing/2014/main" id="{A5E21DA6-4E2A-4ACC-8623-37530437A8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545137" y="4913749"/>
            <a:ext cx="1286109" cy="1335787"/>
          </a:xfrm>
          <a:prstGeom prst="rect">
            <a:avLst/>
          </a:prstGeom>
        </p:spPr>
      </p:pic>
    </p:spTree>
    <p:extLst>
      <p:ext uri="{BB962C8B-B14F-4D97-AF65-F5344CB8AC3E}">
        <p14:creationId xmlns:p14="http://schemas.microsoft.com/office/powerpoint/2010/main" val="100425341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25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750"/>
                            </p:stCondLst>
                            <p:childTnLst>
                              <p:par>
                                <p:cTn id="9" presetID="35" presetClass="path" presetSubtype="0" fill="hold" nodeType="afterEffect">
                                  <p:stCondLst>
                                    <p:cond delay="0"/>
                                  </p:stCondLst>
                                  <p:childTnLst>
                                    <p:animMotion origin="layout" path="M 0 -2.96296E-6 L -1 -2.96296E-6 " pathEditMode="relative" rAng="0" ptsTypes="AA">
                                      <p:cBhvr>
                                        <p:cTn id="10" dur="3000" fill="hold"/>
                                        <p:tgtEl>
                                          <p:spTgt spid="31"/>
                                        </p:tgtEl>
                                        <p:attrNameLst>
                                          <p:attrName>ppt_x</p:attrName>
                                          <p:attrName>ppt_y</p:attrName>
                                        </p:attrNameLst>
                                      </p:cBhvr>
                                      <p:rCtr x="-50000" y="0"/>
                                    </p:animMotion>
                                  </p:childTnLst>
                                </p:cTn>
                              </p:par>
                              <p:par>
                                <p:cTn id="11" presetID="35" presetClass="path" presetSubtype="0" fill="hold" nodeType="withEffect">
                                  <p:stCondLst>
                                    <p:cond delay="0"/>
                                  </p:stCondLst>
                                  <p:childTnLst>
                                    <p:animMotion origin="layout" path="M 6.25E-7 1.11111E-6 L -1 1.11111E-6 " pathEditMode="relative" rAng="0" ptsTypes="AA">
                                      <p:cBhvr>
                                        <p:cTn id="12" dur="3000" fill="hold"/>
                                        <p:tgtEl>
                                          <p:spTgt spid="34"/>
                                        </p:tgtEl>
                                        <p:attrNameLst>
                                          <p:attrName>ppt_x</p:attrName>
                                          <p:attrName>ppt_y</p:attrName>
                                        </p:attrNameLst>
                                      </p:cBhvr>
                                      <p:rCtr x="-50000" y="0"/>
                                    </p:animMotion>
                                  </p:childTnLst>
                                </p:cTn>
                              </p:par>
                              <p:par>
                                <p:cTn id="13" presetID="35" presetClass="path" presetSubtype="0" fill="hold" nodeType="withEffect">
                                  <p:stCondLst>
                                    <p:cond delay="0"/>
                                  </p:stCondLst>
                                  <p:childTnLst>
                                    <p:animMotion origin="layout" path="M 6.25E-7 2.22222E-6 L -1 2.22222E-6 " pathEditMode="relative" rAng="0" ptsTypes="AA">
                                      <p:cBhvr>
                                        <p:cTn id="14" dur="3000" fill="hold"/>
                                        <p:tgtEl>
                                          <p:spTgt spid="30"/>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3908F17-E22E-48A0-80BB-7B9C6B3181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6605"/>
            <a:ext cx="12192000" cy="6851395"/>
          </a:xfrm>
          <a:prstGeom prst="rect">
            <a:avLst/>
          </a:prstGeom>
        </p:spPr>
      </p:pic>
      <p:pic>
        <p:nvPicPr>
          <p:cNvPr id="23" name="Picture 22">
            <a:extLst>
              <a:ext uri="{FF2B5EF4-FFF2-40B4-BE49-F238E27FC236}">
                <a16:creationId xmlns:a16="http://schemas.microsoft.com/office/drawing/2014/main" id="{2BDB9EBE-8F3A-40B4-AD69-09210F8F79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6605"/>
            <a:ext cx="12192000" cy="6851395"/>
          </a:xfrm>
          <a:prstGeom prst="rect">
            <a:avLst/>
          </a:prstGeom>
        </p:spPr>
      </p:pic>
      <p:sp>
        <p:nvSpPr>
          <p:cNvPr id="24" name="Oval 23">
            <a:extLst>
              <a:ext uri="{FF2B5EF4-FFF2-40B4-BE49-F238E27FC236}">
                <a16:creationId xmlns:a16="http://schemas.microsoft.com/office/drawing/2014/main" id="{AD4CC48B-A4BD-4A81-A8B5-9A9840EE897B}"/>
              </a:ext>
            </a:extLst>
          </p:cNvPr>
          <p:cNvSpPr/>
          <p:nvPr/>
        </p:nvSpPr>
        <p:spPr>
          <a:xfrm>
            <a:off x="12968131" y="-976059"/>
            <a:ext cx="1645920" cy="1645920"/>
          </a:xfrm>
          <a:prstGeom prst="ellipse">
            <a:avLst/>
          </a:prstGeom>
          <a:solidFill>
            <a:schemeClr val="bg1"/>
          </a:solidFill>
          <a:ln w="7620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11DDFDD3-30DD-4AF3-96CD-038F14085455}"/>
              </a:ext>
            </a:extLst>
          </p:cNvPr>
          <p:cNvGrpSpPr/>
          <p:nvPr/>
        </p:nvGrpSpPr>
        <p:grpSpPr>
          <a:xfrm>
            <a:off x="1067282" y="2243950"/>
            <a:ext cx="10057435" cy="2004318"/>
            <a:chOff x="1067283" y="306109"/>
            <a:chExt cx="10057435" cy="2004318"/>
          </a:xfrm>
        </p:grpSpPr>
        <p:sp>
          <p:nvSpPr>
            <p:cNvPr id="27" name="Rectangle: Rounded Corners 26">
              <a:extLst>
                <a:ext uri="{FF2B5EF4-FFF2-40B4-BE49-F238E27FC236}">
                  <a16:creationId xmlns:a16="http://schemas.microsoft.com/office/drawing/2014/main" id="{4B5E59AB-E741-4E40-B473-DB443D239076}"/>
                </a:ext>
              </a:extLst>
            </p:cNvPr>
            <p:cNvSpPr/>
            <p:nvPr/>
          </p:nvSpPr>
          <p:spPr>
            <a:xfrm>
              <a:off x="1067283" y="306109"/>
              <a:ext cx="10057435" cy="2004318"/>
            </a:xfrm>
            <a:prstGeom prst="roundRect">
              <a:avLst/>
            </a:prstGeom>
            <a:ln w="38100">
              <a:solidFill>
                <a:srgbClr val="00659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1" b="1" dirty="0">
                <a:ln w="0"/>
                <a:solidFill>
                  <a:schemeClr val="tx1"/>
                </a:solidFill>
                <a:latin typeface="Times New Roman" panose="02020603050405020304" pitchFamily="18" charset="0"/>
                <a:cs typeface="Times New Roman" panose="02020603050405020304" pitchFamily="18" charset="0"/>
              </a:endParaRPr>
            </a:p>
          </p:txBody>
        </p:sp>
        <p:sp>
          <p:nvSpPr>
            <p:cNvPr id="28" name="06 NK PowerSkills">
              <a:extLst>
                <a:ext uri="{FF2B5EF4-FFF2-40B4-BE49-F238E27FC236}">
                  <a16:creationId xmlns:a16="http://schemas.microsoft.com/office/drawing/2014/main" id="{E2302C1F-D3C9-440D-8765-9CFFDE9287D5}"/>
                </a:ext>
              </a:extLst>
            </p:cNvPr>
            <p:cNvSpPr txBox="1"/>
            <p:nvPr/>
          </p:nvSpPr>
          <p:spPr>
            <a:xfrm>
              <a:off x="1356375" y="556014"/>
              <a:ext cx="9479250" cy="1384995"/>
            </a:xfrm>
            <a:prstGeom prst="rect">
              <a:avLst/>
            </a:prstGeom>
            <a:noFill/>
            <a:ln w="38100">
              <a:noFill/>
            </a:ln>
          </p:spPr>
          <p:txBody>
            <a:bodyPr wrap="square" rtlCol="0">
              <a:spAutoFit/>
            </a:bodyPr>
            <a:lstStyle/>
            <a:p>
              <a:pPr lvl="0"/>
              <a:r>
                <a:rPr lang="en-US" sz="4200" b="1" dirty="0">
                  <a:ln w="0"/>
                  <a:solidFill>
                    <a:srgbClr val="FF0000"/>
                  </a:solidFill>
                  <a:latin typeface="Times New Roman" panose="02020603050405020304" pitchFamily="18" charset="0"/>
                  <a:cs typeface="Times New Roman" panose="02020603050405020304" pitchFamily="18" charset="0"/>
                </a:rPr>
                <a:t>Câu </a:t>
              </a:r>
              <a:r>
                <a:rPr lang="en-US" sz="4200" b="1" dirty="0" smtClean="0">
                  <a:ln w="0"/>
                  <a:solidFill>
                    <a:srgbClr val="FF0000"/>
                  </a:solidFill>
                  <a:latin typeface="Times New Roman" panose="02020603050405020304" pitchFamily="18" charset="0"/>
                  <a:cs typeface="Times New Roman" panose="02020603050405020304" pitchFamily="18" charset="0"/>
                </a:rPr>
                <a:t>3:Nêu 3 ưu điểm của người bạn em yêu quý nhất.</a:t>
              </a:r>
              <a:endParaRPr lang="en-US" sz="4200" b="1" dirty="0">
                <a:ln w="0"/>
                <a:solidFill>
                  <a:srgbClr val="FF0000"/>
                </a:solidFill>
                <a:latin typeface="Tiffany" panose="02020500000000000000" pitchFamily="18" charset="0"/>
                <a:ea typeface="Tiffany" panose="02020500000000000000" pitchFamily="18" charset="0"/>
                <a:cs typeface="Tiffany" panose="02020500000000000000" pitchFamily="18" charset="0"/>
              </a:endParaRPr>
            </a:p>
          </p:txBody>
        </p:sp>
      </p:grpSp>
      <p:grpSp>
        <p:nvGrpSpPr>
          <p:cNvPr id="34" name="Group 33">
            <a:extLst>
              <a:ext uri="{FF2B5EF4-FFF2-40B4-BE49-F238E27FC236}">
                <a16:creationId xmlns:a16="http://schemas.microsoft.com/office/drawing/2014/main" id="{5D2E1FCD-8648-4CA9-BAB0-21E728DC4652}"/>
              </a:ext>
            </a:extLst>
          </p:cNvPr>
          <p:cNvGrpSpPr/>
          <p:nvPr/>
        </p:nvGrpSpPr>
        <p:grpSpPr>
          <a:xfrm>
            <a:off x="12997462" y="-943515"/>
            <a:ext cx="1587258" cy="1587257"/>
            <a:chOff x="2152324" y="3622111"/>
            <a:chExt cx="1076651" cy="1076651"/>
          </a:xfrm>
        </p:grpSpPr>
        <p:sp>
          <p:nvSpPr>
            <p:cNvPr id="35" name="Oval 34">
              <a:extLst>
                <a:ext uri="{FF2B5EF4-FFF2-40B4-BE49-F238E27FC236}">
                  <a16:creationId xmlns:a16="http://schemas.microsoft.com/office/drawing/2014/main" id="{3822815E-F4A9-485D-9D12-52E3AD67B7F2}"/>
                </a:ext>
              </a:extLst>
            </p:cNvPr>
            <p:cNvSpPr/>
            <p:nvPr/>
          </p:nvSpPr>
          <p:spPr>
            <a:xfrm>
              <a:off x="2152324" y="3622111"/>
              <a:ext cx="1076651" cy="10766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EF11CF7-1717-4AC1-B88C-DD2A23C4DD42}"/>
                </a:ext>
              </a:extLst>
            </p:cNvPr>
            <p:cNvPicPr>
              <a:picLocks noChangeAspect="1"/>
            </p:cNvPicPr>
            <p:nvPr/>
          </p:nvPicPr>
          <p:blipFill>
            <a:blip r:embed="rId5"/>
            <a:stretch>
              <a:fillRect/>
            </a:stretch>
          </p:blipFill>
          <p:spPr>
            <a:xfrm>
              <a:off x="2655878" y="3783806"/>
              <a:ext cx="90578" cy="426518"/>
            </a:xfrm>
            <a:prstGeom prst="rect">
              <a:avLst/>
            </a:prstGeom>
          </p:spPr>
        </p:pic>
      </p:grpSp>
      <p:sp>
        <p:nvSpPr>
          <p:cNvPr id="37" name="TextBox 36">
            <a:extLst>
              <a:ext uri="{FF2B5EF4-FFF2-40B4-BE49-F238E27FC236}">
                <a16:creationId xmlns:a16="http://schemas.microsoft.com/office/drawing/2014/main" id="{1A471633-D8A2-4D23-AAC5-24866A155582}"/>
              </a:ext>
            </a:extLst>
          </p:cNvPr>
          <p:cNvSpPr txBox="1"/>
          <p:nvPr/>
        </p:nvSpPr>
        <p:spPr>
          <a:xfrm>
            <a:off x="13513965" y="-1113984"/>
            <a:ext cx="585264" cy="523220"/>
          </a:xfrm>
          <a:prstGeom prst="rect">
            <a:avLst/>
          </a:prstGeom>
          <a:noFill/>
        </p:spPr>
        <p:txBody>
          <a:bodyPr wrap="square" rtlCol="0">
            <a:spAutoFit/>
          </a:bodyPr>
          <a:lstStyle/>
          <a:p>
            <a:pPr algn="ctr"/>
            <a:r>
              <a:rPr lang="en-US" sz="2800" dirty="0">
                <a:latin typeface="Tiffany" panose="02020500000000000000" pitchFamily="18" charset="0"/>
                <a:ea typeface="Tiffany" panose="02020500000000000000" pitchFamily="18" charset="0"/>
                <a:cs typeface="Tiffany" panose="02020500000000000000" pitchFamily="18" charset="0"/>
              </a:rPr>
              <a:t>10</a:t>
            </a:r>
          </a:p>
        </p:txBody>
      </p:sp>
      <p:pic>
        <p:nvPicPr>
          <p:cNvPr id="38" name="Picture 2" descr="Start button - Free multimedia icons">
            <a:extLst>
              <a:ext uri="{FF2B5EF4-FFF2-40B4-BE49-F238E27FC236}">
                <a16:creationId xmlns:a16="http://schemas.microsoft.com/office/drawing/2014/main" id="{DB85AE96-BB3A-4DCF-8D08-40347FA28A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905627" y="-332541"/>
            <a:ext cx="1770927" cy="1770927"/>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3D06506E-DDFD-4ECB-8345-790D8298820D}"/>
              </a:ext>
            </a:extLst>
          </p:cNvPr>
          <p:cNvGrpSpPr/>
          <p:nvPr/>
        </p:nvGrpSpPr>
        <p:grpSpPr>
          <a:xfrm rot="20763664">
            <a:off x="12438104" y="-517953"/>
            <a:ext cx="2870521" cy="2401747"/>
            <a:chOff x="5926238" y="2072642"/>
            <a:chExt cx="2870521" cy="2870521"/>
          </a:xfrm>
        </p:grpSpPr>
        <p:sp>
          <p:nvSpPr>
            <p:cNvPr id="40" name="Explosion: 14 Points 39">
              <a:extLst>
                <a:ext uri="{FF2B5EF4-FFF2-40B4-BE49-F238E27FC236}">
                  <a16:creationId xmlns:a16="http://schemas.microsoft.com/office/drawing/2014/main" id="{4705BBCE-8FE7-46FF-9D96-0231CFDDB36E}"/>
                </a:ext>
              </a:extLst>
            </p:cNvPr>
            <p:cNvSpPr/>
            <p:nvPr/>
          </p:nvSpPr>
          <p:spPr>
            <a:xfrm rot="2464871">
              <a:off x="5926238" y="2072642"/>
              <a:ext cx="2870521" cy="2870521"/>
            </a:xfrm>
            <a:prstGeom prst="irregularSeal2">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41" name="TextBox 40">
              <a:extLst>
                <a:ext uri="{FF2B5EF4-FFF2-40B4-BE49-F238E27FC236}">
                  <a16:creationId xmlns:a16="http://schemas.microsoft.com/office/drawing/2014/main" id="{F690B8FB-8598-4ABE-A072-42F0AE6C936D}"/>
                </a:ext>
              </a:extLst>
            </p:cNvPr>
            <p:cNvSpPr txBox="1"/>
            <p:nvPr/>
          </p:nvSpPr>
          <p:spPr>
            <a:xfrm rot="836336">
              <a:off x="6264341" y="3121513"/>
              <a:ext cx="1797287" cy="698912"/>
            </a:xfrm>
            <a:prstGeom prst="rect">
              <a:avLst/>
            </a:prstGeom>
            <a:noFill/>
            <a:ln>
              <a:noFill/>
            </a:ln>
          </p:spPr>
          <p:txBody>
            <a:bodyPr wrap="none" rtlCol="0">
              <a:spAutoFit/>
            </a:bodyPr>
            <a:lstStyle/>
            <a:p>
              <a:r>
                <a:rPr lang="en-US" sz="3200" dirty="0">
                  <a:ln w="0"/>
                  <a:solidFill>
                    <a:srgbClr val="159397"/>
                  </a:solidFill>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Tahoma" panose="020B0604030504040204" pitchFamily="34" charset="0"/>
                </a:rPr>
                <a:t>HẾT GIỜ</a:t>
              </a:r>
            </a:p>
          </p:txBody>
        </p:sp>
      </p:grpSp>
    </p:spTree>
    <p:extLst>
      <p:ext uri="{BB962C8B-B14F-4D97-AF65-F5344CB8AC3E}">
        <p14:creationId xmlns:p14="http://schemas.microsoft.com/office/powerpoint/2010/main" val="284970954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par>
                                <p:cTn id="8" presetID="8" presetClass="emph" presetSubtype="0" fill="hold" nodeType="withEffect">
                                  <p:stCondLst>
                                    <p:cond delay="0"/>
                                  </p:stCondLst>
                                  <p:childTnLst>
                                    <p:animRot by="21600000">
                                      <p:cBhvr>
                                        <p:cTn id="9" dur="10000" fill="hold"/>
                                        <p:tgtEl>
                                          <p:spTgt spid="34"/>
                                        </p:tgtEl>
                                        <p:attrNameLst>
                                          <p:attrName>r</p:attrName>
                                        </p:attrNameLst>
                                      </p:cBhvr>
                                    </p:animRot>
                                  </p:childTnLst>
                                  <p:subTnLst>
                                    <p:audio>
                                      <p:cMediaNode vol="100000">
                                        <p:cTn display="0" masterRel="sameClick">
                                          <p:stCondLst>
                                            <p:cond evt="begin" delay="0">
                                              <p:tn val="8"/>
                                            </p:cond>
                                          </p:stCondLst>
                                          <p:endCondLst>
                                            <p:cond evt="onStopAudio" delay="0">
                                              <p:tgtEl>
                                                <p:sldTgt/>
                                              </p:tgtEl>
                                            </p:cond>
                                          </p:endCondLst>
                                        </p:cTn>
                                        <p:tgtEl>
                                          <p:sndTgt r:embed="rId2" name="DH.wav"/>
                                        </p:tgtEl>
                                      </p:cMediaNode>
                                    </p:audio>
                                  </p:subTnLst>
                                </p:cTn>
                              </p:par>
                            </p:childTnLst>
                          </p:cTn>
                        </p:par>
                        <p:par>
                          <p:cTn id="10" fill="hold">
                            <p:stCondLst>
                              <p:cond delay="10000"/>
                            </p:stCondLst>
                            <p:childTnLst>
                              <p:par>
                                <p:cTn id="11" presetID="53" presetClass="entr" presetSubtype="16"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subTnLst>
                                    <p:audio>
                                      <p:cMediaNode>
                                        <p:cTn display="0" masterRel="sameClick">
                                          <p:stCondLst>
                                            <p:cond evt="begin" delay="0">
                                              <p:tn val="11"/>
                                            </p:cond>
                                          </p:stCondLst>
                                          <p:endCondLst>
                                            <p:cond evt="onStopAudio" delay="0">
                                              <p:tgtEl>
                                                <p:sldTgt/>
                                              </p:tgtEl>
                                            </p:cond>
                                          </p:endCondLst>
                                        </p:cTn>
                                        <p:tgtEl>
                                          <p:sndTgt r:embed="rId3" name="du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6|1.1"/>
</p:tagLst>
</file>

<file path=ppt/tags/tag10.xml><?xml version="1.0" encoding="utf-8"?>
<p:tagLst xmlns:a="http://schemas.openxmlformats.org/drawingml/2006/main" xmlns:r="http://schemas.openxmlformats.org/officeDocument/2006/relationships" xmlns:p="http://schemas.openxmlformats.org/presentationml/2006/main">
  <p:tag name="TIMING" val="|0.4|0.5|0.5|0.7|0.6|0.3|0.5"/>
</p:tagLst>
</file>

<file path=ppt/tags/tag11.xml><?xml version="1.0" encoding="utf-8"?>
<p:tagLst xmlns:a="http://schemas.openxmlformats.org/drawingml/2006/main" xmlns:r="http://schemas.openxmlformats.org/officeDocument/2006/relationships" xmlns:p="http://schemas.openxmlformats.org/presentationml/2006/main">
  <p:tag name="TIMING" val="|0.4|0.5|0.5|0.7|0.6|0.3|0.5"/>
</p:tagLst>
</file>

<file path=ppt/tags/tag12.xml><?xml version="1.0" encoding="utf-8"?>
<p:tagLst xmlns:a="http://schemas.openxmlformats.org/drawingml/2006/main" xmlns:r="http://schemas.openxmlformats.org/officeDocument/2006/relationships" xmlns:p="http://schemas.openxmlformats.org/presentationml/2006/main">
  <p:tag name="TIMING" val="|0.4|0.5|0.5|0.7|0.6|0.3|0.5"/>
</p:tagLst>
</file>

<file path=ppt/tags/tag13.xml><?xml version="1.0" encoding="utf-8"?>
<p:tagLst xmlns:a="http://schemas.openxmlformats.org/drawingml/2006/main" xmlns:r="http://schemas.openxmlformats.org/officeDocument/2006/relationships" xmlns:p="http://schemas.openxmlformats.org/presentationml/2006/main">
  <p:tag name="TIMING" val="|0.4|0.5|0.5|0.7|0.6|0.3|0.5"/>
</p:tagLst>
</file>

<file path=ppt/tags/tag14.xml><?xml version="1.0" encoding="utf-8"?>
<p:tagLst xmlns:a="http://schemas.openxmlformats.org/drawingml/2006/main" xmlns:r="http://schemas.openxmlformats.org/officeDocument/2006/relationships" xmlns:p="http://schemas.openxmlformats.org/presentationml/2006/main">
  <p:tag name="TIMING" val="|0.4|0.5|0.5|0.7|0.6|0.3|0.5"/>
</p:tagLst>
</file>

<file path=ppt/tags/tag15.xml><?xml version="1.0" encoding="utf-8"?>
<p:tagLst xmlns:a="http://schemas.openxmlformats.org/drawingml/2006/main" xmlns:r="http://schemas.openxmlformats.org/officeDocument/2006/relationships" xmlns:p="http://schemas.openxmlformats.org/presentationml/2006/main">
  <p:tag name="TIMING" val="|0.5|0.6|0.5|0.5"/>
</p:tagLst>
</file>

<file path=ppt/tags/tag2.xml><?xml version="1.0" encoding="utf-8"?>
<p:tagLst xmlns:a="http://schemas.openxmlformats.org/drawingml/2006/main" xmlns:r="http://schemas.openxmlformats.org/officeDocument/2006/relationships" xmlns:p="http://schemas.openxmlformats.org/presentationml/2006/main">
  <p:tag name="TIMING" val="|0.5|0.6|0.5|0.5"/>
</p:tagLst>
</file>

<file path=ppt/tags/tag3.xml><?xml version="1.0" encoding="utf-8"?>
<p:tagLst xmlns:a="http://schemas.openxmlformats.org/drawingml/2006/main" xmlns:r="http://schemas.openxmlformats.org/officeDocument/2006/relationships" xmlns:p="http://schemas.openxmlformats.org/presentationml/2006/main">
  <p:tag name="TIMING" val="|0.4|0.5|0.5|0.7|0.6|0.3|0.5"/>
</p:tagLst>
</file>

<file path=ppt/tags/tag4.xml><?xml version="1.0" encoding="utf-8"?>
<p:tagLst xmlns:a="http://schemas.openxmlformats.org/drawingml/2006/main" xmlns:r="http://schemas.openxmlformats.org/officeDocument/2006/relationships" xmlns:p="http://schemas.openxmlformats.org/presentationml/2006/main">
  <p:tag name="TIMING" val="|0.4|0.5|0.5|0.7|0.6|0.3|0.5"/>
</p:tagLst>
</file>

<file path=ppt/tags/tag5.xml><?xml version="1.0" encoding="utf-8"?>
<p:tagLst xmlns:a="http://schemas.openxmlformats.org/drawingml/2006/main" xmlns:r="http://schemas.openxmlformats.org/officeDocument/2006/relationships" xmlns:p="http://schemas.openxmlformats.org/presentationml/2006/main">
  <p:tag name="TIMING" val="|0.5|0.6|0.5|0.5"/>
</p:tagLst>
</file>

<file path=ppt/tags/tag6.xml><?xml version="1.0" encoding="utf-8"?>
<p:tagLst xmlns:a="http://schemas.openxmlformats.org/drawingml/2006/main" xmlns:r="http://schemas.openxmlformats.org/officeDocument/2006/relationships" xmlns:p="http://schemas.openxmlformats.org/presentationml/2006/main">
  <p:tag name="TIMING" val="|0.4|0.5|0.5|0.7|0.6|0.3|0.5"/>
</p:tagLst>
</file>

<file path=ppt/tags/tag7.xml><?xml version="1.0" encoding="utf-8"?>
<p:tagLst xmlns:a="http://schemas.openxmlformats.org/drawingml/2006/main" xmlns:r="http://schemas.openxmlformats.org/officeDocument/2006/relationships" xmlns:p="http://schemas.openxmlformats.org/presentationml/2006/main">
  <p:tag name="TIMING" val="|0.4|0.5|0.5|0.7|0.6|0.3|0.5"/>
</p:tagLst>
</file>

<file path=ppt/tags/tag8.xml><?xml version="1.0" encoding="utf-8"?>
<p:tagLst xmlns:a="http://schemas.openxmlformats.org/drawingml/2006/main" xmlns:r="http://schemas.openxmlformats.org/officeDocument/2006/relationships" xmlns:p="http://schemas.openxmlformats.org/presentationml/2006/main">
  <p:tag name="TIMING" val="|0.4|0.4|0.4|0.5|0.4|0.4|0.4"/>
</p:tagLst>
</file>

<file path=ppt/tags/tag9.xml><?xml version="1.0" encoding="utf-8"?>
<p:tagLst xmlns:a="http://schemas.openxmlformats.org/drawingml/2006/main" xmlns:r="http://schemas.openxmlformats.org/officeDocument/2006/relationships" xmlns:p="http://schemas.openxmlformats.org/presentationml/2006/main">
  <p:tag name="TIMING" val="|0.4|0.5|0.5|0.7|0.6|0.3|0.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4624</TotalTime>
  <Words>787</Words>
  <PresentationFormat>Widescreen</PresentationFormat>
  <Paragraphs>90</Paragraphs>
  <Slides>32</Slides>
  <Notes>2</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Tahoma</vt:lpstr>
      <vt:lpstr>HP001 4 hàng</vt:lpstr>
      <vt:lpstr>#9Slide03 Arima Madurai Black</vt:lpstr>
      <vt:lpstr>Calibri</vt:lpstr>
      <vt:lpstr>微软雅黑</vt:lpstr>
      <vt:lpstr>Arial</vt:lpstr>
      <vt:lpstr>仓耳章鱼小丸子体 W01</vt:lpstr>
      <vt:lpstr>Tiffany</vt:lpstr>
      <vt:lpstr>#9Slide03 Arima Madurai Medium</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“Mãi về sau, giặc đem một cái ống nhòm thủy tinh có phép nhìn thấu qua nước, thấy ông đi lại thăn thoắt như đi trên bộ”.</vt:lpstr>
      <vt:lpstr>PowerPoint Presentation</vt:lpstr>
      <vt:lpstr>PowerPoint Presentation</vt:lpstr>
      <vt:lpstr>- Ông lặn xuống biển như đi trên đất liền  - Sống ở dưới nước sáu, bảy ngày mới lên</vt:lpstr>
      <vt:lpstr>   Câu 2: Theo em, vì sao tác giả tưởng tượng  Yết Kiêu có tài năng phi thường như vậy?</vt:lpstr>
      <vt:lpstr>  Câu 3: Yết Kiêu dùng cách nào để đánh giặc?</vt:lpstr>
      <vt:lpstr>  Câu 4: Khi bị giặc tra khảo, Yết Kiêu đã thể hiện dũng khí và sự khôn ngoan như thế nào?</vt:lpstr>
      <vt:lpstr>     Hoàn thành câu văn sau để nêu lên    suy nghĩ của em về ông Yết Kiêu.</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2021-03-16T09:39:46Z</dcterms:created>
  <dcterms:modified xsi:type="dcterms:W3CDTF">2023-08-29T14:31:19Z</dcterms:modified>
</cp:coreProperties>
</file>