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9" r:id="rId2"/>
    <p:sldId id="256" r:id="rId3"/>
    <p:sldId id="257" r:id="rId4"/>
    <p:sldId id="258" r:id="rId5"/>
    <p:sldId id="262" r:id="rId6"/>
    <p:sldId id="261" r:id="rId7"/>
    <p:sldId id="263" r:id="rId8"/>
    <p:sldId id="264" r:id="rId9"/>
    <p:sldId id="298" r:id="rId10"/>
    <p:sldId id="265" r:id="rId11"/>
    <p:sldId id="267" r:id="rId12"/>
    <p:sldId id="260" r:id="rId13"/>
    <p:sldId id="299" r:id="rId14"/>
    <p:sldId id="268" r:id="rId15"/>
    <p:sldId id="269" r:id="rId16"/>
    <p:sldId id="271" r:id="rId17"/>
    <p:sldId id="301" r:id="rId18"/>
    <p:sldId id="272" r:id="rId19"/>
    <p:sldId id="270" r:id="rId20"/>
    <p:sldId id="273" r:id="rId21"/>
    <p:sldId id="302" r:id="rId22"/>
    <p:sldId id="274" r:id="rId23"/>
    <p:sldId id="275" r:id="rId24"/>
    <p:sldId id="295" r:id="rId25"/>
    <p:sldId id="276" r:id="rId26"/>
    <p:sldId id="303" r:id="rId27"/>
    <p:sldId id="277" r:id="rId28"/>
    <p:sldId id="278" r:id="rId29"/>
    <p:sldId id="304" r:id="rId30"/>
    <p:sldId id="279" r:id="rId31"/>
    <p:sldId id="280" r:id="rId32"/>
    <p:sldId id="282" r:id="rId33"/>
    <p:sldId id="283" r:id="rId34"/>
    <p:sldId id="284" r:id="rId35"/>
    <p:sldId id="285" r:id="rId36"/>
    <p:sldId id="281" r:id="rId37"/>
    <p:sldId id="307" r:id="rId38"/>
    <p:sldId id="287" r:id="rId39"/>
    <p:sldId id="289" r:id="rId40"/>
    <p:sldId id="288" r:id="rId41"/>
    <p:sldId id="296" r:id="rId42"/>
    <p:sldId id="297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Space Grotesk Light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55775" y="50550"/>
            <a:ext cx="10626641" cy="5092950"/>
            <a:chOff x="-255775" y="50550"/>
            <a:chExt cx="10626641" cy="509295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8" y="22967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76399" y="4023846"/>
              <a:ext cx="2849303" cy="97045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34697" y="31815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21250" y="25815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6987" y="30600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5777" y="36697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1" y="30600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98024" y="34877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255775" y="4169299"/>
              <a:ext cx="1995230" cy="679560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5924561" y="4366325"/>
              <a:ext cx="1696564" cy="77716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6348583" y="24691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56;p2"/>
            <p:cNvGrpSpPr/>
            <p:nvPr/>
          </p:nvGrpSpPr>
          <p:grpSpPr>
            <a:xfrm>
              <a:off x="352648" y="1509651"/>
              <a:ext cx="408036" cy="3633849"/>
              <a:chOff x="967895" y="415018"/>
              <a:chExt cx="628714" cy="560001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" name="Google Shape;58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9" name="Google Shape;59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" name="Google Shape;67;p2"/>
            <p:cNvGrpSpPr/>
            <p:nvPr/>
          </p:nvGrpSpPr>
          <p:grpSpPr>
            <a:xfrm>
              <a:off x="1127772" y="2465013"/>
              <a:ext cx="300714" cy="2678487"/>
              <a:chOff x="967895" y="415018"/>
              <a:chExt cx="628714" cy="5600014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" name="Google Shape;69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" name="Google Shape;70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" name="Google Shape;78;p2"/>
            <p:cNvGrpSpPr/>
            <p:nvPr/>
          </p:nvGrpSpPr>
          <p:grpSpPr>
            <a:xfrm>
              <a:off x="7817748" y="622548"/>
              <a:ext cx="408036" cy="4520952"/>
              <a:chOff x="967895" y="415018"/>
              <a:chExt cx="628714" cy="6967101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1207111" y="963619"/>
                <a:ext cx="150300" cy="64185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" name="Google Shape;80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" name="Google Shape;89;p2"/>
            <p:cNvGrpSpPr/>
            <p:nvPr/>
          </p:nvGrpSpPr>
          <p:grpSpPr>
            <a:xfrm>
              <a:off x="7200036" y="3261372"/>
              <a:ext cx="284493" cy="1882128"/>
              <a:chOff x="967895" y="415018"/>
              <a:chExt cx="628714" cy="4159398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1207123" y="963617"/>
                <a:ext cx="150300" cy="3610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" name="Google Shape;91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0" name="Google Shape;100;p2"/>
            <p:cNvGrpSpPr/>
            <p:nvPr/>
          </p:nvGrpSpPr>
          <p:grpSpPr>
            <a:xfrm>
              <a:off x="8299552" y="2676669"/>
              <a:ext cx="333219" cy="2466831"/>
              <a:chOff x="967895" y="415018"/>
              <a:chExt cx="628714" cy="4654398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1207136" y="963616"/>
                <a:ext cx="150300" cy="4105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" name="Google Shape;102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1735675" y="1991825"/>
            <a:ext cx="56727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11" Type="http://schemas.openxmlformats.org/officeDocument/2006/relationships/image" Target="../media/image23.sv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0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2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2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21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0.png"/><Relationship Id="rId11" Type="http://schemas.openxmlformats.org/officeDocument/2006/relationships/image" Target="../media/image88.png"/><Relationship Id="rId5" Type="http://schemas.openxmlformats.org/officeDocument/2006/relationships/image" Target="../media/image820.png"/><Relationship Id="rId10" Type="http://schemas.openxmlformats.org/officeDocument/2006/relationships/image" Target="../media/image87.svg"/><Relationship Id="rId4" Type="http://schemas.openxmlformats.org/officeDocument/2006/relationships/image" Target="../media/image811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6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88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9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png"/><Relationship Id="rId11" Type="http://schemas.openxmlformats.org/officeDocument/2006/relationships/image" Target="../media/image14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svg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51.png"/><Relationship Id="rId4" Type="http://schemas.openxmlformats.org/officeDocument/2006/relationships/image" Target="../media/image15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0.sv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sv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png"/><Relationship Id="rId5" Type="http://schemas.openxmlformats.org/officeDocument/2006/relationships/image" Target="../media/image174.svg"/><Relationship Id="rId4" Type="http://schemas.openxmlformats.org/officeDocument/2006/relationships/image" Target="../media/image1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78.png"/><Relationship Id="rId7" Type="http://schemas.openxmlformats.org/officeDocument/2006/relationships/image" Target="../media/image183.png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svg"/><Relationship Id="rId5" Type="http://schemas.openxmlformats.org/officeDocument/2006/relationships/image" Target="../media/image181.png"/><Relationship Id="rId4" Type="http://schemas.openxmlformats.org/officeDocument/2006/relationships/image" Target="../media/image17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gi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10.png"/><Relationship Id="rId10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3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io Project — Kapwing">
            <a:hlinkClick r:id="" action="ppaction://media"/>
            <a:extLst>
              <a:ext uri="{FF2B5EF4-FFF2-40B4-BE49-F238E27FC236}">
                <a16:creationId xmlns:a16="http://schemas.microsoft.com/office/drawing/2014/main" id="{4BDCC0EB-A73B-6EE6-DAA4-7DC69857B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 animBg="1"/>
      <p:bldP spid="6" grpId="0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3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97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17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2104</Words>
  <PresentationFormat>Trình chiếu Trên màn hình (16:9)</PresentationFormat>
  <Paragraphs>273</Paragraphs>
  <Slides>42</Slides>
  <Notes>38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42</vt:i4>
      </vt:variant>
    </vt:vector>
  </HeadingPairs>
  <TitlesOfParts>
    <vt:vector size="48" baseType="lpstr">
      <vt:lpstr>Calibri</vt:lpstr>
      <vt:lpstr>Space Grotesk Light</vt:lpstr>
      <vt:lpstr>Arial</vt:lpstr>
      <vt:lpstr>Wingdings</vt:lpstr>
      <vt:lpstr>Cambria Math</vt:lpstr>
      <vt:lpstr>Bianca template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2022-08-04T02:22:10Z</dcterms:modified>
</cp:coreProperties>
</file>