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4" d="100"/>
          <a:sy n="54" d="100"/>
        </p:scale>
        <p:origin x="618" y="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Giai%20nghia%20tu/Hon%20ho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28A353EC-4503-9A3A-9064-2C7091E4AA07}"/>
              </a:ext>
            </a:extLst>
          </p:cNvPr>
          <p:cNvSpPr/>
          <p:nvPr/>
        </p:nvSpPr>
        <p:spPr>
          <a:xfrm>
            <a:off x="692834" y="4038600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Mỏng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manh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: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5E139591-7935-BA04-AF28-7B2E59FCB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4: 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QUÀ TẶNG CHÚ HỀ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EFBF04-FCB8-7A4A-4D9C-D7A69011F9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458" y="2362200"/>
            <a:ext cx="73914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9699</TotalTime>
  <Words>26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Dương Thị Lan</cp:lastModifiedBy>
  <cp:revision>1046</cp:revision>
  <dcterms:created xsi:type="dcterms:W3CDTF">2008-09-09T22:52:10Z</dcterms:created>
  <dcterms:modified xsi:type="dcterms:W3CDTF">2022-08-01T14:35:08Z</dcterms:modified>
</cp:coreProperties>
</file>