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Lst>
  <p:notesMasterIdLst>
    <p:notesMasterId r:id="rId37"/>
  </p:notesMasterIdLst>
  <p:sldIdLst>
    <p:sldId id="519" r:id="rId3"/>
    <p:sldId id="698" r:id="rId4"/>
    <p:sldId id="699" r:id="rId5"/>
    <p:sldId id="700" r:id="rId6"/>
    <p:sldId id="701" r:id="rId7"/>
    <p:sldId id="696" r:id="rId8"/>
    <p:sldId id="724" r:id="rId9"/>
    <p:sldId id="720" r:id="rId10"/>
    <p:sldId id="703" r:id="rId11"/>
    <p:sldId id="704" r:id="rId12"/>
    <p:sldId id="725" r:id="rId13"/>
    <p:sldId id="721" r:id="rId14"/>
    <p:sldId id="706" r:id="rId15"/>
    <p:sldId id="723" r:id="rId16"/>
    <p:sldId id="722" r:id="rId17"/>
    <p:sldId id="707" r:id="rId18"/>
    <p:sldId id="708" r:id="rId19"/>
    <p:sldId id="711" r:id="rId20"/>
    <p:sldId id="712" r:id="rId21"/>
    <p:sldId id="675" r:id="rId22"/>
    <p:sldId id="709" r:id="rId23"/>
    <p:sldId id="710" r:id="rId24"/>
    <p:sldId id="713" r:id="rId25"/>
    <p:sldId id="714" r:id="rId26"/>
    <p:sldId id="715" r:id="rId27"/>
    <p:sldId id="716" r:id="rId28"/>
    <p:sldId id="717" r:id="rId29"/>
    <p:sldId id="718" r:id="rId30"/>
    <p:sldId id="728" r:id="rId31"/>
    <p:sldId id="730" r:id="rId32"/>
    <p:sldId id="729" r:id="rId33"/>
    <p:sldId id="719" r:id="rId34"/>
    <p:sldId id="731" r:id="rId35"/>
    <p:sldId id="697" r:id="rId36"/>
  </p:sldIdLst>
  <p:sldSz cx="12192000" cy="6858000"/>
  <p:notesSz cx="6858000" cy="9144000"/>
  <p:embeddedFontLst>
    <p:embeddedFont>
      <p:font typeface="#9Slide05 SVNClementine" panose="020F0502020204030203" charset="0"/>
      <p:regular r:id="rId38"/>
    </p:embeddedFont>
    <p:embeddedFont>
      <p:font typeface="#9Slide03 Oswald Medium" panose="020B0604020202020204" charset="0"/>
      <p:regular r:id="rId39"/>
    </p:embeddedFont>
    <p:embeddedFont>
      <p:font typeface="#9Slide05 Great Vibes" panose="020B0604020202020204" charset="0"/>
      <p:regular r:id="rId40"/>
    </p:embeddedFont>
    <p:embeddedFont>
      <p:font typeface="Calibri Light" panose="020F0302020204030204" pitchFamily="34" charset="0"/>
      <p:regular r:id="rId41"/>
      <p:italic r:id="rId42"/>
    </p:embeddedFont>
    <p:embeddedFont>
      <p:font typeface="Calibri" panose="020F0502020204030204" pitchFamily="34" charset="0"/>
      <p:regular r:id="rId43"/>
      <p:bold r:id="rId44"/>
      <p:italic r:id="rId45"/>
      <p:boldItalic r:id="rId46"/>
    </p:embeddedFont>
    <p:embeddedFont>
      <p:font typeface="#9Slide03 SFU Futura_12" panose="020B0604020202020204" charset="0"/>
      <p:regular r:id="rId47"/>
    </p:embeddedFont>
    <p:embeddedFont>
      <p:font typeface="Tahoma" panose="020B0604030504040204" pitchFamily="34" charset="0"/>
      <p:regular r:id="rId48"/>
      <p:bold r:id="rId49"/>
    </p:embeddedFont>
    <p:embeddedFont>
      <p:font typeface="#9Slide07 IcielKoni" panose="020B0604020202020204" charset="0"/>
      <p:bold r:id="rId5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hạm Trang" initials="PT" lastIdx="1" clrIdx="0">
    <p:extLst>
      <p:ext uri="{19B8F6BF-5375-455C-9EA6-DF929625EA0E}">
        <p15:presenceInfo xmlns:p15="http://schemas.microsoft.com/office/powerpoint/2012/main" userId="S::phamtrang@c2kl.onmicrosoft.com::4e706872-a0ef-4a7c-8e3c-1c70ce6dec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4445"/>
    <a:srgbClr val="A8C6BE"/>
    <a:srgbClr val="0B211B"/>
    <a:srgbClr val="E8761A"/>
    <a:srgbClr val="9D797A"/>
    <a:srgbClr val="B8521E"/>
    <a:srgbClr val="1189FF"/>
    <a:srgbClr val="847A7B"/>
    <a:srgbClr val="3F93D0"/>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04" autoAdjust="0"/>
    <p:restoredTop sz="91091" autoAdjust="0"/>
  </p:normalViewPr>
  <p:slideViewPr>
    <p:cSldViewPr snapToGrid="0">
      <p:cViewPr varScale="1">
        <p:scale>
          <a:sx n="67" d="100"/>
          <a:sy n="67" d="100"/>
        </p:scale>
        <p:origin x="402"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2.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font" Target="fonts/font13.fntdata"/><Relationship Id="rId55"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7.fntdata"/><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6.fntdata"/><Relationship Id="rId48" Type="http://schemas.openxmlformats.org/officeDocument/2006/relationships/font" Target="fonts/font11.fntdata"/><Relationship Id="rId8" Type="http://schemas.openxmlformats.org/officeDocument/2006/relationships/slide" Target="slides/slide6.xml"/><Relationship Id="rId51" Type="http://schemas.openxmlformats.org/officeDocument/2006/relationships/commentAuthors" Target="commentAuthor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8.xml"/><Relationship Id="rId41" Type="http://schemas.openxmlformats.org/officeDocument/2006/relationships/font" Target="fonts/font4.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9F2B5B-73BC-434E-BE61-B0F084C9D3B4}" type="datetimeFigureOut">
              <a:rPr lang="en-US" smtClean="0"/>
              <a:t>7/13/2022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D03F92-1099-41D2-9E8E-88ADAE2EAE65}" type="slidenum">
              <a:rPr lang="en-US" smtClean="0"/>
              <a:t>‹#›</a:t>
            </a:fld>
            <a:endParaRPr lang="en-US"/>
          </a:p>
        </p:txBody>
      </p:sp>
    </p:spTree>
    <p:extLst>
      <p:ext uri="{BB962C8B-B14F-4D97-AF65-F5344CB8AC3E}">
        <p14:creationId xmlns:p14="http://schemas.microsoft.com/office/powerpoint/2010/main" val="9284749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youtube.com/watch?v=M6X0-dQ4vv4"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https://dulichvietnam.com.vn/diem-den-o-chau-au-danh-cho-nhung-nguoi-yeu-thien-nhien.html</a:t>
            </a:r>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6</a:t>
            </a:fld>
            <a:endParaRPr lang="en-US"/>
          </a:p>
        </p:txBody>
      </p:sp>
    </p:spTree>
    <p:extLst>
      <p:ext uri="{BB962C8B-B14F-4D97-AF65-F5344CB8AC3E}">
        <p14:creationId xmlns:p14="http://schemas.microsoft.com/office/powerpoint/2010/main" val="25928029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u="sng" kern="1200" dirty="0" smtClean="0">
                <a:solidFill>
                  <a:schemeClr val="tx1"/>
                </a:solidFill>
                <a:effectLst/>
                <a:latin typeface="+mn-lt"/>
                <a:ea typeface="+mn-ea"/>
                <a:cs typeface="+mn-cs"/>
                <a:hlinkClick r:id="rId3"/>
              </a:rPr>
              <a:t>https://www.youtube.com/watch?v=M6X0-dQ4vv4</a:t>
            </a:r>
            <a:endParaRPr lang="en-US" dirty="0"/>
          </a:p>
        </p:txBody>
      </p:sp>
      <p:sp>
        <p:nvSpPr>
          <p:cNvPr id="4" name="Slide Number Placeholder 3"/>
          <p:cNvSpPr>
            <a:spLocks noGrp="1"/>
          </p:cNvSpPr>
          <p:nvPr>
            <p:ph type="sldNum" sz="quarter" idx="5"/>
          </p:nvPr>
        </p:nvSpPr>
        <p:spPr/>
        <p:txBody>
          <a:bodyPr/>
          <a:lstStyle/>
          <a:p>
            <a:fld id="{8CD03F92-1099-41D2-9E8E-88ADAE2EAE65}" type="slidenum">
              <a:rPr lang="en-US" smtClean="0"/>
              <a:t>20</a:t>
            </a:fld>
            <a:endParaRPr lang="en-US"/>
          </a:p>
        </p:txBody>
      </p:sp>
    </p:spTree>
    <p:extLst>
      <p:ext uri="{BB962C8B-B14F-4D97-AF65-F5344CB8AC3E}">
        <p14:creationId xmlns:p14="http://schemas.microsoft.com/office/powerpoint/2010/main" val="24296386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22</a:t>
            </a:fld>
            <a:endParaRPr lang="en-US"/>
          </a:p>
        </p:txBody>
      </p:sp>
    </p:spTree>
    <p:extLst>
      <p:ext uri="{BB962C8B-B14F-4D97-AF65-F5344CB8AC3E}">
        <p14:creationId xmlns:p14="http://schemas.microsoft.com/office/powerpoint/2010/main" val="17931909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23</a:t>
            </a:fld>
            <a:endParaRPr lang="en-US"/>
          </a:p>
        </p:txBody>
      </p:sp>
    </p:spTree>
    <p:extLst>
      <p:ext uri="{BB962C8B-B14F-4D97-AF65-F5344CB8AC3E}">
        <p14:creationId xmlns:p14="http://schemas.microsoft.com/office/powerpoint/2010/main" val="14433192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24</a:t>
            </a:fld>
            <a:endParaRPr lang="en-US"/>
          </a:p>
        </p:txBody>
      </p:sp>
    </p:spTree>
    <p:extLst>
      <p:ext uri="{BB962C8B-B14F-4D97-AF65-F5344CB8AC3E}">
        <p14:creationId xmlns:p14="http://schemas.microsoft.com/office/powerpoint/2010/main" val="36130363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25</a:t>
            </a:fld>
            <a:endParaRPr lang="en-US"/>
          </a:p>
        </p:txBody>
      </p:sp>
    </p:spTree>
    <p:extLst>
      <p:ext uri="{BB962C8B-B14F-4D97-AF65-F5344CB8AC3E}">
        <p14:creationId xmlns:p14="http://schemas.microsoft.com/office/powerpoint/2010/main" val="32144203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26</a:t>
            </a:fld>
            <a:endParaRPr lang="en-US"/>
          </a:p>
        </p:txBody>
      </p:sp>
    </p:spTree>
    <p:extLst>
      <p:ext uri="{BB962C8B-B14F-4D97-AF65-F5344CB8AC3E}">
        <p14:creationId xmlns:p14="http://schemas.microsoft.com/office/powerpoint/2010/main" val="13297579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27</a:t>
            </a:fld>
            <a:endParaRPr lang="en-US"/>
          </a:p>
        </p:txBody>
      </p:sp>
    </p:spTree>
    <p:extLst>
      <p:ext uri="{BB962C8B-B14F-4D97-AF65-F5344CB8AC3E}">
        <p14:creationId xmlns:p14="http://schemas.microsoft.com/office/powerpoint/2010/main" val="1114453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28</a:t>
            </a:fld>
            <a:endParaRPr lang="en-US"/>
          </a:p>
        </p:txBody>
      </p:sp>
    </p:spTree>
    <p:extLst>
      <p:ext uri="{BB962C8B-B14F-4D97-AF65-F5344CB8AC3E}">
        <p14:creationId xmlns:p14="http://schemas.microsoft.com/office/powerpoint/2010/main" val="36118827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29</a:t>
            </a:fld>
            <a:endParaRPr lang="en-US"/>
          </a:p>
        </p:txBody>
      </p:sp>
    </p:spTree>
    <p:extLst>
      <p:ext uri="{BB962C8B-B14F-4D97-AF65-F5344CB8AC3E}">
        <p14:creationId xmlns:p14="http://schemas.microsoft.com/office/powerpoint/2010/main" val="15445351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30</a:t>
            </a:fld>
            <a:endParaRPr lang="en-US"/>
          </a:p>
        </p:txBody>
      </p:sp>
    </p:spTree>
    <p:extLst>
      <p:ext uri="{BB962C8B-B14F-4D97-AF65-F5344CB8AC3E}">
        <p14:creationId xmlns:p14="http://schemas.microsoft.com/office/powerpoint/2010/main" val="42536701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https://www.msquare.vn/blogs/nuoc-ngoai/kinh-nghiem-du-lich-chau-au-tu-tuc</a:t>
            </a:r>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7</a:t>
            </a:fld>
            <a:endParaRPr lang="en-US"/>
          </a:p>
        </p:txBody>
      </p:sp>
    </p:spTree>
    <p:extLst>
      <p:ext uri="{BB962C8B-B14F-4D97-AF65-F5344CB8AC3E}">
        <p14:creationId xmlns:p14="http://schemas.microsoft.com/office/powerpoint/2010/main" val="3761212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31</a:t>
            </a:fld>
            <a:endParaRPr lang="en-US"/>
          </a:p>
        </p:txBody>
      </p:sp>
    </p:spTree>
    <p:extLst>
      <p:ext uri="{BB962C8B-B14F-4D97-AF65-F5344CB8AC3E}">
        <p14:creationId xmlns:p14="http://schemas.microsoft.com/office/powerpoint/2010/main" val="19943183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32</a:t>
            </a:fld>
            <a:endParaRPr lang="en-US"/>
          </a:p>
        </p:txBody>
      </p:sp>
    </p:spTree>
    <p:extLst>
      <p:ext uri="{BB962C8B-B14F-4D97-AF65-F5344CB8AC3E}">
        <p14:creationId xmlns:p14="http://schemas.microsoft.com/office/powerpoint/2010/main" val="325498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33</a:t>
            </a:fld>
            <a:endParaRPr lang="en-US"/>
          </a:p>
        </p:txBody>
      </p:sp>
    </p:spTree>
    <p:extLst>
      <p:ext uri="{BB962C8B-B14F-4D97-AF65-F5344CB8AC3E}">
        <p14:creationId xmlns:p14="http://schemas.microsoft.com/office/powerpoint/2010/main" val="30839776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https://kenh14.vn/tai-sao-sieu-bao-rat-it-khi-do-bo-vao-chau-au-tat-nhien-moi-chuyen-deu-co-ly-do-roi-20181021193304051.chn</a:t>
            </a:r>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11</a:t>
            </a:fld>
            <a:endParaRPr lang="en-US"/>
          </a:p>
        </p:txBody>
      </p:sp>
    </p:spTree>
    <p:extLst>
      <p:ext uri="{BB962C8B-B14F-4D97-AF65-F5344CB8AC3E}">
        <p14:creationId xmlns:p14="http://schemas.microsoft.com/office/powerpoint/2010/main" val="3629631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https://kenh14.vn/tai-sao-sieu-bao-rat-it-khi-do-bo-vao-chau-au-tat-nhien-moi-chuyen-deu-co-ly-do-roi-20181021193304051.chn</a:t>
            </a:r>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12</a:t>
            </a:fld>
            <a:endParaRPr lang="en-US"/>
          </a:p>
        </p:txBody>
      </p:sp>
    </p:spTree>
    <p:extLst>
      <p:ext uri="{BB962C8B-B14F-4D97-AF65-F5344CB8AC3E}">
        <p14:creationId xmlns:p14="http://schemas.microsoft.com/office/powerpoint/2010/main" val="39823896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14</a:t>
            </a:fld>
            <a:endParaRPr lang="en-US"/>
          </a:p>
        </p:txBody>
      </p:sp>
    </p:spTree>
    <p:extLst>
      <p:ext uri="{BB962C8B-B14F-4D97-AF65-F5344CB8AC3E}">
        <p14:creationId xmlns:p14="http://schemas.microsoft.com/office/powerpoint/2010/main" val="13671383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15</a:t>
            </a:fld>
            <a:endParaRPr lang="en-US"/>
          </a:p>
        </p:txBody>
      </p:sp>
    </p:spTree>
    <p:extLst>
      <p:ext uri="{BB962C8B-B14F-4D97-AF65-F5344CB8AC3E}">
        <p14:creationId xmlns:p14="http://schemas.microsoft.com/office/powerpoint/2010/main" val="30957474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16</a:t>
            </a:fld>
            <a:endParaRPr lang="en-US"/>
          </a:p>
        </p:txBody>
      </p:sp>
    </p:spTree>
    <p:extLst>
      <p:ext uri="{BB962C8B-B14F-4D97-AF65-F5344CB8AC3E}">
        <p14:creationId xmlns:p14="http://schemas.microsoft.com/office/powerpoint/2010/main" val="18286621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17</a:t>
            </a:fld>
            <a:endParaRPr lang="en-US"/>
          </a:p>
        </p:txBody>
      </p:sp>
    </p:spTree>
    <p:extLst>
      <p:ext uri="{BB962C8B-B14F-4D97-AF65-F5344CB8AC3E}">
        <p14:creationId xmlns:p14="http://schemas.microsoft.com/office/powerpoint/2010/main" val="460230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03F92-1099-41D2-9E8E-88ADAE2EAE65}" type="slidenum">
              <a:rPr lang="en-US" smtClean="0"/>
              <a:t>19</a:t>
            </a:fld>
            <a:endParaRPr lang="en-US"/>
          </a:p>
        </p:txBody>
      </p:sp>
    </p:spTree>
    <p:extLst>
      <p:ext uri="{BB962C8B-B14F-4D97-AF65-F5344CB8AC3E}">
        <p14:creationId xmlns:p14="http://schemas.microsoft.com/office/powerpoint/2010/main" val="3413752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5D157-518B-44CA-94AB-8D16D1EAE68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CCC320C-AA0B-4800-9B92-1C826FFA70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BDBAE35-4AF4-4519-A968-806D9E59725D}"/>
              </a:ext>
            </a:extLst>
          </p:cNvPr>
          <p:cNvSpPr>
            <a:spLocks noGrp="1"/>
          </p:cNvSpPr>
          <p:nvPr>
            <p:ph type="dt" sz="half" idx="10"/>
          </p:nvPr>
        </p:nvSpPr>
        <p:spPr/>
        <p:txBody>
          <a:bodyPr/>
          <a:lstStyle/>
          <a:p>
            <a:fld id="{19D6E806-824E-41C9-8D3A-2E5D3B8BCB4A}" type="datetimeFigureOut">
              <a:rPr lang="en-US" smtClean="0"/>
              <a:t>7/13/2022</a:t>
            </a:fld>
            <a:endParaRPr lang="en-US"/>
          </a:p>
        </p:txBody>
      </p:sp>
      <p:sp>
        <p:nvSpPr>
          <p:cNvPr id="5" name="Footer Placeholder 4">
            <a:extLst>
              <a:ext uri="{FF2B5EF4-FFF2-40B4-BE49-F238E27FC236}">
                <a16:creationId xmlns:a16="http://schemas.microsoft.com/office/drawing/2014/main" id="{2A10F181-54CC-4240-97D6-B8AC6C8C29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FDA0BF-1124-4995-8D7D-2D3557D2D66E}"/>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10441133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2B7C11-9EAD-42A0-A8BE-85D346FF498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E55EFF9-EE96-4C19-B03C-FE9A28668ED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A2234C-D72C-46F3-A2D6-20475363484F}"/>
              </a:ext>
            </a:extLst>
          </p:cNvPr>
          <p:cNvSpPr>
            <a:spLocks noGrp="1"/>
          </p:cNvSpPr>
          <p:nvPr>
            <p:ph type="dt" sz="half" idx="10"/>
          </p:nvPr>
        </p:nvSpPr>
        <p:spPr/>
        <p:txBody>
          <a:bodyPr/>
          <a:lstStyle/>
          <a:p>
            <a:fld id="{19D6E806-824E-41C9-8D3A-2E5D3B8BCB4A}" type="datetimeFigureOut">
              <a:rPr lang="en-US" smtClean="0"/>
              <a:t>7/13/2022</a:t>
            </a:fld>
            <a:endParaRPr lang="en-US"/>
          </a:p>
        </p:txBody>
      </p:sp>
      <p:sp>
        <p:nvSpPr>
          <p:cNvPr id="5" name="Footer Placeholder 4">
            <a:extLst>
              <a:ext uri="{FF2B5EF4-FFF2-40B4-BE49-F238E27FC236}">
                <a16:creationId xmlns:a16="http://schemas.microsoft.com/office/drawing/2014/main" id="{32340F49-9C6F-44DB-8AF5-39731B3DC2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7E9F29-BF6A-4E0D-A817-D387F093CC6F}"/>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565868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F9E335-9E86-406E-88CF-229C428492D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8B2DF44-7807-42C3-B45C-39B1AB516F0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F1474C-DCAD-411B-AF4D-0CBD9EB5A636}"/>
              </a:ext>
            </a:extLst>
          </p:cNvPr>
          <p:cNvSpPr>
            <a:spLocks noGrp="1"/>
          </p:cNvSpPr>
          <p:nvPr>
            <p:ph type="dt" sz="half" idx="10"/>
          </p:nvPr>
        </p:nvSpPr>
        <p:spPr/>
        <p:txBody>
          <a:bodyPr/>
          <a:lstStyle/>
          <a:p>
            <a:fld id="{19D6E806-824E-41C9-8D3A-2E5D3B8BCB4A}" type="datetimeFigureOut">
              <a:rPr lang="en-US" smtClean="0"/>
              <a:t>7/13/2022</a:t>
            </a:fld>
            <a:endParaRPr lang="en-US"/>
          </a:p>
        </p:txBody>
      </p:sp>
      <p:sp>
        <p:nvSpPr>
          <p:cNvPr id="5" name="Footer Placeholder 4">
            <a:extLst>
              <a:ext uri="{FF2B5EF4-FFF2-40B4-BE49-F238E27FC236}">
                <a16:creationId xmlns:a16="http://schemas.microsoft.com/office/drawing/2014/main" id="{AAA44AC9-BFDD-4681-902E-24E5DD8F02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0734CA-8B43-4BB6-9744-C92F5CB04307}"/>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16225112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08B0B-0C38-42ED-9BFB-92CD5D5259C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715A20C-77BF-47D5-AAC2-6C19796DA03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2433034-8236-437E-826B-B728CE6B52F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7/13/2022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0C08B96E-F3D3-43FF-B768-117B600F1A7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9EF75099-153F-409E-A4DB-4169548BAF8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6970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AA1D49-5283-4424-804D-5697C8EA075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F09912E-7C89-4B9D-B579-1E0758927DE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FC12EF-1903-4E3F-8558-D9B6609ADC8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7/13/2022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15F0E361-EF98-413F-9E5A-BC11F144717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AF4E68BD-24CA-4289-8F8C-D80A100C9FF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69930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476A2-7CC8-444E-B1D2-DE551B9BCD3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41468B5-8969-4384-9A57-B16517A95A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80DC230-D168-440A-AE48-54CF683A2C5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7/13/2022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3BCA9385-2FF4-495C-8873-8414138BAFF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EE0A7496-856E-44D6-8263-AC2F93AAD9D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37350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69BB4-73F3-42B0-830B-49AEEEFD58B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A434E1-FBBD-4F83-ABD6-34994C48E77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AF3E556-A7C0-4604-A93E-79D12D87928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431CD5-3E8D-4A28-8669-DF4B17EE316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7/13/2022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3A11ADB1-B202-46FA-94C0-F5543BB5DC0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CBF90A11-A77D-4DEF-B14D-5D92960DE84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37859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90255B-4280-4E7B-8FC9-93826BBF36D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E0A1FA1-1959-4D86-AE00-EDF3CAE801F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464109E-0FF1-4B60-8CFD-B5BB37E257E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1B1CA6A-4BCC-40AB-8ECD-42D56C75C4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AA98FB3-A290-41B4-B46B-D5011421584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1883E09-F789-4708-88A0-285DC0DF8BD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7/13/2022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5608A6F0-B808-4421-94EF-6E23F59E376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38EBAB74-63D4-4F28-903B-1FDDC4CD072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21708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6450B-6D27-44B3-9E18-9DD7F1F4C73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6CD67C0-BDD1-4394-9A86-2D91D638F7F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7/13/2022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3A43C035-E1A5-4B88-B93C-A512025D36F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F8D42DAE-9BA6-4F9C-9C27-B66205B5224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72876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E27B63-9977-45D1-9BF9-44C8123E7A3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7/13/2022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C3949BCF-E78C-4B76-AB46-5EDA07352BE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0A4D6522-3C06-4768-8AE9-A1707757AB4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92673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97054-EAEB-4C2B-88C4-51BD3B1A8C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588F069-4FBF-49DA-984B-00EDAF809B3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6E6F5DF-EFE4-4794-915D-588D24B7C0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FFC4485-61A7-43C1-B18D-9EFCFB22EFA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7/13/2022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2059B9F7-EB59-4A0F-9398-59238CD49F0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7CDE009D-592B-4854-88FA-9DA33F57DAC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967750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FF40A-1DAE-43F8-BA32-CAF918587C6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A35CD23-2796-433C-80EA-65C75667C3C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DBF9D9-3D85-4F50-B482-2799AAE5FFCA}"/>
              </a:ext>
            </a:extLst>
          </p:cNvPr>
          <p:cNvSpPr>
            <a:spLocks noGrp="1"/>
          </p:cNvSpPr>
          <p:nvPr>
            <p:ph type="dt" sz="half" idx="10"/>
          </p:nvPr>
        </p:nvSpPr>
        <p:spPr/>
        <p:txBody>
          <a:bodyPr/>
          <a:lstStyle/>
          <a:p>
            <a:fld id="{19D6E806-824E-41C9-8D3A-2E5D3B8BCB4A}" type="datetimeFigureOut">
              <a:rPr lang="en-US" smtClean="0"/>
              <a:t>7/13/2022</a:t>
            </a:fld>
            <a:endParaRPr lang="en-US"/>
          </a:p>
        </p:txBody>
      </p:sp>
      <p:sp>
        <p:nvSpPr>
          <p:cNvPr id="5" name="Footer Placeholder 4">
            <a:extLst>
              <a:ext uri="{FF2B5EF4-FFF2-40B4-BE49-F238E27FC236}">
                <a16:creationId xmlns:a16="http://schemas.microsoft.com/office/drawing/2014/main" id="{683DC3AB-397B-4A12-846A-453D1C823E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DC9440-768E-49EC-BF2B-83838A4814CE}"/>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478881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EEA2B-BE46-43CD-BCAC-72C94321EF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EE687E0-8F70-4CC0-AC18-2AEB51E0500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B8BB773-632B-4941-95E5-E529A405AC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6AA6099-782C-4007-BB89-76F526BB30A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7/13/2022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76AA4AA2-050E-426C-848F-8FCA96A92F7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6D80C092-792E-46ED-8978-B752C609810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5420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B793D-92E1-4F02-BFB5-82E60A2526C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28F9650-2B53-4CDA-AC20-B0219BC74F1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95E9798-1339-4AB3-BCF7-80ED9B73CD6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7/13/2022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4B352D3C-1F80-422A-8C25-BB55C08A545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0A7EB7C5-3FE1-4A93-98C9-996F799D02B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4254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E7005B5-58E1-4A23-985E-97790426D1D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0D5A4D9-B142-49B8-8967-F83FE0685E7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E8AC3F-F06A-4FAE-B428-2A3FAA4C111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7/13/2022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8C35F315-AC64-4372-9A25-B50C7AFB37D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E636B0E5-1000-4299-A4F0-71E2A6906B6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5938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492BE-C4E6-4517-8DA0-E56FDDD5EAB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88B670C-8AF1-44FA-8660-783E4B27CDC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9C3A1BC-566C-4269-B685-26C4AC62851E}"/>
              </a:ext>
            </a:extLst>
          </p:cNvPr>
          <p:cNvSpPr>
            <a:spLocks noGrp="1"/>
          </p:cNvSpPr>
          <p:nvPr>
            <p:ph type="dt" sz="half" idx="10"/>
          </p:nvPr>
        </p:nvSpPr>
        <p:spPr/>
        <p:txBody>
          <a:bodyPr/>
          <a:lstStyle/>
          <a:p>
            <a:fld id="{19D6E806-824E-41C9-8D3A-2E5D3B8BCB4A}" type="datetimeFigureOut">
              <a:rPr lang="en-US" smtClean="0"/>
              <a:t>7/13/2022</a:t>
            </a:fld>
            <a:endParaRPr lang="en-US"/>
          </a:p>
        </p:txBody>
      </p:sp>
      <p:sp>
        <p:nvSpPr>
          <p:cNvPr id="5" name="Footer Placeholder 4">
            <a:extLst>
              <a:ext uri="{FF2B5EF4-FFF2-40B4-BE49-F238E27FC236}">
                <a16:creationId xmlns:a16="http://schemas.microsoft.com/office/drawing/2014/main" id="{DE4DFB6B-BB99-4E36-AC48-2CC7B8F17F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77AF69-81E7-402B-B436-1C70A767C080}"/>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31896168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982DE-10B1-4082-875D-2BBD734EB8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DBE3BE-E398-4A2B-B8C3-B79F853BC53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2829FC3-CB4B-41BF-B155-2677B425769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B7F8F2B-E362-45E2-B396-CFC8EB4F74E4}"/>
              </a:ext>
            </a:extLst>
          </p:cNvPr>
          <p:cNvSpPr>
            <a:spLocks noGrp="1"/>
          </p:cNvSpPr>
          <p:nvPr>
            <p:ph type="dt" sz="half" idx="10"/>
          </p:nvPr>
        </p:nvSpPr>
        <p:spPr/>
        <p:txBody>
          <a:bodyPr/>
          <a:lstStyle/>
          <a:p>
            <a:fld id="{19D6E806-824E-41C9-8D3A-2E5D3B8BCB4A}" type="datetimeFigureOut">
              <a:rPr lang="en-US" smtClean="0"/>
              <a:t>7/13/2022</a:t>
            </a:fld>
            <a:endParaRPr lang="en-US"/>
          </a:p>
        </p:txBody>
      </p:sp>
      <p:sp>
        <p:nvSpPr>
          <p:cNvPr id="6" name="Footer Placeholder 5">
            <a:extLst>
              <a:ext uri="{FF2B5EF4-FFF2-40B4-BE49-F238E27FC236}">
                <a16:creationId xmlns:a16="http://schemas.microsoft.com/office/drawing/2014/main" id="{381FE8E6-1D28-4799-92E2-538B00F9A6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1C9735-2415-4A35-97B0-3B7D3FAD0C6C}"/>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4039598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4C968-1569-471A-A09E-26BBEF817AC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CD3683D-C799-4EE5-9D42-9362D9C5D73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9E86C35-7E50-41B8-863C-6DA7D7FE66A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CDD0A66-B78E-4F40-95DF-1FA0D49D7DA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BDBC4FF-08E2-4837-B335-529AE2AB385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2EEBED0-D2D7-4417-B306-837209F710AD}"/>
              </a:ext>
            </a:extLst>
          </p:cNvPr>
          <p:cNvSpPr>
            <a:spLocks noGrp="1"/>
          </p:cNvSpPr>
          <p:nvPr>
            <p:ph type="dt" sz="half" idx="10"/>
          </p:nvPr>
        </p:nvSpPr>
        <p:spPr/>
        <p:txBody>
          <a:bodyPr/>
          <a:lstStyle/>
          <a:p>
            <a:fld id="{19D6E806-824E-41C9-8D3A-2E5D3B8BCB4A}" type="datetimeFigureOut">
              <a:rPr lang="en-US" smtClean="0"/>
              <a:t>7/13/2022</a:t>
            </a:fld>
            <a:endParaRPr lang="en-US"/>
          </a:p>
        </p:txBody>
      </p:sp>
      <p:sp>
        <p:nvSpPr>
          <p:cNvPr id="8" name="Footer Placeholder 7">
            <a:extLst>
              <a:ext uri="{FF2B5EF4-FFF2-40B4-BE49-F238E27FC236}">
                <a16:creationId xmlns:a16="http://schemas.microsoft.com/office/drawing/2014/main" id="{65762310-7F3A-4E80-96D9-40C377BEDB3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D136530-96DF-41DC-A31C-770B8D04A593}"/>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2339721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7CD278-D095-4D41-8E72-19B52F12ED0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4BD0591-0175-4144-9CB8-C26C7CBBC4DA}"/>
              </a:ext>
            </a:extLst>
          </p:cNvPr>
          <p:cNvSpPr>
            <a:spLocks noGrp="1"/>
          </p:cNvSpPr>
          <p:nvPr>
            <p:ph type="dt" sz="half" idx="10"/>
          </p:nvPr>
        </p:nvSpPr>
        <p:spPr/>
        <p:txBody>
          <a:bodyPr/>
          <a:lstStyle/>
          <a:p>
            <a:fld id="{19D6E806-824E-41C9-8D3A-2E5D3B8BCB4A}" type="datetimeFigureOut">
              <a:rPr lang="en-US" smtClean="0"/>
              <a:t>7/13/2022</a:t>
            </a:fld>
            <a:endParaRPr lang="en-US"/>
          </a:p>
        </p:txBody>
      </p:sp>
      <p:sp>
        <p:nvSpPr>
          <p:cNvPr id="4" name="Footer Placeholder 3">
            <a:extLst>
              <a:ext uri="{FF2B5EF4-FFF2-40B4-BE49-F238E27FC236}">
                <a16:creationId xmlns:a16="http://schemas.microsoft.com/office/drawing/2014/main" id="{3B2C68B6-2E68-4513-8731-C3093623CB7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F35A993-7865-4559-A295-FDE044356B58}"/>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185104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011306-E80E-441B-B8D0-DE38E9DEE4A3}"/>
              </a:ext>
            </a:extLst>
          </p:cNvPr>
          <p:cNvSpPr>
            <a:spLocks noGrp="1"/>
          </p:cNvSpPr>
          <p:nvPr>
            <p:ph type="dt" sz="half" idx="10"/>
          </p:nvPr>
        </p:nvSpPr>
        <p:spPr/>
        <p:txBody>
          <a:bodyPr/>
          <a:lstStyle/>
          <a:p>
            <a:fld id="{19D6E806-824E-41C9-8D3A-2E5D3B8BCB4A}" type="datetimeFigureOut">
              <a:rPr lang="en-US" smtClean="0"/>
              <a:t>7/13/2022</a:t>
            </a:fld>
            <a:endParaRPr lang="en-US"/>
          </a:p>
        </p:txBody>
      </p:sp>
      <p:sp>
        <p:nvSpPr>
          <p:cNvPr id="3" name="Footer Placeholder 2">
            <a:extLst>
              <a:ext uri="{FF2B5EF4-FFF2-40B4-BE49-F238E27FC236}">
                <a16:creationId xmlns:a16="http://schemas.microsoft.com/office/drawing/2014/main" id="{3323B839-D2DB-4DCF-9B12-F91126C1CD9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38D39CA-01E1-4C12-899B-8FEE58386841}"/>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167474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2B6C7-768F-47C9-B89D-8E2346397F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16624F3-B141-4011-9FD3-E51C9877169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512BA4C-CA5B-4219-9622-93558AAEED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6DB210-35C4-4084-BFF3-9038B00CCA7D}"/>
              </a:ext>
            </a:extLst>
          </p:cNvPr>
          <p:cNvSpPr>
            <a:spLocks noGrp="1"/>
          </p:cNvSpPr>
          <p:nvPr>
            <p:ph type="dt" sz="half" idx="10"/>
          </p:nvPr>
        </p:nvSpPr>
        <p:spPr/>
        <p:txBody>
          <a:bodyPr/>
          <a:lstStyle/>
          <a:p>
            <a:fld id="{19D6E806-824E-41C9-8D3A-2E5D3B8BCB4A}" type="datetimeFigureOut">
              <a:rPr lang="en-US" smtClean="0"/>
              <a:t>7/13/2022</a:t>
            </a:fld>
            <a:endParaRPr lang="en-US"/>
          </a:p>
        </p:txBody>
      </p:sp>
      <p:sp>
        <p:nvSpPr>
          <p:cNvPr id="6" name="Footer Placeholder 5">
            <a:extLst>
              <a:ext uri="{FF2B5EF4-FFF2-40B4-BE49-F238E27FC236}">
                <a16:creationId xmlns:a16="http://schemas.microsoft.com/office/drawing/2014/main" id="{5EF15426-6DF9-4213-A601-D7B9EF8115D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652964-011A-4664-A30A-DAA6F125712A}"/>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20180574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1CE8E-A834-4B5F-AE0D-4EC0F942602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4CB4759-2AEC-4339-B329-F735180A991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C41613B-4BB2-488D-8A73-7F75CEADA94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A931A0F-212A-4FDB-9B0E-F87E996D82AD}"/>
              </a:ext>
            </a:extLst>
          </p:cNvPr>
          <p:cNvSpPr>
            <a:spLocks noGrp="1"/>
          </p:cNvSpPr>
          <p:nvPr>
            <p:ph type="dt" sz="half" idx="10"/>
          </p:nvPr>
        </p:nvSpPr>
        <p:spPr/>
        <p:txBody>
          <a:bodyPr/>
          <a:lstStyle/>
          <a:p>
            <a:fld id="{19D6E806-824E-41C9-8D3A-2E5D3B8BCB4A}" type="datetimeFigureOut">
              <a:rPr lang="en-US" smtClean="0"/>
              <a:t>7/13/2022</a:t>
            </a:fld>
            <a:endParaRPr lang="en-US"/>
          </a:p>
        </p:txBody>
      </p:sp>
      <p:sp>
        <p:nvSpPr>
          <p:cNvPr id="6" name="Footer Placeholder 5">
            <a:extLst>
              <a:ext uri="{FF2B5EF4-FFF2-40B4-BE49-F238E27FC236}">
                <a16:creationId xmlns:a16="http://schemas.microsoft.com/office/drawing/2014/main" id="{F0841533-1595-48A7-93AE-5298BC62AC5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3F93AC-F598-4691-9A54-B4F1D5AAE962}"/>
              </a:ext>
            </a:extLst>
          </p:cNvPr>
          <p:cNvSpPr>
            <a:spLocks noGrp="1"/>
          </p:cNvSpPr>
          <p:nvPr>
            <p:ph type="sldNum" sz="quarter" idx="12"/>
          </p:nvPr>
        </p:nvSpPr>
        <p:spPr/>
        <p:txBody>
          <a:bodyPr/>
          <a:lstStyle/>
          <a:p>
            <a:fld id="{2DF40BB4-3EB6-4C20-8E89-2F2EF3C78720}" type="slidenum">
              <a:rPr lang="en-US" smtClean="0"/>
              <a:t>‹#›</a:t>
            </a:fld>
            <a:endParaRPr lang="en-US"/>
          </a:p>
        </p:txBody>
      </p:sp>
    </p:spTree>
    <p:extLst>
      <p:ext uri="{BB962C8B-B14F-4D97-AF65-F5344CB8AC3E}">
        <p14:creationId xmlns:p14="http://schemas.microsoft.com/office/powerpoint/2010/main" val="21526141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0225115-4321-4C30-A9B3-52B08CD527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408A963-8047-4156-8CD7-A29DF9D94A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D68BDF-58C6-44EC-91D3-4AAFB0AF1C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D6E806-824E-41C9-8D3A-2E5D3B8BCB4A}" type="datetimeFigureOut">
              <a:rPr lang="en-US" smtClean="0"/>
              <a:t>7/13/2022</a:t>
            </a:fld>
            <a:endParaRPr lang="en-US"/>
          </a:p>
        </p:txBody>
      </p:sp>
      <p:sp>
        <p:nvSpPr>
          <p:cNvPr id="5" name="Footer Placeholder 4">
            <a:extLst>
              <a:ext uri="{FF2B5EF4-FFF2-40B4-BE49-F238E27FC236}">
                <a16:creationId xmlns:a16="http://schemas.microsoft.com/office/drawing/2014/main" id="{33C19779-A4BD-4DBE-8F1E-3299841D492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B999600-D4B6-47BC-A711-56C07DBED84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F40BB4-3EB6-4C20-8E89-2F2EF3C78720}" type="slidenum">
              <a:rPr lang="en-US" smtClean="0"/>
              <a:t>‹#›</a:t>
            </a:fld>
            <a:endParaRPr lang="en-US"/>
          </a:p>
        </p:txBody>
      </p:sp>
    </p:spTree>
    <p:extLst>
      <p:ext uri="{BB962C8B-B14F-4D97-AF65-F5344CB8AC3E}">
        <p14:creationId xmlns:p14="http://schemas.microsoft.com/office/powerpoint/2010/main" val="24067350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71F68AA-C19A-4344-9D56-F1F8AE58711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7D846A3-1AFD-41BD-96B2-AD8A93FF2B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71E5E-43A5-486A-AE96-1CA6F3DB03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7/13/2022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16107286-F567-44DA-BEEA-B11A57EA5C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0B2A3A87-D8D4-4B0F-AD05-9F843941901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77772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7.png"/><Relationship Id="rId3" Type="http://schemas.microsoft.com/office/2007/relationships/hdphoto" Target="../media/hdphoto1.wdp"/><Relationship Id="rId7" Type="http://schemas.openxmlformats.org/officeDocument/2006/relationships/image" Target="../media/image4.png"/><Relationship Id="rId12" Type="http://schemas.microsoft.com/office/2007/relationships/hdphoto" Target="../media/hdphoto5.wdp"/><Relationship Id="rId2" Type="http://schemas.openxmlformats.org/officeDocument/2006/relationships/image" Target="../media/image1.png"/><Relationship Id="rId1" Type="http://schemas.openxmlformats.org/officeDocument/2006/relationships/slideLayout" Target="../slideLayouts/slideLayout7.xml"/><Relationship Id="rId6" Type="http://schemas.microsoft.com/office/2007/relationships/hdphoto" Target="../media/hdphoto2.wdp"/><Relationship Id="rId11" Type="http://schemas.openxmlformats.org/officeDocument/2006/relationships/image" Target="../media/image6.png"/><Relationship Id="rId5" Type="http://schemas.openxmlformats.org/officeDocument/2006/relationships/image" Target="../media/image3.png"/><Relationship Id="rId10" Type="http://schemas.microsoft.com/office/2007/relationships/hdphoto" Target="../media/hdphoto4.wdp"/><Relationship Id="rId4" Type="http://schemas.openxmlformats.org/officeDocument/2006/relationships/image" Target="../media/image2.png"/><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20.jpeg"/><Relationship Id="rId3" Type="http://schemas.microsoft.com/office/2007/relationships/hdphoto" Target="../media/hdphoto3.wdp"/><Relationship Id="rId7" Type="http://schemas.microsoft.com/office/2007/relationships/hdphoto" Target="../media/hdphoto7.wdp"/><Relationship Id="rId12" Type="http://schemas.openxmlformats.org/officeDocument/2006/relationships/image" Target="../media/image23.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9.png"/><Relationship Id="rId11" Type="http://schemas.microsoft.com/office/2007/relationships/hdphoto" Target="../media/hdphoto8.wdp"/><Relationship Id="rId5" Type="http://schemas.microsoft.com/office/2007/relationships/hdphoto" Target="../media/hdphoto4.wdp"/><Relationship Id="rId10" Type="http://schemas.openxmlformats.org/officeDocument/2006/relationships/image" Target="../media/image22.png"/><Relationship Id="rId4" Type="http://schemas.openxmlformats.org/officeDocument/2006/relationships/image" Target="../media/image5.png"/><Relationship Id="rId9" Type="http://schemas.openxmlformats.org/officeDocument/2006/relationships/image" Target="../media/image21.png"/></Relationships>
</file>

<file path=ppt/slides/_rels/slide1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4.png"/><Relationship Id="rId7"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microsoft.com/office/2007/relationships/hdphoto" Target="../media/hdphoto8.wdp"/><Relationship Id="rId5" Type="http://schemas.openxmlformats.org/officeDocument/2006/relationships/image" Target="../media/image22.png"/><Relationship Id="rId4" Type="http://schemas.microsoft.com/office/2007/relationships/hdphoto" Target="../media/hdphoto9.wdp"/></Relationships>
</file>

<file path=ppt/slides/_rels/slide1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4.png"/><Relationship Id="rId7"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microsoft.com/office/2007/relationships/hdphoto" Target="../media/hdphoto8.wdp"/><Relationship Id="rId5" Type="http://schemas.openxmlformats.org/officeDocument/2006/relationships/image" Target="../media/image22.png"/><Relationship Id="rId4" Type="http://schemas.microsoft.com/office/2007/relationships/hdphoto" Target="../media/hdphoto9.wdp"/></Relationships>
</file>

<file path=ppt/slides/_rels/slide13.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2.png"/><Relationship Id="rId7" Type="http://schemas.microsoft.com/office/2007/relationships/hdphoto" Target="../media/hdphoto10.wdp"/><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microsoft.com/office/2007/relationships/hdphoto" Target="../media/hdphoto8.wdp"/><Relationship Id="rId9" Type="http://schemas.openxmlformats.org/officeDocument/2006/relationships/image" Target="../media/image26.png"/></Relationships>
</file>

<file path=ppt/slides/_rels/slide14.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26.png"/><Relationship Id="rId3" Type="http://schemas.openxmlformats.org/officeDocument/2006/relationships/image" Target="../media/image31.png"/><Relationship Id="rId7" Type="http://schemas.openxmlformats.org/officeDocument/2006/relationships/image" Target="../media/image4.png"/><Relationship Id="rId12" Type="http://schemas.microsoft.com/office/2007/relationships/hdphoto" Target="../media/hdphoto12.wdp"/><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microsoft.com/office/2007/relationships/hdphoto" Target="../media/hdphoto2.wdp"/><Relationship Id="rId11" Type="http://schemas.openxmlformats.org/officeDocument/2006/relationships/image" Target="../media/image32.png"/><Relationship Id="rId5" Type="http://schemas.openxmlformats.org/officeDocument/2006/relationships/image" Target="../media/image3.png"/><Relationship Id="rId10" Type="http://schemas.microsoft.com/office/2007/relationships/hdphoto" Target="../media/hdphoto4.wdp"/><Relationship Id="rId4" Type="http://schemas.microsoft.com/office/2007/relationships/hdphoto" Target="../media/hdphoto11.wdp"/><Relationship Id="rId9" Type="http://schemas.openxmlformats.org/officeDocument/2006/relationships/image" Target="../media/image5.png"/></Relationships>
</file>

<file path=ppt/slides/_rels/slide15.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24.png"/><Relationship Id="rId7"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microsoft.com/office/2007/relationships/hdphoto" Target="../media/hdphoto11.wdp"/><Relationship Id="rId5" Type="http://schemas.openxmlformats.org/officeDocument/2006/relationships/image" Target="../media/image31.png"/><Relationship Id="rId4" Type="http://schemas.microsoft.com/office/2007/relationships/hdphoto" Target="../media/hdphoto9.wdp"/></Relationships>
</file>

<file path=ppt/slides/_rels/slide16.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27.png"/><Relationship Id="rId7" Type="http://schemas.microsoft.com/office/2007/relationships/hdphoto" Target="../media/hdphoto14.wdp"/><Relationship Id="rId12"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4.png"/><Relationship Id="rId11" Type="http://schemas.microsoft.com/office/2007/relationships/hdphoto" Target="../media/hdphoto16.wdp"/><Relationship Id="rId5" Type="http://schemas.microsoft.com/office/2007/relationships/hdphoto" Target="../media/hdphoto13.wdp"/><Relationship Id="rId10" Type="http://schemas.openxmlformats.org/officeDocument/2006/relationships/image" Target="../media/image36.png"/><Relationship Id="rId4" Type="http://schemas.openxmlformats.org/officeDocument/2006/relationships/image" Target="../media/image33.png"/><Relationship Id="rId9" Type="http://schemas.microsoft.com/office/2007/relationships/hdphoto" Target="../media/hdphoto15.wdp"/></Relationships>
</file>

<file path=ppt/slides/_rels/slide17.xml.rels><?xml version="1.0" encoding="UTF-8" standalone="yes"?>
<Relationships xmlns="http://schemas.openxmlformats.org/package/2006/relationships"><Relationship Id="rId8" Type="http://schemas.microsoft.com/office/2007/relationships/hdphoto" Target="../media/hdphoto17.wdp"/><Relationship Id="rId13" Type="http://schemas.openxmlformats.org/officeDocument/2006/relationships/image" Target="../media/image41.png"/><Relationship Id="rId3" Type="http://schemas.openxmlformats.org/officeDocument/2006/relationships/image" Target="../media/image27.png"/><Relationship Id="rId7" Type="http://schemas.openxmlformats.org/officeDocument/2006/relationships/image" Target="../media/image38.png"/><Relationship Id="rId12" Type="http://schemas.microsoft.com/office/2007/relationships/hdphoto" Target="../media/hdphoto19.wdp"/><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7.PNG"/><Relationship Id="rId11" Type="http://schemas.openxmlformats.org/officeDocument/2006/relationships/image" Target="../media/image40.png"/><Relationship Id="rId5" Type="http://schemas.microsoft.com/office/2007/relationships/hdphoto" Target="../media/hdphoto11.wdp"/><Relationship Id="rId10" Type="http://schemas.microsoft.com/office/2007/relationships/hdphoto" Target="../media/hdphoto18.wdp"/><Relationship Id="rId4" Type="http://schemas.openxmlformats.org/officeDocument/2006/relationships/image" Target="../media/image31.png"/><Relationship Id="rId9" Type="http://schemas.openxmlformats.org/officeDocument/2006/relationships/image" Target="../media/image39.png"/><Relationship Id="rId14" Type="http://schemas.microsoft.com/office/2007/relationships/hdphoto" Target="../media/hdphoto20.wdp"/></Relationships>
</file>

<file path=ppt/slides/_rels/slide18.xml.rels><?xml version="1.0" encoding="UTF-8" standalone="yes"?>
<Relationships xmlns="http://schemas.openxmlformats.org/package/2006/relationships"><Relationship Id="rId8" Type="http://schemas.microsoft.com/office/2007/relationships/hdphoto" Target="../media/hdphoto22.wdp"/><Relationship Id="rId3" Type="http://schemas.openxmlformats.org/officeDocument/2006/relationships/image" Target="../media/image42.jpeg"/><Relationship Id="rId7" Type="http://schemas.openxmlformats.org/officeDocument/2006/relationships/image" Target="../media/image45.png"/><Relationship Id="rId2" Type="http://schemas.openxmlformats.org/officeDocument/2006/relationships/image" Target="../media/image27.png"/><Relationship Id="rId1" Type="http://schemas.openxmlformats.org/officeDocument/2006/relationships/slideLayout" Target="../slideLayouts/slideLayout7.xml"/><Relationship Id="rId6" Type="http://schemas.microsoft.com/office/2007/relationships/hdphoto" Target="../media/hdphoto21.wdp"/><Relationship Id="rId5" Type="http://schemas.openxmlformats.org/officeDocument/2006/relationships/image" Target="../media/image44.png"/><Relationship Id="rId4" Type="http://schemas.openxmlformats.org/officeDocument/2006/relationships/image" Target="../media/image43.png"/><Relationship Id="rId9" Type="http://schemas.openxmlformats.org/officeDocument/2006/relationships/image" Target="../media/image26.png"/></Relationships>
</file>

<file path=ppt/slides/_rels/slide19.xml.rels><?xml version="1.0" encoding="UTF-8" standalone="yes"?>
<Relationships xmlns="http://schemas.openxmlformats.org/package/2006/relationships"><Relationship Id="rId8" Type="http://schemas.openxmlformats.org/officeDocument/2006/relationships/image" Target="../media/image39.png"/><Relationship Id="rId13" Type="http://schemas.microsoft.com/office/2007/relationships/hdphoto" Target="../media/hdphoto25.wdp"/><Relationship Id="rId18" Type="http://schemas.openxmlformats.org/officeDocument/2006/relationships/image" Target="../media/image51.png"/><Relationship Id="rId3" Type="http://schemas.openxmlformats.org/officeDocument/2006/relationships/image" Target="../media/image27.png"/><Relationship Id="rId21" Type="http://schemas.microsoft.com/office/2007/relationships/hdphoto" Target="../media/hdphoto29.wdp"/><Relationship Id="rId7" Type="http://schemas.microsoft.com/office/2007/relationships/hdphoto" Target="../media/hdphoto10.wdp"/><Relationship Id="rId12" Type="http://schemas.openxmlformats.org/officeDocument/2006/relationships/image" Target="../media/image48.png"/><Relationship Id="rId17" Type="http://schemas.microsoft.com/office/2007/relationships/hdphoto" Target="../media/hdphoto27.wdp"/><Relationship Id="rId2" Type="http://schemas.openxmlformats.org/officeDocument/2006/relationships/notesSlide" Target="../notesSlides/notesSlide9.xml"/><Relationship Id="rId16" Type="http://schemas.openxmlformats.org/officeDocument/2006/relationships/image" Target="../media/image50.png"/><Relationship Id="rId20" Type="http://schemas.openxmlformats.org/officeDocument/2006/relationships/image" Target="../media/image52.png"/><Relationship Id="rId1" Type="http://schemas.openxmlformats.org/officeDocument/2006/relationships/slideLayout" Target="../slideLayouts/slideLayout7.xml"/><Relationship Id="rId6" Type="http://schemas.openxmlformats.org/officeDocument/2006/relationships/image" Target="../media/image29.png"/><Relationship Id="rId11" Type="http://schemas.microsoft.com/office/2007/relationships/hdphoto" Target="../media/hdphoto24.wdp"/><Relationship Id="rId5" Type="http://schemas.microsoft.com/office/2007/relationships/hdphoto" Target="../media/hdphoto23.wdp"/><Relationship Id="rId15" Type="http://schemas.microsoft.com/office/2007/relationships/hdphoto" Target="../media/hdphoto26.wdp"/><Relationship Id="rId10" Type="http://schemas.openxmlformats.org/officeDocument/2006/relationships/image" Target="../media/image47.png"/><Relationship Id="rId19" Type="http://schemas.microsoft.com/office/2007/relationships/hdphoto" Target="../media/hdphoto28.wdp"/><Relationship Id="rId4" Type="http://schemas.openxmlformats.org/officeDocument/2006/relationships/image" Target="../media/image46.png"/><Relationship Id="rId9" Type="http://schemas.microsoft.com/office/2007/relationships/hdphoto" Target="../media/hdphoto18.wdp"/><Relationship Id="rId14" Type="http://schemas.openxmlformats.org/officeDocument/2006/relationships/image" Target="../media/image49.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9.jpeg"/><Relationship Id="rId5" Type="http://schemas.microsoft.com/office/2007/relationships/hdphoto" Target="../media/hdphoto6.wdp"/><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55.jpeg"/><Relationship Id="rId13" Type="http://schemas.microsoft.com/office/2007/relationships/hdphoto" Target="../media/hdphoto18.wdp"/><Relationship Id="rId3" Type="http://schemas.openxmlformats.org/officeDocument/2006/relationships/slideLayout" Target="../slideLayouts/slideLayout7.xml"/><Relationship Id="rId7" Type="http://schemas.openxmlformats.org/officeDocument/2006/relationships/image" Target="../media/image54.png"/><Relationship Id="rId12" Type="http://schemas.openxmlformats.org/officeDocument/2006/relationships/image" Target="../media/image39.png"/><Relationship Id="rId2" Type="http://schemas.openxmlformats.org/officeDocument/2006/relationships/video" Target="../media/media1.mp4"/><Relationship Id="rId1" Type="http://schemas.microsoft.com/office/2007/relationships/media" Target="../media/media1.mp4"/><Relationship Id="rId6" Type="http://schemas.microsoft.com/office/2007/relationships/hdphoto" Target="../media/hdphoto30.wdp"/><Relationship Id="rId11" Type="http://schemas.microsoft.com/office/2007/relationships/hdphoto" Target="../media/hdphoto31.wdp"/><Relationship Id="rId5" Type="http://schemas.openxmlformats.org/officeDocument/2006/relationships/image" Target="../media/image53.png"/><Relationship Id="rId10" Type="http://schemas.openxmlformats.org/officeDocument/2006/relationships/image" Target="../media/image57.png"/><Relationship Id="rId4" Type="http://schemas.openxmlformats.org/officeDocument/2006/relationships/notesSlide" Target="../notesSlides/notesSlide10.xml"/><Relationship Id="rId9" Type="http://schemas.openxmlformats.org/officeDocument/2006/relationships/image" Target="../media/image56.png"/><Relationship Id="rId14" Type="http://schemas.openxmlformats.org/officeDocument/2006/relationships/image" Target="../media/image58.png"/></Relationships>
</file>

<file path=ppt/slides/_rels/slide21.xml.rels><?xml version="1.0" encoding="UTF-8" standalone="yes"?>
<Relationships xmlns="http://schemas.openxmlformats.org/package/2006/relationships"><Relationship Id="rId8" Type="http://schemas.microsoft.com/office/2007/relationships/hdphoto" Target="../media/hdphoto33.wdp"/><Relationship Id="rId3" Type="http://schemas.openxmlformats.org/officeDocument/2006/relationships/image" Target="../media/image60.png"/><Relationship Id="rId7" Type="http://schemas.openxmlformats.org/officeDocument/2006/relationships/image" Target="../media/image63.png"/><Relationship Id="rId2" Type="http://schemas.openxmlformats.org/officeDocument/2006/relationships/image" Target="../media/image59.png"/><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1.png"/><Relationship Id="rId4" Type="http://schemas.microsoft.com/office/2007/relationships/hdphoto" Target="../media/hdphoto32.wdp"/></Relationships>
</file>

<file path=ppt/slides/_rels/slide2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2.png"/><Relationship Id="rId7" Type="http://schemas.microsoft.com/office/2007/relationships/hdphoto" Target="../media/hdphoto34.wdp"/><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67.png"/><Relationship Id="rId5" Type="http://schemas.openxmlformats.org/officeDocument/2006/relationships/image" Target="../media/image66.png"/><Relationship Id="rId10" Type="http://schemas.microsoft.com/office/2007/relationships/hdphoto" Target="../media/hdphoto3.wdp"/><Relationship Id="rId4" Type="http://schemas.openxmlformats.org/officeDocument/2006/relationships/image" Target="../media/image65.png"/><Relationship Id="rId9"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microsoft.com/office/2007/relationships/hdphoto" Target="../media/hdphoto34.wdp"/><Relationship Id="rId4" Type="http://schemas.openxmlformats.org/officeDocument/2006/relationships/image" Target="../media/image67.png"/></Relationships>
</file>

<file path=ppt/slides/_rels/slide2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microsoft.com/office/2007/relationships/hdphoto" Target="../media/hdphoto34.wdp"/><Relationship Id="rId4" Type="http://schemas.openxmlformats.org/officeDocument/2006/relationships/image" Target="../media/image67.png"/></Relationships>
</file>

<file path=ppt/slides/_rels/slide2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microsoft.com/office/2007/relationships/hdphoto" Target="../media/hdphoto34.wdp"/><Relationship Id="rId4" Type="http://schemas.openxmlformats.org/officeDocument/2006/relationships/image" Target="../media/image67.png"/></Relationships>
</file>

<file path=ppt/slides/_rels/slide2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microsoft.com/office/2007/relationships/hdphoto" Target="../media/hdphoto34.wdp"/><Relationship Id="rId4" Type="http://schemas.openxmlformats.org/officeDocument/2006/relationships/image" Target="../media/image67.png"/></Relationships>
</file>

<file path=ppt/slides/_rels/slide2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microsoft.com/office/2007/relationships/hdphoto" Target="../media/hdphoto34.wdp"/><Relationship Id="rId4" Type="http://schemas.openxmlformats.org/officeDocument/2006/relationships/image" Target="../media/image67.png"/></Relationships>
</file>

<file path=ppt/slides/_rels/slide2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67.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0.jpeg"/><Relationship Id="rId5" Type="http://schemas.microsoft.com/office/2007/relationships/hdphoto" Target="../media/hdphoto6.wdp"/><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67.png"/></Relationships>
</file>

<file path=ppt/slides/_rels/slide3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67.png"/></Relationships>
</file>

<file path=ppt/slides/_rels/slide3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27.png"/></Relationships>
</file>

<file path=ppt/slides/_rels/slide3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34.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png"/><Relationship Id="rId5" Type="http://schemas.microsoft.com/office/2007/relationships/hdphoto" Target="../media/hdphoto6.wdp"/><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2.jpeg"/><Relationship Id="rId5" Type="http://schemas.microsoft.com/office/2007/relationships/hdphoto" Target="../media/hdphoto6.wdp"/><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microsoft.com/office/2007/relationships/hdphoto" Target="../media/hdphoto6.wdp"/><Relationship Id="rId5" Type="http://schemas.openxmlformats.org/officeDocument/2006/relationships/image" Target="../media/image8.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microsoft.com/office/2007/relationships/hdphoto" Target="../media/hdphoto6.wdp"/><Relationship Id="rId5" Type="http://schemas.openxmlformats.org/officeDocument/2006/relationships/image" Target="../media/image8.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5.png"/><Relationship Id="rId1" Type="http://schemas.openxmlformats.org/officeDocument/2006/relationships/slideLayout" Target="../slideLayouts/slideLayout7.xml"/><Relationship Id="rId4" Type="http://schemas.microsoft.com/office/2007/relationships/hdphoto" Target="../media/hdphoto6.wdp"/></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3.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C4B62D9-C5F9-4E38-84F0-66FB82F31E05}"/>
              </a:ext>
            </a:extLst>
          </p:cNvPr>
          <p:cNvGrpSpPr/>
          <p:nvPr/>
        </p:nvGrpSpPr>
        <p:grpSpPr>
          <a:xfrm>
            <a:off x="1509949" y="11076"/>
            <a:ext cx="7318962" cy="1465188"/>
            <a:chOff x="2594249" y="118118"/>
            <a:chExt cx="7318962" cy="1465188"/>
          </a:xfrm>
        </p:grpSpPr>
        <p:sp>
          <p:nvSpPr>
            <p:cNvPr id="5" name="Rectangle: Rounded Corners 4">
              <a:extLst>
                <a:ext uri="{FF2B5EF4-FFF2-40B4-BE49-F238E27FC236}">
                  <a16:creationId xmlns:a16="http://schemas.microsoft.com/office/drawing/2014/main" id="{E92F8BE4-F4B0-4C15-9D2E-B93C53F5E217}"/>
                </a:ext>
              </a:extLst>
            </p:cNvPr>
            <p:cNvSpPr/>
            <p:nvPr/>
          </p:nvSpPr>
          <p:spPr>
            <a:xfrm>
              <a:off x="3090178" y="118118"/>
              <a:ext cx="6795334" cy="1313118"/>
            </a:xfrm>
            <a:prstGeom prst="roundRect">
              <a:avLst/>
            </a:prstGeom>
            <a:solidFill>
              <a:schemeClr val="accent5">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F6250F2-351E-44CA-A071-9F67D77DF914}"/>
                </a:ext>
              </a:extLst>
            </p:cNvPr>
            <p:cNvSpPr/>
            <p:nvPr/>
          </p:nvSpPr>
          <p:spPr>
            <a:xfrm>
              <a:off x="3622015" y="214491"/>
              <a:ext cx="6291196" cy="1200329"/>
            </a:xfrm>
            <a:prstGeom prst="rect">
              <a:avLst/>
            </a:prstGeom>
            <a:noFill/>
          </p:spPr>
          <p:txBody>
            <a:bodyPr wrap="square" lIns="91440" tIns="45720" rIns="91440" bIns="45720">
              <a:spAutoFit/>
            </a:bodyPr>
            <a:lstStyle/>
            <a:p>
              <a:pPr algn="ctr"/>
              <a:r>
                <a:rPr lang="en-US" sz="7200" b="1" cap="none" spc="0" dirty="0">
                  <a:ln w="13462">
                    <a:solidFill>
                      <a:schemeClr val="bg1"/>
                    </a:solidFill>
                    <a:prstDash val="solid"/>
                  </a:ln>
                  <a:solidFill>
                    <a:schemeClr val="accent5">
                      <a:lumMod val="50000"/>
                    </a:schemeClr>
                  </a:solidFill>
                  <a:effectLst>
                    <a:outerShdw dist="38100" dir="2700000" algn="bl" rotWithShape="0">
                      <a:schemeClr val="accent5"/>
                    </a:outerShdw>
                  </a:effectLst>
                  <a:latin typeface="#9Slide07 IcielKoni" pitchFamily="2" charset="0"/>
                </a:rPr>
                <a:t>KHỞI ĐỘNG</a:t>
              </a:r>
            </a:p>
          </p:txBody>
        </p:sp>
        <p:pic>
          <p:nvPicPr>
            <p:cNvPr id="8" name="Picture 2" descr="Hình ảnh Tên Lửa Vector Minh Họa Cô Lập Trên Nền Trắng Clip Nghệ Thuật Tên  Lửa, Thiên Hà Clipart, Vectơ, Tên Lửa Vector và PNG với nền trong suốt để  tải">
              <a:extLst>
                <a:ext uri="{FF2B5EF4-FFF2-40B4-BE49-F238E27FC236}">
                  <a16:creationId xmlns:a16="http://schemas.microsoft.com/office/drawing/2014/main" id="{19ACB149-D021-4382-A581-5862B2C1AB11}"/>
                </a:ext>
              </a:extLst>
            </p:cNvPr>
            <p:cNvPicPr>
              <a:picLocks noChangeAspect="1" noChangeArrowheads="1"/>
            </p:cNvPicPr>
            <p:nvPr/>
          </p:nvPicPr>
          <p:blipFill rotWithShape="1">
            <a:blip r:embed="rId2" cstate="hqprint">
              <a:extLst>
                <a:ext uri="{BEBA8EAE-BF5A-486C-A8C5-ECC9F3942E4B}">
                  <a14:imgProps xmlns:a14="http://schemas.microsoft.com/office/drawing/2010/main">
                    <a14:imgLayer r:embed="rId3">
                      <a14:imgEffect>
                        <a14:backgroundRemoval t="9934" b="91225" l="9500" r="90000">
                          <a14:foregroundMark x1="48083" y1="75000" x2="48083" y2="75000"/>
                          <a14:foregroundMark x1="24167" y1="54719" x2="24167" y2="54719"/>
                          <a14:foregroundMark x1="55667" y1="46358" x2="36417" y2="62417"/>
                          <a14:foregroundMark x1="26667" y1="73427" x2="26667" y2="73427"/>
                          <a14:foregroundMark x1="48667" y1="65315" x2="51333" y2="61258"/>
                          <a14:foregroundMark x1="26667" y1="75166" x2="33833" y2="67964"/>
                          <a14:foregroundMark x1="33833" y1="67964" x2="33833" y2="67632"/>
                          <a14:foregroundMark x1="33667" y1="63411" x2="44750" y2="45778"/>
                          <a14:foregroundMark x1="41250" y1="50993" x2="51583" y2="39735"/>
                          <a14:foregroundMark x1="51583" y1="39735" x2="63250" y2="40811"/>
                          <a14:foregroundMark x1="63250" y1="40811" x2="57833" y2="41970"/>
                          <a14:foregroundMark x1="55083" y1="40563" x2="58167" y2="38079"/>
                          <a14:foregroundMark x1="57000" y1="37666" x2="50000" y2="43874"/>
                          <a14:foregroundMark x1="54083" y1="55050" x2="40500" y2="64156"/>
                          <a14:foregroundMark x1="16750" y1="69205" x2="16750" y2="69205"/>
                          <a14:foregroundMark x1="14583" y1="62252" x2="14583" y2="62252"/>
                          <a14:foregroundMark x1="16333" y1="63990" x2="16333" y2="63990"/>
                          <a14:foregroundMark x1="9583" y1="67053" x2="9583" y2="67053"/>
                          <a14:foregroundMark x1="11333" y1="74586" x2="11333" y2="74586"/>
                          <a14:foregroundMark x1="18667" y1="83113" x2="18667" y2="83113"/>
                          <a14:foregroundMark x1="29583" y1="84437" x2="29583" y2="84437"/>
                          <a14:foregroundMark x1="38750" y1="86010" x2="38750" y2="86010"/>
                          <a14:foregroundMark x1="36417" y1="83692" x2="36417" y2="83692"/>
                          <a14:foregroundMark x1="28000" y1="83113" x2="28000" y2="83113"/>
                          <a14:foregroundMark x1="32917" y1="91225" x2="32917" y2="91225"/>
                          <a14:foregroundMark x1="25333" y1="89238" x2="25333" y2="89238"/>
                          <a14:foregroundMark x1="14417" y1="87169" x2="14417" y2="87169"/>
                          <a14:foregroundMark x1="32500" y1="60844" x2="51583" y2="36921"/>
                          <a14:foregroundMark x1="56417" y1="43709" x2="53333" y2="45199"/>
                        </a14:backgroundRemoval>
                      </a14:imgEffect>
                    </a14:imgLayer>
                  </a14:imgProps>
                </a:ext>
                <a:ext uri="{28A0092B-C50C-407E-A947-70E740481C1C}">
                  <a14:useLocalDpi xmlns:a14="http://schemas.microsoft.com/office/drawing/2010/main" val="0"/>
                </a:ext>
              </a:extLst>
            </a:blip>
            <a:srcRect l="6629" t="12174" r="10885" b="7246"/>
            <a:stretch/>
          </p:blipFill>
          <p:spPr bwMode="auto">
            <a:xfrm>
              <a:off x="2594249" y="118118"/>
              <a:ext cx="1489784" cy="1465188"/>
            </a:xfrm>
            <a:prstGeom prst="rect">
              <a:avLst/>
            </a:prstGeom>
            <a:noFill/>
            <a:extLst>
              <a:ext uri="{909E8E84-426E-40DD-AFC4-6F175D3DCCD1}">
                <a14:hiddenFill xmlns:a14="http://schemas.microsoft.com/office/drawing/2010/main">
                  <a:solidFill>
                    <a:srgbClr val="FFFFFF"/>
                  </a:solidFill>
                </a14:hiddenFill>
              </a:ext>
            </a:extLst>
          </p:spPr>
        </p:pic>
      </p:grpSp>
      <p:sp>
        <p:nvSpPr>
          <p:cNvPr id="27" name="Rectangle: Rounded Corners 7">
            <a:extLst>
              <a:ext uri="{FF2B5EF4-FFF2-40B4-BE49-F238E27FC236}">
                <a16:creationId xmlns:a16="http://schemas.microsoft.com/office/drawing/2014/main" id="{D6CE6303-3C40-4361-9869-64BB994762E1}"/>
              </a:ext>
            </a:extLst>
          </p:cNvPr>
          <p:cNvSpPr/>
          <p:nvPr/>
        </p:nvSpPr>
        <p:spPr>
          <a:xfrm>
            <a:off x="-263584" y="1420354"/>
            <a:ext cx="12355568" cy="1750019"/>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500" b="1" dirty="0" err="1" smtClean="0">
                <a:solidFill>
                  <a:srgbClr val="0033CC"/>
                </a:solidFill>
                <a:latin typeface="#9Slide05 Great Vibes" panose="02000507080000020002" pitchFamily="2" charset="0"/>
                <a:cs typeface="Arial" panose="020B0604020202020204" pitchFamily="34" charset="0"/>
              </a:rPr>
              <a:t>Nhanh</a:t>
            </a:r>
            <a:r>
              <a:rPr lang="en-US" sz="11500" b="1" dirty="0" smtClean="0">
                <a:solidFill>
                  <a:srgbClr val="0033CC"/>
                </a:solidFill>
                <a:latin typeface="#9Slide05 Great Vibes" panose="02000507080000020002" pitchFamily="2" charset="0"/>
                <a:cs typeface="Arial" panose="020B0604020202020204" pitchFamily="34" charset="0"/>
              </a:rPr>
              <a:t> </a:t>
            </a:r>
            <a:r>
              <a:rPr lang="en-US" sz="11500" b="1" dirty="0" err="1" smtClean="0">
                <a:solidFill>
                  <a:srgbClr val="0033CC"/>
                </a:solidFill>
                <a:latin typeface="#9Slide05 Great Vibes" panose="02000507080000020002" pitchFamily="2" charset="0"/>
                <a:cs typeface="Arial" panose="020B0604020202020204" pitchFamily="34" charset="0"/>
              </a:rPr>
              <a:t>mắt</a:t>
            </a:r>
            <a:r>
              <a:rPr lang="en-US" sz="11500" b="1" dirty="0" smtClean="0">
                <a:solidFill>
                  <a:srgbClr val="0033CC"/>
                </a:solidFill>
                <a:latin typeface="#9Slide05 Great Vibes" panose="02000507080000020002" pitchFamily="2" charset="0"/>
                <a:cs typeface="Arial" panose="020B0604020202020204" pitchFamily="34" charset="0"/>
              </a:rPr>
              <a:t>–</a:t>
            </a:r>
            <a:r>
              <a:rPr lang="en-US" sz="11500" b="1" dirty="0" err="1" smtClean="0">
                <a:solidFill>
                  <a:srgbClr val="0033CC"/>
                </a:solidFill>
                <a:latin typeface="#9Slide05 Great Vibes" panose="02000507080000020002" pitchFamily="2" charset="0"/>
                <a:cs typeface="Arial" panose="020B0604020202020204" pitchFamily="34" charset="0"/>
              </a:rPr>
              <a:t>Đoán</a:t>
            </a:r>
            <a:r>
              <a:rPr lang="en-US" sz="11500" b="1" dirty="0" smtClean="0">
                <a:solidFill>
                  <a:srgbClr val="0033CC"/>
                </a:solidFill>
                <a:latin typeface="#9Slide05 Great Vibes" panose="02000507080000020002" pitchFamily="2" charset="0"/>
                <a:cs typeface="Arial" panose="020B0604020202020204" pitchFamily="34" charset="0"/>
              </a:rPr>
              <a:t> </a:t>
            </a:r>
            <a:r>
              <a:rPr lang="en-US" sz="11500" b="1" dirty="0" err="1" smtClean="0">
                <a:solidFill>
                  <a:srgbClr val="0033CC"/>
                </a:solidFill>
                <a:latin typeface="#9Slide05 Great Vibes" panose="02000507080000020002" pitchFamily="2" charset="0"/>
                <a:cs typeface="Arial" panose="020B0604020202020204" pitchFamily="34" charset="0"/>
              </a:rPr>
              <a:t>hình</a:t>
            </a:r>
            <a:endParaRPr lang="en-US" sz="11500" b="1" dirty="0">
              <a:solidFill>
                <a:srgbClr val="0033CC"/>
              </a:solidFill>
              <a:latin typeface="#9Slide05 Great Vibes" panose="02000507080000020002" pitchFamily="2" charset="0"/>
              <a:cs typeface="Arial" panose="020B0604020202020204" pitchFamily="34" charset="0"/>
            </a:endParaRPr>
          </a:p>
        </p:txBody>
      </p:sp>
      <p:cxnSp>
        <p:nvCxnSpPr>
          <p:cNvPr id="39" name="Straight Connector 38">
            <a:extLst>
              <a:ext uri="{FF2B5EF4-FFF2-40B4-BE49-F238E27FC236}">
                <a16:creationId xmlns:a16="http://schemas.microsoft.com/office/drawing/2014/main" id="{8529DE91-F9A3-4AAE-9D59-914616AB64F5}"/>
              </a:ext>
            </a:extLst>
          </p:cNvPr>
          <p:cNvCxnSpPr/>
          <p:nvPr/>
        </p:nvCxnSpPr>
        <p:spPr>
          <a:xfrm>
            <a:off x="-44103" y="3103703"/>
            <a:ext cx="12192000" cy="0"/>
          </a:xfrm>
          <a:prstGeom prst="line">
            <a:avLst/>
          </a:prstGeom>
          <a:ln w="5715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1" name="Rectangle: Rounded Corners 7">
            <a:extLst>
              <a:ext uri="{FF2B5EF4-FFF2-40B4-BE49-F238E27FC236}">
                <a16:creationId xmlns:a16="http://schemas.microsoft.com/office/drawing/2014/main" id="{BE55959A-1F2C-46C2-9FCD-F989F5DD87B7}"/>
              </a:ext>
            </a:extLst>
          </p:cNvPr>
          <p:cNvSpPr/>
          <p:nvPr/>
        </p:nvSpPr>
        <p:spPr>
          <a:xfrm>
            <a:off x="108400" y="3282265"/>
            <a:ext cx="1983779" cy="1688119"/>
          </a:xfrm>
          <a:prstGeom prst="roundRect">
            <a:avLst/>
          </a:prstGeom>
          <a:solidFill>
            <a:schemeClr val="accent5">
              <a:lumMod val="40000"/>
              <a:lumOff val="6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chemeClr val="tx1"/>
                </a:solidFill>
                <a:latin typeface="#9Slide03 SFU Futura_12" panose="00000400000000000000" pitchFamily="2" charset="0"/>
                <a:cs typeface="Arial" panose="020B0604020202020204" pitchFamily="34" charset="0"/>
              </a:rPr>
              <a:t>Hoạt</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động</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smtClean="0">
                <a:solidFill>
                  <a:schemeClr val="tx1"/>
                </a:solidFill>
                <a:latin typeface="#9Slide03 SFU Futura_12" panose="00000400000000000000" pitchFamily="2" charset="0"/>
                <a:cs typeface="Arial" panose="020B0604020202020204" pitchFamily="34" charset="0"/>
              </a:rPr>
              <a:t>6 </a:t>
            </a:r>
            <a:r>
              <a:rPr lang="en-US" sz="2600" b="1" dirty="0" err="1">
                <a:solidFill>
                  <a:schemeClr val="tx1"/>
                </a:solidFill>
                <a:latin typeface="#9Slide03 SFU Futura_12" panose="00000400000000000000" pitchFamily="2" charset="0"/>
                <a:cs typeface="Arial" panose="020B0604020202020204" pitchFamily="34" charset="0"/>
              </a:rPr>
              <a:t>nhóm</a:t>
            </a:r>
            <a:endParaRPr lang="en-US" sz="2600" b="1" dirty="0">
              <a:solidFill>
                <a:schemeClr val="tx1"/>
              </a:solidFill>
              <a:latin typeface="#9Slide03 SFU Futura_12" panose="00000400000000000000" pitchFamily="2" charset="0"/>
              <a:cs typeface="Arial" panose="020B0604020202020204" pitchFamily="34" charset="0"/>
            </a:endParaRPr>
          </a:p>
        </p:txBody>
      </p:sp>
      <p:sp>
        <p:nvSpPr>
          <p:cNvPr id="26" name="Rectangle: Rounded Corners 7">
            <a:extLst>
              <a:ext uri="{FF2B5EF4-FFF2-40B4-BE49-F238E27FC236}">
                <a16:creationId xmlns:a16="http://schemas.microsoft.com/office/drawing/2014/main" id="{53C967EF-6321-45EB-B34B-D99D778ACFBD}"/>
              </a:ext>
            </a:extLst>
          </p:cNvPr>
          <p:cNvSpPr/>
          <p:nvPr/>
        </p:nvSpPr>
        <p:spPr>
          <a:xfrm>
            <a:off x="2285254" y="3277612"/>
            <a:ext cx="2077756" cy="1688119"/>
          </a:xfrm>
          <a:prstGeom prst="roundRect">
            <a:avLst/>
          </a:prstGeom>
          <a:no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rgbClr val="002060"/>
                </a:solidFill>
                <a:latin typeface="#9Slide03 SFU Futura_12" panose="00000400000000000000" pitchFamily="2" charset="0"/>
                <a:cs typeface="Arial" panose="020B0604020202020204" pitchFamily="34" charset="0"/>
              </a:rPr>
              <a:t>Chuẩn</a:t>
            </a:r>
            <a:r>
              <a:rPr lang="en-US" sz="2600" b="1" dirty="0">
                <a:solidFill>
                  <a:srgbClr val="002060"/>
                </a:solidFill>
                <a:latin typeface="#9Slide03 SFU Futura_12" panose="00000400000000000000" pitchFamily="2" charset="0"/>
                <a:cs typeface="Arial" panose="020B0604020202020204" pitchFamily="34" charset="0"/>
              </a:rPr>
              <a:t> </a:t>
            </a:r>
            <a:r>
              <a:rPr lang="en-US" sz="2600" b="1" dirty="0" err="1">
                <a:solidFill>
                  <a:srgbClr val="002060"/>
                </a:solidFill>
                <a:latin typeface="#9Slide03 SFU Futura_12" panose="00000400000000000000" pitchFamily="2" charset="0"/>
                <a:cs typeface="Arial" panose="020B0604020202020204" pitchFamily="34" charset="0"/>
              </a:rPr>
              <a:t>bị</a:t>
            </a:r>
            <a:r>
              <a:rPr lang="en-US" sz="2600" b="1" dirty="0">
                <a:solidFill>
                  <a:srgbClr val="002060"/>
                </a:solidFill>
                <a:latin typeface="#9Slide03 SFU Futura_12" panose="00000400000000000000" pitchFamily="2" charset="0"/>
                <a:cs typeface="Arial" panose="020B0604020202020204" pitchFamily="34" charset="0"/>
              </a:rPr>
              <a:t> </a:t>
            </a:r>
            <a:r>
              <a:rPr lang="en-US" sz="2600" b="1" dirty="0" err="1">
                <a:solidFill>
                  <a:srgbClr val="002060"/>
                </a:solidFill>
                <a:latin typeface="#9Slide03 SFU Futura_12" panose="00000400000000000000" pitchFamily="2" charset="0"/>
                <a:cs typeface="Arial" panose="020B0604020202020204" pitchFamily="34" charset="0"/>
              </a:rPr>
              <a:t>bảng</a:t>
            </a:r>
            <a:r>
              <a:rPr lang="en-US" sz="2600" b="1" dirty="0">
                <a:solidFill>
                  <a:srgbClr val="002060"/>
                </a:solidFill>
                <a:latin typeface="#9Slide03 SFU Futura_12" panose="00000400000000000000" pitchFamily="2" charset="0"/>
                <a:cs typeface="Arial" panose="020B0604020202020204" pitchFamily="34" charset="0"/>
              </a:rPr>
              <a:t> </a:t>
            </a:r>
            <a:r>
              <a:rPr lang="en-US" sz="2600" b="1" dirty="0" err="1">
                <a:solidFill>
                  <a:srgbClr val="002060"/>
                </a:solidFill>
                <a:latin typeface="#9Slide03 SFU Futura_12" panose="00000400000000000000" pitchFamily="2" charset="0"/>
                <a:cs typeface="Arial" panose="020B0604020202020204" pitchFamily="34" charset="0"/>
              </a:rPr>
              <a:t>nhóm</a:t>
            </a:r>
            <a:r>
              <a:rPr lang="en-US" sz="2600" b="1" dirty="0">
                <a:solidFill>
                  <a:srgbClr val="002060"/>
                </a:solidFill>
                <a:latin typeface="#9Slide03 SFU Futura_12" panose="00000400000000000000" pitchFamily="2" charset="0"/>
                <a:cs typeface="Arial" panose="020B0604020202020204" pitchFamily="34" charset="0"/>
              </a:rPr>
              <a:t>, </a:t>
            </a:r>
            <a:r>
              <a:rPr lang="en-US" sz="2600" b="1" dirty="0" err="1">
                <a:solidFill>
                  <a:srgbClr val="002060"/>
                </a:solidFill>
                <a:latin typeface="#9Slide03 SFU Futura_12" panose="00000400000000000000" pitchFamily="2" charset="0"/>
                <a:cs typeface="Arial" panose="020B0604020202020204" pitchFamily="34" charset="0"/>
              </a:rPr>
              <a:t>bút</a:t>
            </a:r>
            <a:r>
              <a:rPr lang="en-US" sz="2600" b="1" dirty="0">
                <a:solidFill>
                  <a:srgbClr val="002060"/>
                </a:solidFill>
                <a:latin typeface="#9Slide03 SFU Futura_12" panose="00000400000000000000" pitchFamily="2" charset="0"/>
                <a:cs typeface="Arial" panose="020B0604020202020204" pitchFamily="34" charset="0"/>
              </a:rPr>
              <a:t> </a:t>
            </a:r>
            <a:r>
              <a:rPr lang="en-US" sz="2600" b="1" dirty="0" err="1">
                <a:solidFill>
                  <a:srgbClr val="002060"/>
                </a:solidFill>
                <a:latin typeface="#9Slide03 SFU Futura_12" panose="00000400000000000000" pitchFamily="2" charset="0"/>
                <a:cs typeface="Arial" panose="020B0604020202020204" pitchFamily="34" charset="0"/>
              </a:rPr>
              <a:t>lông</a:t>
            </a:r>
            <a:endParaRPr lang="en-US" sz="2600" b="1" dirty="0">
              <a:solidFill>
                <a:srgbClr val="002060"/>
              </a:solidFill>
              <a:latin typeface="#9Slide03 SFU Futura_12" panose="00000400000000000000" pitchFamily="2" charset="0"/>
              <a:cs typeface="Arial" panose="020B0604020202020204" pitchFamily="34" charset="0"/>
            </a:endParaRPr>
          </a:p>
        </p:txBody>
      </p:sp>
      <p:sp>
        <p:nvSpPr>
          <p:cNvPr id="28" name="Rectangle: Rounded Corners 7">
            <a:extLst>
              <a:ext uri="{FF2B5EF4-FFF2-40B4-BE49-F238E27FC236}">
                <a16:creationId xmlns:a16="http://schemas.microsoft.com/office/drawing/2014/main" id="{3582B86B-BF97-4986-B5E7-3EF41E0CF4DB}"/>
              </a:ext>
            </a:extLst>
          </p:cNvPr>
          <p:cNvSpPr/>
          <p:nvPr/>
        </p:nvSpPr>
        <p:spPr>
          <a:xfrm>
            <a:off x="4489250" y="3277611"/>
            <a:ext cx="2968346" cy="1688117"/>
          </a:xfrm>
          <a:prstGeom prst="roundRect">
            <a:avLst/>
          </a:prstGeom>
          <a:solidFill>
            <a:schemeClr val="accent5">
              <a:lumMod val="40000"/>
              <a:lumOff val="6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chemeClr val="tx1"/>
                </a:solidFill>
                <a:latin typeface="#9Slide03 SFU Futura_12" panose="00000400000000000000" pitchFamily="2" charset="0"/>
                <a:cs typeface="Arial" panose="020B0604020202020204" pitchFamily="34" charset="0"/>
              </a:rPr>
              <a:t>Nhìn</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hình</a:t>
            </a:r>
            <a:r>
              <a:rPr lang="en-US" sz="26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đoán</a:t>
            </a:r>
            <a:r>
              <a:rPr lang="en-US" sz="26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600" b="1" dirty="0" err="1"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nội</a:t>
            </a:r>
            <a:r>
              <a:rPr lang="en-US" sz="2600" b="1" dirty="0"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 dung </a:t>
            </a:r>
            <a:r>
              <a:rPr lang="en-US" sz="2600" b="1" dirty="0" err="1"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và</a:t>
            </a:r>
            <a:r>
              <a:rPr lang="en-US" sz="2600" b="1" dirty="0"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600" b="1" dirty="0" err="1"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quốc</a:t>
            </a:r>
            <a:r>
              <a:rPr lang="en-US" sz="2600" b="1" dirty="0"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600" b="1" dirty="0" err="1"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gia</a:t>
            </a:r>
            <a:r>
              <a:rPr lang="en-US" sz="2600" b="1" dirty="0"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6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ghi</a:t>
            </a:r>
            <a:r>
              <a:rPr lang="en-US" sz="26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6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vào</a:t>
            </a:r>
            <a:r>
              <a:rPr lang="en-US" sz="26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6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bảng</a:t>
            </a:r>
            <a:r>
              <a:rPr lang="en-US" sz="26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6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nhóm</a:t>
            </a:r>
            <a:endParaRPr lang="en-US" sz="2600" b="1" dirty="0">
              <a:solidFill>
                <a:schemeClr val="tx1"/>
              </a:solidFill>
              <a:latin typeface="#9Slide03 SFU Futura_12" panose="00000400000000000000" pitchFamily="2" charset="0"/>
              <a:cs typeface="Arial" panose="020B0604020202020204" pitchFamily="34" charset="0"/>
            </a:endParaRPr>
          </a:p>
        </p:txBody>
      </p:sp>
      <p:sp>
        <p:nvSpPr>
          <p:cNvPr id="29" name="Rectangle: Rounded Corners 7">
            <a:extLst>
              <a:ext uri="{FF2B5EF4-FFF2-40B4-BE49-F238E27FC236}">
                <a16:creationId xmlns:a16="http://schemas.microsoft.com/office/drawing/2014/main" id="{D5397E9F-57CE-4CBC-BF7D-C7F3ACC44961}"/>
              </a:ext>
            </a:extLst>
          </p:cNvPr>
          <p:cNvSpPr/>
          <p:nvPr/>
        </p:nvSpPr>
        <p:spPr>
          <a:xfrm>
            <a:off x="7597691" y="3277610"/>
            <a:ext cx="2147214" cy="1688119"/>
          </a:xfrm>
          <a:prstGeom prst="roundRect">
            <a:avLst/>
          </a:prstGeom>
          <a:no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rgbClr val="002060"/>
                </a:solidFill>
                <a:latin typeface="#9Slide03 SFU Futura_12" panose="00000400000000000000" pitchFamily="2" charset="0"/>
                <a:cs typeface="Arial" panose="020B0604020202020204" pitchFamily="34" charset="0"/>
              </a:rPr>
              <a:t>Thời</a:t>
            </a:r>
            <a:r>
              <a:rPr lang="en-US" sz="2600" b="1" dirty="0">
                <a:solidFill>
                  <a:srgbClr val="002060"/>
                </a:solidFill>
                <a:latin typeface="#9Slide03 SFU Futura_12" panose="00000400000000000000" pitchFamily="2" charset="0"/>
                <a:cs typeface="Arial" panose="020B0604020202020204" pitchFamily="34" charset="0"/>
              </a:rPr>
              <a:t> </a:t>
            </a:r>
            <a:r>
              <a:rPr lang="en-US" sz="2600" b="1" dirty="0" err="1" smtClean="0">
                <a:solidFill>
                  <a:srgbClr val="002060"/>
                </a:solidFill>
                <a:latin typeface="#9Slide03 SFU Futura_12" panose="00000400000000000000" pitchFamily="2" charset="0"/>
                <a:cs typeface="Arial" panose="020B0604020202020204" pitchFamily="34" charset="0"/>
              </a:rPr>
              <a:t>gian</a:t>
            </a:r>
            <a:r>
              <a:rPr lang="en-US" sz="2600" b="1" dirty="0" smtClean="0">
                <a:solidFill>
                  <a:srgbClr val="002060"/>
                </a:solidFill>
                <a:latin typeface="#9Slide03 SFU Futura_12" panose="00000400000000000000" pitchFamily="2" charset="0"/>
                <a:cs typeface="Arial" panose="020B0604020202020204" pitchFamily="34" charset="0"/>
              </a:rPr>
              <a:t>: 15giây/</a:t>
            </a:r>
            <a:r>
              <a:rPr lang="en-US" sz="2600" b="1" dirty="0" err="1" smtClean="0">
                <a:solidFill>
                  <a:srgbClr val="002060"/>
                </a:solidFill>
                <a:latin typeface="#9Slide03 SFU Futura_12" panose="00000400000000000000" pitchFamily="2" charset="0"/>
                <a:cs typeface="Arial" panose="020B0604020202020204" pitchFamily="34" charset="0"/>
              </a:rPr>
              <a:t>hình</a:t>
            </a:r>
            <a:endParaRPr lang="en-US" sz="2600" b="1" dirty="0">
              <a:solidFill>
                <a:srgbClr val="002060"/>
              </a:solidFill>
              <a:latin typeface="#9Slide03 SFU Futura_12" panose="00000400000000000000" pitchFamily="2" charset="0"/>
              <a:cs typeface="Arial" panose="020B0604020202020204" pitchFamily="34" charset="0"/>
            </a:endParaRPr>
          </a:p>
        </p:txBody>
      </p:sp>
      <p:sp>
        <p:nvSpPr>
          <p:cNvPr id="30" name="Rectangle: Rounded Corners 7">
            <a:extLst>
              <a:ext uri="{FF2B5EF4-FFF2-40B4-BE49-F238E27FC236}">
                <a16:creationId xmlns:a16="http://schemas.microsoft.com/office/drawing/2014/main" id="{C22CBC91-7E69-41A0-A1C7-59D20020A212}"/>
              </a:ext>
            </a:extLst>
          </p:cNvPr>
          <p:cNvSpPr/>
          <p:nvPr/>
        </p:nvSpPr>
        <p:spPr>
          <a:xfrm>
            <a:off x="9844164" y="3277609"/>
            <a:ext cx="2247820" cy="1688119"/>
          </a:xfrm>
          <a:prstGeom prst="roundRect">
            <a:avLst/>
          </a:prstGeom>
          <a:solidFill>
            <a:schemeClr val="accent5">
              <a:lumMod val="40000"/>
              <a:lumOff val="6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chemeClr val="tx1"/>
                </a:solidFill>
                <a:latin typeface="#9Slide03 SFU Futura_12" panose="00000400000000000000" pitchFamily="2" charset="0"/>
                <a:cs typeface="Arial" panose="020B0604020202020204" pitchFamily="34" charset="0"/>
              </a:rPr>
              <a:t>Nhóm</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đúng</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nhiều</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nhất</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6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chiến</a:t>
            </a:r>
            <a:r>
              <a:rPr lang="en-US" sz="26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6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thắng</a:t>
            </a:r>
            <a:endParaRPr lang="en-US" sz="2600" b="1" dirty="0">
              <a:solidFill>
                <a:schemeClr val="tx1"/>
              </a:solidFill>
              <a:latin typeface="#9Slide03 SFU Futura_12" panose="00000400000000000000" pitchFamily="2" charset="0"/>
              <a:cs typeface="Arial" panose="020B0604020202020204" pitchFamily="34" charset="0"/>
            </a:endParaRPr>
          </a:p>
        </p:txBody>
      </p:sp>
      <p:pic>
        <p:nvPicPr>
          <p:cNvPr id="31" name="Picture 2" descr="Galeria - ícones de natureza grátis">
            <a:extLst>
              <a:ext uri="{FF2B5EF4-FFF2-40B4-BE49-F238E27FC236}">
                <a16:creationId xmlns:a16="http://schemas.microsoft.com/office/drawing/2014/main" id="{D788C6DA-1120-4008-9FA8-DA4CC712E4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6625" y="4965728"/>
            <a:ext cx="1593595" cy="159359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1">
            <a:extLst>
              <a:ext uri="{FF2B5EF4-FFF2-40B4-BE49-F238E27FC236}">
                <a16:creationId xmlns:a16="http://schemas.microsoft.com/office/drawing/2014/main" id="{5D6E7CB2-DECE-4A7D-A15B-85B6D0E3F4A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7273" b="89697" l="9804" r="89542">
                        <a14:foregroundMark x1="27778" y1="46667" x2="41176" y2="23636"/>
                        <a14:foregroundMark x1="41176" y1="23636" x2="51634" y2="23636"/>
                        <a14:foregroundMark x1="59804" y1="49697" x2="41176" y2="48485"/>
                        <a14:foregroundMark x1="40523" y1="66061" x2="29412" y2="56364"/>
                        <a14:foregroundMark x1="48366" y1="61212" x2="54575" y2="41212"/>
                        <a14:foregroundMark x1="31373" y1="67879" x2="32026" y2="76970"/>
                        <a14:foregroundMark x1="18301" y1="26061" x2="28431" y2="59394"/>
                        <a14:foregroundMark x1="68627" y1="77576" x2="64052" y2="86061"/>
                        <a14:foregroundMark x1="79739" y1="55152" x2="79412" y2="67273"/>
                        <a14:foregroundMark x1="69935" y1="82424" x2="70261" y2="85455"/>
                        <a14:foregroundMark x1="34641" y1="78182" x2="34641" y2="88485"/>
                        <a14:foregroundMark x1="30719" y1="69091" x2="29085" y2="79394"/>
                        <a14:foregroundMark x1="27778" y1="65455" x2="21895" y2="59394"/>
                        <a14:foregroundMark x1="23203" y1="62424" x2="23203" y2="66061"/>
                        <a14:foregroundMark x1="28431" y1="12121" x2="31046" y2="30303"/>
                        <a14:foregroundMark x1="42157" y1="8485" x2="42157" y2="8485"/>
                        <a14:foregroundMark x1="61765" y1="7273" x2="61765" y2="7273"/>
                        <a14:foregroundMark x1="57190" y1="41818" x2="44444" y2="48485"/>
                        <a14:foregroundMark x1="49673" y1="34545" x2="39216" y2="44242"/>
                      </a14:backgroundRemoval>
                    </a14:imgEffect>
                  </a14:imgLayer>
                </a14:imgProps>
              </a:ext>
            </a:extLst>
          </a:blip>
          <a:stretch>
            <a:fillRect/>
          </a:stretch>
        </p:blipFill>
        <p:spPr>
          <a:xfrm>
            <a:off x="-37373" y="5265154"/>
            <a:ext cx="2239313" cy="1207473"/>
          </a:xfrm>
          <a:prstGeom prst="rect">
            <a:avLst/>
          </a:prstGeom>
        </p:spPr>
      </p:pic>
      <p:pic>
        <p:nvPicPr>
          <p:cNvPr id="33" name="Picture 2" descr="Giấy Mở Rộng Biểu Tượng - Véc tơ bút và giấy png tải về - Miễn phí trong  suốt Góc png Tải về.">
            <a:extLst>
              <a:ext uri="{FF2B5EF4-FFF2-40B4-BE49-F238E27FC236}">
                <a16:creationId xmlns:a16="http://schemas.microsoft.com/office/drawing/2014/main" id="{E563379A-F467-4019-AC1D-DBC6B18287CD}"/>
              </a:ext>
            </a:extLst>
          </p:cNvPr>
          <p:cNvPicPr>
            <a:picLocks noChangeAspect="1" noChangeArrowheads="1"/>
          </p:cNvPicPr>
          <p:nvPr/>
        </p:nvPicPr>
        <p:blipFill rotWithShape="1">
          <a:blip r:embed="rId7" cstate="hqprint">
            <a:extLst>
              <a:ext uri="{BEBA8EAE-BF5A-486C-A8C5-ECC9F3942E4B}">
                <a14:imgProps xmlns:a14="http://schemas.microsoft.com/office/drawing/2010/main">
                  <a14:imgLayer r:embed="rId8">
                    <a14:imgEffect>
                      <a14:backgroundRemoval t="1731" b="96731" l="10000" r="90000">
                        <a14:foregroundMark x1="65111" y1="90000" x2="65111" y2="90000"/>
                        <a14:foregroundMark x1="55444" y1="96923" x2="55444" y2="96923"/>
                        <a14:foregroundMark x1="39667" y1="8269" x2="39667" y2="8269"/>
                        <a14:foregroundMark x1="65889" y1="32692" x2="65889" y2="31923"/>
                        <a14:foregroundMark x1="72000" y1="23654" x2="72000" y2="23654"/>
                        <a14:foregroundMark x1="74889" y1="29231" x2="64222" y2="46538"/>
                        <a14:foregroundMark x1="30333" y1="20385" x2="30333" y2="20385"/>
                        <a14:foregroundMark x1="36444" y1="3269" x2="48333" y2="1731"/>
                        <a14:foregroundMark x1="46556" y1="75769" x2="40444" y2="74615"/>
                        <a14:foregroundMark x1="40444" y1="74615" x2="43778" y2="62115"/>
                      </a14:backgroundRemoval>
                    </a14:imgEffect>
                  </a14:imgLayer>
                </a14:imgProps>
              </a:ext>
              <a:ext uri="{28A0092B-C50C-407E-A947-70E740481C1C}">
                <a14:useLocalDpi xmlns:a14="http://schemas.microsoft.com/office/drawing/2010/main" val="0"/>
              </a:ext>
            </a:extLst>
          </a:blip>
          <a:srcRect l="22136" r="21865"/>
          <a:stretch/>
        </p:blipFill>
        <p:spPr bwMode="auto">
          <a:xfrm>
            <a:off x="2722868" y="5126107"/>
            <a:ext cx="1184639" cy="122227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Hình ảnh Mbe Phong Cách Cần Thiết Hàng Ngày đồng Hồ Báo Thức Màu Xanh Lá  Cây Thương Mại Dễ, Mbe, Nhu Yếu Phẩm Hàng Ngày, Màu Xanh miễn phí tải tập">
            <a:extLst>
              <a:ext uri="{FF2B5EF4-FFF2-40B4-BE49-F238E27FC236}">
                <a16:creationId xmlns:a16="http://schemas.microsoft.com/office/drawing/2014/main" id="{A502EEEF-18B8-4A77-9404-58674D215B1E}"/>
              </a:ext>
            </a:extLst>
          </p:cNvPr>
          <p:cNvPicPr>
            <a:picLocks noChangeAspect="1" noChangeArrowheads="1"/>
          </p:cNvPicPr>
          <p:nvPr/>
        </p:nvPicPr>
        <p:blipFill rotWithShape="1">
          <a:blip r:embed="rId9" cstate="hqprint">
            <a:extLst>
              <a:ext uri="{BEBA8EAE-BF5A-486C-A8C5-ECC9F3942E4B}">
                <a14:imgProps xmlns:a14="http://schemas.microsoft.com/office/drawing/2010/main">
                  <a14:imgLayer r:embed="rId10">
                    <a14:imgEffect>
                      <a14:backgroundRemoval t="10000" b="90000" l="10000" r="90000">
                        <a14:foregroundMark x1="34167" y1="23417" x2="34167" y2="23417"/>
                        <a14:foregroundMark x1="37667" y1="29917" x2="29333" y2="19333"/>
                        <a14:foregroundMark x1="28750" y1="17417" x2="23333" y2="23667"/>
                        <a14:foregroundMark x1="23333" y1="23667" x2="22750" y2="23750"/>
                      </a14:backgroundRemoval>
                    </a14:imgEffect>
                  </a14:imgLayer>
                </a14:imgProps>
              </a:ext>
              <a:ext uri="{28A0092B-C50C-407E-A947-70E740481C1C}">
                <a14:useLocalDpi xmlns:a14="http://schemas.microsoft.com/office/drawing/2010/main" val="0"/>
              </a:ext>
            </a:extLst>
          </a:blip>
          <a:srcRect l="23333" t="12560" r="15604" b="27674"/>
          <a:stretch/>
        </p:blipFill>
        <p:spPr bwMode="auto">
          <a:xfrm>
            <a:off x="7956280" y="5036263"/>
            <a:ext cx="1432381" cy="1401957"/>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6" descr="Champions cup icon Royalty Free Vector Image - VectorStock">
            <a:extLst>
              <a:ext uri="{FF2B5EF4-FFF2-40B4-BE49-F238E27FC236}">
                <a16:creationId xmlns:a16="http://schemas.microsoft.com/office/drawing/2014/main" id="{542EEBD3-7673-4409-AA6F-977744C80222}"/>
              </a:ext>
            </a:extLst>
          </p:cNvPr>
          <p:cNvPicPr>
            <a:picLocks noChangeAspect="1" noChangeArrowheads="1"/>
          </p:cNvPicPr>
          <p:nvPr/>
        </p:nvPicPr>
        <p:blipFill>
          <a:blip r:embed="rId11" cstate="hqprint">
            <a:extLst>
              <a:ext uri="{BEBA8EAE-BF5A-486C-A8C5-ECC9F3942E4B}">
                <a14:imgProps xmlns:a14="http://schemas.microsoft.com/office/drawing/2010/main">
                  <a14:imgLayer r:embed="rId12">
                    <a14:imgEffect>
                      <a14:backgroundRemoval t="3889" b="91759" l="4300" r="97600">
                        <a14:foregroundMark x1="30800" y1="69167" x2="19100" y2="52315"/>
                        <a14:foregroundMark x1="19100" y1="52315" x2="19700" y2="21944"/>
                        <a14:foregroundMark x1="19700" y1="21944" x2="45300" y2="14259"/>
                        <a14:foregroundMark x1="45300" y1="14259" x2="81100" y2="30833"/>
                        <a14:foregroundMark x1="81100" y1="30833" x2="86900" y2="39630"/>
                        <a14:foregroundMark x1="94900" y1="38056" x2="97400" y2="47500"/>
                        <a14:foregroundMark x1="97400" y1="47500" x2="91600" y2="62963"/>
                        <a14:foregroundMark x1="91600" y1="62963" x2="69200" y2="74259"/>
                        <a14:foregroundMark x1="69200" y1="74259" x2="56300" y2="73611"/>
                        <a14:foregroundMark x1="56300" y1="73611" x2="55200" y2="71852"/>
                        <a14:foregroundMark x1="23900" y1="78241" x2="21600" y2="74815"/>
                        <a14:foregroundMark x1="14700" y1="65463" x2="11000" y2="58519"/>
                        <a14:foregroundMark x1="9900" y1="55648" x2="9100" y2="46759"/>
                        <a14:foregroundMark x1="9100" y1="46759" x2="9100" y2="46759"/>
                        <a14:foregroundMark x1="9500" y1="45833" x2="9500" y2="35741"/>
                        <a14:foregroundMark x1="9500" y1="34815" x2="10800" y2="29352"/>
                        <a14:foregroundMark x1="17400" y1="21481" x2="19900" y2="17778"/>
                        <a14:foregroundMark x1="26800" y1="11389" x2="28500" y2="10463"/>
                        <a14:foregroundMark x1="38700" y1="6389" x2="43300" y2="4815"/>
                        <a14:foregroundMark x1="43500" y1="4815" x2="47900" y2="5185"/>
                        <a14:foregroundMark x1="56300" y1="3889" x2="58300" y2="4630"/>
                        <a14:foregroundMark x1="63600" y1="7963" x2="65200" y2="8889"/>
                        <a14:foregroundMark x1="97600" y1="47130" x2="97600" y2="47130"/>
                        <a14:foregroundMark x1="95300" y1="35370" x2="94200" y2="32685"/>
                        <a14:foregroundMark x1="97600" y1="50463" x2="97600" y2="50463"/>
                        <a14:foregroundMark x1="4300" y1="47963" x2="4300" y2="47963"/>
                        <a14:foregroundMark x1="5800" y1="44259" x2="7600" y2="41759"/>
                        <a14:foregroundMark x1="5300" y1="33796" x2="5100" y2="34352"/>
                        <a14:foregroundMark x1="48700" y1="91204" x2="49200" y2="91759"/>
                      </a14:backgroundRemoval>
                    </a14:imgEffect>
                  </a14:imgLayer>
                </a14:imgProps>
              </a:ext>
              <a:ext uri="{28A0092B-C50C-407E-A947-70E740481C1C}">
                <a14:useLocalDpi xmlns:a14="http://schemas.microsoft.com/office/drawing/2010/main" val="0"/>
              </a:ext>
            </a:extLst>
          </a:blip>
          <a:srcRect/>
          <a:stretch>
            <a:fillRect/>
          </a:stretch>
        </p:blipFill>
        <p:spPr bwMode="auto">
          <a:xfrm>
            <a:off x="10380963" y="5036263"/>
            <a:ext cx="1337979" cy="1445017"/>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Group 17"/>
          <p:cNvGrpSpPr/>
          <p:nvPr/>
        </p:nvGrpSpPr>
        <p:grpSpPr>
          <a:xfrm>
            <a:off x="9004901" y="0"/>
            <a:ext cx="2025049" cy="1476264"/>
            <a:chOff x="6857346" y="857587"/>
            <a:chExt cx="4331139" cy="2454312"/>
          </a:xfrm>
        </p:grpSpPr>
        <p:pic>
          <p:nvPicPr>
            <p:cNvPr id="19" name="Picture 18"/>
            <p:cNvPicPr>
              <a:picLocks noChangeAspect="1"/>
            </p:cNvPicPr>
            <p:nvPr/>
          </p:nvPicPr>
          <p:blipFill>
            <a:blip r:embed="rId13"/>
            <a:stretch>
              <a:fillRect/>
            </a:stretch>
          </p:blipFill>
          <p:spPr>
            <a:xfrm>
              <a:off x="6857346" y="857587"/>
              <a:ext cx="4331139" cy="2454312"/>
            </a:xfrm>
            <a:prstGeom prst="rect">
              <a:avLst/>
            </a:prstGeom>
          </p:spPr>
        </p:pic>
        <p:pic>
          <p:nvPicPr>
            <p:cNvPr id="20" name="Picture 2" descr="Galeria - ícones de natureza grátis">
              <a:extLst>
                <a:ext uri="{FF2B5EF4-FFF2-40B4-BE49-F238E27FC236}">
                  <a16:creationId xmlns:a16="http://schemas.microsoft.com/office/drawing/2014/main" id="{D788C6DA-1120-4008-9FA8-DA4CC712E4FF}"/>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rot="20368131">
              <a:off x="8471485" y="1462352"/>
              <a:ext cx="2349607" cy="177339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375307464"/>
      </p:ext>
    </p:extLst>
  </p:cSld>
  <p:clrMapOvr>
    <a:masterClrMapping/>
  </p:clrMapOvr>
  <mc:AlternateContent xmlns:mc="http://schemas.openxmlformats.org/markup-compatibility/2006" xmlns:p14="http://schemas.microsoft.com/office/powerpoint/2010/main">
    <mc:Choice Requires="p14">
      <p:transition spd="slow" p14:dur="1600" advTm="41338">
        <p14:gallery dir="l"/>
      </p:transition>
    </mc:Choice>
    <mc:Fallback xmlns="">
      <p:transition spd="slow" advTm="4133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par>
                                <p:cTn id="32" presetID="10" presetClass="entr" presetSubtype="0"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6" grpId="0" animBg="1"/>
      <p:bldP spid="28" grpId="0" animBg="1"/>
      <p:bldP spid="29" grpId="0" animBg="1"/>
      <p:bldP spid="3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7">
            <a:extLst>
              <a:ext uri="{FF2B5EF4-FFF2-40B4-BE49-F238E27FC236}">
                <a16:creationId xmlns:a16="http://schemas.microsoft.com/office/drawing/2014/main" id="{BE55959A-1F2C-46C2-9FCD-F989F5DD87B7}"/>
              </a:ext>
            </a:extLst>
          </p:cNvPr>
          <p:cNvSpPr/>
          <p:nvPr/>
        </p:nvSpPr>
        <p:spPr>
          <a:xfrm>
            <a:off x="106040" y="1382746"/>
            <a:ext cx="2636738" cy="1011866"/>
          </a:xfrm>
          <a:prstGeom prst="roundRect">
            <a:avLst/>
          </a:prstGeom>
          <a:gradFill flip="none" rotWithShape="1">
            <a:gsLst>
              <a:gs pos="0">
                <a:srgbClr val="CEDE59">
                  <a:tint val="66000"/>
                  <a:satMod val="160000"/>
                </a:srgbClr>
              </a:gs>
              <a:gs pos="50000">
                <a:srgbClr val="CEDE59">
                  <a:tint val="44500"/>
                  <a:satMod val="160000"/>
                </a:srgbClr>
              </a:gs>
              <a:gs pos="100000">
                <a:srgbClr val="CEDE59">
                  <a:tint val="23500"/>
                  <a:satMod val="160000"/>
                </a:srgbClr>
              </a:gs>
            </a:gsLst>
            <a:lin ang="0" scaled="1"/>
            <a:tileRect/>
          </a:gra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rgbClr val="0033CC"/>
                </a:solidFill>
                <a:latin typeface="#9Slide03 SFU Futura_12" panose="00000400000000000000" pitchFamily="2" charset="0"/>
                <a:cs typeface="Arial" panose="020B0604020202020204" pitchFamily="34" charset="0"/>
              </a:rPr>
              <a:t>Hoạt</a:t>
            </a:r>
            <a:r>
              <a:rPr lang="en-US" sz="2600" b="1" dirty="0">
                <a:solidFill>
                  <a:srgbClr val="0033CC"/>
                </a:solidFill>
                <a:latin typeface="#9Slide03 SFU Futura_12" panose="00000400000000000000" pitchFamily="2" charset="0"/>
                <a:cs typeface="Arial" panose="020B0604020202020204" pitchFamily="34" charset="0"/>
              </a:rPr>
              <a:t> </a:t>
            </a:r>
            <a:r>
              <a:rPr lang="en-US" sz="2600" b="1" dirty="0" err="1">
                <a:solidFill>
                  <a:srgbClr val="0033CC"/>
                </a:solidFill>
                <a:latin typeface="#9Slide03 SFU Futura_12" panose="00000400000000000000" pitchFamily="2" charset="0"/>
                <a:cs typeface="Arial" panose="020B0604020202020204" pitchFamily="34" charset="0"/>
              </a:rPr>
              <a:t>động</a:t>
            </a:r>
            <a:r>
              <a:rPr lang="en-US" sz="2600" b="1" dirty="0">
                <a:solidFill>
                  <a:srgbClr val="0033CC"/>
                </a:solidFill>
                <a:latin typeface="#9Slide03 SFU Futura_12" panose="00000400000000000000" pitchFamily="2" charset="0"/>
                <a:cs typeface="Arial" panose="020B0604020202020204" pitchFamily="34" charset="0"/>
              </a:rPr>
              <a:t>: </a:t>
            </a:r>
            <a:r>
              <a:rPr lang="en-US" sz="2600" b="1" dirty="0" smtClean="0">
                <a:solidFill>
                  <a:srgbClr val="0033CC"/>
                </a:solidFill>
                <a:latin typeface="#9Slide03 SFU Futura_12" panose="00000400000000000000" pitchFamily="2" charset="0"/>
                <a:cs typeface="Arial" panose="020B0604020202020204" pitchFamily="34" charset="0"/>
              </a:rPr>
              <a:t>CẶP</a:t>
            </a:r>
            <a:endParaRPr lang="en-US" sz="2600" b="1" dirty="0">
              <a:solidFill>
                <a:srgbClr val="0033CC"/>
              </a:solidFill>
              <a:latin typeface="#9Slide03 SFU Futura_12" panose="00000400000000000000" pitchFamily="2" charset="0"/>
              <a:cs typeface="Arial" panose="020B0604020202020204" pitchFamily="34" charset="0"/>
            </a:endParaRPr>
          </a:p>
        </p:txBody>
      </p:sp>
      <p:sp>
        <p:nvSpPr>
          <p:cNvPr id="3" name="Rectangle: Rounded Corners 7">
            <a:extLst>
              <a:ext uri="{FF2B5EF4-FFF2-40B4-BE49-F238E27FC236}">
                <a16:creationId xmlns:a16="http://schemas.microsoft.com/office/drawing/2014/main" id="{53C967EF-6321-45EB-B34B-D99D778ACFBD}"/>
              </a:ext>
            </a:extLst>
          </p:cNvPr>
          <p:cNvSpPr/>
          <p:nvPr/>
        </p:nvSpPr>
        <p:spPr>
          <a:xfrm>
            <a:off x="5618197" y="1408285"/>
            <a:ext cx="2682842" cy="1011866"/>
          </a:xfrm>
          <a:prstGeom prst="roundRect">
            <a:avLst/>
          </a:prstGeom>
          <a:gradFill flip="none" rotWithShape="1">
            <a:gsLst>
              <a:gs pos="0">
                <a:srgbClr val="CEDE59">
                  <a:tint val="66000"/>
                  <a:satMod val="160000"/>
                </a:srgbClr>
              </a:gs>
              <a:gs pos="50000">
                <a:srgbClr val="CEDE59">
                  <a:tint val="44500"/>
                  <a:satMod val="160000"/>
                </a:srgbClr>
              </a:gs>
              <a:gs pos="100000">
                <a:srgbClr val="CEDE59">
                  <a:tint val="23500"/>
                  <a:satMod val="160000"/>
                </a:srgbClr>
              </a:gs>
            </a:gsLst>
            <a:lin ang="0" scaled="1"/>
            <a:tileRect/>
          </a:gra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smtClean="0">
                <a:solidFill>
                  <a:srgbClr val="0033CC"/>
                </a:solidFill>
                <a:latin typeface="#9Slide03 SFU Futura_12" panose="00000400000000000000" pitchFamily="2" charset="0"/>
                <a:cs typeface="Arial" panose="020B0604020202020204" pitchFamily="34" charset="0"/>
              </a:rPr>
              <a:t>Hoàn</a:t>
            </a:r>
            <a:r>
              <a:rPr lang="en-US" sz="2600" b="1" dirty="0" smtClean="0">
                <a:solidFill>
                  <a:srgbClr val="0033CC"/>
                </a:solidFill>
                <a:latin typeface="#9Slide03 SFU Futura_12" panose="00000400000000000000" pitchFamily="2" charset="0"/>
                <a:cs typeface="Arial" panose="020B0604020202020204" pitchFamily="34" charset="0"/>
              </a:rPr>
              <a:t> </a:t>
            </a:r>
            <a:r>
              <a:rPr lang="en-US" sz="2600" b="1" dirty="0" err="1" smtClean="0">
                <a:solidFill>
                  <a:srgbClr val="0033CC"/>
                </a:solidFill>
                <a:latin typeface="#9Slide03 SFU Futura_12" panose="00000400000000000000" pitchFamily="2" charset="0"/>
                <a:cs typeface="Arial" panose="020B0604020202020204" pitchFamily="34" charset="0"/>
              </a:rPr>
              <a:t>thành</a:t>
            </a:r>
            <a:r>
              <a:rPr lang="en-US" sz="2600" b="1" dirty="0" smtClean="0">
                <a:solidFill>
                  <a:srgbClr val="0033CC"/>
                </a:solidFill>
                <a:latin typeface="#9Slide03 SFU Futura_12" panose="00000400000000000000" pitchFamily="2" charset="0"/>
                <a:cs typeface="Arial" panose="020B0604020202020204" pitchFamily="34" charset="0"/>
              </a:rPr>
              <a:t> PHT</a:t>
            </a:r>
            <a:endParaRPr lang="en-US" sz="2600" b="1" dirty="0">
              <a:solidFill>
                <a:srgbClr val="0033CC"/>
              </a:solidFill>
              <a:latin typeface="#9Slide03 SFU Futura_12" panose="00000400000000000000" pitchFamily="2" charset="0"/>
              <a:cs typeface="Arial" panose="020B0604020202020204" pitchFamily="34" charset="0"/>
            </a:endParaRPr>
          </a:p>
        </p:txBody>
      </p:sp>
      <p:sp>
        <p:nvSpPr>
          <p:cNvPr id="4" name="Rectangle: Rounded Corners 7">
            <a:extLst>
              <a:ext uri="{FF2B5EF4-FFF2-40B4-BE49-F238E27FC236}">
                <a16:creationId xmlns:a16="http://schemas.microsoft.com/office/drawing/2014/main" id="{D5397E9F-57CE-4CBC-BF7D-C7F3ACC44961}"/>
              </a:ext>
            </a:extLst>
          </p:cNvPr>
          <p:cNvSpPr/>
          <p:nvPr/>
        </p:nvSpPr>
        <p:spPr>
          <a:xfrm>
            <a:off x="1221723" y="4349948"/>
            <a:ext cx="2717480" cy="1065915"/>
          </a:xfrm>
          <a:prstGeom prst="roundRect">
            <a:avLst/>
          </a:prstGeom>
          <a:no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chemeClr val="tx1"/>
                </a:solidFill>
                <a:latin typeface="#9Slide03 SFU Futura_12" panose="00000400000000000000" pitchFamily="2" charset="0"/>
                <a:cs typeface="Arial" panose="020B0604020202020204" pitchFamily="34" charset="0"/>
              </a:rPr>
              <a:t>Thời</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gian</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smtClean="0">
                <a:solidFill>
                  <a:schemeClr val="tx1"/>
                </a:solidFill>
                <a:latin typeface="#9Slide03 SFU Futura_12" panose="00000400000000000000" pitchFamily="2" charset="0"/>
                <a:cs typeface="Arial" panose="020B0604020202020204" pitchFamily="34" charset="0"/>
              </a:rPr>
              <a:t>: 3 PHÚT</a:t>
            </a:r>
            <a:endParaRPr lang="en-US" sz="2600" b="1" dirty="0">
              <a:solidFill>
                <a:schemeClr val="tx1"/>
              </a:solidFill>
              <a:latin typeface="#9Slide03 SFU Futura_12" panose="00000400000000000000" pitchFamily="2" charset="0"/>
              <a:cs typeface="Arial" panose="020B0604020202020204" pitchFamily="34" charset="0"/>
            </a:endParaRPr>
          </a:p>
        </p:txBody>
      </p:sp>
      <p:sp>
        <p:nvSpPr>
          <p:cNvPr id="5" name="Rectangle: Rounded Corners 7">
            <a:extLst>
              <a:ext uri="{FF2B5EF4-FFF2-40B4-BE49-F238E27FC236}">
                <a16:creationId xmlns:a16="http://schemas.microsoft.com/office/drawing/2014/main" id="{C22CBC91-7E69-41A0-A1C7-59D20020A212}"/>
              </a:ext>
            </a:extLst>
          </p:cNvPr>
          <p:cNvSpPr/>
          <p:nvPr/>
        </p:nvSpPr>
        <p:spPr>
          <a:xfrm>
            <a:off x="4427134" y="4373405"/>
            <a:ext cx="2732955" cy="1065915"/>
          </a:xfrm>
          <a:prstGeom prst="roundRect">
            <a:avLst/>
          </a:prstGeom>
          <a:no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smtClean="0">
                <a:solidFill>
                  <a:schemeClr val="tx1"/>
                </a:solidFill>
                <a:latin typeface="#9Slide03 SFU Futura_12" panose="00000400000000000000" pitchFamily="2" charset="0"/>
                <a:cs typeface="Arial" panose="020B0604020202020204" pitchFamily="34" charset="0"/>
              </a:rPr>
              <a:t>Xung</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phong</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trả</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lời</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600" b="1" dirty="0" err="1"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điểm</a:t>
            </a:r>
            <a:r>
              <a:rPr lang="en-US" sz="2600" b="1" dirty="0"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600" b="1" dirty="0" err="1"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cộng</a:t>
            </a:r>
            <a:endParaRPr lang="en-US" sz="2600" b="1" dirty="0">
              <a:solidFill>
                <a:schemeClr val="tx1"/>
              </a:solidFill>
              <a:latin typeface="#9Slide03 SFU Futura_12" panose="00000400000000000000" pitchFamily="2" charset="0"/>
              <a:cs typeface="Arial" panose="020B0604020202020204" pitchFamily="34" charset="0"/>
            </a:endParaRPr>
          </a:p>
        </p:txBody>
      </p:sp>
      <p:pic>
        <p:nvPicPr>
          <p:cNvPr id="6" name="Picture 2" descr="Giấy Mở Rộng Biểu Tượng - Véc tơ bút và giấy png tải về - Miễn phí trong  suốt Góc png Tải về.">
            <a:extLst>
              <a:ext uri="{FF2B5EF4-FFF2-40B4-BE49-F238E27FC236}">
                <a16:creationId xmlns:a16="http://schemas.microsoft.com/office/drawing/2014/main" id="{E563379A-F467-4019-AC1D-DBC6B18287CD}"/>
              </a:ext>
            </a:extLst>
          </p:cNvPr>
          <p:cNvPicPr>
            <a:picLocks noChangeAspect="1" noChangeArrowheads="1"/>
          </p:cNvPicPr>
          <p:nvPr/>
        </p:nvPicPr>
        <p:blipFill rotWithShape="1">
          <a:blip r:embed="rId2" cstate="hqprint">
            <a:extLst>
              <a:ext uri="{BEBA8EAE-BF5A-486C-A8C5-ECC9F3942E4B}">
                <a14:imgProps xmlns:a14="http://schemas.microsoft.com/office/drawing/2010/main">
                  <a14:imgLayer r:embed="rId3">
                    <a14:imgEffect>
                      <a14:backgroundRemoval t="1731" b="96731" l="10000" r="90000">
                        <a14:foregroundMark x1="65111" y1="90000" x2="65111" y2="90000"/>
                        <a14:foregroundMark x1="55444" y1="96923" x2="55444" y2="96923"/>
                        <a14:foregroundMark x1="39667" y1="8269" x2="39667" y2="8269"/>
                        <a14:foregroundMark x1="65889" y1="32692" x2="65889" y2="31923"/>
                        <a14:foregroundMark x1="72000" y1="23654" x2="72000" y2="23654"/>
                        <a14:foregroundMark x1="74889" y1="29231" x2="64222" y2="46538"/>
                        <a14:foregroundMark x1="30333" y1="20385" x2="30333" y2="20385"/>
                        <a14:foregroundMark x1="36444" y1="3269" x2="48333" y2="1731"/>
                        <a14:foregroundMark x1="46556" y1="75769" x2="40444" y2="74615"/>
                        <a14:foregroundMark x1="40444" y1="74615" x2="43778" y2="62115"/>
                      </a14:backgroundRemoval>
                    </a14:imgEffect>
                  </a14:imgLayer>
                </a14:imgProps>
              </a:ext>
              <a:ext uri="{28A0092B-C50C-407E-A947-70E740481C1C}">
                <a14:useLocalDpi xmlns:a14="http://schemas.microsoft.com/office/drawing/2010/main" val="0"/>
              </a:ext>
            </a:extLst>
          </a:blip>
          <a:srcRect l="22136" r="21865"/>
          <a:stretch/>
        </p:blipFill>
        <p:spPr bwMode="auto">
          <a:xfrm>
            <a:off x="6367298" y="2597332"/>
            <a:ext cx="1279692" cy="132034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Hình ảnh Mbe Phong Cách Cần Thiết Hàng Ngày đồng Hồ Báo Thức Màu Xanh Lá  Cây Thương Mại Dễ, Mbe, Nhu Yếu Phẩm Hàng Ngày, Màu Xanh miễn phí tải tập">
            <a:extLst>
              <a:ext uri="{FF2B5EF4-FFF2-40B4-BE49-F238E27FC236}">
                <a16:creationId xmlns:a16="http://schemas.microsoft.com/office/drawing/2014/main" id="{A502EEEF-18B8-4A77-9404-58674D215B1E}"/>
              </a:ext>
            </a:extLst>
          </p:cNvPr>
          <p:cNvPicPr>
            <a:picLocks noChangeAspect="1" noChangeArrowheads="1"/>
          </p:cNvPicPr>
          <p:nvPr/>
        </p:nvPicPr>
        <p:blipFill rotWithShape="1">
          <a:blip r:embed="rId4" cstate="hqprint">
            <a:extLst>
              <a:ext uri="{BEBA8EAE-BF5A-486C-A8C5-ECC9F3942E4B}">
                <a14:imgProps xmlns:a14="http://schemas.microsoft.com/office/drawing/2010/main">
                  <a14:imgLayer r:embed="rId5">
                    <a14:imgEffect>
                      <a14:backgroundRemoval t="10000" b="90000" l="10000" r="90000">
                        <a14:foregroundMark x1="34167" y1="23417" x2="34167" y2="23417"/>
                        <a14:foregroundMark x1="37667" y1="29917" x2="29333" y2="19333"/>
                        <a14:foregroundMark x1="28750" y1="17417" x2="23333" y2="23667"/>
                        <a14:foregroundMark x1="23333" y1="23667" x2="22750" y2="23750"/>
                      </a14:backgroundRemoval>
                    </a14:imgEffect>
                  </a14:imgLayer>
                </a14:imgProps>
              </a:ext>
              <a:ext uri="{28A0092B-C50C-407E-A947-70E740481C1C}">
                <a14:useLocalDpi xmlns:a14="http://schemas.microsoft.com/office/drawing/2010/main" val="0"/>
              </a:ext>
            </a:extLst>
          </a:blip>
          <a:srcRect l="23333" t="12560" r="15604" b="27674"/>
          <a:stretch/>
        </p:blipFill>
        <p:spPr bwMode="auto">
          <a:xfrm>
            <a:off x="1898796" y="5523528"/>
            <a:ext cx="1363332" cy="1334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Rounded Corners 7">
            <a:extLst>
              <a:ext uri="{FF2B5EF4-FFF2-40B4-BE49-F238E27FC236}">
                <a16:creationId xmlns:a16="http://schemas.microsoft.com/office/drawing/2014/main" id="{C22CBC91-7E69-41A0-A1C7-59D20020A212}"/>
              </a:ext>
            </a:extLst>
          </p:cNvPr>
          <p:cNvSpPr/>
          <p:nvPr/>
        </p:nvSpPr>
        <p:spPr>
          <a:xfrm>
            <a:off x="2810979" y="1402461"/>
            <a:ext cx="2717480" cy="1011866"/>
          </a:xfrm>
          <a:prstGeom prst="roundRect">
            <a:avLst/>
          </a:prstGeom>
          <a:gradFill flip="none" rotWithShape="1">
            <a:gsLst>
              <a:gs pos="0">
                <a:srgbClr val="CEDE59">
                  <a:tint val="66000"/>
                  <a:satMod val="160000"/>
                </a:srgbClr>
              </a:gs>
              <a:gs pos="50000">
                <a:srgbClr val="CEDE59">
                  <a:tint val="44500"/>
                  <a:satMod val="160000"/>
                </a:srgbClr>
              </a:gs>
              <a:gs pos="100000">
                <a:srgbClr val="CEDE59">
                  <a:tint val="23500"/>
                  <a:satMod val="160000"/>
                </a:srgbClr>
              </a:gs>
            </a:gsLst>
            <a:lin ang="0" scaled="1"/>
            <a:tileRect/>
          </a:gra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smtClean="0">
                <a:solidFill>
                  <a:srgbClr val="0033CC"/>
                </a:solidFill>
                <a:latin typeface="#9Slide03 SFU Futura_12" panose="00000400000000000000" pitchFamily="2" charset="0"/>
                <a:cs typeface="Arial" panose="020B0604020202020204" pitchFamily="34" charset="0"/>
              </a:rPr>
              <a:t>Đọc</a:t>
            </a:r>
            <a:r>
              <a:rPr lang="en-US" sz="2600" b="1" dirty="0" smtClean="0">
                <a:solidFill>
                  <a:srgbClr val="0033CC"/>
                </a:solidFill>
                <a:latin typeface="#9Slide03 SFU Futura_12" panose="00000400000000000000" pitchFamily="2" charset="0"/>
                <a:cs typeface="Arial" panose="020B0604020202020204" pitchFamily="34" charset="0"/>
              </a:rPr>
              <a:t> SGK, </a:t>
            </a:r>
            <a:r>
              <a:rPr lang="en-US" sz="2600" b="1" dirty="0" err="1" smtClean="0">
                <a:solidFill>
                  <a:srgbClr val="0033CC"/>
                </a:solidFill>
                <a:latin typeface="#9Slide03 SFU Futura_12" panose="00000400000000000000" pitchFamily="2" charset="0"/>
                <a:cs typeface="Arial" panose="020B0604020202020204" pitchFamily="34" charset="0"/>
              </a:rPr>
              <a:t>xem</a:t>
            </a:r>
            <a:r>
              <a:rPr lang="en-US" sz="2600" b="1" dirty="0" smtClean="0">
                <a:solidFill>
                  <a:srgbClr val="0033CC"/>
                </a:solidFill>
                <a:latin typeface="#9Slide03 SFU Futura_12" panose="00000400000000000000" pitchFamily="2" charset="0"/>
                <a:cs typeface="Arial" panose="020B0604020202020204" pitchFamily="34" charset="0"/>
              </a:rPr>
              <a:t> </a:t>
            </a:r>
            <a:r>
              <a:rPr lang="en-US" sz="2600" b="1" dirty="0" err="1" smtClean="0">
                <a:solidFill>
                  <a:srgbClr val="0033CC"/>
                </a:solidFill>
                <a:latin typeface="#9Slide03 SFU Futura_12" panose="00000400000000000000" pitchFamily="2" charset="0"/>
                <a:cs typeface="Arial" panose="020B0604020202020204" pitchFamily="34" charset="0"/>
              </a:rPr>
              <a:t>bản</a:t>
            </a:r>
            <a:r>
              <a:rPr lang="en-US" sz="2600" b="1" dirty="0" smtClean="0">
                <a:solidFill>
                  <a:srgbClr val="0033CC"/>
                </a:solidFill>
                <a:latin typeface="#9Slide03 SFU Futura_12" panose="00000400000000000000" pitchFamily="2" charset="0"/>
                <a:cs typeface="Arial" panose="020B0604020202020204" pitchFamily="34" charset="0"/>
              </a:rPr>
              <a:t> </a:t>
            </a:r>
            <a:r>
              <a:rPr lang="en-US" sz="2600" b="1" dirty="0" err="1" smtClean="0">
                <a:solidFill>
                  <a:srgbClr val="0033CC"/>
                </a:solidFill>
                <a:latin typeface="#9Slide03 SFU Futura_12" panose="00000400000000000000" pitchFamily="2" charset="0"/>
                <a:cs typeface="Arial" panose="020B0604020202020204" pitchFamily="34" charset="0"/>
              </a:rPr>
              <a:t>đồ</a:t>
            </a:r>
            <a:endParaRPr lang="en-US" sz="2600" b="1" dirty="0">
              <a:solidFill>
                <a:srgbClr val="0033CC"/>
              </a:solidFill>
              <a:latin typeface="#9Slide03 SFU Futura_12" panose="00000400000000000000" pitchFamily="2" charset="0"/>
              <a:cs typeface="Arial" panose="020B0604020202020204" pitchFamily="34" charset="0"/>
            </a:endParaRPr>
          </a:p>
        </p:txBody>
      </p:sp>
      <p:pic>
        <p:nvPicPr>
          <p:cNvPr id="9" name="Picture 4" descr="ĐỀ CƯƠNG ÔN TẬP MÔN CÔNG NGHỆ 8-HK2"/>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rcRect t="13671" r="8666" b="17070"/>
          <a:stretch/>
        </p:blipFill>
        <p:spPr bwMode="auto">
          <a:xfrm>
            <a:off x="3149485" y="2469677"/>
            <a:ext cx="1983313" cy="150395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4" descr="Cách giơ tay xung phong lên bảng nhận xét gì về bạ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82952" y="5570343"/>
            <a:ext cx="2006233" cy="128765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onversation, Debate, Discussion, Talking, Two People Talking Icon #432048  - PNG Images - PNGio"/>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8497" y="2462628"/>
            <a:ext cx="1633528" cy="1332228"/>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p:cNvGrpSpPr/>
          <p:nvPr/>
        </p:nvGrpSpPr>
        <p:grpSpPr>
          <a:xfrm>
            <a:off x="79864" y="23507"/>
            <a:ext cx="12112136" cy="974784"/>
            <a:chOff x="79864" y="-40526"/>
            <a:chExt cx="12112136" cy="974784"/>
          </a:xfrm>
        </p:grpSpPr>
        <p:grpSp>
          <p:nvGrpSpPr>
            <p:cNvPr id="13" name="Group 12"/>
            <p:cNvGrpSpPr/>
            <p:nvPr/>
          </p:nvGrpSpPr>
          <p:grpSpPr>
            <a:xfrm>
              <a:off x="79864" y="48331"/>
              <a:ext cx="12112136" cy="797071"/>
              <a:chOff x="-2491247" y="23612"/>
              <a:chExt cx="9184664" cy="797071"/>
            </a:xfrm>
          </p:grpSpPr>
          <p:sp>
            <p:nvSpPr>
              <p:cNvPr id="15" name="Rectangle: Rounded Corners 17">
                <a:extLst>
                  <a:ext uri="{FF2B5EF4-FFF2-40B4-BE49-F238E27FC236}">
                    <a16:creationId xmlns:a16="http://schemas.microsoft.com/office/drawing/2014/main" id="{FAD1B7D5-53C9-4DD5-8454-63D6FF634185}"/>
                  </a:ext>
                </a:extLst>
              </p:cNvPr>
              <p:cNvSpPr/>
              <p:nvPr/>
            </p:nvSpPr>
            <p:spPr>
              <a:xfrm>
                <a:off x="-2491247" y="23612"/>
                <a:ext cx="9184664" cy="797071"/>
              </a:xfrm>
              <a:prstGeom prst="roundRect">
                <a:avLst>
                  <a:gd name="adj" fmla="val 42559"/>
                </a:avLst>
              </a:prstGeom>
              <a:solidFill>
                <a:srgbClr val="0033CC"/>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16" name="TextBox 15">
                <a:extLst>
                  <a:ext uri="{FF2B5EF4-FFF2-40B4-BE49-F238E27FC236}">
                    <a16:creationId xmlns:a16="http://schemas.microsoft.com/office/drawing/2014/main" id="{4EC68D7C-3C39-4B6F-8758-427A97DB07ED}"/>
                  </a:ext>
                </a:extLst>
              </p:cNvPr>
              <p:cNvSpPr txBox="1"/>
              <p:nvPr/>
            </p:nvSpPr>
            <p:spPr>
              <a:xfrm>
                <a:off x="-2128299" y="51242"/>
                <a:ext cx="8597823" cy="76944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smtClean="0">
                    <a:ln>
                      <a:noFill/>
                    </a:ln>
                    <a:solidFill>
                      <a:schemeClr val="bg1"/>
                    </a:solidFill>
                    <a:effectLst/>
                    <a:uLnTx/>
                    <a:uFillTx/>
                    <a:latin typeface="#9Slide03 SFU Futura_12" panose="020B0604020202020204" charset="0"/>
                  </a:rPr>
                  <a:t>1. </a:t>
                </a:r>
                <a:r>
                  <a:rPr lang="en-US" sz="4400" b="1" noProof="0" dirty="0" smtClean="0">
                    <a:solidFill>
                      <a:schemeClr val="bg1"/>
                    </a:solidFill>
                    <a:latin typeface="#9Slide03 SFU Futura_12" panose="020B0604020202020204" charset="0"/>
                  </a:rPr>
                  <a:t>VỊ TRÍ</a:t>
                </a:r>
                <a:r>
                  <a:rPr lang="en-US" sz="4400" b="1" dirty="0">
                    <a:solidFill>
                      <a:schemeClr val="bg1"/>
                    </a:solidFill>
                    <a:latin typeface="#9Slide03 SFU Futura_12" panose="020B0604020202020204" charset="0"/>
                  </a:rPr>
                  <a:t> </a:t>
                </a:r>
                <a:r>
                  <a:rPr lang="en-US" sz="4400" b="1" dirty="0" smtClean="0">
                    <a:solidFill>
                      <a:schemeClr val="bg1"/>
                    </a:solidFill>
                    <a:latin typeface="#9Slide03 SFU Futura_12" panose="020B0604020202020204" charset="0"/>
                  </a:rPr>
                  <a:t>ĐỊA LÍ, HÌNH DẠNG, KÍCH THƯỚC</a:t>
                </a:r>
                <a:endParaRPr kumimoji="0" lang="vi-VN" sz="4400" b="1" i="0" u="none" strike="noStrike" kern="1200" cap="none" spc="0" normalizeH="0" baseline="0" noProof="0" dirty="0">
                  <a:ln>
                    <a:noFill/>
                  </a:ln>
                  <a:solidFill>
                    <a:schemeClr val="bg1"/>
                  </a:solidFill>
                  <a:effectLst/>
                  <a:uLnTx/>
                  <a:uFillTx/>
                  <a:latin typeface="#9Slide03 SFU Futura_12" panose="020B0604020202020204" charset="0"/>
                </a:endParaRPr>
              </a:p>
            </p:txBody>
          </p:sp>
        </p:grpSp>
        <p:pic>
          <p:nvPicPr>
            <p:cNvPr id="14" name="Picture 2" descr="Hình ảnh Vị Trí Biểu Tượng Mặt Phẳng Versicolor, Vị Trí Cắt Dán Vẽ, Vị Trí  Biểu Tượng, Biểu Tượng Màu Vector và PNG với nền trong suốt để tải xuống  miễn"/>
            <p:cNvPicPr>
              <a:picLocks noChangeAspect="1" noChangeArrowheads="1"/>
            </p:cNvPicPr>
            <p:nvPr/>
          </p:nvPicPr>
          <p:blipFill rotWithShape="1">
            <a:blip r:embed="rId10" cstate="hqprint">
              <a:extLst>
                <a:ext uri="{BEBA8EAE-BF5A-486C-A8C5-ECC9F3942E4B}">
                  <a14:imgProps xmlns:a14="http://schemas.microsoft.com/office/drawing/2010/main">
                    <a14:imgLayer r:embed="rId11">
                      <a14:imgEffect>
                        <a14:backgroundRemoval t="10000" b="90000" l="10000" r="90000">
                          <a14:foregroundMark x1="50156" y1="34531" x2="50156" y2="34531"/>
                        </a14:backgroundRemoval>
                      </a14:imgEffect>
                    </a14:imgLayer>
                  </a14:imgProps>
                </a:ext>
                <a:ext uri="{28A0092B-C50C-407E-A947-70E740481C1C}">
                  <a14:useLocalDpi xmlns:a14="http://schemas.microsoft.com/office/drawing/2010/main" val="0"/>
                </a:ext>
              </a:extLst>
            </a:blip>
            <a:srcRect l="25630" t="13450" r="25961" b="13596"/>
            <a:stretch/>
          </p:blipFill>
          <p:spPr bwMode="auto">
            <a:xfrm>
              <a:off x="193086" y="-40526"/>
              <a:ext cx="734523" cy="974784"/>
            </a:xfrm>
            <a:prstGeom prst="rect">
              <a:avLst/>
            </a:prstGeom>
            <a:noFill/>
            <a:extLst>
              <a:ext uri="{909E8E84-426E-40DD-AFC4-6F175D3DCCD1}">
                <a14:hiddenFill xmlns:a14="http://schemas.microsoft.com/office/drawing/2010/main">
                  <a:solidFill>
                    <a:srgbClr val="FFFFFF"/>
                  </a:solidFill>
                </a14:hiddenFill>
              </a:ext>
            </a:extLst>
          </p:spPr>
        </p:pic>
      </p:grpSp>
      <p:pic>
        <p:nvPicPr>
          <p:cNvPr id="5122" name="Picture 2" descr="Frame · Solutions: GIS"/>
          <p:cNvPicPr>
            <a:picLocks noChangeAspect="1" noChangeArrowheads="1"/>
          </p:cNvPicPr>
          <p:nvPr/>
        </p:nvPicPr>
        <p:blipFill rotWithShape="1">
          <a:blip r:embed="rId12">
            <a:extLst>
              <a:ext uri="{28A0092B-C50C-407E-A947-70E740481C1C}">
                <a14:useLocalDpi xmlns:a14="http://schemas.microsoft.com/office/drawing/2010/main" val="0"/>
              </a:ext>
            </a:extLst>
          </a:blip>
          <a:srcRect b="26485"/>
          <a:stretch/>
        </p:blipFill>
        <p:spPr bwMode="auto">
          <a:xfrm>
            <a:off x="7982780" y="1665245"/>
            <a:ext cx="4326725" cy="36456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1181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5122"/>
                                        </p:tgtEl>
                                        <p:attrNameLst>
                                          <p:attrName>style.visibility</p:attrName>
                                        </p:attrNameLst>
                                      </p:cBhvr>
                                      <p:to>
                                        <p:strVal val="visible"/>
                                      </p:to>
                                    </p:set>
                                    <p:animEffect transition="in" filter="fade">
                                      <p:cBhvr>
                                        <p:cTn id="10" dur="500"/>
                                        <p:tgtEl>
                                          <p:spTgt spid="512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par>
                                <p:cTn id="28" presetID="10" presetClass="entr" presetSubtype="0"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par>
                                <p:cTn id="36" presetID="10" presetClass="entr" presetSubtype="0"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par>
                                <p:cTn id="42" presetID="10" presetClass="entr" presetSubtype="0"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p:cNvGrpSpPr/>
          <p:nvPr/>
        </p:nvGrpSpPr>
        <p:grpSpPr>
          <a:xfrm>
            <a:off x="373966" y="993917"/>
            <a:ext cx="6105059" cy="5749785"/>
            <a:chOff x="394387" y="-219765"/>
            <a:chExt cx="11760396" cy="7077540"/>
          </a:xfrm>
        </p:grpSpPr>
        <p:sp>
          <p:nvSpPr>
            <p:cNvPr id="34" name="Rectangle 33"/>
            <p:cNvSpPr/>
            <p:nvPr/>
          </p:nvSpPr>
          <p:spPr>
            <a:xfrm>
              <a:off x="394387" y="-219765"/>
              <a:ext cx="11023636" cy="6402425"/>
            </a:xfrm>
            <a:prstGeom prst="rect">
              <a:avLst/>
            </a:prstGeom>
            <a:solidFill>
              <a:schemeClr val="bg1"/>
            </a:solidFill>
            <a:ln w="7620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793112" y="474529"/>
              <a:ext cx="11361671" cy="6383246"/>
            </a:xfrm>
            <a:prstGeom prst="rect">
              <a:avLst/>
            </a:prstGeom>
            <a:solidFill>
              <a:schemeClr val="bg1"/>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972005" y="583904"/>
              <a:ext cx="11034283" cy="6115589"/>
            </a:xfrm>
            <a:prstGeom prst="rect">
              <a:avLst/>
            </a:prstGeom>
            <a:solidFill>
              <a:schemeClr val="bg1"/>
            </a:solid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Picture 2" descr="Văn phòng phẩm Hà Nội"/>
            <p:cNvPicPr>
              <a:picLocks noChangeAspect="1" noChangeArrowheads="1"/>
            </p:cNvPicPr>
            <p:nvPr/>
          </p:nvPicPr>
          <p:blipFill rotWithShape="1">
            <a:blip r:embed="rId3" cstate="hq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l="12160" t="11843" r="11674" b="12259"/>
            <a:stretch/>
          </p:blipFill>
          <p:spPr bwMode="auto">
            <a:xfrm rot="20852549">
              <a:off x="10897471" y="5503158"/>
              <a:ext cx="1078365" cy="1135378"/>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40" name="Table 39"/>
          <p:cNvGraphicFramePr>
            <a:graphicFrameLocks noGrp="1"/>
          </p:cNvGraphicFramePr>
          <p:nvPr>
            <p:extLst/>
          </p:nvPr>
        </p:nvGraphicFramePr>
        <p:xfrm>
          <a:off x="815381" y="2757542"/>
          <a:ext cx="4830205" cy="841248"/>
        </p:xfrm>
        <a:graphic>
          <a:graphicData uri="http://schemas.openxmlformats.org/drawingml/2006/table">
            <a:tbl>
              <a:tblPr>
                <a:tableStyleId>{5C22544A-7EE6-4342-B048-85BDC9FD1C3A}</a:tableStyleId>
              </a:tblPr>
              <a:tblGrid>
                <a:gridCol w="4830205">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effectLst/>
                          <a:latin typeface="#9Slide03 SFU Futura_12" panose="020B0604020202020204" charset="0"/>
                        </a:rPr>
                        <a:t>- </a:t>
                      </a:r>
                      <a:r>
                        <a:rPr lang="en-US" sz="2400" b="1" dirty="0" err="1" smtClean="0">
                          <a:effectLst/>
                          <a:latin typeface="#9Slide03 SFU Futura_12" panose="020B0604020202020204" charset="0"/>
                        </a:rPr>
                        <a:t>Tiếp</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giáp</a:t>
                      </a:r>
                      <a:r>
                        <a:rPr lang="en-US" sz="2400" b="1" baseline="0" dirty="0" smtClean="0">
                          <a:effectLst/>
                          <a:latin typeface="#9Slide03 SFU Futura_12" panose="020B0604020202020204" charset="0"/>
                        </a:rPr>
                        <a:t>: </a:t>
                      </a:r>
                      <a:r>
                        <a:rPr lang="en-US" sz="2400" b="1" dirty="0" smtClean="0">
                          <a:effectLst/>
                          <a:latin typeface="#9Slide03 SFU Futura_12" panose="020B0604020202020204" charset="0"/>
                          <a:ea typeface="Tahoma" panose="020B0604030504040204" pitchFamily="34" charset="0"/>
                        </a:rPr>
                        <a:t>………………………..</a:t>
                      </a:r>
                    </a:p>
                    <a:p>
                      <a:pPr marL="0" marR="0" indent="0" algn="just">
                        <a:lnSpc>
                          <a:spcPct val="115000"/>
                        </a:lnSpc>
                        <a:spcBef>
                          <a:spcPts val="0"/>
                        </a:spcBef>
                        <a:spcAft>
                          <a:spcPts val="0"/>
                        </a:spcAft>
                        <a:buFontTx/>
                        <a:buNone/>
                      </a:pPr>
                      <a:r>
                        <a:rPr lang="en-US" sz="2400" b="1" dirty="0" smtClean="0">
                          <a:effectLst/>
                          <a:latin typeface="#9Slide03 SFU Futura_12" panose="020B0604020202020204" charset="0"/>
                          <a:ea typeface="Tahoma" panose="020B0604030504040204" pitchFamily="34" charset="0"/>
                        </a:rPr>
                        <a:t>……………………………………….</a:t>
                      </a:r>
                      <a:endParaRPr lang="en-US" sz="20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42" name="Table 41"/>
          <p:cNvGraphicFramePr>
            <a:graphicFrameLocks noGrp="1"/>
          </p:cNvGraphicFramePr>
          <p:nvPr>
            <p:extLst/>
          </p:nvPr>
        </p:nvGraphicFramePr>
        <p:xfrm>
          <a:off x="815381" y="2209741"/>
          <a:ext cx="4830205" cy="420624"/>
        </p:xfrm>
        <a:graphic>
          <a:graphicData uri="http://schemas.openxmlformats.org/drawingml/2006/table">
            <a:tbl>
              <a:tblPr>
                <a:tableStyleId>{5C22544A-7EE6-4342-B048-85BDC9FD1C3A}</a:tableStyleId>
              </a:tblPr>
              <a:tblGrid>
                <a:gridCol w="4830205">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effectLst/>
                          <a:latin typeface="#9Slide03 SFU Futura_12" panose="020B0604020202020204" charset="0"/>
                        </a:rPr>
                        <a:t>- </a:t>
                      </a:r>
                      <a:r>
                        <a:rPr lang="en-US" sz="2400" b="1" dirty="0" err="1" smtClean="0">
                          <a:effectLst/>
                          <a:latin typeface="#9Slide03 SFU Futura_12" panose="020B0604020202020204" charset="0"/>
                        </a:rPr>
                        <a:t>Thuộc</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lục</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địa</a:t>
                      </a:r>
                      <a:r>
                        <a:rPr lang="en-US" sz="2400" b="1" baseline="0" dirty="0" smtClean="0">
                          <a:effectLst/>
                          <a:latin typeface="#9Slide03 SFU Futura_12" panose="020B0604020202020204" charset="0"/>
                        </a:rPr>
                        <a:t>: </a:t>
                      </a:r>
                      <a:r>
                        <a:rPr lang="en-US" sz="2400" b="1" dirty="0" smtClean="0">
                          <a:effectLst/>
                          <a:latin typeface="#9Slide03 SFU Futura_12" panose="020B0604020202020204" charset="0"/>
                          <a:ea typeface="Tahoma" panose="020B0604030504040204" pitchFamily="34" charset="0"/>
                        </a:rPr>
                        <a:t>…………………..</a:t>
                      </a:r>
                      <a:endParaRPr lang="en-US" sz="20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43" name="Table 42"/>
          <p:cNvGraphicFramePr>
            <a:graphicFrameLocks noGrp="1"/>
          </p:cNvGraphicFramePr>
          <p:nvPr>
            <p:extLst/>
          </p:nvPr>
        </p:nvGraphicFramePr>
        <p:xfrm>
          <a:off x="875069" y="3710341"/>
          <a:ext cx="4830205" cy="420624"/>
        </p:xfrm>
        <a:graphic>
          <a:graphicData uri="http://schemas.openxmlformats.org/drawingml/2006/table">
            <a:tbl>
              <a:tblPr>
                <a:tableStyleId>{5C22544A-7EE6-4342-B048-85BDC9FD1C3A}</a:tableStyleId>
              </a:tblPr>
              <a:tblGrid>
                <a:gridCol w="4830205">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effectLst/>
                          <a:latin typeface="#9Slide03 SFU Futura_12" panose="020B0604020202020204" charset="0"/>
                        </a:rPr>
                        <a:t>- </a:t>
                      </a:r>
                      <a:r>
                        <a:rPr lang="en-US" sz="2400" b="1" dirty="0" err="1" smtClean="0">
                          <a:effectLst/>
                          <a:latin typeface="#9Slide03 SFU Futura_12" panose="020B0604020202020204" charset="0"/>
                        </a:rPr>
                        <a:t>Vĩ</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độ</a:t>
                      </a:r>
                      <a:r>
                        <a:rPr lang="en-US" sz="2400" b="1" baseline="0" dirty="0" smtClean="0">
                          <a:effectLst/>
                          <a:latin typeface="#9Slide03 SFU Futura_12" panose="020B0604020202020204" charset="0"/>
                        </a:rPr>
                        <a:t>: </a:t>
                      </a:r>
                      <a:r>
                        <a:rPr lang="en-US" sz="2400" b="1" dirty="0" smtClean="0">
                          <a:effectLst/>
                          <a:latin typeface="#9Slide03 SFU Futura_12" panose="020B0604020202020204" charset="0"/>
                          <a:ea typeface="Tahoma" panose="020B0604030504040204" pitchFamily="34" charset="0"/>
                        </a:rPr>
                        <a:t>…………………………..</a:t>
                      </a:r>
                      <a:endParaRPr lang="en-US" sz="20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44" name="Table 43"/>
          <p:cNvGraphicFramePr>
            <a:graphicFrameLocks noGrp="1"/>
          </p:cNvGraphicFramePr>
          <p:nvPr>
            <p:extLst/>
          </p:nvPr>
        </p:nvGraphicFramePr>
        <p:xfrm>
          <a:off x="772644" y="5746566"/>
          <a:ext cx="5403267" cy="841248"/>
        </p:xfrm>
        <a:graphic>
          <a:graphicData uri="http://schemas.openxmlformats.org/drawingml/2006/table">
            <a:tbl>
              <a:tblPr>
                <a:tableStyleId>{5C22544A-7EE6-4342-B048-85BDC9FD1C3A}</a:tableStyleId>
              </a:tblPr>
              <a:tblGrid>
                <a:gridCol w="5403267">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Ảnh</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hưởng</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của</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vị</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trí</a:t>
                      </a:r>
                      <a:r>
                        <a:rPr lang="en-US" sz="2400" b="1" baseline="0" dirty="0" smtClean="0">
                          <a:effectLst/>
                          <a:latin typeface="#9Slide03 SFU Futura_12" panose="020B0604020202020204" charset="0"/>
                        </a:rPr>
                        <a:t>: ……………..…</a:t>
                      </a:r>
                    </a:p>
                    <a:p>
                      <a:pPr marL="0" marR="0" indent="0" algn="just">
                        <a:lnSpc>
                          <a:spcPct val="115000"/>
                        </a:lnSpc>
                        <a:spcBef>
                          <a:spcPts val="0"/>
                        </a:spcBef>
                        <a:spcAft>
                          <a:spcPts val="0"/>
                        </a:spcAft>
                        <a:buFontTx/>
                        <a:buNone/>
                      </a:pPr>
                      <a:r>
                        <a:rPr lang="en-US" sz="2400" b="1" dirty="0" smtClean="0">
                          <a:effectLst/>
                          <a:latin typeface="#9Slide03 SFU Futura_12" panose="020B0604020202020204" charset="0"/>
                          <a:ea typeface="Tahoma" panose="020B0604030504040204" pitchFamily="34" charset="0"/>
                        </a:rPr>
                        <a:t>………………………………………….</a:t>
                      </a:r>
                      <a:endParaRPr lang="en-US" sz="20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45" name="Table 44"/>
          <p:cNvGraphicFramePr>
            <a:graphicFrameLocks noGrp="1"/>
          </p:cNvGraphicFramePr>
          <p:nvPr>
            <p:extLst/>
          </p:nvPr>
        </p:nvGraphicFramePr>
        <p:xfrm>
          <a:off x="875070" y="1778446"/>
          <a:ext cx="4830205" cy="420624"/>
        </p:xfrm>
        <a:graphic>
          <a:graphicData uri="http://schemas.openxmlformats.org/drawingml/2006/table">
            <a:tbl>
              <a:tblPr>
                <a:tableStyleId>{5C22544A-7EE6-4342-B048-85BDC9FD1C3A}</a:tableStyleId>
              </a:tblPr>
              <a:tblGrid>
                <a:gridCol w="4830205">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effectLst/>
                          <a:latin typeface="#9Slide03 SFU Futura_12" panose="020B0604020202020204" charset="0"/>
                        </a:rPr>
                        <a:t>- </a:t>
                      </a:r>
                      <a:r>
                        <a:rPr lang="en-US" sz="2400" b="1" dirty="0" err="1" smtClean="0">
                          <a:effectLst/>
                          <a:latin typeface="#9Slide03 SFU Futura_12" panose="020B0604020202020204" charset="0"/>
                        </a:rPr>
                        <a:t>Diện</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tích</a:t>
                      </a:r>
                      <a:r>
                        <a:rPr lang="en-US" sz="2400" b="1" baseline="0" dirty="0" smtClean="0">
                          <a:effectLst/>
                          <a:latin typeface="#9Slide03 SFU Futura_12" panose="020B0604020202020204" charset="0"/>
                        </a:rPr>
                        <a:t>: </a:t>
                      </a:r>
                      <a:r>
                        <a:rPr lang="en-US" sz="2400" b="1" dirty="0" smtClean="0">
                          <a:effectLst/>
                          <a:latin typeface="#9Slide03 SFU Futura_12" panose="020B0604020202020204" charset="0"/>
                          <a:ea typeface="Tahoma" panose="020B0604030504040204" pitchFamily="34" charset="0"/>
                        </a:rPr>
                        <a:t>………………………..</a:t>
                      </a:r>
                      <a:endParaRPr lang="en-US" sz="20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pSp>
        <p:nvGrpSpPr>
          <p:cNvPr id="32" name="Group 31"/>
          <p:cNvGrpSpPr/>
          <p:nvPr/>
        </p:nvGrpSpPr>
        <p:grpSpPr>
          <a:xfrm>
            <a:off x="79864" y="23507"/>
            <a:ext cx="12112136" cy="797019"/>
            <a:chOff x="79864" y="-40526"/>
            <a:chExt cx="12112136" cy="885928"/>
          </a:xfrm>
        </p:grpSpPr>
        <p:grpSp>
          <p:nvGrpSpPr>
            <p:cNvPr id="52" name="Group 51"/>
            <p:cNvGrpSpPr/>
            <p:nvPr/>
          </p:nvGrpSpPr>
          <p:grpSpPr>
            <a:xfrm>
              <a:off x="79864" y="48331"/>
              <a:ext cx="12112136" cy="797071"/>
              <a:chOff x="-2491247" y="23612"/>
              <a:chExt cx="9184664" cy="797071"/>
            </a:xfrm>
          </p:grpSpPr>
          <p:sp>
            <p:nvSpPr>
              <p:cNvPr id="54" name="Rectangle: Rounded Corners 17">
                <a:extLst>
                  <a:ext uri="{FF2B5EF4-FFF2-40B4-BE49-F238E27FC236}">
                    <a16:creationId xmlns:a16="http://schemas.microsoft.com/office/drawing/2014/main" id="{FAD1B7D5-53C9-4DD5-8454-63D6FF634185}"/>
                  </a:ext>
                </a:extLst>
              </p:cNvPr>
              <p:cNvSpPr/>
              <p:nvPr/>
            </p:nvSpPr>
            <p:spPr>
              <a:xfrm>
                <a:off x="-2491247" y="23612"/>
                <a:ext cx="9184664" cy="797071"/>
              </a:xfrm>
              <a:prstGeom prst="roundRect">
                <a:avLst>
                  <a:gd name="adj" fmla="val 42559"/>
                </a:avLst>
              </a:prstGeom>
              <a:solidFill>
                <a:srgbClr val="0033CC"/>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55" name="TextBox 54">
                <a:extLst>
                  <a:ext uri="{FF2B5EF4-FFF2-40B4-BE49-F238E27FC236}">
                    <a16:creationId xmlns:a16="http://schemas.microsoft.com/office/drawing/2014/main" id="{4EC68D7C-3C39-4B6F-8758-427A97DB07ED}"/>
                  </a:ext>
                </a:extLst>
              </p:cNvPr>
              <p:cNvSpPr txBox="1"/>
              <p:nvPr/>
            </p:nvSpPr>
            <p:spPr>
              <a:xfrm>
                <a:off x="-2128299" y="51242"/>
                <a:ext cx="8597823" cy="76944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smtClean="0">
                    <a:ln>
                      <a:noFill/>
                    </a:ln>
                    <a:solidFill>
                      <a:schemeClr val="bg1"/>
                    </a:solidFill>
                    <a:effectLst/>
                    <a:uLnTx/>
                    <a:uFillTx/>
                    <a:latin typeface="#9Slide03 SFU Futura_12" panose="020B0604020202020204" charset="0"/>
                  </a:rPr>
                  <a:t>1. </a:t>
                </a:r>
                <a:r>
                  <a:rPr lang="en-US" sz="4400" b="1" noProof="0" dirty="0" smtClean="0">
                    <a:solidFill>
                      <a:schemeClr val="bg1"/>
                    </a:solidFill>
                    <a:latin typeface="#9Slide03 SFU Futura_12" panose="020B0604020202020204" charset="0"/>
                  </a:rPr>
                  <a:t>VỊ TRÍ</a:t>
                </a:r>
                <a:r>
                  <a:rPr lang="en-US" sz="4400" b="1" dirty="0">
                    <a:solidFill>
                      <a:schemeClr val="bg1"/>
                    </a:solidFill>
                    <a:latin typeface="#9Slide03 SFU Futura_12" panose="020B0604020202020204" charset="0"/>
                  </a:rPr>
                  <a:t> </a:t>
                </a:r>
                <a:r>
                  <a:rPr lang="en-US" sz="4400" b="1" dirty="0" smtClean="0">
                    <a:solidFill>
                      <a:schemeClr val="bg1"/>
                    </a:solidFill>
                    <a:latin typeface="#9Slide03 SFU Futura_12" panose="020B0604020202020204" charset="0"/>
                  </a:rPr>
                  <a:t>ĐỊA LÍ, HÌNH DẠNG, KÍCH THƯỚC</a:t>
                </a:r>
                <a:endParaRPr kumimoji="0" lang="vi-VN" sz="4400" b="1" i="0" u="none" strike="noStrike" kern="1200" cap="none" spc="0" normalizeH="0" baseline="0" noProof="0" dirty="0">
                  <a:ln>
                    <a:noFill/>
                  </a:ln>
                  <a:solidFill>
                    <a:schemeClr val="bg1"/>
                  </a:solidFill>
                  <a:effectLst/>
                  <a:uLnTx/>
                  <a:uFillTx/>
                  <a:latin typeface="#9Slide03 SFU Futura_12" panose="020B0604020202020204" charset="0"/>
                </a:endParaRPr>
              </a:p>
            </p:txBody>
          </p:sp>
        </p:grpSp>
        <p:pic>
          <p:nvPicPr>
            <p:cNvPr id="53" name="Picture 2" descr="Hình ảnh Vị Trí Biểu Tượng Mặt Phẳng Versicolor, Vị Trí Cắt Dán Vẽ, Vị Trí  Biểu Tượng, Biểu Tượng Màu Vector và PNG với nền trong suốt để tải xuống  miễn"/>
            <p:cNvPicPr>
              <a:picLocks noChangeAspect="1" noChangeArrowheads="1"/>
            </p:cNvPicPr>
            <p:nvPr/>
          </p:nvPicPr>
          <p:blipFill rotWithShape="1">
            <a:blip r:embed="rId5" cstate="hqprint">
              <a:extLst>
                <a:ext uri="{BEBA8EAE-BF5A-486C-A8C5-ECC9F3942E4B}">
                  <a14:imgProps xmlns:a14="http://schemas.microsoft.com/office/drawing/2010/main">
                    <a14:imgLayer r:embed="rId6">
                      <a14:imgEffect>
                        <a14:backgroundRemoval t="10000" b="90000" l="10000" r="90000">
                          <a14:foregroundMark x1="50156" y1="34531" x2="50156" y2="34531"/>
                        </a14:backgroundRemoval>
                      </a14:imgEffect>
                    </a14:imgLayer>
                  </a14:imgProps>
                </a:ext>
                <a:ext uri="{28A0092B-C50C-407E-A947-70E740481C1C}">
                  <a14:useLocalDpi xmlns:a14="http://schemas.microsoft.com/office/drawing/2010/main" val="0"/>
                </a:ext>
              </a:extLst>
            </a:blip>
            <a:srcRect l="25630" t="13450" r="25961" b="13596"/>
            <a:stretch/>
          </p:blipFill>
          <p:spPr bwMode="auto">
            <a:xfrm>
              <a:off x="193087" y="-40526"/>
              <a:ext cx="579557" cy="841200"/>
            </a:xfrm>
            <a:prstGeom prst="rect">
              <a:avLst/>
            </a:prstGeom>
            <a:noFill/>
            <a:extLst>
              <a:ext uri="{909E8E84-426E-40DD-AFC4-6F175D3DCCD1}">
                <a14:hiddenFill xmlns:a14="http://schemas.microsoft.com/office/drawing/2010/main">
                  <a:solidFill>
                    <a:srgbClr val="FFFFFF"/>
                  </a:solidFill>
                </a14:hiddenFill>
              </a:ext>
            </a:extLst>
          </p:spPr>
        </p:pic>
      </p:grpSp>
      <p:sp>
        <p:nvSpPr>
          <p:cNvPr id="56" name="Rectangle 55"/>
          <p:cNvSpPr/>
          <p:nvPr/>
        </p:nvSpPr>
        <p:spPr>
          <a:xfrm>
            <a:off x="1258208" y="1034740"/>
            <a:ext cx="4127315" cy="523220"/>
          </a:xfrm>
          <a:prstGeom prst="rect">
            <a:avLst/>
          </a:prstGeom>
        </p:spPr>
        <p:txBody>
          <a:bodyPr wrap="square">
            <a:spAutoFit/>
          </a:bodyPr>
          <a:lstStyle/>
          <a:p>
            <a:pPr algn="ctr"/>
            <a:r>
              <a:rPr lang="en-US" sz="2800" b="1" dirty="0" smtClean="0">
                <a:solidFill>
                  <a:srgbClr val="C00000"/>
                </a:solidFill>
                <a:latin typeface="#9Slide03 SFU Futura_12" panose="020B0604020202020204" charset="0"/>
                <a:cs typeface="Arial" panose="020B0604020202020204" pitchFamily="34" charset="0"/>
              </a:rPr>
              <a:t>PHIẾU HỌC TẬP</a:t>
            </a:r>
            <a:endParaRPr lang="vi-VN" sz="2800" b="1" dirty="0">
              <a:latin typeface="#9Slide03 SFU Futura_12" panose="020B0604020202020204" charset="0"/>
              <a:cs typeface="Arial" panose="020B0604020202020204" pitchFamily="34" charset="0"/>
            </a:endParaRPr>
          </a:p>
        </p:txBody>
      </p:sp>
      <p:graphicFrame>
        <p:nvGraphicFramePr>
          <p:cNvPr id="57" name="Table 56"/>
          <p:cNvGraphicFramePr>
            <a:graphicFrameLocks noGrp="1"/>
          </p:cNvGraphicFramePr>
          <p:nvPr>
            <p:extLst/>
          </p:nvPr>
        </p:nvGraphicFramePr>
        <p:xfrm>
          <a:off x="772646" y="4228970"/>
          <a:ext cx="4942354" cy="420624"/>
        </p:xfrm>
        <a:graphic>
          <a:graphicData uri="http://schemas.openxmlformats.org/drawingml/2006/table">
            <a:tbl>
              <a:tblPr>
                <a:tableStyleId>{5C22544A-7EE6-4342-B048-85BDC9FD1C3A}</a:tableStyleId>
              </a:tblPr>
              <a:tblGrid>
                <a:gridCol w="4942354">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effectLst/>
                          <a:latin typeface="#9Slide03 SFU Futura_12" panose="020B0604020202020204" charset="0"/>
                        </a:rPr>
                        <a:t>- </a:t>
                      </a:r>
                      <a:r>
                        <a:rPr lang="en-US" sz="2400" b="1" dirty="0" err="1" smtClean="0">
                          <a:effectLst/>
                          <a:latin typeface="#9Slide03 SFU Futura_12" panose="020B0604020202020204" charset="0"/>
                        </a:rPr>
                        <a:t>Thuộc</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đới</a:t>
                      </a:r>
                      <a:r>
                        <a:rPr lang="en-US" sz="2400" b="1" baseline="0" dirty="0" smtClean="0">
                          <a:effectLst/>
                          <a:latin typeface="#9Slide03 SFU Futura_12" panose="020B0604020202020204" charset="0"/>
                        </a:rPr>
                        <a:t>: </a:t>
                      </a:r>
                      <a:r>
                        <a:rPr lang="en-US" sz="2400" b="1" dirty="0" smtClean="0">
                          <a:effectLst/>
                          <a:latin typeface="#9Slide03 SFU Futura_12" panose="020B0604020202020204" charset="0"/>
                          <a:ea typeface="Tahoma" panose="020B0604030504040204" pitchFamily="34" charset="0"/>
                        </a:rPr>
                        <a:t>………………………</a:t>
                      </a:r>
                      <a:endParaRPr lang="en-US" sz="20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58" name="Table 57"/>
          <p:cNvGraphicFramePr>
            <a:graphicFrameLocks noGrp="1"/>
          </p:cNvGraphicFramePr>
          <p:nvPr>
            <p:extLst/>
          </p:nvPr>
        </p:nvGraphicFramePr>
        <p:xfrm>
          <a:off x="830692" y="4837640"/>
          <a:ext cx="5345220" cy="841248"/>
        </p:xfrm>
        <a:graphic>
          <a:graphicData uri="http://schemas.openxmlformats.org/drawingml/2006/table">
            <a:tbl>
              <a:tblPr>
                <a:tableStyleId>{5C22544A-7EE6-4342-B048-85BDC9FD1C3A}</a:tableStyleId>
              </a:tblPr>
              <a:tblGrid>
                <a:gridCol w="5345220">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Đường</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bờ</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biển</a:t>
                      </a:r>
                      <a:r>
                        <a:rPr lang="en-US" sz="2400" b="1" baseline="0" dirty="0" smtClean="0">
                          <a:effectLst/>
                          <a:latin typeface="#9Slide03 SFU Futura_12" panose="020B0604020202020204" charset="0"/>
                        </a:rPr>
                        <a:t>: </a:t>
                      </a:r>
                      <a:r>
                        <a:rPr lang="en-US" sz="2400" b="1" dirty="0" smtClean="0">
                          <a:effectLst/>
                          <a:latin typeface="#9Slide03 SFU Futura_12" panose="020B0604020202020204" charset="0"/>
                          <a:ea typeface="Tahoma" panose="020B0604030504040204" pitchFamily="34" charset="0"/>
                        </a:rPr>
                        <a:t>………..……….</a:t>
                      </a:r>
                    </a:p>
                    <a:p>
                      <a:pPr marL="0" marR="0" indent="0" algn="just">
                        <a:lnSpc>
                          <a:spcPct val="115000"/>
                        </a:lnSpc>
                        <a:spcBef>
                          <a:spcPts val="0"/>
                        </a:spcBef>
                        <a:spcAft>
                          <a:spcPts val="0"/>
                        </a:spcAft>
                        <a:buFontTx/>
                        <a:buNone/>
                      </a:pPr>
                      <a:r>
                        <a:rPr lang="en-US" sz="2400" b="1" dirty="0" smtClean="0">
                          <a:effectLst/>
                          <a:latin typeface="#9Slide03 SFU Futura_12" panose="020B0604020202020204" charset="0"/>
                          <a:ea typeface="Tahoma" panose="020B0604030504040204" pitchFamily="34" charset="0"/>
                        </a:rPr>
                        <a:t>……………………………………..</a:t>
                      </a:r>
                      <a:endParaRPr lang="en-US" sz="20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pic>
        <p:nvPicPr>
          <p:cNvPr id="59"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246333" y="943722"/>
            <a:ext cx="882528" cy="93973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3" name="Table 22"/>
          <p:cNvGraphicFramePr>
            <a:graphicFrameLocks noGrp="1"/>
          </p:cNvGraphicFramePr>
          <p:nvPr>
            <p:extLst>
              <p:ext uri="{D42A27DB-BD31-4B8C-83A1-F6EECF244321}">
                <p14:modId xmlns:p14="http://schemas.microsoft.com/office/powerpoint/2010/main" val="2719593904"/>
              </p:ext>
            </p:extLst>
          </p:nvPr>
        </p:nvGraphicFramePr>
        <p:xfrm>
          <a:off x="7967215" y="6507480"/>
          <a:ext cx="3111437" cy="350520"/>
        </p:xfrm>
        <a:graphic>
          <a:graphicData uri="http://schemas.openxmlformats.org/drawingml/2006/table">
            <a:tbl>
              <a:tblPr>
                <a:tableStyleId>{5C22544A-7EE6-4342-B048-85BDC9FD1C3A}</a:tableStyleId>
              </a:tblPr>
              <a:tblGrid>
                <a:gridCol w="3111437">
                  <a:extLst>
                    <a:ext uri="{9D8B030D-6E8A-4147-A177-3AD203B41FA5}">
                      <a16:colId xmlns:a16="http://schemas.microsoft.com/office/drawing/2014/main" val="4061028528"/>
                    </a:ext>
                  </a:extLst>
                </a:gridCol>
              </a:tblGrid>
              <a:tr h="0">
                <a:tc>
                  <a:txBody>
                    <a:bodyPr/>
                    <a:lstStyle/>
                    <a:p>
                      <a:pPr marL="0" marR="0" indent="0" algn="ctr">
                        <a:lnSpc>
                          <a:spcPct val="115000"/>
                        </a:lnSpc>
                        <a:spcBef>
                          <a:spcPts val="0"/>
                        </a:spcBef>
                        <a:spcAft>
                          <a:spcPts val="0"/>
                        </a:spcAft>
                        <a:buFontTx/>
                        <a:buNone/>
                      </a:pPr>
                      <a:r>
                        <a:rPr lang="en-US" sz="2000" b="1" dirty="0" err="1" smtClean="0">
                          <a:effectLst/>
                          <a:latin typeface="#9Slide03 SFU Futura_12" panose="020B0604020202020204" charset="0"/>
                          <a:ea typeface="+mn-ea"/>
                        </a:rPr>
                        <a:t>Bản</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đồ</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tự</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nhiên</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châu</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Âu</a:t>
                      </a:r>
                      <a:endParaRPr lang="en-US" sz="18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pic>
        <p:nvPicPr>
          <p:cNvPr id="3" name="Picture 2"/>
          <p:cNvPicPr>
            <a:picLocks noChangeAspect="1"/>
          </p:cNvPicPr>
          <p:nvPr/>
        </p:nvPicPr>
        <p:blipFill>
          <a:blip r:embed="rId8"/>
          <a:stretch>
            <a:fillRect/>
          </a:stretch>
        </p:blipFill>
        <p:spPr>
          <a:xfrm>
            <a:off x="6701626" y="900466"/>
            <a:ext cx="5357024" cy="5604618"/>
          </a:xfrm>
          <a:prstGeom prst="rect">
            <a:avLst/>
          </a:prstGeom>
        </p:spPr>
      </p:pic>
    </p:spTree>
    <p:extLst>
      <p:ext uri="{BB962C8B-B14F-4D97-AF65-F5344CB8AC3E}">
        <p14:creationId xmlns:p14="http://schemas.microsoft.com/office/powerpoint/2010/main" val="3528073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par>
                                <p:cTn id="16" presetID="10" presetClass="entr" presetSubtype="0" fill="hold" nodeType="with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500"/>
                                        <p:tgtEl>
                                          <p:spTgt spid="45"/>
                                        </p:tgtEl>
                                      </p:cBhvr>
                                    </p:animEffect>
                                  </p:childTnLst>
                                </p:cTn>
                              </p:par>
                              <p:par>
                                <p:cTn id="19" presetID="10" presetClass="entr" presetSubtype="0" fill="hold"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par>
                                <p:cTn id="22" presetID="10" presetClass="entr" presetSubtype="0" fill="hold" nodeType="with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500"/>
                                        <p:tgtEl>
                                          <p:spTgt spid="42"/>
                                        </p:tgtEl>
                                      </p:cBhvr>
                                    </p:animEffect>
                                  </p:childTnLst>
                                </p:cTn>
                              </p:par>
                              <p:par>
                                <p:cTn id="25" presetID="10" presetClass="entr" presetSubtype="0"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childTnLst>
                                </p:cTn>
                              </p:par>
                              <p:par>
                                <p:cTn id="28" presetID="10" presetClass="entr" presetSubtype="0" fill="hold" nodeType="with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500"/>
                                        <p:tgtEl>
                                          <p:spTgt spid="43"/>
                                        </p:tgtEl>
                                      </p:cBhvr>
                                    </p:animEffect>
                                  </p:childTnLst>
                                </p:cTn>
                              </p:par>
                              <p:par>
                                <p:cTn id="31" presetID="10" presetClass="entr" presetSubtype="0" fill="hold" nodeType="with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500"/>
                                        <p:tgtEl>
                                          <p:spTgt spid="57"/>
                                        </p:tgtEl>
                                      </p:cBhvr>
                                    </p:animEffect>
                                  </p:childTnLst>
                                </p:cTn>
                              </p:par>
                              <p:par>
                                <p:cTn id="34" presetID="10" presetClass="entr" presetSubtype="0" fill="hold" nodeType="with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fade">
                                      <p:cBhvr>
                                        <p:cTn id="36" dur="500"/>
                                        <p:tgtEl>
                                          <p:spTgt spid="58"/>
                                        </p:tgtEl>
                                      </p:cBhvr>
                                    </p:animEffect>
                                  </p:childTnLst>
                                </p:cTn>
                              </p:par>
                              <p:par>
                                <p:cTn id="37" presetID="10" presetClass="entr" presetSubtype="0" fill="hold" nodeType="with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p:cNvGrpSpPr/>
          <p:nvPr/>
        </p:nvGrpSpPr>
        <p:grpSpPr>
          <a:xfrm>
            <a:off x="373966" y="993917"/>
            <a:ext cx="6105059" cy="5749785"/>
            <a:chOff x="394387" y="-219765"/>
            <a:chExt cx="11760396" cy="7077540"/>
          </a:xfrm>
        </p:grpSpPr>
        <p:sp>
          <p:nvSpPr>
            <p:cNvPr id="34" name="Rectangle 33"/>
            <p:cNvSpPr/>
            <p:nvPr/>
          </p:nvSpPr>
          <p:spPr>
            <a:xfrm>
              <a:off x="394387" y="-219765"/>
              <a:ext cx="11023636" cy="6402425"/>
            </a:xfrm>
            <a:prstGeom prst="rect">
              <a:avLst/>
            </a:prstGeom>
            <a:solidFill>
              <a:schemeClr val="bg1"/>
            </a:solidFill>
            <a:ln w="7620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793112" y="474529"/>
              <a:ext cx="11361671" cy="6383246"/>
            </a:xfrm>
            <a:prstGeom prst="rect">
              <a:avLst/>
            </a:prstGeom>
            <a:solidFill>
              <a:schemeClr val="bg1"/>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972005" y="583904"/>
              <a:ext cx="11034283" cy="6115589"/>
            </a:xfrm>
            <a:prstGeom prst="rect">
              <a:avLst/>
            </a:prstGeom>
            <a:solidFill>
              <a:schemeClr val="bg1"/>
            </a:solid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Picture 2" descr="Văn phòng phẩm Hà Nội"/>
            <p:cNvPicPr>
              <a:picLocks noChangeAspect="1" noChangeArrowheads="1"/>
            </p:cNvPicPr>
            <p:nvPr/>
          </p:nvPicPr>
          <p:blipFill rotWithShape="1">
            <a:blip r:embed="rId3" cstate="hq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l="12160" t="11843" r="11674" b="12259"/>
            <a:stretch/>
          </p:blipFill>
          <p:spPr bwMode="auto">
            <a:xfrm rot="20852549">
              <a:off x="10897471" y="5503158"/>
              <a:ext cx="1078365" cy="1135378"/>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40" name="Table 39"/>
          <p:cNvGraphicFramePr>
            <a:graphicFrameLocks noGrp="1"/>
          </p:cNvGraphicFramePr>
          <p:nvPr>
            <p:extLst>
              <p:ext uri="{D42A27DB-BD31-4B8C-83A1-F6EECF244321}">
                <p14:modId xmlns:p14="http://schemas.microsoft.com/office/powerpoint/2010/main" val="1965252517"/>
              </p:ext>
            </p:extLst>
          </p:nvPr>
        </p:nvGraphicFramePr>
        <p:xfrm>
          <a:off x="815381" y="2757542"/>
          <a:ext cx="4830205" cy="841248"/>
        </p:xfrm>
        <a:graphic>
          <a:graphicData uri="http://schemas.openxmlformats.org/drawingml/2006/table">
            <a:tbl>
              <a:tblPr>
                <a:tableStyleId>{5C22544A-7EE6-4342-B048-85BDC9FD1C3A}</a:tableStyleId>
              </a:tblPr>
              <a:tblGrid>
                <a:gridCol w="4830205">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effectLst/>
                          <a:latin typeface="#9Slide03 SFU Futura_12" panose="020B0604020202020204" charset="0"/>
                        </a:rPr>
                        <a:t>- </a:t>
                      </a:r>
                      <a:r>
                        <a:rPr lang="en-US" sz="2400" b="1" dirty="0" err="1" smtClean="0">
                          <a:effectLst/>
                          <a:latin typeface="#9Slide03 SFU Futura_12" panose="020B0604020202020204" charset="0"/>
                        </a:rPr>
                        <a:t>Tiếp</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giáp</a:t>
                      </a:r>
                      <a:r>
                        <a:rPr lang="en-US" sz="2400" b="1" baseline="0" dirty="0" smtClean="0">
                          <a:effectLst/>
                          <a:latin typeface="#9Slide03 SFU Futura_12" panose="020B0604020202020204" charset="0"/>
                        </a:rPr>
                        <a:t>: </a:t>
                      </a:r>
                      <a:r>
                        <a:rPr lang="en-US" sz="2400" b="1" dirty="0" smtClean="0">
                          <a:effectLst/>
                          <a:latin typeface="#9Slide03 SFU Futura_12" panose="020B0604020202020204" charset="0"/>
                          <a:ea typeface="Tahoma" panose="020B0604030504040204" pitchFamily="34" charset="0"/>
                        </a:rPr>
                        <a:t>………………………..</a:t>
                      </a:r>
                    </a:p>
                    <a:p>
                      <a:pPr marL="0" marR="0" indent="0" algn="just">
                        <a:lnSpc>
                          <a:spcPct val="115000"/>
                        </a:lnSpc>
                        <a:spcBef>
                          <a:spcPts val="0"/>
                        </a:spcBef>
                        <a:spcAft>
                          <a:spcPts val="0"/>
                        </a:spcAft>
                        <a:buFontTx/>
                        <a:buNone/>
                      </a:pPr>
                      <a:r>
                        <a:rPr lang="en-US" sz="2400" b="1" dirty="0" smtClean="0">
                          <a:effectLst/>
                          <a:latin typeface="#9Slide03 SFU Futura_12" panose="020B0604020202020204" charset="0"/>
                          <a:ea typeface="Tahoma" panose="020B0604030504040204" pitchFamily="34" charset="0"/>
                        </a:rPr>
                        <a:t>……………………………………….</a:t>
                      </a:r>
                      <a:endParaRPr lang="en-US" sz="20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42" name="Table 41"/>
          <p:cNvGraphicFramePr>
            <a:graphicFrameLocks noGrp="1"/>
          </p:cNvGraphicFramePr>
          <p:nvPr>
            <p:extLst>
              <p:ext uri="{D42A27DB-BD31-4B8C-83A1-F6EECF244321}">
                <p14:modId xmlns:p14="http://schemas.microsoft.com/office/powerpoint/2010/main" val="3479470931"/>
              </p:ext>
            </p:extLst>
          </p:nvPr>
        </p:nvGraphicFramePr>
        <p:xfrm>
          <a:off x="815381" y="2209741"/>
          <a:ext cx="4830205" cy="420624"/>
        </p:xfrm>
        <a:graphic>
          <a:graphicData uri="http://schemas.openxmlformats.org/drawingml/2006/table">
            <a:tbl>
              <a:tblPr>
                <a:tableStyleId>{5C22544A-7EE6-4342-B048-85BDC9FD1C3A}</a:tableStyleId>
              </a:tblPr>
              <a:tblGrid>
                <a:gridCol w="4830205">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effectLst/>
                          <a:latin typeface="#9Slide03 SFU Futura_12" panose="020B0604020202020204" charset="0"/>
                        </a:rPr>
                        <a:t>- </a:t>
                      </a:r>
                      <a:r>
                        <a:rPr lang="en-US" sz="2400" b="1" dirty="0" err="1" smtClean="0">
                          <a:effectLst/>
                          <a:latin typeface="#9Slide03 SFU Futura_12" panose="020B0604020202020204" charset="0"/>
                        </a:rPr>
                        <a:t>Thuộc</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lục</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địa</a:t>
                      </a:r>
                      <a:r>
                        <a:rPr lang="en-US" sz="2400" b="1" baseline="0" dirty="0" smtClean="0">
                          <a:effectLst/>
                          <a:latin typeface="#9Slide03 SFU Futura_12" panose="020B0604020202020204" charset="0"/>
                        </a:rPr>
                        <a:t>: </a:t>
                      </a:r>
                      <a:r>
                        <a:rPr lang="en-US" sz="2400" b="1" dirty="0" smtClean="0">
                          <a:effectLst/>
                          <a:latin typeface="#9Slide03 SFU Futura_12" panose="020B0604020202020204" charset="0"/>
                          <a:ea typeface="Tahoma" panose="020B0604030504040204" pitchFamily="34" charset="0"/>
                        </a:rPr>
                        <a:t>…………………..</a:t>
                      </a:r>
                      <a:endParaRPr lang="en-US" sz="20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43" name="Table 42"/>
          <p:cNvGraphicFramePr>
            <a:graphicFrameLocks noGrp="1"/>
          </p:cNvGraphicFramePr>
          <p:nvPr>
            <p:extLst>
              <p:ext uri="{D42A27DB-BD31-4B8C-83A1-F6EECF244321}">
                <p14:modId xmlns:p14="http://schemas.microsoft.com/office/powerpoint/2010/main" val="1190148389"/>
              </p:ext>
            </p:extLst>
          </p:nvPr>
        </p:nvGraphicFramePr>
        <p:xfrm>
          <a:off x="875069" y="3710341"/>
          <a:ext cx="4830205" cy="420624"/>
        </p:xfrm>
        <a:graphic>
          <a:graphicData uri="http://schemas.openxmlformats.org/drawingml/2006/table">
            <a:tbl>
              <a:tblPr>
                <a:tableStyleId>{5C22544A-7EE6-4342-B048-85BDC9FD1C3A}</a:tableStyleId>
              </a:tblPr>
              <a:tblGrid>
                <a:gridCol w="4830205">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effectLst/>
                          <a:latin typeface="#9Slide03 SFU Futura_12" panose="020B0604020202020204" charset="0"/>
                        </a:rPr>
                        <a:t>- </a:t>
                      </a:r>
                      <a:r>
                        <a:rPr lang="en-US" sz="2400" b="1" dirty="0" err="1" smtClean="0">
                          <a:effectLst/>
                          <a:latin typeface="#9Slide03 SFU Futura_12" panose="020B0604020202020204" charset="0"/>
                        </a:rPr>
                        <a:t>Vĩ</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độ</a:t>
                      </a:r>
                      <a:r>
                        <a:rPr lang="en-US" sz="2400" b="1" baseline="0" dirty="0" smtClean="0">
                          <a:effectLst/>
                          <a:latin typeface="#9Slide03 SFU Futura_12" panose="020B0604020202020204" charset="0"/>
                        </a:rPr>
                        <a:t>: </a:t>
                      </a:r>
                      <a:r>
                        <a:rPr lang="en-US" sz="2400" b="1" dirty="0" smtClean="0">
                          <a:effectLst/>
                          <a:latin typeface="#9Slide03 SFU Futura_12" panose="020B0604020202020204" charset="0"/>
                          <a:ea typeface="Tahoma" panose="020B0604030504040204" pitchFamily="34" charset="0"/>
                        </a:rPr>
                        <a:t>…………………………..</a:t>
                      </a:r>
                      <a:endParaRPr lang="en-US" sz="20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44" name="Table 43"/>
          <p:cNvGraphicFramePr>
            <a:graphicFrameLocks noGrp="1"/>
          </p:cNvGraphicFramePr>
          <p:nvPr>
            <p:extLst>
              <p:ext uri="{D42A27DB-BD31-4B8C-83A1-F6EECF244321}">
                <p14:modId xmlns:p14="http://schemas.microsoft.com/office/powerpoint/2010/main" val="1731360350"/>
              </p:ext>
            </p:extLst>
          </p:nvPr>
        </p:nvGraphicFramePr>
        <p:xfrm>
          <a:off x="772644" y="5746566"/>
          <a:ext cx="5403267" cy="841248"/>
        </p:xfrm>
        <a:graphic>
          <a:graphicData uri="http://schemas.openxmlformats.org/drawingml/2006/table">
            <a:tbl>
              <a:tblPr>
                <a:tableStyleId>{5C22544A-7EE6-4342-B048-85BDC9FD1C3A}</a:tableStyleId>
              </a:tblPr>
              <a:tblGrid>
                <a:gridCol w="5403267">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Ảnh</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hưởng</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của</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vị</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trí</a:t>
                      </a:r>
                      <a:r>
                        <a:rPr lang="en-US" sz="2400" b="1" baseline="0" dirty="0" smtClean="0">
                          <a:effectLst/>
                          <a:latin typeface="#9Slide03 SFU Futura_12" panose="020B0604020202020204" charset="0"/>
                        </a:rPr>
                        <a:t>: ……………..…</a:t>
                      </a:r>
                    </a:p>
                    <a:p>
                      <a:pPr marL="0" marR="0" indent="0" algn="just">
                        <a:lnSpc>
                          <a:spcPct val="115000"/>
                        </a:lnSpc>
                        <a:spcBef>
                          <a:spcPts val="0"/>
                        </a:spcBef>
                        <a:spcAft>
                          <a:spcPts val="0"/>
                        </a:spcAft>
                        <a:buFontTx/>
                        <a:buNone/>
                      </a:pPr>
                      <a:r>
                        <a:rPr lang="en-US" sz="2400" b="1" dirty="0" smtClean="0">
                          <a:effectLst/>
                          <a:latin typeface="#9Slide03 SFU Futura_12" panose="020B0604020202020204" charset="0"/>
                          <a:ea typeface="Tahoma" panose="020B0604030504040204" pitchFamily="34" charset="0"/>
                        </a:rPr>
                        <a:t>………………………………………….</a:t>
                      </a:r>
                      <a:endParaRPr lang="en-US" sz="20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45" name="Table 44"/>
          <p:cNvGraphicFramePr>
            <a:graphicFrameLocks noGrp="1"/>
          </p:cNvGraphicFramePr>
          <p:nvPr>
            <p:extLst>
              <p:ext uri="{D42A27DB-BD31-4B8C-83A1-F6EECF244321}">
                <p14:modId xmlns:p14="http://schemas.microsoft.com/office/powerpoint/2010/main" val="923311887"/>
              </p:ext>
            </p:extLst>
          </p:nvPr>
        </p:nvGraphicFramePr>
        <p:xfrm>
          <a:off x="875070" y="1778446"/>
          <a:ext cx="4830205" cy="420624"/>
        </p:xfrm>
        <a:graphic>
          <a:graphicData uri="http://schemas.openxmlformats.org/drawingml/2006/table">
            <a:tbl>
              <a:tblPr>
                <a:tableStyleId>{5C22544A-7EE6-4342-B048-85BDC9FD1C3A}</a:tableStyleId>
              </a:tblPr>
              <a:tblGrid>
                <a:gridCol w="4830205">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effectLst/>
                          <a:latin typeface="#9Slide03 SFU Futura_12" panose="020B0604020202020204" charset="0"/>
                        </a:rPr>
                        <a:t>- </a:t>
                      </a:r>
                      <a:r>
                        <a:rPr lang="en-US" sz="2400" b="1" dirty="0" err="1" smtClean="0">
                          <a:effectLst/>
                          <a:latin typeface="#9Slide03 SFU Futura_12" panose="020B0604020202020204" charset="0"/>
                        </a:rPr>
                        <a:t>Diện</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tích</a:t>
                      </a:r>
                      <a:r>
                        <a:rPr lang="en-US" sz="2400" b="1" baseline="0" dirty="0" smtClean="0">
                          <a:effectLst/>
                          <a:latin typeface="#9Slide03 SFU Futura_12" panose="020B0604020202020204" charset="0"/>
                        </a:rPr>
                        <a:t>: </a:t>
                      </a:r>
                      <a:r>
                        <a:rPr lang="en-US" sz="2400" b="1" dirty="0" smtClean="0">
                          <a:effectLst/>
                          <a:latin typeface="#9Slide03 SFU Futura_12" panose="020B0604020202020204" charset="0"/>
                          <a:ea typeface="Tahoma" panose="020B0604030504040204" pitchFamily="34" charset="0"/>
                        </a:rPr>
                        <a:t>………………………..</a:t>
                      </a:r>
                      <a:endParaRPr lang="en-US" sz="20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pSp>
        <p:nvGrpSpPr>
          <p:cNvPr id="32" name="Group 31"/>
          <p:cNvGrpSpPr/>
          <p:nvPr/>
        </p:nvGrpSpPr>
        <p:grpSpPr>
          <a:xfrm>
            <a:off x="79864" y="23507"/>
            <a:ext cx="12112136" cy="797019"/>
            <a:chOff x="79864" y="-40526"/>
            <a:chExt cx="12112136" cy="885928"/>
          </a:xfrm>
        </p:grpSpPr>
        <p:grpSp>
          <p:nvGrpSpPr>
            <p:cNvPr id="52" name="Group 51"/>
            <p:cNvGrpSpPr/>
            <p:nvPr/>
          </p:nvGrpSpPr>
          <p:grpSpPr>
            <a:xfrm>
              <a:off x="79864" y="48331"/>
              <a:ext cx="12112136" cy="797071"/>
              <a:chOff x="-2491247" y="23612"/>
              <a:chExt cx="9184664" cy="797071"/>
            </a:xfrm>
          </p:grpSpPr>
          <p:sp>
            <p:nvSpPr>
              <p:cNvPr id="54" name="Rectangle: Rounded Corners 17">
                <a:extLst>
                  <a:ext uri="{FF2B5EF4-FFF2-40B4-BE49-F238E27FC236}">
                    <a16:creationId xmlns:a16="http://schemas.microsoft.com/office/drawing/2014/main" id="{FAD1B7D5-53C9-4DD5-8454-63D6FF634185}"/>
                  </a:ext>
                </a:extLst>
              </p:cNvPr>
              <p:cNvSpPr/>
              <p:nvPr/>
            </p:nvSpPr>
            <p:spPr>
              <a:xfrm>
                <a:off x="-2491247" y="23612"/>
                <a:ext cx="9184664" cy="797071"/>
              </a:xfrm>
              <a:prstGeom prst="roundRect">
                <a:avLst>
                  <a:gd name="adj" fmla="val 42559"/>
                </a:avLst>
              </a:prstGeom>
              <a:solidFill>
                <a:srgbClr val="0033CC"/>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55" name="TextBox 54">
                <a:extLst>
                  <a:ext uri="{FF2B5EF4-FFF2-40B4-BE49-F238E27FC236}">
                    <a16:creationId xmlns:a16="http://schemas.microsoft.com/office/drawing/2014/main" id="{4EC68D7C-3C39-4B6F-8758-427A97DB07ED}"/>
                  </a:ext>
                </a:extLst>
              </p:cNvPr>
              <p:cNvSpPr txBox="1"/>
              <p:nvPr/>
            </p:nvSpPr>
            <p:spPr>
              <a:xfrm>
                <a:off x="-2128299" y="51242"/>
                <a:ext cx="8597823" cy="76944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smtClean="0">
                    <a:ln>
                      <a:noFill/>
                    </a:ln>
                    <a:solidFill>
                      <a:schemeClr val="bg1"/>
                    </a:solidFill>
                    <a:effectLst/>
                    <a:uLnTx/>
                    <a:uFillTx/>
                    <a:latin typeface="#9Slide03 SFU Futura_12" panose="020B0604020202020204" charset="0"/>
                  </a:rPr>
                  <a:t>1. </a:t>
                </a:r>
                <a:r>
                  <a:rPr lang="en-US" sz="4400" b="1" noProof="0" dirty="0" smtClean="0">
                    <a:solidFill>
                      <a:schemeClr val="bg1"/>
                    </a:solidFill>
                    <a:latin typeface="#9Slide03 SFU Futura_12" panose="020B0604020202020204" charset="0"/>
                  </a:rPr>
                  <a:t>VỊ TRÍ</a:t>
                </a:r>
                <a:r>
                  <a:rPr lang="en-US" sz="4400" b="1" dirty="0">
                    <a:solidFill>
                      <a:schemeClr val="bg1"/>
                    </a:solidFill>
                    <a:latin typeface="#9Slide03 SFU Futura_12" panose="020B0604020202020204" charset="0"/>
                  </a:rPr>
                  <a:t> </a:t>
                </a:r>
                <a:r>
                  <a:rPr lang="en-US" sz="4400" b="1" dirty="0" smtClean="0">
                    <a:solidFill>
                      <a:schemeClr val="bg1"/>
                    </a:solidFill>
                    <a:latin typeface="#9Slide03 SFU Futura_12" panose="020B0604020202020204" charset="0"/>
                  </a:rPr>
                  <a:t>ĐỊA LÍ, HÌNH DẠNG, KÍCH THƯỚC</a:t>
                </a:r>
                <a:endParaRPr kumimoji="0" lang="vi-VN" sz="4400" b="1" i="0" u="none" strike="noStrike" kern="1200" cap="none" spc="0" normalizeH="0" baseline="0" noProof="0" dirty="0">
                  <a:ln>
                    <a:noFill/>
                  </a:ln>
                  <a:solidFill>
                    <a:schemeClr val="bg1"/>
                  </a:solidFill>
                  <a:effectLst/>
                  <a:uLnTx/>
                  <a:uFillTx/>
                  <a:latin typeface="#9Slide03 SFU Futura_12" panose="020B0604020202020204" charset="0"/>
                </a:endParaRPr>
              </a:p>
            </p:txBody>
          </p:sp>
        </p:grpSp>
        <p:pic>
          <p:nvPicPr>
            <p:cNvPr id="53" name="Picture 2" descr="Hình ảnh Vị Trí Biểu Tượng Mặt Phẳng Versicolor, Vị Trí Cắt Dán Vẽ, Vị Trí  Biểu Tượng, Biểu Tượng Màu Vector và PNG với nền trong suốt để tải xuống  miễn"/>
            <p:cNvPicPr>
              <a:picLocks noChangeAspect="1" noChangeArrowheads="1"/>
            </p:cNvPicPr>
            <p:nvPr/>
          </p:nvPicPr>
          <p:blipFill rotWithShape="1">
            <a:blip r:embed="rId5" cstate="hqprint">
              <a:extLst>
                <a:ext uri="{BEBA8EAE-BF5A-486C-A8C5-ECC9F3942E4B}">
                  <a14:imgProps xmlns:a14="http://schemas.microsoft.com/office/drawing/2010/main">
                    <a14:imgLayer r:embed="rId6">
                      <a14:imgEffect>
                        <a14:backgroundRemoval t="10000" b="90000" l="10000" r="90000">
                          <a14:foregroundMark x1="50156" y1="34531" x2="50156" y2="34531"/>
                        </a14:backgroundRemoval>
                      </a14:imgEffect>
                    </a14:imgLayer>
                  </a14:imgProps>
                </a:ext>
                <a:ext uri="{28A0092B-C50C-407E-A947-70E740481C1C}">
                  <a14:useLocalDpi xmlns:a14="http://schemas.microsoft.com/office/drawing/2010/main" val="0"/>
                </a:ext>
              </a:extLst>
            </a:blip>
            <a:srcRect l="25630" t="13450" r="25961" b="13596"/>
            <a:stretch/>
          </p:blipFill>
          <p:spPr bwMode="auto">
            <a:xfrm>
              <a:off x="193087" y="-40526"/>
              <a:ext cx="579557" cy="841200"/>
            </a:xfrm>
            <a:prstGeom prst="rect">
              <a:avLst/>
            </a:prstGeom>
            <a:noFill/>
            <a:extLst>
              <a:ext uri="{909E8E84-426E-40DD-AFC4-6F175D3DCCD1}">
                <a14:hiddenFill xmlns:a14="http://schemas.microsoft.com/office/drawing/2010/main">
                  <a:solidFill>
                    <a:srgbClr val="FFFFFF"/>
                  </a:solidFill>
                </a14:hiddenFill>
              </a:ext>
            </a:extLst>
          </p:spPr>
        </p:pic>
      </p:grpSp>
      <p:sp>
        <p:nvSpPr>
          <p:cNvPr id="56" name="Rectangle 55"/>
          <p:cNvSpPr/>
          <p:nvPr/>
        </p:nvSpPr>
        <p:spPr>
          <a:xfrm>
            <a:off x="1258208" y="1034740"/>
            <a:ext cx="4127315" cy="523220"/>
          </a:xfrm>
          <a:prstGeom prst="rect">
            <a:avLst/>
          </a:prstGeom>
        </p:spPr>
        <p:txBody>
          <a:bodyPr wrap="square">
            <a:spAutoFit/>
          </a:bodyPr>
          <a:lstStyle/>
          <a:p>
            <a:pPr algn="ctr"/>
            <a:r>
              <a:rPr lang="en-US" sz="2800" b="1" dirty="0" smtClean="0">
                <a:solidFill>
                  <a:srgbClr val="C00000"/>
                </a:solidFill>
                <a:latin typeface="#9Slide03 SFU Futura_12" panose="020B0604020202020204" charset="0"/>
                <a:cs typeface="Arial" panose="020B0604020202020204" pitchFamily="34" charset="0"/>
              </a:rPr>
              <a:t>PHIẾU HỌC TẬP</a:t>
            </a:r>
            <a:endParaRPr lang="vi-VN" sz="2800" b="1" dirty="0">
              <a:latin typeface="#9Slide03 SFU Futura_12" panose="020B0604020202020204" charset="0"/>
              <a:cs typeface="Arial" panose="020B0604020202020204" pitchFamily="34" charset="0"/>
            </a:endParaRPr>
          </a:p>
        </p:txBody>
      </p:sp>
      <p:graphicFrame>
        <p:nvGraphicFramePr>
          <p:cNvPr id="57" name="Table 56"/>
          <p:cNvGraphicFramePr>
            <a:graphicFrameLocks noGrp="1"/>
          </p:cNvGraphicFramePr>
          <p:nvPr>
            <p:extLst>
              <p:ext uri="{D42A27DB-BD31-4B8C-83A1-F6EECF244321}">
                <p14:modId xmlns:p14="http://schemas.microsoft.com/office/powerpoint/2010/main" val="3366251494"/>
              </p:ext>
            </p:extLst>
          </p:nvPr>
        </p:nvGraphicFramePr>
        <p:xfrm>
          <a:off x="772646" y="4228970"/>
          <a:ext cx="4942354" cy="420624"/>
        </p:xfrm>
        <a:graphic>
          <a:graphicData uri="http://schemas.openxmlformats.org/drawingml/2006/table">
            <a:tbl>
              <a:tblPr>
                <a:tableStyleId>{5C22544A-7EE6-4342-B048-85BDC9FD1C3A}</a:tableStyleId>
              </a:tblPr>
              <a:tblGrid>
                <a:gridCol w="4942354">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effectLst/>
                          <a:latin typeface="#9Slide03 SFU Futura_12" panose="020B0604020202020204" charset="0"/>
                        </a:rPr>
                        <a:t>- </a:t>
                      </a:r>
                      <a:r>
                        <a:rPr lang="en-US" sz="2400" b="1" dirty="0" err="1" smtClean="0">
                          <a:effectLst/>
                          <a:latin typeface="#9Slide03 SFU Futura_12" panose="020B0604020202020204" charset="0"/>
                        </a:rPr>
                        <a:t>Thuộc</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đới</a:t>
                      </a:r>
                      <a:r>
                        <a:rPr lang="en-US" sz="2400" b="1" baseline="0" dirty="0" smtClean="0">
                          <a:effectLst/>
                          <a:latin typeface="#9Slide03 SFU Futura_12" panose="020B0604020202020204" charset="0"/>
                        </a:rPr>
                        <a:t>: </a:t>
                      </a:r>
                      <a:r>
                        <a:rPr lang="en-US" sz="2400" b="1" dirty="0" smtClean="0">
                          <a:effectLst/>
                          <a:latin typeface="#9Slide03 SFU Futura_12" panose="020B0604020202020204" charset="0"/>
                          <a:ea typeface="Tahoma" panose="020B0604030504040204" pitchFamily="34" charset="0"/>
                        </a:rPr>
                        <a:t>………………………</a:t>
                      </a:r>
                      <a:endParaRPr lang="en-US" sz="20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58" name="Table 57"/>
          <p:cNvGraphicFramePr>
            <a:graphicFrameLocks noGrp="1"/>
          </p:cNvGraphicFramePr>
          <p:nvPr>
            <p:extLst>
              <p:ext uri="{D42A27DB-BD31-4B8C-83A1-F6EECF244321}">
                <p14:modId xmlns:p14="http://schemas.microsoft.com/office/powerpoint/2010/main" val="1231301357"/>
              </p:ext>
            </p:extLst>
          </p:nvPr>
        </p:nvGraphicFramePr>
        <p:xfrm>
          <a:off x="830692" y="4837640"/>
          <a:ext cx="5345220" cy="841248"/>
        </p:xfrm>
        <a:graphic>
          <a:graphicData uri="http://schemas.openxmlformats.org/drawingml/2006/table">
            <a:tbl>
              <a:tblPr>
                <a:tableStyleId>{5C22544A-7EE6-4342-B048-85BDC9FD1C3A}</a:tableStyleId>
              </a:tblPr>
              <a:tblGrid>
                <a:gridCol w="5345220">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Đường</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bờ</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biển</a:t>
                      </a:r>
                      <a:r>
                        <a:rPr lang="en-US" sz="2400" b="1" baseline="0" dirty="0" smtClean="0">
                          <a:effectLst/>
                          <a:latin typeface="#9Slide03 SFU Futura_12" panose="020B0604020202020204" charset="0"/>
                        </a:rPr>
                        <a:t>: </a:t>
                      </a:r>
                      <a:r>
                        <a:rPr lang="en-US" sz="2400" b="1" dirty="0" smtClean="0">
                          <a:effectLst/>
                          <a:latin typeface="#9Slide03 SFU Futura_12" panose="020B0604020202020204" charset="0"/>
                          <a:ea typeface="Tahoma" panose="020B0604030504040204" pitchFamily="34" charset="0"/>
                        </a:rPr>
                        <a:t>………..……….</a:t>
                      </a:r>
                    </a:p>
                    <a:p>
                      <a:pPr marL="0" marR="0" indent="0" algn="just">
                        <a:lnSpc>
                          <a:spcPct val="115000"/>
                        </a:lnSpc>
                        <a:spcBef>
                          <a:spcPts val="0"/>
                        </a:spcBef>
                        <a:spcAft>
                          <a:spcPts val="0"/>
                        </a:spcAft>
                        <a:buFontTx/>
                        <a:buNone/>
                      </a:pPr>
                      <a:r>
                        <a:rPr lang="en-US" sz="2400" b="1" dirty="0" smtClean="0">
                          <a:effectLst/>
                          <a:latin typeface="#9Slide03 SFU Futura_12" panose="020B0604020202020204" charset="0"/>
                          <a:ea typeface="Tahoma" panose="020B0604030504040204" pitchFamily="34" charset="0"/>
                        </a:rPr>
                        <a:t>……………………………………..</a:t>
                      </a:r>
                      <a:endParaRPr lang="en-US" sz="20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pic>
        <p:nvPicPr>
          <p:cNvPr id="59"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246333" y="943722"/>
            <a:ext cx="882528" cy="93973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3" name="Table 22"/>
          <p:cNvGraphicFramePr>
            <a:graphicFrameLocks noGrp="1"/>
          </p:cNvGraphicFramePr>
          <p:nvPr>
            <p:extLst>
              <p:ext uri="{D42A27DB-BD31-4B8C-83A1-F6EECF244321}">
                <p14:modId xmlns:p14="http://schemas.microsoft.com/office/powerpoint/2010/main" val="1077805310"/>
              </p:ext>
            </p:extLst>
          </p:nvPr>
        </p:nvGraphicFramePr>
        <p:xfrm>
          <a:off x="7694505" y="6507480"/>
          <a:ext cx="3111437" cy="350520"/>
        </p:xfrm>
        <a:graphic>
          <a:graphicData uri="http://schemas.openxmlformats.org/drawingml/2006/table">
            <a:tbl>
              <a:tblPr>
                <a:tableStyleId>{5C22544A-7EE6-4342-B048-85BDC9FD1C3A}</a:tableStyleId>
              </a:tblPr>
              <a:tblGrid>
                <a:gridCol w="3111437">
                  <a:extLst>
                    <a:ext uri="{9D8B030D-6E8A-4147-A177-3AD203B41FA5}">
                      <a16:colId xmlns:a16="http://schemas.microsoft.com/office/drawing/2014/main" val="4061028528"/>
                    </a:ext>
                  </a:extLst>
                </a:gridCol>
              </a:tblGrid>
              <a:tr h="0">
                <a:tc>
                  <a:txBody>
                    <a:bodyPr/>
                    <a:lstStyle/>
                    <a:p>
                      <a:pPr marL="0" marR="0" indent="0" algn="ctr">
                        <a:lnSpc>
                          <a:spcPct val="115000"/>
                        </a:lnSpc>
                        <a:spcBef>
                          <a:spcPts val="0"/>
                        </a:spcBef>
                        <a:spcAft>
                          <a:spcPts val="0"/>
                        </a:spcAft>
                        <a:buFontTx/>
                        <a:buNone/>
                      </a:pPr>
                      <a:r>
                        <a:rPr lang="en-US" sz="2000" b="1" dirty="0" err="1" smtClean="0">
                          <a:effectLst/>
                          <a:latin typeface="#9Slide03 SFU Futura_12" panose="020B0604020202020204" charset="0"/>
                          <a:ea typeface="+mn-ea"/>
                        </a:rPr>
                        <a:t>Bản</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đồ</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tự</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nhiên</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châu</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Âu</a:t>
                      </a:r>
                      <a:endParaRPr lang="en-US" sz="18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sp>
        <p:nvSpPr>
          <p:cNvPr id="24" name="Rectangle 23"/>
          <p:cNvSpPr/>
          <p:nvPr/>
        </p:nvSpPr>
        <p:spPr>
          <a:xfrm>
            <a:off x="1969243" y="1641032"/>
            <a:ext cx="4127315" cy="523220"/>
          </a:xfrm>
          <a:prstGeom prst="rect">
            <a:avLst/>
          </a:prstGeom>
        </p:spPr>
        <p:txBody>
          <a:bodyPr wrap="square">
            <a:spAutoFit/>
          </a:bodyPr>
          <a:lstStyle/>
          <a:p>
            <a:pPr algn="ctr"/>
            <a:r>
              <a:rPr lang="en-US" sz="2800" b="1" dirty="0" err="1" smtClean="0">
                <a:solidFill>
                  <a:srgbClr val="0033CC"/>
                </a:solidFill>
                <a:latin typeface="#9Slide03 SFU Futura_12" panose="020B0604020202020204" charset="0"/>
                <a:cs typeface="Arial" panose="020B0604020202020204" pitchFamily="34" charset="0"/>
              </a:rPr>
              <a:t>Trên</a:t>
            </a:r>
            <a:r>
              <a:rPr lang="en-US" sz="2800" b="1" dirty="0" smtClean="0">
                <a:solidFill>
                  <a:srgbClr val="0033CC"/>
                </a:solidFill>
                <a:latin typeface="#9Slide03 SFU Futura_12" panose="020B0604020202020204" charset="0"/>
                <a:cs typeface="Arial" panose="020B0604020202020204" pitchFamily="34" charset="0"/>
              </a:rPr>
              <a:t> 10 </a:t>
            </a:r>
            <a:r>
              <a:rPr lang="en-US" sz="2800" b="1" dirty="0" err="1" smtClean="0">
                <a:solidFill>
                  <a:srgbClr val="0033CC"/>
                </a:solidFill>
                <a:latin typeface="#9Slide03 SFU Futura_12" panose="020B0604020202020204" charset="0"/>
                <a:cs typeface="Arial" panose="020B0604020202020204" pitchFamily="34" charset="0"/>
              </a:rPr>
              <a:t>triệu</a:t>
            </a:r>
            <a:r>
              <a:rPr lang="en-US" sz="2800" b="1" dirty="0" smtClean="0">
                <a:solidFill>
                  <a:srgbClr val="0033CC"/>
                </a:solidFill>
                <a:latin typeface="#9Slide03 SFU Futura_12" panose="020B0604020202020204" charset="0"/>
                <a:cs typeface="Arial" panose="020B0604020202020204" pitchFamily="34" charset="0"/>
              </a:rPr>
              <a:t> km</a:t>
            </a:r>
            <a:r>
              <a:rPr lang="en-US" sz="2800" b="1" baseline="30000" dirty="0" smtClean="0">
                <a:solidFill>
                  <a:srgbClr val="0033CC"/>
                </a:solidFill>
                <a:latin typeface="#9Slide03 SFU Futura_12" panose="020B0604020202020204" charset="0"/>
                <a:cs typeface="Arial" panose="020B0604020202020204" pitchFamily="34" charset="0"/>
              </a:rPr>
              <a:t>2</a:t>
            </a:r>
            <a:endParaRPr lang="vi-VN" sz="2800" b="1" baseline="30000" dirty="0">
              <a:solidFill>
                <a:srgbClr val="0033CC"/>
              </a:solidFill>
              <a:latin typeface="#9Slide03 SFU Futura_12" panose="020B0604020202020204" charset="0"/>
              <a:cs typeface="Arial" panose="020B0604020202020204" pitchFamily="34" charset="0"/>
            </a:endParaRPr>
          </a:p>
        </p:txBody>
      </p:sp>
      <p:sp>
        <p:nvSpPr>
          <p:cNvPr id="25" name="Rectangle 24"/>
          <p:cNvSpPr/>
          <p:nvPr/>
        </p:nvSpPr>
        <p:spPr>
          <a:xfrm>
            <a:off x="2739314" y="2078680"/>
            <a:ext cx="2274632" cy="523220"/>
          </a:xfrm>
          <a:prstGeom prst="rect">
            <a:avLst/>
          </a:prstGeom>
        </p:spPr>
        <p:txBody>
          <a:bodyPr wrap="square">
            <a:spAutoFit/>
          </a:bodyPr>
          <a:lstStyle/>
          <a:p>
            <a:pPr algn="ctr"/>
            <a:r>
              <a:rPr lang="en-US" sz="2800" b="1" dirty="0" smtClean="0">
                <a:solidFill>
                  <a:srgbClr val="0033CC"/>
                </a:solidFill>
                <a:latin typeface="#9Slide03 SFU Futura_12" panose="020B0604020202020204" charset="0"/>
                <a:cs typeface="Arial" panose="020B0604020202020204" pitchFamily="34" charset="0"/>
              </a:rPr>
              <a:t>Á - </a:t>
            </a:r>
            <a:r>
              <a:rPr lang="en-US" sz="2800" b="1" dirty="0" err="1" smtClean="0">
                <a:solidFill>
                  <a:srgbClr val="0033CC"/>
                </a:solidFill>
                <a:latin typeface="#9Slide03 SFU Futura_12" panose="020B0604020202020204" charset="0"/>
                <a:cs typeface="Arial" panose="020B0604020202020204" pitchFamily="34" charset="0"/>
              </a:rPr>
              <a:t>Âu</a:t>
            </a:r>
            <a:endParaRPr lang="vi-VN" sz="2800" b="1" baseline="30000" dirty="0">
              <a:solidFill>
                <a:srgbClr val="0033CC"/>
              </a:solidFill>
              <a:latin typeface="#9Slide03 SFU Futura_12" panose="020B0604020202020204" charset="0"/>
              <a:cs typeface="Arial" panose="020B0604020202020204" pitchFamily="34" charset="0"/>
            </a:endParaRPr>
          </a:p>
        </p:txBody>
      </p:sp>
      <p:sp>
        <p:nvSpPr>
          <p:cNvPr id="26" name="Rectangle 25"/>
          <p:cNvSpPr/>
          <p:nvPr/>
        </p:nvSpPr>
        <p:spPr>
          <a:xfrm>
            <a:off x="2380222" y="2598831"/>
            <a:ext cx="3872778" cy="461665"/>
          </a:xfrm>
          <a:prstGeom prst="rect">
            <a:avLst/>
          </a:prstGeom>
        </p:spPr>
        <p:txBody>
          <a:bodyPr wrap="square">
            <a:spAutoFit/>
          </a:bodyPr>
          <a:lstStyle/>
          <a:p>
            <a:pPr algn="ctr"/>
            <a:r>
              <a:rPr lang="en-US" sz="2400" b="1" dirty="0" err="1" smtClean="0">
                <a:solidFill>
                  <a:srgbClr val="0033CC"/>
                </a:solidFill>
                <a:latin typeface="#9Slide03 SFU Futura_12" panose="020B0604020202020204" charset="0"/>
                <a:cs typeface="Arial" panose="020B0604020202020204" pitchFamily="34" charset="0"/>
              </a:rPr>
              <a:t>Châu</a:t>
            </a:r>
            <a:r>
              <a:rPr lang="en-US" sz="2400" b="1" dirty="0" smtClean="0">
                <a:solidFill>
                  <a:srgbClr val="0033CC"/>
                </a:solidFill>
                <a:latin typeface="#9Slide03 SFU Futura_12" panose="020B0604020202020204" charset="0"/>
                <a:cs typeface="Arial" panose="020B0604020202020204" pitchFamily="34" charset="0"/>
              </a:rPr>
              <a:t> Á, 3 </a:t>
            </a:r>
            <a:r>
              <a:rPr lang="en-US" sz="2400" b="1" dirty="0" err="1" smtClean="0">
                <a:solidFill>
                  <a:srgbClr val="0033CC"/>
                </a:solidFill>
                <a:latin typeface="#9Slide03 SFU Futura_12" panose="020B0604020202020204" charset="0"/>
                <a:cs typeface="Arial" panose="020B0604020202020204" pitchFamily="34" charset="0"/>
              </a:rPr>
              <a:t>mặt</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giáp</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biển</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và</a:t>
            </a:r>
            <a:endParaRPr lang="vi-VN" sz="2400" b="1" baseline="30000" dirty="0">
              <a:solidFill>
                <a:srgbClr val="0033CC"/>
              </a:solidFill>
              <a:latin typeface="#9Slide03 SFU Futura_12" panose="020B0604020202020204" charset="0"/>
              <a:cs typeface="Arial" panose="020B0604020202020204" pitchFamily="34" charset="0"/>
            </a:endParaRPr>
          </a:p>
        </p:txBody>
      </p:sp>
      <p:sp>
        <p:nvSpPr>
          <p:cNvPr id="27" name="Rectangle 26"/>
          <p:cNvSpPr/>
          <p:nvPr/>
        </p:nvSpPr>
        <p:spPr>
          <a:xfrm>
            <a:off x="2200607" y="3587646"/>
            <a:ext cx="2274632" cy="523220"/>
          </a:xfrm>
          <a:prstGeom prst="rect">
            <a:avLst/>
          </a:prstGeom>
        </p:spPr>
        <p:txBody>
          <a:bodyPr wrap="square">
            <a:spAutoFit/>
          </a:bodyPr>
          <a:lstStyle/>
          <a:p>
            <a:pPr algn="ctr"/>
            <a:r>
              <a:rPr lang="en-US" sz="2800" b="1" dirty="0" smtClean="0">
                <a:solidFill>
                  <a:srgbClr val="0033CC"/>
                </a:solidFill>
                <a:latin typeface="#9Slide03 SFU Futura_12" panose="020B0604020202020204" charset="0"/>
                <a:cs typeface="Arial" panose="020B0604020202020204" pitchFamily="34" charset="0"/>
              </a:rPr>
              <a:t>36</a:t>
            </a:r>
            <a:r>
              <a:rPr lang="en-US" sz="2800" b="1" baseline="30000" dirty="0" smtClean="0">
                <a:solidFill>
                  <a:srgbClr val="0033CC"/>
                </a:solidFill>
                <a:latin typeface="#9Slide03 SFU Futura_12" panose="020B0604020202020204" charset="0"/>
                <a:cs typeface="Arial" panose="020B0604020202020204" pitchFamily="34" charset="0"/>
              </a:rPr>
              <a:t>0</a:t>
            </a:r>
            <a:r>
              <a:rPr lang="en-US" sz="2800" b="1" dirty="0" smtClean="0">
                <a:solidFill>
                  <a:srgbClr val="0033CC"/>
                </a:solidFill>
                <a:latin typeface="#9Slide03 SFU Futura_12" panose="020B0604020202020204" charset="0"/>
                <a:cs typeface="Arial" panose="020B0604020202020204" pitchFamily="34" charset="0"/>
              </a:rPr>
              <a:t>B – 71</a:t>
            </a:r>
            <a:r>
              <a:rPr lang="en-US" sz="2800" b="1" baseline="30000" dirty="0" smtClean="0">
                <a:solidFill>
                  <a:srgbClr val="0033CC"/>
                </a:solidFill>
                <a:latin typeface="#9Slide03 SFU Futura_12" panose="020B0604020202020204" charset="0"/>
                <a:cs typeface="Arial" panose="020B0604020202020204" pitchFamily="34" charset="0"/>
              </a:rPr>
              <a:t>0</a:t>
            </a:r>
            <a:r>
              <a:rPr lang="en-US" sz="2800" b="1" dirty="0" smtClean="0">
                <a:solidFill>
                  <a:srgbClr val="0033CC"/>
                </a:solidFill>
                <a:latin typeface="#9Slide03 SFU Futura_12" panose="020B0604020202020204" charset="0"/>
                <a:cs typeface="Arial" panose="020B0604020202020204" pitchFamily="34" charset="0"/>
              </a:rPr>
              <a:t>B</a:t>
            </a:r>
            <a:endParaRPr lang="vi-VN" sz="2800" b="1" baseline="30000" dirty="0">
              <a:solidFill>
                <a:srgbClr val="0033CC"/>
              </a:solidFill>
              <a:latin typeface="#9Slide03 SFU Futura_12" panose="020B0604020202020204" charset="0"/>
              <a:cs typeface="Arial" panose="020B0604020202020204" pitchFamily="34" charset="0"/>
            </a:endParaRPr>
          </a:p>
        </p:txBody>
      </p:sp>
      <p:sp>
        <p:nvSpPr>
          <p:cNvPr id="28" name="Rectangle 27"/>
          <p:cNvSpPr/>
          <p:nvPr/>
        </p:nvSpPr>
        <p:spPr>
          <a:xfrm>
            <a:off x="2473323" y="4085802"/>
            <a:ext cx="2274632" cy="523220"/>
          </a:xfrm>
          <a:prstGeom prst="rect">
            <a:avLst/>
          </a:prstGeom>
        </p:spPr>
        <p:txBody>
          <a:bodyPr wrap="square">
            <a:spAutoFit/>
          </a:bodyPr>
          <a:lstStyle/>
          <a:p>
            <a:pPr algn="ctr"/>
            <a:r>
              <a:rPr lang="en-US" sz="2800" b="1" dirty="0" err="1" smtClean="0">
                <a:solidFill>
                  <a:srgbClr val="0033CC"/>
                </a:solidFill>
                <a:latin typeface="#9Slide03 SFU Futura_12" panose="020B0604020202020204" charset="0"/>
                <a:cs typeface="Arial" panose="020B0604020202020204" pitchFamily="34" charset="0"/>
              </a:rPr>
              <a:t>Ôn</a:t>
            </a:r>
            <a:r>
              <a:rPr lang="en-US" sz="2800" b="1" dirty="0" smtClean="0">
                <a:solidFill>
                  <a:srgbClr val="0033CC"/>
                </a:solidFill>
                <a:latin typeface="#9Slide03 SFU Futura_12" panose="020B0604020202020204" charset="0"/>
                <a:cs typeface="Arial" panose="020B0604020202020204" pitchFamily="34" charset="0"/>
              </a:rPr>
              <a:t> </a:t>
            </a:r>
            <a:r>
              <a:rPr lang="en-US" sz="2800" b="1" dirty="0" err="1" smtClean="0">
                <a:solidFill>
                  <a:srgbClr val="0033CC"/>
                </a:solidFill>
                <a:latin typeface="#9Slide03 SFU Futura_12" panose="020B0604020202020204" charset="0"/>
                <a:cs typeface="Arial" panose="020B0604020202020204" pitchFamily="34" charset="0"/>
              </a:rPr>
              <a:t>hòa</a:t>
            </a:r>
            <a:endParaRPr lang="vi-VN" sz="2800" b="1" baseline="30000" dirty="0">
              <a:solidFill>
                <a:srgbClr val="0033CC"/>
              </a:solidFill>
              <a:latin typeface="#9Slide03 SFU Futura_12" panose="020B0604020202020204" charset="0"/>
              <a:cs typeface="Arial" panose="020B0604020202020204" pitchFamily="34" charset="0"/>
            </a:endParaRPr>
          </a:p>
        </p:txBody>
      </p:sp>
      <p:sp>
        <p:nvSpPr>
          <p:cNvPr id="29" name="Rectangle 28"/>
          <p:cNvSpPr/>
          <p:nvPr/>
        </p:nvSpPr>
        <p:spPr>
          <a:xfrm>
            <a:off x="3003606" y="4772047"/>
            <a:ext cx="3307695" cy="461665"/>
          </a:xfrm>
          <a:prstGeom prst="rect">
            <a:avLst/>
          </a:prstGeom>
        </p:spPr>
        <p:txBody>
          <a:bodyPr wrap="square">
            <a:spAutoFit/>
          </a:bodyPr>
          <a:lstStyle/>
          <a:p>
            <a:pPr algn="ctr"/>
            <a:r>
              <a:rPr lang="en-US" sz="2400" b="1" dirty="0" err="1" smtClean="0">
                <a:solidFill>
                  <a:srgbClr val="0033CC"/>
                </a:solidFill>
                <a:latin typeface="#9Slide03 SFU Futura_12" panose="020B0604020202020204" charset="0"/>
                <a:cs typeface="Arial" panose="020B0604020202020204" pitchFamily="34" charset="0"/>
              </a:rPr>
              <a:t>Cắt</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xẻ</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mạnh</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tạo</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thành</a:t>
            </a:r>
            <a:endParaRPr lang="vi-VN" sz="2400" b="1" baseline="30000" dirty="0">
              <a:solidFill>
                <a:srgbClr val="0033CC"/>
              </a:solidFill>
              <a:latin typeface="#9Slide03 SFU Futura_12" panose="020B0604020202020204" charset="0"/>
              <a:cs typeface="Arial" panose="020B0604020202020204" pitchFamily="34" charset="0"/>
            </a:endParaRPr>
          </a:p>
        </p:txBody>
      </p:sp>
      <p:sp>
        <p:nvSpPr>
          <p:cNvPr id="30" name="Rectangle 29"/>
          <p:cNvSpPr/>
          <p:nvPr/>
        </p:nvSpPr>
        <p:spPr>
          <a:xfrm>
            <a:off x="702133" y="5137708"/>
            <a:ext cx="5699805" cy="461665"/>
          </a:xfrm>
          <a:prstGeom prst="rect">
            <a:avLst/>
          </a:prstGeom>
        </p:spPr>
        <p:txBody>
          <a:bodyPr wrap="square">
            <a:spAutoFit/>
          </a:bodyPr>
          <a:lstStyle/>
          <a:p>
            <a:pPr algn="ctr"/>
            <a:r>
              <a:rPr lang="en-US" sz="2400" b="1" dirty="0" err="1">
                <a:solidFill>
                  <a:srgbClr val="0033CC"/>
                </a:solidFill>
                <a:latin typeface="#9Slide03 SFU Futura_12" panose="020B0604020202020204" charset="0"/>
                <a:cs typeface="Arial" panose="020B0604020202020204" pitchFamily="34" charset="0"/>
              </a:rPr>
              <a:t>n</a:t>
            </a:r>
            <a:r>
              <a:rPr lang="en-US" sz="2400" b="1" dirty="0" err="1" smtClean="0">
                <a:solidFill>
                  <a:srgbClr val="0033CC"/>
                </a:solidFill>
                <a:latin typeface="#9Slide03 SFU Futura_12" panose="020B0604020202020204" charset="0"/>
                <a:cs typeface="Arial" panose="020B0604020202020204" pitchFamily="34" charset="0"/>
              </a:rPr>
              <a:t>hiều</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bán</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đảo</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vịnh</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ăn</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sâu</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vào</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đất</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liền</a:t>
            </a:r>
            <a:r>
              <a:rPr lang="en-US" sz="2400" b="1" dirty="0" smtClean="0">
                <a:solidFill>
                  <a:srgbClr val="0033CC"/>
                </a:solidFill>
                <a:latin typeface="#9Slide03 SFU Futura_12" panose="020B0604020202020204" charset="0"/>
                <a:cs typeface="Arial" panose="020B0604020202020204" pitchFamily="34" charset="0"/>
              </a:rPr>
              <a:t>.</a:t>
            </a:r>
            <a:endParaRPr lang="vi-VN" sz="2400" b="1" baseline="30000" dirty="0">
              <a:solidFill>
                <a:srgbClr val="0033CC"/>
              </a:solidFill>
              <a:latin typeface="#9Slide03 SFU Futura_12" panose="020B0604020202020204" charset="0"/>
              <a:cs typeface="Arial" panose="020B0604020202020204" pitchFamily="34" charset="0"/>
            </a:endParaRPr>
          </a:p>
        </p:txBody>
      </p:sp>
      <p:sp>
        <p:nvSpPr>
          <p:cNvPr id="31" name="Rectangle 30"/>
          <p:cNvSpPr/>
          <p:nvPr/>
        </p:nvSpPr>
        <p:spPr>
          <a:xfrm>
            <a:off x="3318203" y="5682732"/>
            <a:ext cx="3307695" cy="461665"/>
          </a:xfrm>
          <a:prstGeom prst="rect">
            <a:avLst/>
          </a:prstGeom>
        </p:spPr>
        <p:txBody>
          <a:bodyPr wrap="square">
            <a:spAutoFit/>
          </a:bodyPr>
          <a:lstStyle/>
          <a:p>
            <a:pPr algn="ctr"/>
            <a:r>
              <a:rPr lang="en-US" sz="2400" b="1" dirty="0" err="1" smtClean="0">
                <a:solidFill>
                  <a:srgbClr val="0033CC"/>
                </a:solidFill>
                <a:latin typeface="#9Slide03 SFU Futura_12" panose="020B0604020202020204" charset="0"/>
                <a:cs typeface="Arial" panose="020B0604020202020204" pitchFamily="34" charset="0"/>
              </a:rPr>
              <a:t>Thuận</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lợi</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giao</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lưu</a:t>
            </a:r>
            <a:endParaRPr lang="vi-VN" sz="2400" b="1" baseline="30000" dirty="0">
              <a:solidFill>
                <a:srgbClr val="0033CC"/>
              </a:solidFill>
              <a:latin typeface="#9Slide03 SFU Futura_12" panose="020B0604020202020204" charset="0"/>
              <a:cs typeface="Arial" panose="020B0604020202020204" pitchFamily="34" charset="0"/>
            </a:endParaRPr>
          </a:p>
        </p:txBody>
      </p:sp>
      <p:sp>
        <p:nvSpPr>
          <p:cNvPr id="38" name="Rectangle 37"/>
          <p:cNvSpPr/>
          <p:nvPr/>
        </p:nvSpPr>
        <p:spPr>
          <a:xfrm>
            <a:off x="466590" y="3053967"/>
            <a:ext cx="6073423" cy="461665"/>
          </a:xfrm>
          <a:prstGeom prst="rect">
            <a:avLst/>
          </a:prstGeom>
        </p:spPr>
        <p:txBody>
          <a:bodyPr wrap="square">
            <a:spAutoFit/>
          </a:bodyPr>
          <a:lstStyle/>
          <a:p>
            <a:pPr algn="ctr"/>
            <a:r>
              <a:rPr lang="en-US" sz="2400" b="1" dirty="0" err="1">
                <a:solidFill>
                  <a:srgbClr val="0033CC"/>
                </a:solidFill>
                <a:latin typeface="#9Slide03 SFU Futura_12" panose="020B0604020202020204" charset="0"/>
                <a:cs typeface="Arial" panose="020B0604020202020204" pitchFamily="34" charset="0"/>
              </a:rPr>
              <a:t>đại</a:t>
            </a:r>
            <a:r>
              <a:rPr lang="en-US" sz="2400" b="1" dirty="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dương</a:t>
            </a:r>
            <a:r>
              <a:rPr lang="en-US" sz="2400" b="1" baseline="30000" dirty="0" smtClean="0">
                <a:solidFill>
                  <a:srgbClr val="0033CC"/>
                </a:solidFill>
                <a:latin typeface="#9Slide03 SFU Futura_12" panose="020B0604020202020204" charset="0"/>
                <a:cs typeface="Arial" panose="020B0604020202020204" pitchFamily="34" charset="0"/>
              </a:rPr>
              <a:t>:</a:t>
            </a:r>
            <a:r>
              <a:rPr lang="en-US" sz="2400" b="1" dirty="0" smtClean="0">
                <a:solidFill>
                  <a:srgbClr val="0033CC"/>
                </a:solidFill>
                <a:latin typeface="#9Slide03 SFU Futura_12" panose="020B0604020202020204" charset="0"/>
                <a:cs typeface="Arial" panose="020B0604020202020204" pitchFamily="34" charset="0"/>
              </a:rPr>
              <a:t> ĐTD, BBD, </a:t>
            </a:r>
            <a:r>
              <a:rPr lang="en-US" sz="2400" b="1" dirty="0" err="1" smtClean="0">
                <a:solidFill>
                  <a:srgbClr val="0033CC"/>
                </a:solidFill>
                <a:latin typeface="#9Slide03 SFU Futura_12" panose="020B0604020202020204" charset="0"/>
                <a:cs typeface="Arial" panose="020B0604020202020204" pitchFamily="34" charset="0"/>
              </a:rPr>
              <a:t>biển</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Địa</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Trung</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Hải</a:t>
            </a:r>
            <a:r>
              <a:rPr lang="en-US" sz="2400" b="1" dirty="0" smtClean="0">
                <a:solidFill>
                  <a:srgbClr val="0033CC"/>
                </a:solidFill>
                <a:latin typeface="#9Slide03 SFU Futura_12" panose="020B0604020202020204" charset="0"/>
                <a:cs typeface="Arial" panose="020B0604020202020204" pitchFamily="34" charset="0"/>
              </a:rPr>
              <a:t>.</a:t>
            </a:r>
            <a:endParaRPr lang="vi-VN" sz="2400" b="1" baseline="30000" dirty="0">
              <a:solidFill>
                <a:srgbClr val="0033CC"/>
              </a:solidFill>
              <a:latin typeface="#9Slide03 SFU Futura_12" panose="020B0604020202020204" charset="0"/>
              <a:cs typeface="Arial" panose="020B0604020202020204" pitchFamily="34" charset="0"/>
            </a:endParaRPr>
          </a:p>
        </p:txBody>
      </p:sp>
      <p:sp>
        <p:nvSpPr>
          <p:cNvPr id="39" name="Rectangle 38"/>
          <p:cNvSpPr/>
          <p:nvPr/>
        </p:nvSpPr>
        <p:spPr>
          <a:xfrm>
            <a:off x="576746" y="6039533"/>
            <a:ext cx="6005066" cy="461665"/>
          </a:xfrm>
          <a:prstGeom prst="rect">
            <a:avLst/>
          </a:prstGeom>
        </p:spPr>
        <p:txBody>
          <a:bodyPr wrap="square">
            <a:spAutoFit/>
          </a:bodyPr>
          <a:lstStyle/>
          <a:p>
            <a:pPr algn="ctr"/>
            <a:r>
              <a:rPr lang="en-US" sz="2400" b="1" dirty="0" err="1" smtClean="0">
                <a:solidFill>
                  <a:srgbClr val="0033CC"/>
                </a:solidFill>
                <a:latin typeface="#9Slide03 SFU Futura_12" panose="020B0604020202020204" charset="0"/>
                <a:cs typeface="Arial" panose="020B0604020202020204" pitchFamily="34" charset="0"/>
              </a:rPr>
              <a:t>với</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các</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nước</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khác</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khí</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hậu</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ôn</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hòa</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mát</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mẻ</a:t>
            </a:r>
            <a:r>
              <a:rPr lang="en-US" sz="2400" b="1" dirty="0" smtClean="0">
                <a:solidFill>
                  <a:srgbClr val="0033CC"/>
                </a:solidFill>
                <a:latin typeface="#9Slide03 SFU Futura_12" panose="020B0604020202020204" charset="0"/>
                <a:cs typeface="Arial" panose="020B0604020202020204" pitchFamily="34" charset="0"/>
              </a:rPr>
              <a:t>.</a:t>
            </a:r>
            <a:endParaRPr lang="vi-VN" sz="2400" b="1" baseline="30000" dirty="0">
              <a:solidFill>
                <a:srgbClr val="0033CC"/>
              </a:solidFill>
              <a:latin typeface="#9Slide03 SFU Futura_12" panose="020B0604020202020204" charset="0"/>
              <a:cs typeface="Arial" panose="020B0604020202020204" pitchFamily="34" charset="0"/>
            </a:endParaRPr>
          </a:p>
        </p:txBody>
      </p:sp>
      <p:pic>
        <p:nvPicPr>
          <p:cNvPr id="3" name="Picture 2"/>
          <p:cNvPicPr>
            <a:picLocks noChangeAspect="1"/>
          </p:cNvPicPr>
          <p:nvPr/>
        </p:nvPicPr>
        <p:blipFill>
          <a:blip r:embed="rId8"/>
          <a:stretch>
            <a:fillRect/>
          </a:stretch>
        </p:blipFill>
        <p:spPr>
          <a:xfrm>
            <a:off x="6597979" y="817717"/>
            <a:ext cx="5441094" cy="5692573"/>
          </a:xfrm>
          <a:prstGeom prst="rect">
            <a:avLst/>
          </a:prstGeom>
        </p:spPr>
      </p:pic>
    </p:spTree>
    <p:extLst>
      <p:ext uri="{BB962C8B-B14F-4D97-AF65-F5344CB8AC3E}">
        <p14:creationId xmlns:p14="http://schemas.microsoft.com/office/powerpoint/2010/main" val="486842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fade">
                                      <p:cBhvr>
                                        <p:cTn id="4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p:bldP spid="38" grpId="0"/>
      <p:bldP spid="3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p:cNvGrpSpPr/>
          <p:nvPr/>
        </p:nvGrpSpPr>
        <p:grpSpPr>
          <a:xfrm>
            <a:off x="0" y="0"/>
            <a:ext cx="5986466" cy="1207481"/>
            <a:chOff x="-632751" y="-5892"/>
            <a:chExt cx="3770614" cy="1207481"/>
          </a:xfrm>
        </p:grpSpPr>
        <p:sp>
          <p:nvSpPr>
            <p:cNvPr id="28" name="Flowchart: Terminator 27">
              <a:extLst>
                <a:ext uri="{FF2B5EF4-FFF2-40B4-BE49-F238E27FC236}">
                  <a16:creationId xmlns:a16="http://schemas.microsoft.com/office/drawing/2014/main" id="{454EC65F-9461-4D3A-AD62-5A0132ABA328}"/>
                </a:ext>
              </a:extLst>
            </p:cNvPr>
            <p:cNvSpPr/>
            <p:nvPr/>
          </p:nvSpPr>
          <p:spPr>
            <a:xfrm>
              <a:off x="-326782" y="192923"/>
              <a:ext cx="3464645" cy="809853"/>
            </a:xfrm>
            <a:prstGeom prst="flowChartTerminator">
              <a:avLst/>
            </a:prstGeom>
            <a:solidFill>
              <a:srgbClr val="006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chemeClr val="bg1"/>
                  </a:solidFill>
                  <a:latin typeface="#9Slide03 SFU Futura_12" panose="020B0604020202020204" charset="0"/>
                  <a:cs typeface="Arial" panose="020B0604020202020204" pitchFamily="34" charset="0"/>
                </a:rPr>
                <a:t>NỘI DUNG CHÍNH</a:t>
              </a:r>
              <a:endParaRPr lang="en-US" sz="3600" b="1" dirty="0">
                <a:solidFill>
                  <a:schemeClr val="bg1"/>
                </a:solidFill>
                <a:latin typeface="#9Slide03 SFU Futura_12" panose="020B0604020202020204" charset="0"/>
                <a:cs typeface="Arial" panose="020B0604020202020204" pitchFamily="34" charset="0"/>
              </a:endParaRPr>
            </a:p>
          </p:txBody>
        </p:sp>
        <p:pic>
          <p:nvPicPr>
            <p:cNvPr id="29" name="Picture 28">
              <a:extLst>
                <a:ext uri="{FF2B5EF4-FFF2-40B4-BE49-F238E27FC236}">
                  <a16:creationId xmlns:a16="http://schemas.microsoft.com/office/drawing/2014/main" id="{DC0502AE-5658-4CEE-96B3-BC6EFE8B1D42}"/>
                </a:ext>
              </a:extLst>
            </p:cNvPr>
            <p:cNvPicPr>
              <a:picLocks noChangeAspect="1"/>
            </p:cNvPicPr>
            <p:nvPr/>
          </p:nvPicPr>
          <p:blipFill>
            <a:blip r:embed="rId2"/>
            <a:stretch>
              <a:fillRect/>
            </a:stretch>
          </p:blipFill>
          <p:spPr>
            <a:xfrm>
              <a:off x="-632751" y="-5892"/>
              <a:ext cx="917905" cy="1207481"/>
            </a:xfrm>
            <a:prstGeom prst="rect">
              <a:avLst/>
            </a:prstGeom>
          </p:spPr>
        </p:pic>
      </p:grpSp>
      <p:pic>
        <p:nvPicPr>
          <p:cNvPr id="30" name="Picture 2" descr="Hình ảnh Vị Trí Biểu Tượng Mặt Phẳng Versicolor, Vị Trí Cắt Dán Vẽ, Vị Trí  Biểu Tượng, Biểu Tượng Màu Vector và PNG với nền trong suốt để tải xuống  miễn"/>
          <p:cNvPicPr>
            <a:picLocks noChangeAspect="1" noChangeArrowheads="1"/>
          </p:cNvPicPr>
          <p:nvPr/>
        </p:nvPicPr>
        <p:blipFill rotWithShape="1">
          <a:blip r:embed="rId3" cstate="hqprint">
            <a:extLst>
              <a:ext uri="{BEBA8EAE-BF5A-486C-A8C5-ECC9F3942E4B}">
                <a14:imgProps xmlns:a14="http://schemas.microsoft.com/office/drawing/2010/main">
                  <a14:imgLayer r:embed="rId4">
                    <a14:imgEffect>
                      <a14:backgroundRemoval t="10000" b="90000" l="10000" r="90000">
                        <a14:foregroundMark x1="50156" y1="34531" x2="50156" y2="34531"/>
                      </a14:backgroundRemoval>
                    </a14:imgEffect>
                  </a14:imgLayer>
                </a14:imgProps>
              </a:ext>
              <a:ext uri="{28A0092B-C50C-407E-A947-70E740481C1C}">
                <a14:useLocalDpi xmlns:a14="http://schemas.microsoft.com/office/drawing/2010/main" val="0"/>
              </a:ext>
            </a:extLst>
          </a:blip>
          <a:srcRect l="25630" t="13450" r="25961" b="13596"/>
          <a:stretch/>
        </p:blipFill>
        <p:spPr bwMode="auto">
          <a:xfrm>
            <a:off x="197364" y="1077999"/>
            <a:ext cx="771524" cy="1023888"/>
          </a:xfrm>
          <a:prstGeom prst="rect">
            <a:avLst/>
          </a:prstGeom>
          <a:noFill/>
          <a:extLst>
            <a:ext uri="{909E8E84-426E-40DD-AFC4-6F175D3DCCD1}">
              <a14:hiddenFill xmlns:a14="http://schemas.microsoft.com/office/drawing/2010/main">
                <a:solidFill>
                  <a:srgbClr val="FFFFFF"/>
                </a:solidFill>
              </a14:hiddenFill>
            </a:ext>
          </a:extLst>
        </p:spPr>
      </p:pic>
      <p:sp>
        <p:nvSpPr>
          <p:cNvPr id="31" name="Rectangle: Rounded Corners 7">
            <a:extLst>
              <a:ext uri="{FF2B5EF4-FFF2-40B4-BE49-F238E27FC236}">
                <a16:creationId xmlns:a16="http://schemas.microsoft.com/office/drawing/2014/main" id="{9C8CB8A0-CA76-4A71-B990-0741CE8ED4AB}"/>
              </a:ext>
            </a:extLst>
          </p:cNvPr>
          <p:cNvSpPr/>
          <p:nvPr/>
        </p:nvSpPr>
        <p:spPr>
          <a:xfrm>
            <a:off x="931722" y="1275871"/>
            <a:ext cx="5170851" cy="705522"/>
          </a:xfrm>
          <a:prstGeom prst="roundRect">
            <a:avLst/>
          </a:prstGeom>
          <a:solidFill>
            <a:schemeClr val="accent5">
              <a:lumMod val="20000"/>
              <a:lumOff val="8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smtClean="0">
                <a:solidFill>
                  <a:srgbClr val="FF0000"/>
                </a:solidFill>
                <a:latin typeface="#9Slide03 SFU Futura_12" panose="00000400000000000000" pitchFamily="2" charset="0"/>
                <a:cs typeface="Arial" panose="020B0604020202020204" pitchFamily="34" charset="0"/>
              </a:rPr>
              <a:t>Vị</a:t>
            </a:r>
            <a:r>
              <a:rPr lang="en-US" sz="3200" b="1" dirty="0" smtClean="0">
                <a:solidFill>
                  <a:srgbClr val="FF0000"/>
                </a:solidFill>
                <a:latin typeface="#9Slide03 SFU Futura_12" panose="00000400000000000000" pitchFamily="2" charset="0"/>
                <a:cs typeface="Arial" panose="020B0604020202020204" pitchFamily="34" charset="0"/>
              </a:rPr>
              <a:t> </a:t>
            </a:r>
            <a:r>
              <a:rPr lang="en-US" sz="3200" b="1" dirty="0" err="1" smtClean="0">
                <a:solidFill>
                  <a:srgbClr val="FF0000"/>
                </a:solidFill>
                <a:latin typeface="#9Slide03 SFU Futura_12" panose="00000400000000000000" pitchFamily="2" charset="0"/>
                <a:cs typeface="Arial" panose="020B0604020202020204" pitchFamily="34" charset="0"/>
              </a:rPr>
              <a:t>trí</a:t>
            </a:r>
            <a:r>
              <a:rPr lang="en-US" sz="3200" b="1" dirty="0" smtClean="0">
                <a:solidFill>
                  <a:srgbClr val="FF0000"/>
                </a:solidFill>
                <a:latin typeface="#9Slide03 SFU Futura_12" panose="00000400000000000000" pitchFamily="2" charset="0"/>
                <a:cs typeface="Arial" panose="020B0604020202020204" pitchFamily="34" charset="0"/>
              </a:rPr>
              <a:t>, </a:t>
            </a:r>
            <a:r>
              <a:rPr lang="en-US" sz="3200" b="1" dirty="0" err="1" smtClean="0">
                <a:solidFill>
                  <a:srgbClr val="FF0000"/>
                </a:solidFill>
                <a:latin typeface="#9Slide03 SFU Futura_12" panose="00000400000000000000" pitchFamily="2" charset="0"/>
                <a:cs typeface="Arial" panose="020B0604020202020204" pitchFamily="34" charset="0"/>
              </a:rPr>
              <a:t>hình</a:t>
            </a:r>
            <a:r>
              <a:rPr lang="en-US" sz="3200" b="1" dirty="0" smtClean="0">
                <a:solidFill>
                  <a:srgbClr val="FF0000"/>
                </a:solidFill>
                <a:latin typeface="#9Slide03 SFU Futura_12" panose="00000400000000000000" pitchFamily="2" charset="0"/>
                <a:cs typeface="Arial" panose="020B0604020202020204" pitchFamily="34" charset="0"/>
              </a:rPr>
              <a:t> </a:t>
            </a:r>
            <a:r>
              <a:rPr lang="en-US" sz="3200" b="1" dirty="0" err="1" smtClean="0">
                <a:solidFill>
                  <a:srgbClr val="FF0000"/>
                </a:solidFill>
                <a:latin typeface="#9Slide03 SFU Futura_12" panose="00000400000000000000" pitchFamily="2" charset="0"/>
                <a:cs typeface="Arial" panose="020B0604020202020204" pitchFamily="34" charset="0"/>
              </a:rPr>
              <a:t>dạng</a:t>
            </a:r>
            <a:r>
              <a:rPr lang="en-US" sz="3200" b="1" dirty="0" smtClean="0">
                <a:solidFill>
                  <a:srgbClr val="FF0000"/>
                </a:solidFill>
                <a:latin typeface="#9Slide03 SFU Futura_12" panose="00000400000000000000" pitchFamily="2" charset="0"/>
                <a:cs typeface="Arial" panose="020B0604020202020204" pitchFamily="34" charset="0"/>
              </a:rPr>
              <a:t>, </a:t>
            </a:r>
            <a:r>
              <a:rPr lang="en-US" sz="3200" b="1" dirty="0" err="1" smtClean="0">
                <a:solidFill>
                  <a:srgbClr val="FF0000"/>
                </a:solidFill>
                <a:latin typeface="#9Slide03 SFU Futura_12" panose="00000400000000000000" pitchFamily="2" charset="0"/>
                <a:cs typeface="Arial" panose="020B0604020202020204" pitchFamily="34" charset="0"/>
              </a:rPr>
              <a:t>kích</a:t>
            </a:r>
            <a:r>
              <a:rPr lang="en-US" sz="3200" b="1" dirty="0" smtClean="0">
                <a:solidFill>
                  <a:srgbClr val="FF0000"/>
                </a:solidFill>
                <a:latin typeface="#9Slide03 SFU Futura_12" panose="00000400000000000000" pitchFamily="2" charset="0"/>
                <a:cs typeface="Arial" panose="020B0604020202020204" pitchFamily="34" charset="0"/>
              </a:rPr>
              <a:t> </a:t>
            </a:r>
            <a:r>
              <a:rPr lang="en-US" sz="3200" b="1" dirty="0" err="1" smtClean="0">
                <a:solidFill>
                  <a:srgbClr val="FF0000"/>
                </a:solidFill>
                <a:latin typeface="#9Slide03 SFU Futura_12" panose="00000400000000000000" pitchFamily="2" charset="0"/>
                <a:cs typeface="Arial" panose="020B0604020202020204" pitchFamily="34" charset="0"/>
              </a:rPr>
              <a:t>thước</a:t>
            </a:r>
            <a:endParaRPr lang="en-US" sz="3200" b="1" dirty="0">
              <a:solidFill>
                <a:srgbClr val="FF0000"/>
              </a:solidFill>
              <a:latin typeface="#9Slide03 SFU Futura_12" panose="00000400000000000000" pitchFamily="2" charset="0"/>
              <a:cs typeface="Arial" panose="020B0604020202020204" pitchFamily="34" charset="0"/>
            </a:endParaRPr>
          </a:p>
        </p:txBody>
      </p:sp>
      <p:graphicFrame>
        <p:nvGraphicFramePr>
          <p:cNvPr id="33" name="Table 32"/>
          <p:cNvGraphicFramePr>
            <a:graphicFrameLocks noGrp="1"/>
          </p:cNvGraphicFramePr>
          <p:nvPr>
            <p:extLst>
              <p:ext uri="{D42A27DB-BD31-4B8C-83A1-F6EECF244321}">
                <p14:modId xmlns:p14="http://schemas.microsoft.com/office/powerpoint/2010/main" val="1007917402"/>
              </p:ext>
            </p:extLst>
          </p:nvPr>
        </p:nvGraphicFramePr>
        <p:xfrm>
          <a:off x="197364" y="2893893"/>
          <a:ext cx="3590806" cy="420624"/>
        </p:xfrm>
        <a:graphic>
          <a:graphicData uri="http://schemas.openxmlformats.org/drawingml/2006/table">
            <a:tbl>
              <a:tblPr>
                <a:tableStyleId>{5C22544A-7EE6-4342-B048-85BDC9FD1C3A}</a:tableStyleId>
              </a:tblPr>
              <a:tblGrid>
                <a:gridCol w="3590806">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effectLst/>
                          <a:latin typeface="#9Slide03 SFU Futura_12" panose="020B0604020202020204" charset="0"/>
                        </a:rPr>
                        <a:t>- </a:t>
                      </a:r>
                      <a:r>
                        <a:rPr lang="en-US" sz="2400" b="1" dirty="0" err="1" smtClean="0">
                          <a:effectLst/>
                          <a:latin typeface="#9Slide03 SFU Futura_12" panose="020B0604020202020204" charset="0"/>
                        </a:rPr>
                        <a:t>Thuộc</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lục</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địa</a:t>
                      </a:r>
                      <a:r>
                        <a:rPr lang="en-US" sz="2400" b="1" baseline="0" dirty="0" smtClean="0">
                          <a:effectLst/>
                          <a:latin typeface="#9Slide03 SFU Futura_12" panose="020B0604020202020204" charset="0"/>
                        </a:rPr>
                        <a:t>: </a:t>
                      </a:r>
                      <a:r>
                        <a:rPr lang="en-US" sz="2400" b="1" baseline="0" dirty="0" smtClean="0">
                          <a:effectLst/>
                          <a:latin typeface="#9Slide03 SFU Futura_12" panose="020B0604020202020204" charset="0"/>
                          <a:ea typeface="Tahoma" panose="020B0604030504040204" pitchFamily="34" charset="0"/>
                        </a:rPr>
                        <a:t>Á -</a:t>
                      </a:r>
                      <a:r>
                        <a:rPr lang="en-US" sz="2400" b="1" baseline="0" dirty="0" err="1" smtClean="0">
                          <a:effectLst/>
                          <a:latin typeface="#9Slide03 SFU Futura_12" panose="020B0604020202020204" charset="0"/>
                          <a:ea typeface="Tahoma" panose="020B0604030504040204" pitchFamily="34" charset="0"/>
                        </a:rPr>
                        <a:t>Âu</a:t>
                      </a:r>
                      <a:endParaRPr lang="en-US" sz="20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35" name="Table 34"/>
          <p:cNvGraphicFramePr>
            <a:graphicFrameLocks noGrp="1"/>
          </p:cNvGraphicFramePr>
          <p:nvPr>
            <p:extLst>
              <p:ext uri="{D42A27DB-BD31-4B8C-83A1-F6EECF244321}">
                <p14:modId xmlns:p14="http://schemas.microsoft.com/office/powerpoint/2010/main" val="586173770"/>
              </p:ext>
            </p:extLst>
          </p:nvPr>
        </p:nvGraphicFramePr>
        <p:xfrm>
          <a:off x="197800" y="3406915"/>
          <a:ext cx="4162305" cy="420624"/>
        </p:xfrm>
        <a:graphic>
          <a:graphicData uri="http://schemas.openxmlformats.org/drawingml/2006/table">
            <a:tbl>
              <a:tblPr>
                <a:tableStyleId>{5C22544A-7EE6-4342-B048-85BDC9FD1C3A}</a:tableStyleId>
              </a:tblPr>
              <a:tblGrid>
                <a:gridCol w="4162305">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effectLst/>
                          <a:latin typeface="#9Slide03 SFU Futura_12" panose="020B0604020202020204" charset="0"/>
                        </a:rPr>
                        <a:t>-</a:t>
                      </a:r>
                      <a:r>
                        <a:rPr lang="en-US" sz="2400" b="1" baseline="0" dirty="0" smtClean="0">
                          <a:effectLst/>
                          <a:latin typeface="#9Slide03 SFU Futura_12" panose="020B0604020202020204" charset="0"/>
                        </a:rPr>
                        <a:t> </a:t>
                      </a:r>
                      <a:r>
                        <a:rPr lang="en-US" sz="2400" b="1" dirty="0" err="1" smtClean="0">
                          <a:effectLst/>
                          <a:latin typeface="#9Slide03 SFU Futura_12" panose="020B0604020202020204" charset="0"/>
                        </a:rPr>
                        <a:t>Vĩ</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độ</a:t>
                      </a:r>
                      <a:r>
                        <a:rPr lang="en-US" sz="2400" b="1" baseline="0" dirty="0" smtClean="0">
                          <a:effectLst/>
                          <a:latin typeface="#9Slide03 SFU Futura_12" panose="020B0604020202020204" charset="0"/>
                        </a:rPr>
                        <a:t>: 36</a:t>
                      </a:r>
                      <a:r>
                        <a:rPr lang="en-US" sz="2400" b="1" baseline="30000" dirty="0" smtClean="0">
                          <a:effectLst/>
                          <a:latin typeface="#9Slide03 SFU Futura_12" panose="020B0604020202020204" charset="0"/>
                        </a:rPr>
                        <a:t>0</a:t>
                      </a:r>
                      <a:r>
                        <a:rPr lang="en-US" sz="2400" b="1" baseline="0" dirty="0" smtClean="0">
                          <a:effectLst/>
                          <a:latin typeface="#9Slide03 SFU Futura_12" panose="020B0604020202020204" charset="0"/>
                        </a:rPr>
                        <a:t>B </a:t>
                      </a:r>
                      <a:r>
                        <a:rPr lang="en-US" sz="2400" b="1" baseline="0" dirty="0" err="1" smtClean="0">
                          <a:effectLst/>
                          <a:latin typeface="#9Slide03 SFU Futura_12" panose="020B0604020202020204" charset="0"/>
                        </a:rPr>
                        <a:t>đến</a:t>
                      </a:r>
                      <a:r>
                        <a:rPr lang="en-US" sz="2400" b="1" baseline="0" dirty="0" smtClean="0">
                          <a:effectLst/>
                          <a:latin typeface="#9Slide03 SFU Futura_12" panose="020B0604020202020204" charset="0"/>
                        </a:rPr>
                        <a:t> 71</a:t>
                      </a:r>
                      <a:r>
                        <a:rPr lang="en-US" sz="2400" b="1" baseline="30000" dirty="0" smtClean="0">
                          <a:effectLst/>
                          <a:latin typeface="#9Slide03 SFU Futura_12" panose="020B0604020202020204" charset="0"/>
                        </a:rPr>
                        <a:t>0</a:t>
                      </a:r>
                      <a:r>
                        <a:rPr lang="en-US" sz="2400" b="1" baseline="0" dirty="0" smtClean="0">
                          <a:effectLst/>
                          <a:latin typeface="#9Slide03 SFU Futura_12" panose="020B0604020202020204" charset="0"/>
                        </a:rPr>
                        <a:t>B</a:t>
                      </a:r>
                      <a:endParaRPr lang="en-US" sz="20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sp>
        <p:nvSpPr>
          <p:cNvPr id="20" name="Rectangle 19"/>
          <p:cNvSpPr/>
          <p:nvPr/>
        </p:nvSpPr>
        <p:spPr>
          <a:xfrm>
            <a:off x="1293987" y="5036959"/>
            <a:ext cx="3432707" cy="1815882"/>
          </a:xfrm>
          <a:prstGeom prst="rect">
            <a:avLst/>
          </a:prstGeom>
        </p:spPr>
        <p:txBody>
          <a:bodyPr wrap="square">
            <a:spAutoFit/>
          </a:bodyPr>
          <a:lstStyle/>
          <a:p>
            <a:pPr algn="just"/>
            <a:r>
              <a:rPr lang="nl-NL" sz="2800" b="1" dirty="0">
                <a:solidFill>
                  <a:srgbClr val="0033CC"/>
                </a:solidFill>
                <a:latin typeface="#9Slide03 SFU Futura_12" panose="020B0604020202020204" charset="0"/>
                <a:ea typeface="Tahoma" panose="020B0604030504040204" pitchFamily="34" charset="0"/>
              </a:rPr>
              <a:t>Phần lớn nằm trong đới ôn hòa. Phân hóa theo chiều Đông – Tây; Bắc – Nam</a:t>
            </a:r>
            <a:endParaRPr lang="en-US" sz="2800" b="1" dirty="0">
              <a:solidFill>
                <a:srgbClr val="0033CC"/>
              </a:solidFill>
              <a:latin typeface="#9Slide03 SFU Futura_12" panose="020B0604020202020204" charset="0"/>
            </a:endParaRPr>
          </a:p>
        </p:txBody>
      </p:sp>
      <p:sp>
        <p:nvSpPr>
          <p:cNvPr id="36" name="Rectangle 35"/>
          <p:cNvSpPr/>
          <p:nvPr/>
        </p:nvSpPr>
        <p:spPr>
          <a:xfrm>
            <a:off x="-263737" y="3862327"/>
            <a:ext cx="4990867" cy="535531"/>
          </a:xfrm>
          <a:prstGeom prst="rect">
            <a:avLst/>
          </a:prstGeom>
        </p:spPr>
        <p:txBody>
          <a:bodyPr wrap="square">
            <a:spAutoFit/>
          </a:bodyPr>
          <a:lstStyle/>
          <a:p>
            <a:pPr marL="408940" marR="0">
              <a:lnSpc>
                <a:spcPct val="120000"/>
              </a:lnSpc>
              <a:spcBef>
                <a:spcPts val="0"/>
              </a:spcBef>
              <a:spcAft>
                <a:spcPts val="0"/>
              </a:spcAft>
            </a:pPr>
            <a:r>
              <a:rPr lang="nl-NL" sz="2400" b="1" dirty="0" smtClean="0">
                <a:latin typeface="#9Slide03 SFU Futura_12" panose="020B0604020202020204" charset="0"/>
                <a:ea typeface="Times New Roman" panose="02020603050405020304" pitchFamily="18" charset="0"/>
                <a:cs typeface="Times New Roman" panose="02020603050405020304" pitchFamily="18" charset="0"/>
              </a:rPr>
              <a:t>-  </a:t>
            </a:r>
            <a:r>
              <a:rPr lang="nl-NL" sz="2400" b="1" dirty="0">
                <a:latin typeface="#9Slide03 SFU Futura_12" panose="020B0604020202020204" charset="0"/>
                <a:ea typeface="Times New Roman" panose="02020603050405020304" pitchFamily="18" charset="0"/>
                <a:cs typeface="Times New Roman" panose="02020603050405020304" pitchFamily="18" charset="0"/>
              </a:rPr>
              <a:t>Ba mặt giáp biển và đại </a:t>
            </a:r>
            <a:r>
              <a:rPr lang="nl-NL" sz="2400" b="1" dirty="0" smtClean="0">
                <a:latin typeface="#9Slide03 SFU Futura_12" panose="020B0604020202020204" charset="0"/>
                <a:ea typeface="Times New Roman" panose="02020603050405020304" pitchFamily="18" charset="0"/>
                <a:cs typeface="Times New Roman" panose="02020603050405020304" pitchFamily="18" charset="0"/>
              </a:rPr>
              <a:t>dương</a:t>
            </a:r>
            <a:endParaRPr lang="en-US" sz="2400" b="1" dirty="0">
              <a:latin typeface="#9Slide03 SFU Futura_12" panose="020B0604020202020204" charset="0"/>
              <a:ea typeface="Times New Roman" panose="02020603050405020304" pitchFamily="18" charset="0"/>
            </a:endParaRPr>
          </a:p>
        </p:txBody>
      </p:sp>
      <p:pic>
        <p:nvPicPr>
          <p:cNvPr id="38" name="Picture 4" descr="Thêm 31 bệnh nhân có xét nghiệm âm tính từ lần 2 trở lên | ĐÀI PHÁT THANH  VÀ TRUYỀN HÌNH BÌNH DƯƠNG"/>
          <p:cNvPicPr>
            <a:picLocks noChangeAspect="1" noChangeArrowheads="1"/>
          </p:cNvPicPr>
          <p:nvPr/>
        </p:nvPicPr>
        <p:blipFill rotWithShape="1">
          <a:blip r:embed="rId5" cstate="hqprint">
            <a:extLst>
              <a:ext uri="{28A0092B-C50C-407E-A947-70E740481C1C}">
                <a14:useLocalDpi xmlns:a14="http://schemas.microsoft.com/office/drawing/2010/main" val="0"/>
              </a:ext>
            </a:extLst>
          </a:blip>
          <a:srcRect l="6641" t="25124" r="6895" b="22755"/>
          <a:stretch/>
        </p:blipFill>
        <p:spPr bwMode="auto">
          <a:xfrm>
            <a:off x="278985" y="5516636"/>
            <a:ext cx="923613" cy="556758"/>
          </a:xfrm>
          <a:prstGeom prst="rect">
            <a:avLst/>
          </a:prstGeom>
          <a:noFill/>
          <a:ln>
            <a:noFill/>
          </a:ln>
          <a:extLst/>
        </p:spPr>
      </p:pic>
      <p:pic>
        <p:nvPicPr>
          <p:cNvPr id="6146" name="Picture 2" descr="Máy Tính Biểu Tượng Bông Tuyết - bông tuyết png tải về - Miễn phí trong  suốt Lá png Tải về."/>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rcRect l="27519" r="26982"/>
          <a:stretch/>
        </p:blipFill>
        <p:spPr bwMode="auto">
          <a:xfrm>
            <a:off x="4847992" y="4914862"/>
            <a:ext cx="1301698" cy="1589375"/>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Ocean Wave Emoji Sticker! Get your favorite emoji stickers and magnets at  StuckonEmojis.com #emoji | Emoji stickers, Wave emoji, Waves"/>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10025" y="2801495"/>
            <a:ext cx="1432379" cy="1441929"/>
          </a:xfrm>
          <a:prstGeom prst="rect">
            <a:avLst/>
          </a:prstGeom>
          <a:noFill/>
          <a:extLst>
            <a:ext uri="{909E8E84-426E-40DD-AFC4-6F175D3DCCD1}">
              <a14:hiddenFill xmlns:a14="http://schemas.microsoft.com/office/drawing/2010/main">
                <a:solidFill>
                  <a:srgbClr val="FFFFFF"/>
                </a:solidFill>
              </a14:hiddenFill>
            </a:ext>
          </a:extLst>
        </p:spPr>
      </p:pic>
      <p:sp>
        <p:nvSpPr>
          <p:cNvPr id="41" name="Rectangle 40"/>
          <p:cNvSpPr/>
          <p:nvPr/>
        </p:nvSpPr>
        <p:spPr>
          <a:xfrm>
            <a:off x="-263737" y="4420227"/>
            <a:ext cx="5462102" cy="535531"/>
          </a:xfrm>
          <a:prstGeom prst="rect">
            <a:avLst/>
          </a:prstGeom>
        </p:spPr>
        <p:txBody>
          <a:bodyPr wrap="square">
            <a:spAutoFit/>
          </a:bodyPr>
          <a:lstStyle/>
          <a:p>
            <a:pPr marL="408940" marR="0">
              <a:lnSpc>
                <a:spcPct val="120000"/>
              </a:lnSpc>
              <a:spcBef>
                <a:spcPts val="0"/>
              </a:spcBef>
              <a:spcAft>
                <a:spcPts val="0"/>
              </a:spcAft>
            </a:pPr>
            <a:r>
              <a:rPr lang="nl-NL" sz="2400" b="1" dirty="0" smtClean="0">
                <a:latin typeface="#9Slide03 SFU Futura_12" panose="020B0604020202020204" charset="0"/>
                <a:ea typeface="Tahoma" panose="020B0604030504040204" pitchFamily="34" charset="0"/>
              </a:rPr>
              <a:t>-  Ranh </a:t>
            </a:r>
            <a:r>
              <a:rPr lang="nl-NL" sz="2400" b="1" dirty="0">
                <a:latin typeface="#9Slide03 SFU Futura_12" panose="020B0604020202020204" charset="0"/>
                <a:ea typeface="Tahoma" panose="020B0604030504040204" pitchFamily="34" charset="0"/>
              </a:rPr>
              <a:t>giới với châu </a:t>
            </a:r>
            <a:r>
              <a:rPr lang="nl-NL" sz="2400" b="1" dirty="0" smtClean="0">
                <a:latin typeface="#9Slide03 SFU Futura_12" panose="020B0604020202020204" charset="0"/>
                <a:ea typeface="Tahoma" panose="020B0604030504040204" pitchFamily="34" charset="0"/>
              </a:rPr>
              <a:t>Á: dãy </a:t>
            </a:r>
            <a:r>
              <a:rPr lang="nl-NL" sz="2400" b="1" dirty="0">
                <a:latin typeface="#9Slide03 SFU Futura_12" panose="020B0604020202020204" charset="0"/>
                <a:ea typeface="Tahoma" panose="020B0604030504040204" pitchFamily="34" charset="0"/>
              </a:rPr>
              <a:t>U-ran</a:t>
            </a:r>
            <a:endParaRPr lang="en-US" sz="2400" b="1" dirty="0">
              <a:latin typeface="#9Slide03 SFU Futura_12" panose="020B0604020202020204" charset="0"/>
            </a:endParaRPr>
          </a:p>
        </p:txBody>
      </p:sp>
      <p:graphicFrame>
        <p:nvGraphicFramePr>
          <p:cNvPr id="19" name="Table 18"/>
          <p:cNvGraphicFramePr>
            <a:graphicFrameLocks noGrp="1"/>
          </p:cNvGraphicFramePr>
          <p:nvPr>
            <p:extLst>
              <p:ext uri="{D42A27DB-BD31-4B8C-83A1-F6EECF244321}">
                <p14:modId xmlns:p14="http://schemas.microsoft.com/office/powerpoint/2010/main" val="918662525"/>
              </p:ext>
            </p:extLst>
          </p:nvPr>
        </p:nvGraphicFramePr>
        <p:xfrm>
          <a:off x="7693975" y="6507480"/>
          <a:ext cx="3111437" cy="350520"/>
        </p:xfrm>
        <a:graphic>
          <a:graphicData uri="http://schemas.openxmlformats.org/drawingml/2006/table">
            <a:tbl>
              <a:tblPr>
                <a:tableStyleId>{5C22544A-7EE6-4342-B048-85BDC9FD1C3A}</a:tableStyleId>
              </a:tblPr>
              <a:tblGrid>
                <a:gridCol w="3111437">
                  <a:extLst>
                    <a:ext uri="{9D8B030D-6E8A-4147-A177-3AD203B41FA5}">
                      <a16:colId xmlns:a16="http://schemas.microsoft.com/office/drawing/2014/main" val="4061028528"/>
                    </a:ext>
                  </a:extLst>
                </a:gridCol>
              </a:tblGrid>
              <a:tr h="0">
                <a:tc>
                  <a:txBody>
                    <a:bodyPr/>
                    <a:lstStyle/>
                    <a:p>
                      <a:pPr marL="0" marR="0" indent="0" algn="ctr">
                        <a:lnSpc>
                          <a:spcPct val="115000"/>
                        </a:lnSpc>
                        <a:spcBef>
                          <a:spcPts val="0"/>
                        </a:spcBef>
                        <a:spcAft>
                          <a:spcPts val="0"/>
                        </a:spcAft>
                        <a:buFontTx/>
                        <a:buNone/>
                      </a:pPr>
                      <a:r>
                        <a:rPr lang="en-US" sz="2000" b="1" dirty="0" err="1" smtClean="0">
                          <a:effectLst/>
                          <a:latin typeface="#9Slide03 SFU Futura_12" panose="020B0604020202020204" charset="0"/>
                          <a:ea typeface="+mn-ea"/>
                        </a:rPr>
                        <a:t>Bản</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đồ</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tự</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nhiên</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châu</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Âu</a:t>
                      </a:r>
                      <a:endParaRPr lang="en-US" sz="18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22" name="Table 21"/>
          <p:cNvGraphicFramePr>
            <a:graphicFrameLocks noGrp="1"/>
          </p:cNvGraphicFramePr>
          <p:nvPr>
            <p:extLst>
              <p:ext uri="{D42A27DB-BD31-4B8C-83A1-F6EECF244321}">
                <p14:modId xmlns:p14="http://schemas.microsoft.com/office/powerpoint/2010/main" val="17157722"/>
              </p:ext>
            </p:extLst>
          </p:nvPr>
        </p:nvGraphicFramePr>
        <p:xfrm>
          <a:off x="197364" y="2025789"/>
          <a:ext cx="5986466" cy="771144"/>
        </p:xfrm>
        <a:graphic>
          <a:graphicData uri="http://schemas.openxmlformats.org/drawingml/2006/table">
            <a:tbl>
              <a:tblPr>
                <a:tableStyleId>{5C22544A-7EE6-4342-B048-85BDC9FD1C3A}</a:tableStyleId>
              </a:tblPr>
              <a:tblGrid>
                <a:gridCol w="5986466">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effectLst/>
                          <a:latin typeface="#9Slide03 SFU Futura_12" panose="020B0604020202020204" charset="0"/>
                        </a:rPr>
                        <a:t>- </a:t>
                      </a:r>
                      <a:r>
                        <a:rPr lang="en-US" sz="2400" b="1" dirty="0" err="1" smtClean="0">
                          <a:effectLst/>
                          <a:latin typeface="#9Slide03 SFU Futura_12" panose="020B0604020202020204" charset="0"/>
                        </a:rPr>
                        <a:t>Diện</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tích</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khá</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nhỏ</a:t>
                      </a:r>
                      <a:r>
                        <a:rPr lang="en-US" sz="2400" b="1" baseline="0" dirty="0" smtClean="0">
                          <a:effectLst/>
                          <a:latin typeface="#9Slide03 SFU Futura_12" panose="020B0604020202020204" charset="0"/>
                        </a:rPr>
                        <a:t>: 10,5 </a:t>
                      </a:r>
                      <a:r>
                        <a:rPr lang="en-US" sz="2400" b="1" baseline="0" dirty="0" err="1" smtClean="0">
                          <a:effectLst/>
                          <a:latin typeface="#9Slide03 SFU Futura_12" panose="020B0604020202020204" charset="0"/>
                        </a:rPr>
                        <a:t>triệu</a:t>
                      </a:r>
                      <a:r>
                        <a:rPr lang="en-US" sz="2400" b="1" baseline="0" dirty="0" smtClean="0">
                          <a:effectLst/>
                          <a:latin typeface="#9Slide03 SFU Futura_12" panose="020B0604020202020204" charset="0"/>
                        </a:rPr>
                        <a:t> km</a:t>
                      </a:r>
                      <a:r>
                        <a:rPr lang="en-US" sz="2400" b="1" baseline="30000" dirty="0" smtClean="0">
                          <a:effectLst/>
                          <a:latin typeface="#9Slide03 SFU Futura_12" panose="020B0604020202020204" charset="0"/>
                        </a:rPr>
                        <a:t>2</a:t>
                      </a:r>
                      <a:r>
                        <a:rPr lang="en-US" sz="2400" b="1" baseline="0" dirty="0" smtClean="0">
                          <a:effectLst/>
                          <a:latin typeface="#9Slide03 SFU Futura_12" panose="020B0604020202020204" charset="0"/>
                        </a:rPr>
                        <a:t> </a:t>
                      </a:r>
                      <a:r>
                        <a:rPr lang="en-US" sz="2000" b="1" baseline="0" dirty="0" smtClean="0">
                          <a:effectLst/>
                          <a:latin typeface="#9Slide03 SFU Futura_12" panose="020B0604020202020204" charset="0"/>
                        </a:rPr>
                        <a:t>(</a:t>
                      </a:r>
                      <a:r>
                        <a:rPr lang="en-US" sz="2000" b="1" baseline="0" dirty="0" err="1" smtClean="0">
                          <a:effectLst/>
                          <a:latin typeface="#9Slide03 SFU Futura_12" panose="020B0604020202020204" charset="0"/>
                        </a:rPr>
                        <a:t>chỉ</a:t>
                      </a:r>
                      <a:r>
                        <a:rPr lang="en-US" sz="2000" b="1" baseline="0" dirty="0" smtClean="0">
                          <a:effectLst/>
                          <a:latin typeface="#9Slide03 SFU Futura_12" panose="020B0604020202020204" charset="0"/>
                        </a:rPr>
                        <a:t> </a:t>
                      </a:r>
                      <a:r>
                        <a:rPr lang="en-US" sz="2000" b="1" baseline="0" dirty="0" err="1" smtClean="0">
                          <a:effectLst/>
                          <a:latin typeface="#9Slide03 SFU Futura_12" panose="020B0604020202020204" charset="0"/>
                        </a:rPr>
                        <a:t>lớn</a:t>
                      </a:r>
                      <a:r>
                        <a:rPr lang="en-US" sz="2000" b="1" baseline="0" dirty="0" smtClean="0">
                          <a:effectLst/>
                          <a:latin typeface="#9Slide03 SFU Futura_12" panose="020B0604020202020204" charset="0"/>
                        </a:rPr>
                        <a:t> </a:t>
                      </a:r>
                      <a:r>
                        <a:rPr lang="en-US" sz="2000" b="1" baseline="0" dirty="0" err="1" smtClean="0">
                          <a:effectLst/>
                          <a:latin typeface="#9Slide03 SFU Futura_12" panose="020B0604020202020204" charset="0"/>
                        </a:rPr>
                        <a:t>hơn</a:t>
                      </a:r>
                      <a:r>
                        <a:rPr lang="en-US" sz="2000" b="1" baseline="0" dirty="0" smtClean="0">
                          <a:effectLst/>
                          <a:latin typeface="#9Slide03 SFU Futura_12" panose="020B0604020202020204" charset="0"/>
                        </a:rPr>
                        <a:t> </a:t>
                      </a:r>
                      <a:r>
                        <a:rPr lang="en-US" sz="2000" b="1" baseline="0" dirty="0" err="1" smtClean="0">
                          <a:effectLst/>
                          <a:latin typeface="#9Slide03 SFU Futura_12" panose="020B0604020202020204" charset="0"/>
                        </a:rPr>
                        <a:t>châu</a:t>
                      </a:r>
                      <a:r>
                        <a:rPr lang="en-US" sz="2000" b="1" baseline="0" dirty="0" smtClean="0">
                          <a:effectLst/>
                          <a:latin typeface="#9Slide03 SFU Futura_12" panose="020B0604020202020204" charset="0"/>
                        </a:rPr>
                        <a:t> </a:t>
                      </a:r>
                      <a:r>
                        <a:rPr lang="en-US" sz="2000" b="1" baseline="0" dirty="0" err="1" smtClean="0">
                          <a:effectLst/>
                          <a:latin typeface="#9Slide03 SFU Futura_12" panose="020B0604020202020204" charset="0"/>
                        </a:rPr>
                        <a:t>Đại</a:t>
                      </a:r>
                      <a:r>
                        <a:rPr lang="en-US" sz="2000" b="1" baseline="0" dirty="0" smtClean="0">
                          <a:effectLst/>
                          <a:latin typeface="#9Slide03 SFU Futura_12" panose="020B0604020202020204" charset="0"/>
                        </a:rPr>
                        <a:t> </a:t>
                      </a:r>
                      <a:r>
                        <a:rPr lang="en-US" sz="2000" b="1" baseline="0" dirty="0" err="1" smtClean="0">
                          <a:effectLst/>
                          <a:latin typeface="#9Slide03 SFU Futura_12" panose="020B0604020202020204" charset="0"/>
                        </a:rPr>
                        <a:t>Dương</a:t>
                      </a:r>
                      <a:r>
                        <a:rPr lang="en-US" sz="2000" b="1" baseline="0" dirty="0" smtClean="0">
                          <a:effectLst/>
                          <a:latin typeface="#9Slide03 SFU Futura_12" panose="020B0604020202020204" charset="0"/>
                        </a:rPr>
                        <a:t>)</a:t>
                      </a:r>
                      <a:endParaRPr lang="en-US" sz="18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pic>
        <p:nvPicPr>
          <p:cNvPr id="3" name="Picture 2"/>
          <p:cNvPicPr>
            <a:picLocks noChangeAspect="1"/>
          </p:cNvPicPr>
          <p:nvPr/>
        </p:nvPicPr>
        <p:blipFill>
          <a:blip r:embed="rId9"/>
          <a:stretch>
            <a:fillRect/>
          </a:stretch>
        </p:blipFill>
        <p:spPr>
          <a:xfrm>
            <a:off x="6142404" y="108773"/>
            <a:ext cx="5930534" cy="6204634"/>
          </a:xfrm>
          <a:prstGeom prst="rect">
            <a:avLst/>
          </a:prstGeom>
        </p:spPr>
      </p:pic>
      <p:sp>
        <p:nvSpPr>
          <p:cNvPr id="21" name="Oval 20"/>
          <p:cNvSpPr/>
          <p:nvPr/>
        </p:nvSpPr>
        <p:spPr>
          <a:xfrm rot="19718533">
            <a:off x="11022610" y="899970"/>
            <a:ext cx="669474" cy="251654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98065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10" presetClass="entr" presetSubtype="0"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500"/>
                                        <p:tgtEl>
                                          <p:spTgt spid="36"/>
                                        </p:tgtEl>
                                      </p:cBhvr>
                                    </p:animEffect>
                                  </p:childTnLst>
                                </p:cTn>
                              </p:par>
                              <p:par>
                                <p:cTn id="21" presetID="10" presetClass="entr" presetSubtype="0" fill="hold" nodeType="withEffect">
                                  <p:stCondLst>
                                    <p:cond delay="0"/>
                                  </p:stCondLst>
                                  <p:childTnLst>
                                    <p:set>
                                      <p:cBhvr>
                                        <p:cTn id="22" dur="1" fill="hold">
                                          <p:stCondLst>
                                            <p:cond delay="0"/>
                                          </p:stCondLst>
                                        </p:cTn>
                                        <p:tgtEl>
                                          <p:spTgt spid="6148"/>
                                        </p:tgtEl>
                                        <p:attrNameLst>
                                          <p:attrName>style.visibility</p:attrName>
                                        </p:attrNameLst>
                                      </p:cBhvr>
                                      <p:to>
                                        <p:strVal val="visible"/>
                                      </p:to>
                                    </p:set>
                                    <p:animEffect transition="in" filter="fade">
                                      <p:cBhvr>
                                        <p:cTn id="23" dur="500"/>
                                        <p:tgtEl>
                                          <p:spTgt spid="614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500"/>
                                        <p:tgtEl>
                                          <p:spTgt spid="4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nodeType="withEffect">
                                  <p:stCondLst>
                                    <p:cond delay="0"/>
                                  </p:stCondLst>
                                  <p:childTnLst>
                                    <p:set>
                                      <p:cBhvr>
                                        <p:cTn id="41" dur="1" fill="hold">
                                          <p:stCondLst>
                                            <p:cond delay="0"/>
                                          </p:stCondLst>
                                        </p:cTn>
                                        <p:tgtEl>
                                          <p:spTgt spid="6146"/>
                                        </p:tgtEl>
                                        <p:attrNameLst>
                                          <p:attrName>style.visibility</p:attrName>
                                        </p:attrNameLst>
                                      </p:cBhvr>
                                      <p:to>
                                        <p:strVal val="visible"/>
                                      </p:to>
                                    </p:set>
                                    <p:animEffect transition="in" filter="fade">
                                      <p:cBhvr>
                                        <p:cTn id="42"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6" grpId="0"/>
      <p:bldP spid="41" grpId="0"/>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Table 22"/>
          <p:cNvGraphicFramePr>
            <a:graphicFrameLocks noGrp="1"/>
          </p:cNvGraphicFramePr>
          <p:nvPr>
            <p:extLst/>
          </p:nvPr>
        </p:nvGraphicFramePr>
        <p:xfrm>
          <a:off x="7694505" y="6507480"/>
          <a:ext cx="3111437" cy="350520"/>
        </p:xfrm>
        <a:graphic>
          <a:graphicData uri="http://schemas.openxmlformats.org/drawingml/2006/table">
            <a:tbl>
              <a:tblPr>
                <a:tableStyleId>{5C22544A-7EE6-4342-B048-85BDC9FD1C3A}</a:tableStyleId>
              </a:tblPr>
              <a:tblGrid>
                <a:gridCol w="3111437">
                  <a:extLst>
                    <a:ext uri="{9D8B030D-6E8A-4147-A177-3AD203B41FA5}">
                      <a16:colId xmlns:a16="http://schemas.microsoft.com/office/drawing/2014/main" val="4061028528"/>
                    </a:ext>
                  </a:extLst>
                </a:gridCol>
              </a:tblGrid>
              <a:tr h="0">
                <a:tc>
                  <a:txBody>
                    <a:bodyPr/>
                    <a:lstStyle/>
                    <a:p>
                      <a:pPr marL="0" marR="0" indent="0" algn="ctr">
                        <a:lnSpc>
                          <a:spcPct val="115000"/>
                        </a:lnSpc>
                        <a:spcBef>
                          <a:spcPts val="0"/>
                        </a:spcBef>
                        <a:spcAft>
                          <a:spcPts val="0"/>
                        </a:spcAft>
                        <a:buFontTx/>
                        <a:buNone/>
                      </a:pPr>
                      <a:r>
                        <a:rPr lang="en-US" sz="2000" b="1" dirty="0" err="1" smtClean="0">
                          <a:effectLst/>
                          <a:latin typeface="#9Slide03 SFU Futura_12" panose="020B0604020202020204" charset="0"/>
                          <a:ea typeface="+mn-ea"/>
                        </a:rPr>
                        <a:t>Bản</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đồ</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tự</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nhiên</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châu</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Âu</a:t>
                      </a:r>
                      <a:endParaRPr lang="en-US" sz="18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pSp>
        <p:nvGrpSpPr>
          <p:cNvPr id="3" name="Group 2"/>
          <p:cNvGrpSpPr/>
          <p:nvPr/>
        </p:nvGrpSpPr>
        <p:grpSpPr>
          <a:xfrm>
            <a:off x="2561006" y="-74689"/>
            <a:ext cx="7073019" cy="906430"/>
            <a:chOff x="28383" y="-2947"/>
            <a:chExt cx="7073019" cy="906430"/>
          </a:xfrm>
        </p:grpSpPr>
        <p:grpSp>
          <p:nvGrpSpPr>
            <p:cNvPr id="52" name="Group 51"/>
            <p:cNvGrpSpPr/>
            <p:nvPr/>
          </p:nvGrpSpPr>
          <p:grpSpPr>
            <a:xfrm>
              <a:off x="246333" y="114300"/>
              <a:ext cx="6855069" cy="789183"/>
              <a:chOff x="-2491248" y="23612"/>
              <a:chExt cx="5198216" cy="877218"/>
            </a:xfrm>
          </p:grpSpPr>
          <p:sp>
            <p:nvSpPr>
              <p:cNvPr id="54" name="Rectangle: Rounded Corners 17">
                <a:extLst>
                  <a:ext uri="{FF2B5EF4-FFF2-40B4-BE49-F238E27FC236}">
                    <a16:creationId xmlns:a16="http://schemas.microsoft.com/office/drawing/2014/main" id="{FAD1B7D5-53C9-4DD5-8454-63D6FF634185}"/>
                  </a:ext>
                </a:extLst>
              </p:cNvPr>
              <p:cNvSpPr/>
              <p:nvPr/>
            </p:nvSpPr>
            <p:spPr>
              <a:xfrm>
                <a:off x="-2491248" y="23612"/>
                <a:ext cx="5111152" cy="797071"/>
              </a:xfrm>
              <a:prstGeom prst="roundRect">
                <a:avLst>
                  <a:gd name="adj" fmla="val 42559"/>
                </a:avLst>
              </a:prstGeom>
              <a:solidFill>
                <a:srgbClr val="0033CC"/>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55" name="TextBox 54">
                <a:extLst>
                  <a:ext uri="{FF2B5EF4-FFF2-40B4-BE49-F238E27FC236}">
                    <a16:creationId xmlns:a16="http://schemas.microsoft.com/office/drawing/2014/main" id="{4EC68D7C-3C39-4B6F-8758-427A97DB07ED}"/>
                  </a:ext>
                </a:extLst>
              </p:cNvPr>
              <p:cNvSpPr txBox="1"/>
              <p:nvPr/>
            </p:nvSpPr>
            <p:spPr>
              <a:xfrm>
                <a:off x="-2156636" y="45556"/>
                <a:ext cx="4863604" cy="85527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smtClean="0">
                    <a:ln>
                      <a:noFill/>
                    </a:ln>
                    <a:solidFill>
                      <a:schemeClr val="bg1"/>
                    </a:solidFill>
                    <a:effectLst/>
                    <a:uLnTx/>
                    <a:uFillTx/>
                    <a:latin typeface="#9Slide03 SFU Futura_12" panose="020B0604020202020204" charset="0"/>
                  </a:rPr>
                  <a:t>2. </a:t>
                </a:r>
                <a:r>
                  <a:rPr lang="en-US" sz="4400" b="1" dirty="0" smtClean="0">
                    <a:solidFill>
                      <a:schemeClr val="bg1"/>
                    </a:solidFill>
                    <a:latin typeface="#9Slide03 SFU Futura_12" panose="020B0604020202020204" charset="0"/>
                  </a:rPr>
                  <a:t>ĐẶC ĐIỂM TỰ NHIÊN</a:t>
                </a:r>
                <a:endParaRPr kumimoji="0" lang="vi-VN" sz="4400" b="1" i="0" u="none" strike="noStrike" kern="1200" cap="none" spc="0" normalizeH="0" baseline="0" noProof="0" dirty="0">
                  <a:ln>
                    <a:noFill/>
                  </a:ln>
                  <a:solidFill>
                    <a:schemeClr val="bg1"/>
                  </a:solidFill>
                  <a:effectLst/>
                  <a:uLnTx/>
                  <a:uFillTx/>
                  <a:latin typeface="#9Slide03 SFU Futura_12" panose="020B0604020202020204" charset="0"/>
                </a:endParaRPr>
              </a:p>
            </p:txBody>
          </p:sp>
        </p:grpSp>
        <p:pic>
          <p:nvPicPr>
            <p:cNvPr id="41" name="Picture 2" descr="Thời Tiết Khí Hậu Khí Tượng Máy Tính Biểu Tượng Gió - mây png tải về - Miễn  phí trong suốt Khu Vực png Tải về."/>
            <p:cNvPicPr>
              <a:picLocks noChangeAspect="1" noChangeArrowheads="1"/>
            </p:cNvPicPr>
            <p:nvPr/>
          </p:nvPicPr>
          <p:blipFill rotWithShape="1">
            <a:blip r:embed="rId3" cstate="hqprint">
              <a:extLst>
                <a:ext uri="{BEBA8EAE-BF5A-486C-A8C5-ECC9F3942E4B}">
                  <a14:imgProps xmlns:a14="http://schemas.microsoft.com/office/drawing/2010/main">
                    <a14:imgLayer r:embed="rId4">
                      <a14:imgEffect>
                        <a14:backgroundRemoval t="10000" b="90000" l="10000" r="90000">
                          <a14:foregroundMark x1="26889" y1="30192" x2="26889" y2="30192"/>
                          <a14:foregroundMark x1="26889" y1="30192" x2="26889" y2="30192"/>
                          <a14:foregroundMark x1="25333" y1="38846" x2="25333" y2="38846"/>
                          <a14:foregroundMark x1="25000" y1="38846" x2="25000" y2="38846"/>
                          <a14:foregroundMark x1="27667" y1="20385" x2="27667" y2="20385"/>
                          <a14:foregroundMark x1="27667" y1="20385" x2="27667" y2="20385"/>
                          <a14:foregroundMark x1="33667" y1="15962" x2="33667" y2="15962"/>
                          <a14:foregroundMark x1="33667" y1="15962" x2="33667" y2="15962"/>
                          <a14:foregroundMark x1="39667" y1="13077" x2="39667" y2="13077"/>
                          <a14:foregroundMark x1="39667" y1="13077" x2="39667" y2="13077"/>
                          <a14:foregroundMark x1="45667" y1="16346" x2="45667" y2="16346"/>
                          <a14:foregroundMark x1="45667" y1="16346" x2="45667" y2="16346"/>
                          <a14:foregroundMark x1="50556" y1="19231" x2="50556" y2="19231"/>
                          <a14:foregroundMark x1="50556" y1="19231" x2="50556" y2="19231"/>
                        </a14:backgroundRemoval>
                      </a14:imgEffect>
                    </a14:imgLayer>
                  </a14:imgProps>
                </a:ext>
                <a:ext uri="{28A0092B-C50C-407E-A947-70E740481C1C}">
                  <a14:useLocalDpi xmlns:a14="http://schemas.microsoft.com/office/drawing/2010/main" val="0"/>
                </a:ext>
              </a:extLst>
            </a:blip>
            <a:srcRect l="20519" r="20481"/>
            <a:stretch/>
          </p:blipFill>
          <p:spPr bwMode="auto">
            <a:xfrm>
              <a:off x="28383" y="-2947"/>
              <a:ext cx="909336" cy="890498"/>
            </a:xfrm>
            <a:prstGeom prst="rect">
              <a:avLst/>
            </a:prstGeom>
            <a:noFill/>
            <a:extLst>
              <a:ext uri="{909E8E84-426E-40DD-AFC4-6F175D3DCCD1}">
                <a14:hiddenFill xmlns:a14="http://schemas.microsoft.com/office/drawing/2010/main">
                  <a:solidFill>
                    <a:srgbClr val="FFFFFF"/>
                  </a:solidFill>
                </a14:hiddenFill>
              </a:ext>
            </a:extLst>
          </p:spPr>
        </p:pic>
      </p:grpSp>
      <p:sp>
        <p:nvSpPr>
          <p:cNvPr id="46" name="Rectangle: Rounded Corners 7">
            <a:extLst>
              <a:ext uri="{FF2B5EF4-FFF2-40B4-BE49-F238E27FC236}">
                <a16:creationId xmlns:a16="http://schemas.microsoft.com/office/drawing/2014/main" id="{BE55959A-1F2C-46C2-9FCD-F989F5DD87B7}"/>
              </a:ext>
            </a:extLst>
          </p:cNvPr>
          <p:cNvSpPr/>
          <p:nvPr/>
        </p:nvSpPr>
        <p:spPr>
          <a:xfrm>
            <a:off x="112897" y="1143538"/>
            <a:ext cx="4296335" cy="531410"/>
          </a:xfrm>
          <a:prstGeom prst="roundRect">
            <a:avLst/>
          </a:prstGeom>
          <a:solidFill>
            <a:schemeClr val="accent5">
              <a:lumMod val="40000"/>
              <a:lumOff val="6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chemeClr val="tx1"/>
                </a:solidFill>
                <a:latin typeface="#9Slide03 SFU Futura_12" panose="00000400000000000000" pitchFamily="2" charset="0"/>
                <a:cs typeface="Arial" panose="020B0604020202020204" pitchFamily="34" charset="0"/>
              </a:rPr>
              <a:t>Hoạt</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động</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smtClean="0">
                <a:solidFill>
                  <a:schemeClr val="tx1"/>
                </a:solidFill>
                <a:latin typeface="#9Slide03 SFU Futura_12" panose="00000400000000000000" pitchFamily="2" charset="0"/>
                <a:cs typeface="Arial" panose="020B0604020202020204" pitchFamily="34" charset="0"/>
              </a:rPr>
              <a:t>4 </a:t>
            </a:r>
            <a:r>
              <a:rPr lang="en-US" sz="2600" b="1" dirty="0" err="1">
                <a:solidFill>
                  <a:schemeClr val="tx1"/>
                </a:solidFill>
                <a:latin typeface="#9Slide03 SFU Futura_12" panose="00000400000000000000" pitchFamily="2" charset="0"/>
                <a:cs typeface="Arial" panose="020B0604020202020204" pitchFamily="34" charset="0"/>
              </a:rPr>
              <a:t>nhóm</a:t>
            </a:r>
            <a:endParaRPr lang="en-US" sz="2600" b="1" dirty="0">
              <a:solidFill>
                <a:schemeClr val="tx1"/>
              </a:solidFill>
              <a:latin typeface="#9Slide03 SFU Futura_12" panose="00000400000000000000" pitchFamily="2" charset="0"/>
              <a:cs typeface="Arial" panose="020B0604020202020204" pitchFamily="34" charset="0"/>
            </a:endParaRPr>
          </a:p>
        </p:txBody>
      </p:sp>
      <p:sp>
        <p:nvSpPr>
          <p:cNvPr id="47" name="Rectangle: Rounded Corners 7">
            <a:extLst>
              <a:ext uri="{FF2B5EF4-FFF2-40B4-BE49-F238E27FC236}">
                <a16:creationId xmlns:a16="http://schemas.microsoft.com/office/drawing/2014/main" id="{53C967EF-6321-45EB-B34B-D99D778ACFBD}"/>
              </a:ext>
            </a:extLst>
          </p:cNvPr>
          <p:cNvSpPr/>
          <p:nvPr/>
        </p:nvSpPr>
        <p:spPr>
          <a:xfrm>
            <a:off x="112897" y="1844030"/>
            <a:ext cx="4279081" cy="577388"/>
          </a:xfrm>
          <a:prstGeom prst="roundRect">
            <a:avLst/>
          </a:prstGeom>
          <a:no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rgbClr val="002060"/>
                </a:solidFill>
                <a:latin typeface="#9Slide03 SFU Futura_12" panose="00000400000000000000" pitchFamily="2" charset="0"/>
                <a:cs typeface="Arial" panose="020B0604020202020204" pitchFamily="34" charset="0"/>
              </a:rPr>
              <a:t>Chuẩn</a:t>
            </a:r>
            <a:r>
              <a:rPr lang="en-US" sz="2600" b="1" dirty="0">
                <a:solidFill>
                  <a:srgbClr val="002060"/>
                </a:solidFill>
                <a:latin typeface="#9Slide03 SFU Futura_12" panose="00000400000000000000" pitchFamily="2" charset="0"/>
                <a:cs typeface="Arial" panose="020B0604020202020204" pitchFamily="34" charset="0"/>
              </a:rPr>
              <a:t> </a:t>
            </a:r>
            <a:r>
              <a:rPr lang="en-US" sz="2600" b="1" dirty="0" err="1">
                <a:solidFill>
                  <a:srgbClr val="002060"/>
                </a:solidFill>
                <a:latin typeface="#9Slide03 SFU Futura_12" panose="00000400000000000000" pitchFamily="2" charset="0"/>
                <a:cs typeface="Arial" panose="020B0604020202020204" pitchFamily="34" charset="0"/>
              </a:rPr>
              <a:t>bị</a:t>
            </a:r>
            <a:r>
              <a:rPr lang="en-US" sz="2600" b="1" dirty="0">
                <a:solidFill>
                  <a:srgbClr val="002060"/>
                </a:solidFill>
                <a:latin typeface="#9Slide03 SFU Futura_12" panose="00000400000000000000" pitchFamily="2" charset="0"/>
                <a:cs typeface="Arial" panose="020B0604020202020204" pitchFamily="34" charset="0"/>
              </a:rPr>
              <a:t> </a:t>
            </a:r>
            <a:r>
              <a:rPr lang="en-US" sz="2600" b="1" dirty="0" err="1" smtClean="0">
                <a:solidFill>
                  <a:srgbClr val="002060"/>
                </a:solidFill>
                <a:latin typeface="#9Slide03 SFU Futura_12" panose="00000400000000000000" pitchFamily="2" charset="0"/>
                <a:cs typeface="Arial" panose="020B0604020202020204" pitchFamily="34" charset="0"/>
              </a:rPr>
              <a:t>giấy</a:t>
            </a:r>
            <a:r>
              <a:rPr lang="en-US" sz="2600" b="1" dirty="0" smtClean="0">
                <a:solidFill>
                  <a:srgbClr val="002060"/>
                </a:solidFill>
                <a:latin typeface="#9Slide03 SFU Futura_12" panose="00000400000000000000" pitchFamily="2" charset="0"/>
                <a:cs typeface="Arial" panose="020B0604020202020204" pitchFamily="34" charset="0"/>
              </a:rPr>
              <a:t> A0, </a:t>
            </a:r>
            <a:r>
              <a:rPr lang="en-US" sz="2600" b="1" dirty="0" err="1" smtClean="0">
                <a:solidFill>
                  <a:srgbClr val="002060"/>
                </a:solidFill>
                <a:latin typeface="#9Slide03 SFU Futura_12" panose="00000400000000000000" pitchFamily="2" charset="0"/>
                <a:cs typeface="Arial" panose="020B0604020202020204" pitchFamily="34" charset="0"/>
              </a:rPr>
              <a:t>bút</a:t>
            </a:r>
            <a:r>
              <a:rPr lang="en-US" sz="2600" b="1" dirty="0" smtClean="0">
                <a:solidFill>
                  <a:srgbClr val="002060"/>
                </a:solidFill>
                <a:latin typeface="#9Slide03 SFU Futura_12" panose="00000400000000000000" pitchFamily="2" charset="0"/>
                <a:cs typeface="Arial" panose="020B0604020202020204" pitchFamily="34" charset="0"/>
              </a:rPr>
              <a:t> </a:t>
            </a:r>
            <a:r>
              <a:rPr lang="en-US" sz="2600" b="1" dirty="0" err="1" smtClean="0">
                <a:solidFill>
                  <a:srgbClr val="002060"/>
                </a:solidFill>
                <a:latin typeface="#9Slide03 SFU Futura_12" panose="00000400000000000000" pitchFamily="2" charset="0"/>
                <a:cs typeface="Arial" panose="020B0604020202020204" pitchFamily="34" charset="0"/>
              </a:rPr>
              <a:t>màu</a:t>
            </a:r>
            <a:endParaRPr lang="en-US" sz="2600" b="1" dirty="0">
              <a:solidFill>
                <a:srgbClr val="002060"/>
              </a:solidFill>
              <a:latin typeface="#9Slide03 SFU Futura_12" panose="00000400000000000000" pitchFamily="2" charset="0"/>
              <a:cs typeface="Arial" panose="020B0604020202020204" pitchFamily="34" charset="0"/>
            </a:endParaRPr>
          </a:p>
        </p:txBody>
      </p:sp>
      <p:sp>
        <p:nvSpPr>
          <p:cNvPr id="48" name="Rectangle: Rounded Corners 7">
            <a:extLst>
              <a:ext uri="{FF2B5EF4-FFF2-40B4-BE49-F238E27FC236}">
                <a16:creationId xmlns:a16="http://schemas.microsoft.com/office/drawing/2014/main" id="{3582B86B-BF97-4986-B5E7-3EF41E0CF4DB}"/>
              </a:ext>
            </a:extLst>
          </p:cNvPr>
          <p:cNvSpPr/>
          <p:nvPr/>
        </p:nvSpPr>
        <p:spPr>
          <a:xfrm>
            <a:off x="102430" y="2619836"/>
            <a:ext cx="4289548" cy="792534"/>
          </a:xfrm>
          <a:prstGeom prst="roundRect">
            <a:avLst/>
          </a:prstGeom>
          <a:solidFill>
            <a:schemeClr val="accent5">
              <a:lumMod val="40000"/>
              <a:lumOff val="6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smtClean="0">
                <a:solidFill>
                  <a:schemeClr val="tx1"/>
                </a:solidFill>
                <a:latin typeface="#9Slide03 SFU Futura_12" panose="00000400000000000000" pitchFamily="2" charset="0"/>
                <a:cs typeface="Arial" panose="020B0604020202020204" pitchFamily="34" charset="0"/>
              </a:rPr>
              <a:t>Đọc</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thông</a:t>
            </a:r>
            <a:r>
              <a:rPr lang="en-US" sz="2600" b="1" dirty="0" smtClean="0">
                <a:solidFill>
                  <a:schemeClr val="tx1"/>
                </a:solidFill>
                <a:latin typeface="#9Slide03 SFU Futura_12" panose="00000400000000000000" pitchFamily="2" charset="0"/>
                <a:cs typeface="Arial" panose="020B0604020202020204" pitchFamily="34" charset="0"/>
              </a:rPr>
              <a:t> tin SGK, </a:t>
            </a:r>
            <a:r>
              <a:rPr lang="en-US" sz="2600" b="1" dirty="0" err="1" smtClean="0">
                <a:solidFill>
                  <a:schemeClr val="tx1"/>
                </a:solidFill>
                <a:latin typeface="#9Slide03 SFU Futura_12" panose="00000400000000000000" pitchFamily="2" charset="0"/>
                <a:cs typeface="Arial" panose="020B0604020202020204" pitchFamily="34" charset="0"/>
              </a:rPr>
              <a:t>tìm</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hiểu</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về</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tự</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nhiên</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châu</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Âu</a:t>
            </a:r>
            <a:endParaRPr lang="en-US" sz="2600" b="1" dirty="0">
              <a:solidFill>
                <a:schemeClr val="tx1"/>
              </a:solidFill>
              <a:latin typeface="#9Slide03 SFU Futura_12" panose="00000400000000000000" pitchFamily="2" charset="0"/>
              <a:cs typeface="Arial" panose="020B0604020202020204" pitchFamily="34" charset="0"/>
            </a:endParaRPr>
          </a:p>
        </p:txBody>
      </p:sp>
      <p:sp>
        <p:nvSpPr>
          <p:cNvPr id="49" name="Rectangle: Rounded Corners 7">
            <a:extLst>
              <a:ext uri="{FF2B5EF4-FFF2-40B4-BE49-F238E27FC236}">
                <a16:creationId xmlns:a16="http://schemas.microsoft.com/office/drawing/2014/main" id="{D5397E9F-57CE-4CBC-BF7D-C7F3ACC44961}"/>
              </a:ext>
            </a:extLst>
          </p:cNvPr>
          <p:cNvSpPr/>
          <p:nvPr/>
        </p:nvSpPr>
        <p:spPr>
          <a:xfrm>
            <a:off x="99037" y="3601151"/>
            <a:ext cx="4296334" cy="544987"/>
          </a:xfrm>
          <a:prstGeom prst="roundRect">
            <a:avLst/>
          </a:prstGeom>
          <a:no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rgbClr val="002060"/>
                </a:solidFill>
                <a:latin typeface="#9Slide03 SFU Futura_12" panose="00000400000000000000" pitchFamily="2" charset="0"/>
                <a:cs typeface="Arial" panose="020B0604020202020204" pitchFamily="34" charset="0"/>
              </a:rPr>
              <a:t>Thời</a:t>
            </a:r>
            <a:r>
              <a:rPr lang="en-US" sz="2600" b="1" dirty="0">
                <a:solidFill>
                  <a:srgbClr val="002060"/>
                </a:solidFill>
                <a:latin typeface="#9Slide03 SFU Futura_12" panose="00000400000000000000" pitchFamily="2" charset="0"/>
                <a:cs typeface="Arial" panose="020B0604020202020204" pitchFamily="34" charset="0"/>
              </a:rPr>
              <a:t> </a:t>
            </a:r>
            <a:r>
              <a:rPr lang="en-US" sz="2600" b="1" dirty="0" err="1" smtClean="0">
                <a:solidFill>
                  <a:srgbClr val="002060"/>
                </a:solidFill>
                <a:latin typeface="#9Slide03 SFU Futura_12" panose="00000400000000000000" pitchFamily="2" charset="0"/>
                <a:cs typeface="Arial" panose="020B0604020202020204" pitchFamily="34" charset="0"/>
              </a:rPr>
              <a:t>gian</a:t>
            </a:r>
            <a:r>
              <a:rPr lang="en-US" sz="2600" b="1" dirty="0" smtClean="0">
                <a:solidFill>
                  <a:srgbClr val="002060"/>
                </a:solidFill>
                <a:latin typeface="#9Slide03 SFU Futura_12" panose="00000400000000000000" pitchFamily="2" charset="0"/>
                <a:cs typeface="Arial" panose="020B0604020202020204" pitchFamily="34" charset="0"/>
              </a:rPr>
              <a:t>: 5 </a:t>
            </a:r>
            <a:r>
              <a:rPr lang="en-US" sz="2600" b="1" dirty="0" err="1" smtClean="0">
                <a:solidFill>
                  <a:srgbClr val="002060"/>
                </a:solidFill>
                <a:latin typeface="#9Slide03 SFU Futura_12" panose="00000400000000000000" pitchFamily="2" charset="0"/>
                <a:cs typeface="Arial" panose="020B0604020202020204" pitchFamily="34" charset="0"/>
              </a:rPr>
              <a:t>phút</a:t>
            </a:r>
            <a:endParaRPr lang="en-US" sz="2600" b="1" dirty="0">
              <a:solidFill>
                <a:srgbClr val="002060"/>
              </a:solidFill>
              <a:latin typeface="#9Slide03 SFU Futura_12" panose="00000400000000000000" pitchFamily="2" charset="0"/>
              <a:cs typeface="Arial" panose="020B0604020202020204" pitchFamily="34" charset="0"/>
            </a:endParaRPr>
          </a:p>
        </p:txBody>
      </p:sp>
      <p:pic>
        <p:nvPicPr>
          <p:cNvPr id="51" name="Picture 50">
            <a:extLst>
              <a:ext uri="{FF2B5EF4-FFF2-40B4-BE49-F238E27FC236}">
                <a16:creationId xmlns:a16="http://schemas.microsoft.com/office/drawing/2014/main" id="{5D6E7CB2-DECE-4A7D-A15B-85B6D0E3F4A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7273" b="89697" l="9804" r="89542">
                        <a14:foregroundMark x1="27778" y1="46667" x2="41176" y2="23636"/>
                        <a14:foregroundMark x1="41176" y1="23636" x2="51634" y2="23636"/>
                        <a14:foregroundMark x1="59804" y1="49697" x2="41176" y2="48485"/>
                        <a14:foregroundMark x1="40523" y1="66061" x2="29412" y2="56364"/>
                        <a14:foregroundMark x1="48366" y1="61212" x2="54575" y2="41212"/>
                        <a14:foregroundMark x1="31373" y1="67879" x2="32026" y2="76970"/>
                        <a14:foregroundMark x1="18301" y1="26061" x2="28431" y2="59394"/>
                        <a14:foregroundMark x1="68627" y1="77576" x2="64052" y2="86061"/>
                        <a14:foregroundMark x1="79739" y1="55152" x2="79412" y2="67273"/>
                        <a14:foregroundMark x1="69935" y1="82424" x2="70261" y2="85455"/>
                        <a14:foregroundMark x1="34641" y1="78182" x2="34641" y2="88485"/>
                        <a14:foregroundMark x1="30719" y1="69091" x2="29085" y2="79394"/>
                        <a14:foregroundMark x1="27778" y1="65455" x2="21895" y2="59394"/>
                        <a14:foregroundMark x1="23203" y1="62424" x2="23203" y2="66061"/>
                        <a14:foregroundMark x1="28431" y1="12121" x2="31046" y2="30303"/>
                        <a14:foregroundMark x1="42157" y1="8485" x2="42157" y2="8485"/>
                        <a14:foregroundMark x1="61765" y1="7273" x2="61765" y2="7273"/>
                        <a14:foregroundMark x1="57190" y1="41818" x2="44444" y2="48485"/>
                        <a14:foregroundMark x1="49673" y1="34545" x2="39216" y2="44242"/>
                      </a14:backgroundRemoval>
                    </a14:imgEffect>
                  </a14:imgLayer>
                </a14:imgProps>
              </a:ext>
            </a:extLst>
          </a:blip>
          <a:stretch>
            <a:fillRect/>
          </a:stretch>
        </p:blipFill>
        <p:spPr>
          <a:xfrm>
            <a:off x="4491710" y="1020047"/>
            <a:ext cx="2041353" cy="1100730"/>
          </a:xfrm>
          <a:prstGeom prst="rect">
            <a:avLst/>
          </a:prstGeom>
        </p:spPr>
      </p:pic>
      <p:pic>
        <p:nvPicPr>
          <p:cNvPr id="60" name="Picture 2" descr="Giấy Mở Rộng Biểu Tượng - Véc tơ bút và giấy png tải về - Miễn phí trong  suốt Góc png Tải về.">
            <a:extLst>
              <a:ext uri="{FF2B5EF4-FFF2-40B4-BE49-F238E27FC236}">
                <a16:creationId xmlns:a16="http://schemas.microsoft.com/office/drawing/2014/main" id="{E563379A-F467-4019-AC1D-DBC6B18287CD}"/>
              </a:ext>
            </a:extLst>
          </p:cNvPr>
          <p:cNvPicPr>
            <a:picLocks noChangeAspect="1" noChangeArrowheads="1"/>
          </p:cNvPicPr>
          <p:nvPr/>
        </p:nvPicPr>
        <p:blipFill rotWithShape="1">
          <a:blip r:embed="rId7" cstate="hqprint">
            <a:extLst>
              <a:ext uri="{BEBA8EAE-BF5A-486C-A8C5-ECC9F3942E4B}">
                <a14:imgProps xmlns:a14="http://schemas.microsoft.com/office/drawing/2010/main">
                  <a14:imgLayer r:embed="rId8">
                    <a14:imgEffect>
                      <a14:backgroundRemoval t="1731" b="96731" l="10000" r="90000">
                        <a14:foregroundMark x1="65111" y1="90000" x2="65111" y2="90000"/>
                        <a14:foregroundMark x1="55444" y1="96923" x2="55444" y2="96923"/>
                        <a14:foregroundMark x1="39667" y1="8269" x2="39667" y2="8269"/>
                        <a14:foregroundMark x1="65889" y1="32692" x2="65889" y2="31923"/>
                        <a14:foregroundMark x1="72000" y1="23654" x2="72000" y2="23654"/>
                        <a14:foregroundMark x1="74889" y1="29231" x2="64222" y2="46538"/>
                        <a14:foregroundMark x1="30333" y1="20385" x2="30333" y2="20385"/>
                        <a14:foregroundMark x1="36444" y1="3269" x2="48333" y2="1731"/>
                        <a14:foregroundMark x1="46556" y1="75769" x2="40444" y2="74615"/>
                        <a14:foregroundMark x1="40444" y1="74615" x2="43778" y2="62115"/>
                      </a14:backgroundRemoval>
                    </a14:imgEffect>
                  </a14:imgLayer>
                </a14:imgProps>
              </a:ext>
              <a:ext uri="{28A0092B-C50C-407E-A947-70E740481C1C}">
                <a14:useLocalDpi xmlns:a14="http://schemas.microsoft.com/office/drawing/2010/main" val="0"/>
              </a:ext>
            </a:extLst>
          </a:blip>
          <a:srcRect l="22136" r="21865"/>
          <a:stretch/>
        </p:blipFill>
        <p:spPr bwMode="auto">
          <a:xfrm>
            <a:off x="5163834" y="2120777"/>
            <a:ext cx="933682" cy="963341"/>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4" descr="Hình ảnh Mbe Phong Cách Cần Thiết Hàng Ngày đồng Hồ Báo Thức Màu Xanh Lá  Cây Thương Mại Dễ, Mbe, Nhu Yếu Phẩm Hàng Ngày, Màu Xanh miễn phí tải tập">
            <a:extLst>
              <a:ext uri="{FF2B5EF4-FFF2-40B4-BE49-F238E27FC236}">
                <a16:creationId xmlns:a16="http://schemas.microsoft.com/office/drawing/2014/main" id="{A502EEEF-18B8-4A77-9404-58674D215B1E}"/>
              </a:ext>
            </a:extLst>
          </p:cNvPr>
          <p:cNvPicPr>
            <a:picLocks noChangeAspect="1" noChangeArrowheads="1"/>
          </p:cNvPicPr>
          <p:nvPr/>
        </p:nvPicPr>
        <p:blipFill rotWithShape="1">
          <a:blip r:embed="rId9" cstate="hqprint">
            <a:extLst>
              <a:ext uri="{BEBA8EAE-BF5A-486C-A8C5-ECC9F3942E4B}">
                <a14:imgProps xmlns:a14="http://schemas.microsoft.com/office/drawing/2010/main">
                  <a14:imgLayer r:embed="rId10">
                    <a14:imgEffect>
                      <a14:backgroundRemoval t="10000" b="90000" l="10000" r="90000">
                        <a14:foregroundMark x1="34167" y1="23417" x2="34167" y2="23417"/>
                        <a14:foregroundMark x1="37667" y1="29917" x2="29333" y2="19333"/>
                        <a14:foregroundMark x1="28750" y1="17417" x2="23333" y2="23667"/>
                        <a14:foregroundMark x1="23333" y1="23667" x2="22750" y2="23750"/>
                      </a14:backgroundRemoval>
                    </a14:imgEffect>
                  </a14:imgLayer>
                </a14:imgProps>
              </a:ext>
              <a:ext uri="{28A0092B-C50C-407E-A947-70E740481C1C}">
                <a14:useLocalDpi xmlns:a14="http://schemas.microsoft.com/office/drawing/2010/main" val="0"/>
              </a:ext>
            </a:extLst>
          </a:blip>
          <a:srcRect l="23333" t="12560" r="15604" b="27674"/>
          <a:stretch/>
        </p:blipFill>
        <p:spPr bwMode="auto">
          <a:xfrm>
            <a:off x="5013173" y="3302929"/>
            <a:ext cx="944716" cy="924650"/>
          </a:xfrm>
          <a:prstGeom prst="rect">
            <a:avLst/>
          </a:prstGeom>
          <a:noFill/>
          <a:extLst>
            <a:ext uri="{909E8E84-426E-40DD-AFC4-6F175D3DCCD1}">
              <a14:hiddenFill xmlns:a14="http://schemas.microsoft.com/office/drawing/2010/main">
                <a:solidFill>
                  <a:srgbClr val="FFFFFF"/>
                </a:solidFill>
              </a14:hiddenFill>
            </a:ext>
          </a:extLst>
        </p:spPr>
      </p:pic>
      <p:sp>
        <p:nvSpPr>
          <p:cNvPr id="62" name="Rectangle: Rounded Corners 7">
            <a:extLst>
              <a:ext uri="{FF2B5EF4-FFF2-40B4-BE49-F238E27FC236}">
                <a16:creationId xmlns:a16="http://schemas.microsoft.com/office/drawing/2014/main" id="{A3BA8D6A-4D01-49E4-8C32-23CAA2363653}"/>
              </a:ext>
            </a:extLst>
          </p:cNvPr>
          <p:cNvSpPr/>
          <p:nvPr/>
        </p:nvSpPr>
        <p:spPr>
          <a:xfrm>
            <a:off x="119916" y="5135018"/>
            <a:ext cx="1134756" cy="1622484"/>
          </a:xfrm>
          <a:prstGeom prst="roundRect">
            <a:avLst/>
          </a:prstGeom>
          <a:solidFill>
            <a:schemeClr val="accent5">
              <a:lumMod val="20000"/>
              <a:lumOff val="80000"/>
            </a:schemeClr>
          </a:solidFill>
          <a:ln w="3175">
            <a:solidFill>
              <a:schemeClr val="tx1"/>
            </a:solid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1"/>
                </a:solidFill>
                <a:latin typeface="#9Slide03 SFU Futura_12" panose="020B0604020202020204" charset="0"/>
                <a:cs typeface="Arial" panose="020B0604020202020204" pitchFamily="34" charset="0"/>
              </a:rPr>
              <a:t>Đ</a:t>
            </a:r>
            <a:r>
              <a:rPr lang="en-US" sz="2800" b="1" dirty="0" err="1" smtClean="0">
                <a:solidFill>
                  <a:schemeClr val="tx1"/>
                </a:solidFill>
                <a:latin typeface="#9Slide03 SFU Futura_12" panose="020B0604020202020204" charset="0"/>
                <a:cs typeface="Arial" panose="020B0604020202020204" pitchFamily="34" charset="0"/>
              </a:rPr>
              <a:t>ịa</a:t>
            </a:r>
            <a:r>
              <a:rPr lang="en-US" sz="2800" b="1" dirty="0" smtClean="0">
                <a:solidFill>
                  <a:schemeClr val="tx1"/>
                </a:solidFill>
                <a:latin typeface="#9Slide03 SFU Futura_12" panose="020B0604020202020204" charset="0"/>
                <a:cs typeface="Arial" panose="020B0604020202020204" pitchFamily="34" charset="0"/>
              </a:rPr>
              <a:t> </a:t>
            </a:r>
            <a:r>
              <a:rPr lang="en-US" sz="2800" b="1" dirty="0" err="1" smtClean="0">
                <a:solidFill>
                  <a:schemeClr val="tx1"/>
                </a:solidFill>
                <a:latin typeface="#9Slide03 SFU Futura_12" panose="020B0604020202020204" charset="0"/>
                <a:cs typeface="Arial" panose="020B0604020202020204" pitchFamily="34" charset="0"/>
              </a:rPr>
              <a:t>hình</a:t>
            </a:r>
            <a:endParaRPr lang="en-US" sz="2800" b="1" dirty="0">
              <a:solidFill>
                <a:schemeClr val="tx1"/>
              </a:solidFill>
              <a:latin typeface="#9Slide03 SFU Futura_12" panose="020B0604020202020204" charset="0"/>
              <a:cs typeface="Arial" panose="020B0604020202020204" pitchFamily="34" charset="0"/>
            </a:endParaRPr>
          </a:p>
        </p:txBody>
      </p:sp>
      <p:sp>
        <p:nvSpPr>
          <p:cNvPr id="4" name="Oval 3"/>
          <p:cNvSpPr/>
          <p:nvPr/>
        </p:nvSpPr>
        <p:spPr>
          <a:xfrm>
            <a:off x="370341" y="4815741"/>
            <a:ext cx="633906" cy="585787"/>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atin typeface="#9Slide03 Oswald Medium" panose="020B0604020202020204" charset="0"/>
                <a:cs typeface="#9Slide03 Oswald Medium" panose="020B0604020202020204" charset="0"/>
              </a:rPr>
              <a:t>1</a:t>
            </a:r>
            <a:endParaRPr lang="en-US" sz="3200" b="1" dirty="0">
              <a:latin typeface="#9Slide03 Oswald Medium" panose="020B0604020202020204" charset="0"/>
              <a:cs typeface="#9Slide03 Oswald Medium" panose="020B0604020202020204" charset="0"/>
            </a:endParaRPr>
          </a:p>
        </p:txBody>
      </p:sp>
      <p:sp>
        <p:nvSpPr>
          <p:cNvPr id="63" name="Rectangle: Rounded Corners 7">
            <a:extLst>
              <a:ext uri="{FF2B5EF4-FFF2-40B4-BE49-F238E27FC236}">
                <a16:creationId xmlns:a16="http://schemas.microsoft.com/office/drawing/2014/main" id="{D6CE6303-3C40-4361-9869-64BB994762E1}"/>
              </a:ext>
            </a:extLst>
          </p:cNvPr>
          <p:cNvSpPr/>
          <p:nvPr/>
        </p:nvSpPr>
        <p:spPr>
          <a:xfrm>
            <a:off x="1093724" y="3976426"/>
            <a:ext cx="4117020" cy="1207900"/>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err="1" smtClean="0">
                <a:solidFill>
                  <a:srgbClr val="0033CC"/>
                </a:solidFill>
                <a:latin typeface="#9Slide05 Great Vibes" panose="02000507080000020002" pitchFamily="2" charset="0"/>
                <a:cs typeface="Arial" panose="020B0604020202020204" pitchFamily="34" charset="0"/>
              </a:rPr>
              <a:t>Nhiệm</a:t>
            </a:r>
            <a:r>
              <a:rPr lang="en-US" sz="4800" b="1" dirty="0" smtClean="0">
                <a:solidFill>
                  <a:srgbClr val="0033CC"/>
                </a:solidFill>
                <a:latin typeface="#9Slide05 Great Vibes" panose="02000507080000020002" pitchFamily="2" charset="0"/>
                <a:cs typeface="Arial" panose="020B0604020202020204" pitchFamily="34" charset="0"/>
              </a:rPr>
              <a:t> </a:t>
            </a:r>
            <a:r>
              <a:rPr lang="en-US" sz="4800" b="1" dirty="0" err="1" smtClean="0">
                <a:solidFill>
                  <a:srgbClr val="0033CC"/>
                </a:solidFill>
                <a:latin typeface="#9Slide05 Great Vibes" panose="02000507080000020002" pitchFamily="2" charset="0"/>
                <a:cs typeface="Arial" panose="020B0604020202020204" pitchFamily="34" charset="0"/>
              </a:rPr>
              <a:t>vụ</a:t>
            </a:r>
            <a:r>
              <a:rPr lang="en-US" sz="4800" b="1" dirty="0" smtClean="0">
                <a:solidFill>
                  <a:srgbClr val="0033CC"/>
                </a:solidFill>
                <a:latin typeface="#9Slide05 Great Vibes" panose="02000507080000020002" pitchFamily="2" charset="0"/>
                <a:cs typeface="Arial" panose="020B0604020202020204" pitchFamily="34" charset="0"/>
              </a:rPr>
              <a:t>:</a:t>
            </a:r>
            <a:endParaRPr lang="en-US" sz="4800" b="1" dirty="0">
              <a:solidFill>
                <a:srgbClr val="0033CC"/>
              </a:solidFill>
              <a:latin typeface="#9Slide05 Great Vibes" panose="02000507080000020002" pitchFamily="2" charset="0"/>
              <a:cs typeface="Arial" panose="020B0604020202020204" pitchFamily="34" charset="0"/>
            </a:endParaRPr>
          </a:p>
        </p:txBody>
      </p:sp>
      <p:sp>
        <p:nvSpPr>
          <p:cNvPr id="68" name="Rectangle: Rounded Corners 7">
            <a:extLst>
              <a:ext uri="{FF2B5EF4-FFF2-40B4-BE49-F238E27FC236}">
                <a16:creationId xmlns:a16="http://schemas.microsoft.com/office/drawing/2014/main" id="{A3BA8D6A-4D01-49E4-8C32-23CAA2363653}"/>
              </a:ext>
            </a:extLst>
          </p:cNvPr>
          <p:cNvSpPr/>
          <p:nvPr/>
        </p:nvSpPr>
        <p:spPr>
          <a:xfrm>
            <a:off x="1746262" y="5144655"/>
            <a:ext cx="1134756" cy="1622484"/>
          </a:xfrm>
          <a:prstGeom prst="roundRect">
            <a:avLst/>
          </a:prstGeom>
          <a:solidFill>
            <a:schemeClr val="accent5">
              <a:lumMod val="20000"/>
              <a:lumOff val="80000"/>
            </a:schemeClr>
          </a:solidFill>
          <a:ln w="3175">
            <a:solidFill>
              <a:schemeClr val="tx1"/>
            </a:solid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smtClean="0">
                <a:solidFill>
                  <a:schemeClr val="tx1"/>
                </a:solidFill>
                <a:latin typeface="#9Slide03 SFU Futura_12" panose="020B0604020202020204" charset="0"/>
                <a:cs typeface="Arial" panose="020B0604020202020204" pitchFamily="34" charset="0"/>
              </a:rPr>
              <a:t>Khí</a:t>
            </a:r>
            <a:r>
              <a:rPr lang="en-US" sz="2800" b="1" dirty="0" smtClean="0">
                <a:solidFill>
                  <a:schemeClr val="tx1"/>
                </a:solidFill>
                <a:latin typeface="#9Slide03 SFU Futura_12" panose="020B0604020202020204" charset="0"/>
                <a:cs typeface="Arial" panose="020B0604020202020204" pitchFamily="34" charset="0"/>
              </a:rPr>
              <a:t> </a:t>
            </a:r>
            <a:r>
              <a:rPr lang="en-US" sz="2800" b="1" dirty="0" err="1" smtClean="0">
                <a:solidFill>
                  <a:schemeClr val="tx1"/>
                </a:solidFill>
                <a:latin typeface="#9Slide03 SFU Futura_12" panose="020B0604020202020204" charset="0"/>
                <a:cs typeface="Arial" panose="020B0604020202020204" pitchFamily="34" charset="0"/>
              </a:rPr>
              <a:t>hậu</a:t>
            </a:r>
            <a:endParaRPr lang="en-US" sz="2800" b="1" dirty="0">
              <a:solidFill>
                <a:schemeClr val="tx1"/>
              </a:solidFill>
              <a:latin typeface="#9Slide03 SFU Futura_12" panose="020B0604020202020204" charset="0"/>
              <a:cs typeface="Arial" panose="020B0604020202020204" pitchFamily="34" charset="0"/>
            </a:endParaRPr>
          </a:p>
        </p:txBody>
      </p:sp>
      <p:sp>
        <p:nvSpPr>
          <p:cNvPr id="69" name="Oval 68"/>
          <p:cNvSpPr/>
          <p:nvPr/>
        </p:nvSpPr>
        <p:spPr>
          <a:xfrm>
            <a:off x="1996687" y="4825378"/>
            <a:ext cx="633906" cy="585787"/>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atin typeface="#9Slide03 Oswald Medium" panose="020B0604020202020204" charset="0"/>
                <a:cs typeface="#9Slide03 Oswald Medium" panose="020B0604020202020204" charset="0"/>
              </a:rPr>
              <a:t>2</a:t>
            </a:r>
            <a:endParaRPr lang="en-US" sz="3200" b="1" dirty="0">
              <a:latin typeface="#9Slide03 Oswald Medium" panose="020B0604020202020204" charset="0"/>
              <a:cs typeface="#9Slide03 Oswald Medium" panose="020B0604020202020204" charset="0"/>
            </a:endParaRPr>
          </a:p>
        </p:txBody>
      </p:sp>
      <p:sp>
        <p:nvSpPr>
          <p:cNvPr id="70" name="Rectangle: Rounded Corners 7">
            <a:extLst>
              <a:ext uri="{FF2B5EF4-FFF2-40B4-BE49-F238E27FC236}">
                <a16:creationId xmlns:a16="http://schemas.microsoft.com/office/drawing/2014/main" id="{A3BA8D6A-4D01-49E4-8C32-23CAA2363653}"/>
              </a:ext>
            </a:extLst>
          </p:cNvPr>
          <p:cNvSpPr/>
          <p:nvPr/>
        </p:nvSpPr>
        <p:spPr>
          <a:xfrm>
            <a:off x="3386827" y="5125381"/>
            <a:ext cx="1134756" cy="1622484"/>
          </a:xfrm>
          <a:prstGeom prst="roundRect">
            <a:avLst/>
          </a:prstGeom>
          <a:solidFill>
            <a:schemeClr val="accent5">
              <a:lumMod val="20000"/>
              <a:lumOff val="80000"/>
            </a:schemeClr>
          </a:solidFill>
          <a:ln w="3175">
            <a:solidFill>
              <a:schemeClr val="tx1"/>
            </a:solid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smtClean="0">
                <a:solidFill>
                  <a:schemeClr val="tx1"/>
                </a:solidFill>
                <a:latin typeface="#9Slide03 SFU Futura_12" panose="020B0604020202020204" charset="0"/>
                <a:cs typeface="Arial" panose="020B0604020202020204" pitchFamily="34" charset="0"/>
              </a:rPr>
              <a:t>Sông</a:t>
            </a:r>
            <a:r>
              <a:rPr lang="en-US" sz="2800" b="1" dirty="0" smtClean="0">
                <a:solidFill>
                  <a:schemeClr val="tx1"/>
                </a:solidFill>
                <a:latin typeface="#9Slide03 SFU Futura_12" panose="020B0604020202020204" charset="0"/>
                <a:cs typeface="Arial" panose="020B0604020202020204" pitchFamily="34" charset="0"/>
              </a:rPr>
              <a:t> </a:t>
            </a:r>
            <a:r>
              <a:rPr lang="en-US" sz="2800" b="1" dirty="0" err="1" smtClean="0">
                <a:solidFill>
                  <a:schemeClr val="tx1"/>
                </a:solidFill>
                <a:latin typeface="#9Slide03 SFU Futura_12" panose="020B0604020202020204" charset="0"/>
                <a:cs typeface="Arial" panose="020B0604020202020204" pitchFamily="34" charset="0"/>
              </a:rPr>
              <a:t>ngòi</a:t>
            </a:r>
            <a:endParaRPr lang="en-US" sz="2800" b="1" dirty="0">
              <a:solidFill>
                <a:schemeClr val="tx1"/>
              </a:solidFill>
              <a:latin typeface="#9Slide03 SFU Futura_12" panose="020B0604020202020204" charset="0"/>
              <a:cs typeface="Arial" panose="020B0604020202020204" pitchFamily="34" charset="0"/>
            </a:endParaRPr>
          </a:p>
        </p:txBody>
      </p:sp>
      <p:sp>
        <p:nvSpPr>
          <p:cNvPr id="71" name="Oval 70"/>
          <p:cNvSpPr/>
          <p:nvPr/>
        </p:nvSpPr>
        <p:spPr>
          <a:xfrm>
            <a:off x="3637252" y="4806104"/>
            <a:ext cx="633906" cy="585787"/>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atin typeface="#9Slide03 Oswald Medium" panose="020B0604020202020204" charset="0"/>
                <a:cs typeface="#9Slide03 Oswald Medium" panose="020B0604020202020204" charset="0"/>
              </a:rPr>
              <a:t>3</a:t>
            </a:r>
            <a:endParaRPr lang="en-US" sz="3200" b="1" dirty="0">
              <a:latin typeface="#9Slide03 Oswald Medium" panose="020B0604020202020204" charset="0"/>
              <a:cs typeface="#9Slide03 Oswald Medium" panose="020B0604020202020204" charset="0"/>
            </a:endParaRPr>
          </a:p>
        </p:txBody>
      </p:sp>
      <p:sp>
        <p:nvSpPr>
          <p:cNvPr id="72" name="Rectangle: Rounded Corners 7">
            <a:extLst>
              <a:ext uri="{FF2B5EF4-FFF2-40B4-BE49-F238E27FC236}">
                <a16:creationId xmlns:a16="http://schemas.microsoft.com/office/drawing/2014/main" id="{A3BA8D6A-4D01-49E4-8C32-23CAA2363653}"/>
              </a:ext>
            </a:extLst>
          </p:cNvPr>
          <p:cNvSpPr/>
          <p:nvPr/>
        </p:nvSpPr>
        <p:spPr>
          <a:xfrm>
            <a:off x="5013173" y="5135018"/>
            <a:ext cx="1134756" cy="1622484"/>
          </a:xfrm>
          <a:prstGeom prst="roundRect">
            <a:avLst/>
          </a:prstGeom>
          <a:solidFill>
            <a:schemeClr val="accent5">
              <a:lumMod val="20000"/>
              <a:lumOff val="80000"/>
            </a:schemeClr>
          </a:solidFill>
          <a:ln w="3175">
            <a:solidFill>
              <a:schemeClr val="tx1"/>
            </a:solid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smtClean="0">
                <a:solidFill>
                  <a:schemeClr val="tx1"/>
                </a:solidFill>
                <a:latin typeface="#9Slide03 SFU Futura_12" panose="020B0604020202020204" charset="0"/>
                <a:cs typeface="Arial" panose="020B0604020202020204" pitchFamily="34" charset="0"/>
              </a:rPr>
              <a:t>Đới</a:t>
            </a:r>
            <a:r>
              <a:rPr lang="en-US" sz="2800" b="1" dirty="0" smtClean="0">
                <a:solidFill>
                  <a:schemeClr val="tx1"/>
                </a:solidFill>
                <a:latin typeface="#9Slide03 SFU Futura_12" panose="020B0604020202020204" charset="0"/>
                <a:cs typeface="Arial" panose="020B0604020202020204" pitchFamily="34" charset="0"/>
              </a:rPr>
              <a:t> </a:t>
            </a:r>
            <a:r>
              <a:rPr lang="en-US" sz="2800" b="1" dirty="0" err="1" smtClean="0">
                <a:solidFill>
                  <a:schemeClr val="tx1"/>
                </a:solidFill>
                <a:latin typeface="#9Slide03 SFU Futura_12" panose="020B0604020202020204" charset="0"/>
                <a:cs typeface="Arial" panose="020B0604020202020204" pitchFamily="34" charset="0"/>
              </a:rPr>
              <a:t>thiên</a:t>
            </a:r>
            <a:r>
              <a:rPr lang="en-US" sz="2800" b="1" dirty="0" smtClean="0">
                <a:solidFill>
                  <a:schemeClr val="tx1"/>
                </a:solidFill>
                <a:latin typeface="#9Slide03 SFU Futura_12" panose="020B0604020202020204" charset="0"/>
                <a:cs typeface="Arial" panose="020B0604020202020204" pitchFamily="34" charset="0"/>
              </a:rPr>
              <a:t> </a:t>
            </a:r>
            <a:r>
              <a:rPr lang="en-US" sz="2800" b="1" dirty="0" err="1" smtClean="0">
                <a:solidFill>
                  <a:schemeClr val="tx1"/>
                </a:solidFill>
                <a:latin typeface="#9Slide03 SFU Futura_12" panose="020B0604020202020204" charset="0"/>
                <a:cs typeface="Arial" panose="020B0604020202020204" pitchFamily="34" charset="0"/>
              </a:rPr>
              <a:t>nhiên</a:t>
            </a:r>
            <a:endParaRPr lang="en-US" sz="2800" b="1" dirty="0">
              <a:solidFill>
                <a:schemeClr val="tx1"/>
              </a:solidFill>
              <a:latin typeface="#9Slide03 SFU Futura_12" panose="020B0604020202020204" charset="0"/>
              <a:cs typeface="Arial" panose="020B0604020202020204" pitchFamily="34" charset="0"/>
            </a:endParaRPr>
          </a:p>
        </p:txBody>
      </p:sp>
      <p:sp>
        <p:nvSpPr>
          <p:cNvPr id="73" name="Oval 72"/>
          <p:cNvSpPr/>
          <p:nvPr/>
        </p:nvSpPr>
        <p:spPr>
          <a:xfrm>
            <a:off x="5263598" y="4815741"/>
            <a:ext cx="633906" cy="585787"/>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atin typeface="#9Slide03 Oswald Medium" panose="020B0604020202020204" charset="0"/>
                <a:cs typeface="#9Slide03 Oswald Medium" panose="020B0604020202020204" charset="0"/>
              </a:rPr>
              <a:t>4</a:t>
            </a:r>
            <a:endParaRPr lang="en-US" sz="3200" b="1" dirty="0">
              <a:latin typeface="#9Slide03 Oswald Medium" panose="020B0604020202020204" charset="0"/>
              <a:cs typeface="#9Slide03 Oswald Medium" panose="020B0604020202020204" charset="0"/>
            </a:endParaRPr>
          </a:p>
        </p:txBody>
      </p:sp>
      <p:sp>
        <p:nvSpPr>
          <p:cNvPr id="5" name="Rectangle 4"/>
          <p:cNvSpPr/>
          <p:nvPr/>
        </p:nvSpPr>
        <p:spPr>
          <a:xfrm>
            <a:off x="0" y="4592103"/>
            <a:ext cx="1871663" cy="129818"/>
          </a:xfrm>
          <a:prstGeom prst="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p:cNvSpPr/>
          <p:nvPr/>
        </p:nvSpPr>
        <p:spPr>
          <a:xfrm>
            <a:off x="4409998" y="4531763"/>
            <a:ext cx="1871663" cy="129818"/>
          </a:xfrm>
          <a:prstGeom prst="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6389978" y="874995"/>
            <a:ext cx="25317" cy="5970449"/>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28" name="Picture 4" descr="Hình icon sách vở - Hình I_con sách vở - Ngô Trọng Nghĩa - Website của  Trường Tiểu Học An Thạnh 3"/>
          <p:cNvPicPr>
            <a:picLocks noChangeAspect="1" noChangeArrowheads="1"/>
          </p:cNvPicPr>
          <p:nvPr/>
        </p:nvPicPr>
        <p:blipFill rotWithShape="1">
          <a:blip r:embed="rId11" cstate="hqprint">
            <a:extLst>
              <a:ext uri="{BEBA8EAE-BF5A-486C-A8C5-ECC9F3942E4B}">
                <a14:imgProps xmlns:a14="http://schemas.microsoft.com/office/drawing/2010/main">
                  <a14:imgLayer r:embed="rId12">
                    <a14:imgEffect>
                      <a14:backgroundRemoval t="3008" b="95489" l="5667" r="90000">
                        <a14:foregroundMark x1="41667" y1="4135" x2="38000" y2="3383"/>
                        <a14:foregroundMark x1="32667" y1="4887" x2="32667" y2="4887"/>
                        <a14:foregroundMark x1="5667" y1="79323" x2="5667" y2="79323"/>
                        <a14:foregroundMark x1="38000" y1="95489" x2="38000" y2="95489"/>
                      </a14:backgroundRemoval>
                    </a14:imgEffect>
                  </a14:imgLayer>
                </a14:imgProps>
              </a:ext>
              <a:ext uri="{28A0092B-C50C-407E-A947-70E740481C1C}">
                <a14:useLocalDpi xmlns:a14="http://schemas.microsoft.com/office/drawing/2010/main" val="0"/>
              </a:ext>
            </a:extLst>
          </a:blip>
          <a:srcRect r="15970"/>
          <a:stretch/>
        </p:blipFill>
        <p:spPr bwMode="auto">
          <a:xfrm>
            <a:off x="3864607" y="3046317"/>
            <a:ext cx="426186" cy="44970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13"/>
          <a:stretch>
            <a:fillRect/>
          </a:stretch>
        </p:blipFill>
        <p:spPr>
          <a:xfrm>
            <a:off x="6574123" y="779379"/>
            <a:ext cx="5524780" cy="5780127"/>
          </a:xfrm>
          <a:prstGeom prst="rect">
            <a:avLst/>
          </a:prstGeom>
        </p:spPr>
      </p:pic>
    </p:spTree>
    <p:extLst>
      <p:ext uri="{BB962C8B-B14F-4D97-AF65-F5344CB8AC3E}">
        <p14:creationId xmlns:p14="http://schemas.microsoft.com/office/powerpoint/2010/main" val="2804667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fade">
                                      <p:cBhvr>
                                        <p:cTn id="10" dur="500"/>
                                        <p:tgtEl>
                                          <p:spTgt spid="5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par>
                                <p:cTn id="14" presetID="10" presetClass="entr" presetSubtype="0" fill="hold" nodeType="with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fade">
                                      <p:cBhvr>
                                        <p:cTn id="16" dur="500"/>
                                        <p:tgtEl>
                                          <p:spTgt spid="6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par>
                                <p:cTn id="26" presetID="10" presetClass="entr" presetSubtype="0" fill="hold" nodeType="with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fade">
                                      <p:cBhvr>
                                        <p:cTn id="28" dur="500"/>
                                        <p:tgtEl>
                                          <p:spTgt spid="6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9"/>
                                        </p:tgtEl>
                                        <p:attrNameLst>
                                          <p:attrName>style.visibility</p:attrName>
                                        </p:attrNameLst>
                                      </p:cBhvr>
                                      <p:to>
                                        <p:strVal val="visible"/>
                                      </p:to>
                                    </p:set>
                                    <p:animEffect transition="in" filter="fade">
                                      <p:cBhvr>
                                        <p:cTn id="50" dur="500"/>
                                        <p:tgtEl>
                                          <p:spTgt spid="6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8"/>
                                        </p:tgtEl>
                                        <p:attrNameLst>
                                          <p:attrName>style.visibility</p:attrName>
                                        </p:attrNameLst>
                                      </p:cBhvr>
                                      <p:to>
                                        <p:strVal val="visible"/>
                                      </p:to>
                                    </p:set>
                                    <p:animEffect transition="in" filter="fade">
                                      <p:cBhvr>
                                        <p:cTn id="53" dur="500"/>
                                        <p:tgtEl>
                                          <p:spTgt spid="6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fade">
                                      <p:cBhvr>
                                        <p:cTn id="56" dur="500"/>
                                        <p:tgtEl>
                                          <p:spTgt spid="7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fade">
                                      <p:cBhvr>
                                        <p:cTn id="59" dur="500"/>
                                        <p:tgtEl>
                                          <p:spTgt spid="7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3"/>
                                        </p:tgtEl>
                                        <p:attrNameLst>
                                          <p:attrName>style.visibility</p:attrName>
                                        </p:attrNameLst>
                                      </p:cBhvr>
                                      <p:to>
                                        <p:strVal val="visible"/>
                                      </p:to>
                                    </p:set>
                                    <p:animEffect transition="in" filter="fade">
                                      <p:cBhvr>
                                        <p:cTn id="62" dur="500"/>
                                        <p:tgtEl>
                                          <p:spTgt spid="7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72"/>
                                        </p:tgtEl>
                                        <p:attrNameLst>
                                          <p:attrName>style.visibility</p:attrName>
                                        </p:attrNameLst>
                                      </p:cBhvr>
                                      <p:to>
                                        <p:strVal val="visible"/>
                                      </p:to>
                                    </p:set>
                                    <p:animEffect transition="in" filter="fade">
                                      <p:cBhvr>
                                        <p:cTn id="65"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62" grpId="0" animBg="1"/>
      <p:bldP spid="4" grpId="0" animBg="1"/>
      <p:bldP spid="63" grpId="0"/>
      <p:bldP spid="68" grpId="0" animBg="1"/>
      <p:bldP spid="69" grpId="0" animBg="1"/>
      <p:bldP spid="70" grpId="0" animBg="1"/>
      <p:bldP spid="71" grpId="0" animBg="1"/>
      <p:bldP spid="72" grpId="0" animBg="1"/>
      <p:bldP spid="73" grpId="0" animBg="1"/>
      <p:bldP spid="5" grpId="0" animBg="1"/>
      <p:bldP spid="7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239862" y="933056"/>
            <a:ext cx="5632301" cy="2667394"/>
            <a:chOff x="606921" y="902506"/>
            <a:chExt cx="10572946" cy="5730769"/>
          </a:xfrm>
        </p:grpSpPr>
        <p:sp>
          <p:nvSpPr>
            <p:cNvPr id="18" name="Rectangle 17"/>
            <p:cNvSpPr/>
            <p:nvPr/>
          </p:nvSpPr>
          <p:spPr>
            <a:xfrm>
              <a:off x="606921" y="902506"/>
              <a:ext cx="10365669" cy="5569504"/>
            </a:xfrm>
            <a:prstGeom prst="rect">
              <a:avLst/>
            </a:prstGeom>
            <a:solidFill>
              <a:schemeClr val="bg1"/>
            </a:solidFill>
            <a:ln w="7620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793113" y="1063771"/>
              <a:ext cx="10365668" cy="5569504"/>
            </a:xfrm>
            <a:prstGeom prst="rect">
              <a:avLst/>
            </a:prstGeom>
            <a:solidFill>
              <a:schemeClr val="bg1"/>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972007" y="1289080"/>
              <a:ext cx="9875901" cy="5115687"/>
            </a:xfrm>
            <a:prstGeom prst="rect">
              <a:avLst/>
            </a:prstGeom>
            <a:solidFill>
              <a:schemeClr val="bg1"/>
            </a:solid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 descr="Văn phòng phẩm Hà Nội"/>
            <p:cNvPicPr>
              <a:picLocks noChangeAspect="1" noChangeArrowheads="1"/>
            </p:cNvPicPr>
            <p:nvPr/>
          </p:nvPicPr>
          <p:blipFill rotWithShape="1">
            <a:blip r:embed="rId3" cstate="hq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l="12160" t="11843" r="11674" b="12259"/>
            <a:stretch/>
          </p:blipFill>
          <p:spPr bwMode="auto">
            <a:xfrm rot="20852549">
              <a:off x="9629505" y="4513381"/>
              <a:ext cx="1550362" cy="1632330"/>
            </a:xfrm>
            <a:prstGeom prst="rect">
              <a:avLst/>
            </a:prstGeom>
            <a:noFill/>
            <a:extLst>
              <a:ext uri="{909E8E84-426E-40DD-AFC4-6F175D3DCCD1}">
                <a14:hiddenFill xmlns:a14="http://schemas.microsoft.com/office/drawing/2010/main">
                  <a:solidFill>
                    <a:srgbClr val="FFFFFF"/>
                  </a:solidFill>
                </a14:hiddenFill>
              </a:ext>
            </a:extLst>
          </p:spPr>
        </p:pic>
      </p:grpSp>
      <p:sp>
        <p:nvSpPr>
          <p:cNvPr id="47" name="Rectangle 46"/>
          <p:cNvSpPr/>
          <p:nvPr/>
        </p:nvSpPr>
        <p:spPr>
          <a:xfrm>
            <a:off x="1008244" y="1129887"/>
            <a:ext cx="4127315" cy="523220"/>
          </a:xfrm>
          <a:prstGeom prst="rect">
            <a:avLst/>
          </a:prstGeom>
        </p:spPr>
        <p:txBody>
          <a:bodyPr wrap="square">
            <a:spAutoFit/>
          </a:bodyPr>
          <a:lstStyle/>
          <a:p>
            <a:pPr algn="ctr"/>
            <a:r>
              <a:rPr lang="en-US" sz="2800" b="1" dirty="0" smtClean="0">
                <a:solidFill>
                  <a:srgbClr val="0033CC"/>
                </a:solidFill>
                <a:latin typeface="#9Slide03 SFU Futura_12" panose="020B0604020202020204" charset="0"/>
                <a:cs typeface="Arial" panose="020B0604020202020204" pitchFamily="34" charset="0"/>
              </a:rPr>
              <a:t>NHÓM 1: </a:t>
            </a:r>
            <a:r>
              <a:rPr lang="en-US" sz="2800" b="1" dirty="0" err="1" smtClean="0">
                <a:solidFill>
                  <a:srgbClr val="0033CC"/>
                </a:solidFill>
                <a:latin typeface="#9Slide03 SFU Futura_12" panose="020B0604020202020204" charset="0"/>
                <a:cs typeface="Arial" panose="020B0604020202020204" pitchFamily="34" charset="0"/>
              </a:rPr>
              <a:t>Địa</a:t>
            </a:r>
            <a:r>
              <a:rPr lang="en-US" sz="2800" b="1" dirty="0" smtClean="0">
                <a:solidFill>
                  <a:srgbClr val="0033CC"/>
                </a:solidFill>
                <a:latin typeface="#9Slide03 SFU Futura_12" panose="020B0604020202020204" charset="0"/>
                <a:cs typeface="Arial" panose="020B0604020202020204" pitchFamily="34" charset="0"/>
              </a:rPr>
              <a:t> </a:t>
            </a:r>
            <a:r>
              <a:rPr lang="en-US" sz="2800" b="1" dirty="0" err="1" smtClean="0">
                <a:solidFill>
                  <a:srgbClr val="0033CC"/>
                </a:solidFill>
                <a:latin typeface="#9Slide03 SFU Futura_12" panose="020B0604020202020204" charset="0"/>
                <a:cs typeface="Arial" panose="020B0604020202020204" pitchFamily="34" charset="0"/>
              </a:rPr>
              <a:t>hình</a:t>
            </a:r>
            <a:endParaRPr lang="vi-VN" sz="2800" b="1" dirty="0">
              <a:solidFill>
                <a:srgbClr val="0033CC"/>
              </a:solidFill>
              <a:latin typeface="#9Slide03 SFU Futura_12" panose="020B0604020202020204" charset="0"/>
              <a:cs typeface="Arial" panose="020B0604020202020204" pitchFamily="34" charset="0"/>
            </a:endParaRPr>
          </a:p>
        </p:txBody>
      </p:sp>
      <p:graphicFrame>
        <p:nvGraphicFramePr>
          <p:cNvPr id="48" name="Table 47"/>
          <p:cNvGraphicFramePr>
            <a:graphicFrameLocks noGrp="1"/>
          </p:cNvGraphicFramePr>
          <p:nvPr>
            <p:extLst>
              <p:ext uri="{D42A27DB-BD31-4B8C-83A1-F6EECF244321}">
                <p14:modId xmlns:p14="http://schemas.microsoft.com/office/powerpoint/2010/main" val="3823080624"/>
              </p:ext>
            </p:extLst>
          </p:nvPr>
        </p:nvGraphicFramePr>
        <p:xfrm>
          <a:off x="485486" y="1693549"/>
          <a:ext cx="5158699" cy="420624"/>
        </p:xfrm>
        <a:graphic>
          <a:graphicData uri="http://schemas.openxmlformats.org/drawingml/2006/table">
            <a:tbl>
              <a:tblPr>
                <a:tableStyleId>{5C22544A-7EE6-4342-B048-85BDC9FD1C3A}</a:tableStyleId>
              </a:tblPr>
              <a:tblGrid>
                <a:gridCol w="5158699">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effectLst/>
                          <a:latin typeface="#9Slide03 SFU Futura_12" panose="020B0604020202020204" charset="0"/>
                        </a:rPr>
                        <a:t>- </a:t>
                      </a:r>
                      <a:r>
                        <a:rPr lang="en-US" sz="2400" b="1" dirty="0" err="1" smtClean="0">
                          <a:effectLst/>
                          <a:latin typeface="#9Slide03 SFU Futura_12" panose="020B0604020202020204" charset="0"/>
                        </a:rPr>
                        <a:t>Dạng</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địa</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hình</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chính</a:t>
                      </a:r>
                      <a:r>
                        <a:rPr lang="en-US" sz="2400" b="1" baseline="0" dirty="0" smtClean="0">
                          <a:effectLst/>
                          <a:latin typeface="#9Slide03 SFU Futura_12" panose="020B0604020202020204" charset="0"/>
                        </a:rPr>
                        <a:t>: </a:t>
                      </a:r>
                      <a:r>
                        <a:rPr lang="en-US" sz="2400" b="1" dirty="0" smtClean="0">
                          <a:effectLst/>
                          <a:latin typeface="#9Slide03 SFU Futura_12" panose="020B0604020202020204" charset="0"/>
                          <a:ea typeface="Tahoma" panose="020B0604030504040204" pitchFamily="34" charset="0"/>
                        </a:rPr>
                        <a:t>………………</a:t>
                      </a:r>
                      <a:endParaRPr lang="en-US" sz="20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49" name="Table 48"/>
          <p:cNvGraphicFramePr>
            <a:graphicFrameLocks noGrp="1"/>
          </p:cNvGraphicFramePr>
          <p:nvPr>
            <p:extLst>
              <p:ext uri="{D42A27DB-BD31-4B8C-83A1-F6EECF244321}">
                <p14:modId xmlns:p14="http://schemas.microsoft.com/office/powerpoint/2010/main" val="3930547467"/>
              </p:ext>
            </p:extLst>
          </p:nvPr>
        </p:nvGraphicFramePr>
        <p:xfrm>
          <a:off x="476609" y="2108800"/>
          <a:ext cx="5158699" cy="420624"/>
        </p:xfrm>
        <a:graphic>
          <a:graphicData uri="http://schemas.openxmlformats.org/drawingml/2006/table">
            <a:tbl>
              <a:tblPr>
                <a:tableStyleId>{5C22544A-7EE6-4342-B048-85BDC9FD1C3A}</a:tableStyleId>
              </a:tblPr>
              <a:tblGrid>
                <a:gridCol w="5158699">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solidFill>
                            <a:srgbClr val="002060"/>
                          </a:solidFill>
                          <a:effectLst/>
                          <a:latin typeface="#9Slide03 SFU Futura_12" panose="020B0604020202020204" charset="0"/>
                        </a:rPr>
                        <a:t>+ </a:t>
                      </a:r>
                      <a:r>
                        <a:rPr lang="en-US" sz="2400" b="1" dirty="0" err="1" smtClean="0">
                          <a:solidFill>
                            <a:srgbClr val="002060"/>
                          </a:solidFill>
                          <a:effectLst/>
                          <a:latin typeface="#9Slide03 SFU Futura_12" panose="020B0604020202020204" charset="0"/>
                        </a:rPr>
                        <a:t>Phía</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đông</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và</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trung</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tâm</a:t>
                      </a:r>
                      <a:r>
                        <a:rPr lang="en-US" sz="2400" b="1" baseline="0" dirty="0" smtClean="0">
                          <a:solidFill>
                            <a:srgbClr val="002060"/>
                          </a:solidFill>
                          <a:effectLst/>
                          <a:latin typeface="#9Slide03 SFU Futura_12" panose="020B0604020202020204" charset="0"/>
                        </a:rPr>
                        <a:t>: </a:t>
                      </a:r>
                      <a:r>
                        <a:rPr lang="en-US" sz="2400" b="1" dirty="0" smtClean="0">
                          <a:effectLst/>
                          <a:latin typeface="#9Slide03 SFU Futura_12" panose="020B0604020202020204" charset="0"/>
                          <a:ea typeface="Tahoma" panose="020B0604030504040204" pitchFamily="34" charset="0"/>
                        </a:rPr>
                        <a:t>………….</a:t>
                      </a: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50" name="Table 49"/>
          <p:cNvGraphicFramePr>
            <a:graphicFrameLocks noGrp="1"/>
          </p:cNvGraphicFramePr>
          <p:nvPr>
            <p:extLst>
              <p:ext uri="{D42A27DB-BD31-4B8C-83A1-F6EECF244321}">
                <p14:modId xmlns:p14="http://schemas.microsoft.com/office/powerpoint/2010/main" val="1630212183"/>
              </p:ext>
            </p:extLst>
          </p:nvPr>
        </p:nvGraphicFramePr>
        <p:xfrm>
          <a:off x="433506" y="2577334"/>
          <a:ext cx="5158699" cy="420624"/>
        </p:xfrm>
        <a:graphic>
          <a:graphicData uri="http://schemas.openxmlformats.org/drawingml/2006/table">
            <a:tbl>
              <a:tblPr>
                <a:tableStyleId>{5C22544A-7EE6-4342-B048-85BDC9FD1C3A}</a:tableStyleId>
              </a:tblPr>
              <a:tblGrid>
                <a:gridCol w="5158699">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solidFill>
                            <a:srgbClr val="002060"/>
                          </a:solidFill>
                          <a:effectLst/>
                          <a:latin typeface="#9Slide03 SFU Futura_12" panose="020B0604020202020204" charset="0"/>
                        </a:rPr>
                        <a:t>+ </a:t>
                      </a:r>
                      <a:r>
                        <a:rPr lang="en-US" sz="2400" b="1" dirty="0" err="1" smtClean="0">
                          <a:solidFill>
                            <a:srgbClr val="002060"/>
                          </a:solidFill>
                          <a:effectLst/>
                          <a:latin typeface="#9Slide03 SFU Futura_12" panose="020B0604020202020204" charset="0"/>
                        </a:rPr>
                        <a:t>Bắc</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và</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trung</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tâm</a:t>
                      </a:r>
                      <a:r>
                        <a:rPr lang="en-US" sz="2400" b="1" baseline="0" dirty="0" smtClean="0">
                          <a:solidFill>
                            <a:srgbClr val="002060"/>
                          </a:solidFill>
                          <a:effectLst/>
                          <a:latin typeface="#9Slide03 SFU Futura_12" panose="020B0604020202020204" charset="0"/>
                        </a:rPr>
                        <a:t>: </a:t>
                      </a:r>
                      <a:r>
                        <a:rPr lang="en-US" sz="2400" b="1" dirty="0" smtClean="0">
                          <a:effectLst/>
                          <a:latin typeface="#9Slide03 SFU Futura_12" panose="020B0604020202020204" charset="0"/>
                          <a:ea typeface="Tahoma" panose="020B0604030504040204" pitchFamily="34" charset="0"/>
                        </a:rPr>
                        <a:t>………………….</a:t>
                      </a: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51" name="Table 50"/>
          <p:cNvGraphicFramePr>
            <a:graphicFrameLocks noGrp="1"/>
          </p:cNvGraphicFramePr>
          <p:nvPr>
            <p:extLst>
              <p:ext uri="{D42A27DB-BD31-4B8C-83A1-F6EECF244321}">
                <p14:modId xmlns:p14="http://schemas.microsoft.com/office/powerpoint/2010/main" val="1228647658"/>
              </p:ext>
            </p:extLst>
          </p:nvPr>
        </p:nvGraphicFramePr>
        <p:xfrm>
          <a:off x="433506" y="3002142"/>
          <a:ext cx="5158699" cy="420624"/>
        </p:xfrm>
        <a:graphic>
          <a:graphicData uri="http://schemas.openxmlformats.org/drawingml/2006/table">
            <a:tbl>
              <a:tblPr>
                <a:tableStyleId>{5C22544A-7EE6-4342-B048-85BDC9FD1C3A}</a:tableStyleId>
              </a:tblPr>
              <a:tblGrid>
                <a:gridCol w="5158699">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solidFill>
                            <a:srgbClr val="002060"/>
                          </a:solidFill>
                          <a:effectLst/>
                          <a:latin typeface="#9Slide03 SFU Futura_12" panose="020B0604020202020204" charset="0"/>
                        </a:rPr>
                        <a:t>+ </a:t>
                      </a:r>
                      <a:r>
                        <a:rPr lang="en-US" sz="2400" b="1" dirty="0" err="1" smtClean="0">
                          <a:solidFill>
                            <a:srgbClr val="002060"/>
                          </a:solidFill>
                          <a:effectLst/>
                          <a:latin typeface="#9Slide03 SFU Futura_12" panose="020B0604020202020204" charset="0"/>
                        </a:rPr>
                        <a:t>Phía</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n</a:t>
                      </a:r>
                      <a:r>
                        <a:rPr lang="en-US" sz="2400" b="1" dirty="0" err="1" smtClean="0">
                          <a:solidFill>
                            <a:srgbClr val="002060"/>
                          </a:solidFill>
                          <a:effectLst/>
                          <a:latin typeface="#9Slide03 SFU Futura_12" panose="020B0604020202020204" charset="0"/>
                        </a:rPr>
                        <a:t>am</a:t>
                      </a:r>
                      <a:r>
                        <a:rPr lang="en-US" sz="2400" b="1" baseline="0" dirty="0" smtClean="0">
                          <a:solidFill>
                            <a:srgbClr val="002060"/>
                          </a:solidFill>
                          <a:effectLst/>
                          <a:latin typeface="#9Slide03 SFU Futura_12" panose="020B0604020202020204" charset="0"/>
                        </a:rPr>
                        <a:t>: </a:t>
                      </a:r>
                      <a:r>
                        <a:rPr lang="en-US" sz="2400" b="1" dirty="0" smtClean="0">
                          <a:effectLst/>
                          <a:latin typeface="#9Slide03 SFU Futura_12" panose="020B0604020202020204" charset="0"/>
                          <a:ea typeface="Tahoma" panose="020B0604030504040204" pitchFamily="34" charset="0"/>
                        </a:rPr>
                        <a:t>………………………..…</a:t>
                      </a:r>
                    </a:p>
                  </a:txBody>
                  <a:tcPr marL="68580" marR="68580" marT="0" marB="0">
                    <a:noFill/>
                  </a:tcPr>
                </a:tc>
                <a:extLst>
                  <a:ext uri="{0D108BD9-81ED-4DB2-BD59-A6C34878D82A}">
                    <a16:rowId xmlns:a16="http://schemas.microsoft.com/office/drawing/2014/main" val="3757010726"/>
                  </a:ext>
                </a:extLst>
              </a:tr>
            </a:tbl>
          </a:graphicData>
        </a:graphic>
      </p:graphicFrame>
      <p:grpSp>
        <p:nvGrpSpPr>
          <p:cNvPr id="56" name="Group 55"/>
          <p:cNvGrpSpPr/>
          <p:nvPr/>
        </p:nvGrpSpPr>
        <p:grpSpPr>
          <a:xfrm>
            <a:off x="2561006" y="-74689"/>
            <a:ext cx="7073019" cy="906430"/>
            <a:chOff x="28383" y="-2947"/>
            <a:chExt cx="7073019" cy="906430"/>
          </a:xfrm>
        </p:grpSpPr>
        <p:grpSp>
          <p:nvGrpSpPr>
            <p:cNvPr id="57" name="Group 56"/>
            <p:cNvGrpSpPr/>
            <p:nvPr/>
          </p:nvGrpSpPr>
          <p:grpSpPr>
            <a:xfrm>
              <a:off x="246333" y="114300"/>
              <a:ext cx="6855069" cy="789183"/>
              <a:chOff x="-2491248" y="23612"/>
              <a:chExt cx="5198216" cy="877218"/>
            </a:xfrm>
          </p:grpSpPr>
          <p:sp>
            <p:nvSpPr>
              <p:cNvPr id="59" name="Rectangle: Rounded Corners 17">
                <a:extLst>
                  <a:ext uri="{FF2B5EF4-FFF2-40B4-BE49-F238E27FC236}">
                    <a16:creationId xmlns:a16="http://schemas.microsoft.com/office/drawing/2014/main" id="{FAD1B7D5-53C9-4DD5-8454-63D6FF634185}"/>
                  </a:ext>
                </a:extLst>
              </p:cNvPr>
              <p:cNvSpPr/>
              <p:nvPr/>
            </p:nvSpPr>
            <p:spPr>
              <a:xfrm>
                <a:off x="-2491248" y="23612"/>
                <a:ext cx="5111152" cy="797071"/>
              </a:xfrm>
              <a:prstGeom prst="roundRect">
                <a:avLst>
                  <a:gd name="adj" fmla="val 42559"/>
                </a:avLst>
              </a:prstGeom>
              <a:solidFill>
                <a:srgbClr val="0033CC"/>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60" name="TextBox 59">
                <a:extLst>
                  <a:ext uri="{FF2B5EF4-FFF2-40B4-BE49-F238E27FC236}">
                    <a16:creationId xmlns:a16="http://schemas.microsoft.com/office/drawing/2014/main" id="{4EC68D7C-3C39-4B6F-8758-427A97DB07ED}"/>
                  </a:ext>
                </a:extLst>
              </p:cNvPr>
              <p:cNvSpPr txBox="1"/>
              <p:nvPr/>
            </p:nvSpPr>
            <p:spPr>
              <a:xfrm>
                <a:off x="-2156636" y="45556"/>
                <a:ext cx="4863604" cy="85527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smtClean="0">
                    <a:ln>
                      <a:noFill/>
                    </a:ln>
                    <a:solidFill>
                      <a:schemeClr val="bg1"/>
                    </a:solidFill>
                    <a:effectLst/>
                    <a:uLnTx/>
                    <a:uFillTx/>
                    <a:latin typeface="#9Slide03 SFU Futura_12" panose="020B0604020202020204" charset="0"/>
                  </a:rPr>
                  <a:t>2. </a:t>
                </a:r>
                <a:r>
                  <a:rPr lang="en-US" sz="4400" b="1" dirty="0" smtClean="0">
                    <a:solidFill>
                      <a:schemeClr val="bg1"/>
                    </a:solidFill>
                    <a:latin typeface="#9Slide03 SFU Futura_12" panose="020B0604020202020204" charset="0"/>
                  </a:rPr>
                  <a:t>ĐẶC ĐIỂM TỰ NHIÊN</a:t>
                </a:r>
                <a:endParaRPr kumimoji="0" lang="vi-VN" sz="4400" b="1" i="0" u="none" strike="noStrike" kern="1200" cap="none" spc="0" normalizeH="0" baseline="0" noProof="0" dirty="0">
                  <a:ln>
                    <a:noFill/>
                  </a:ln>
                  <a:solidFill>
                    <a:schemeClr val="bg1"/>
                  </a:solidFill>
                  <a:effectLst/>
                  <a:uLnTx/>
                  <a:uFillTx/>
                  <a:latin typeface="#9Slide03 SFU Futura_12" panose="020B0604020202020204" charset="0"/>
                </a:endParaRPr>
              </a:p>
            </p:txBody>
          </p:sp>
        </p:grpSp>
        <p:pic>
          <p:nvPicPr>
            <p:cNvPr id="58" name="Picture 2" descr="Thời Tiết Khí Hậu Khí Tượng Máy Tính Biểu Tượng Gió - mây png tải về - Miễn  phí trong suốt Khu Vực png Tải về."/>
            <p:cNvPicPr>
              <a:picLocks noChangeAspect="1" noChangeArrowheads="1"/>
            </p:cNvPicPr>
            <p:nvPr/>
          </p:nvPicPr>
          <p:blipFill rotWithShape="1">
            <a:blip r:embed="rId5" cstate="hqprint">
              <a:extLst>
                <a:ext uri="{BEBA8EAE-BF5A-486C-A8C5-ECC9F3942E4B}">
                  <a14:imgProps xmlns:a14="http://schemas.microsoft.com/office/drawing/2010/main">
                    <a14:imgLayer r:embed="rId6">
                      <a14:imgEffect>
                        <a14:backgroundRemoval t="10000" b="90000" l="10000" r="90000">
                          <a14:foregroundMark x1="26889" y1="30192" x2="26889" y2="30192"/>
                          <a14:foregroundMark x1="26889" y1="30192" x2="26889" y2="30192"/>
                          <a14:foregroundMark x1="25333" y1="38846" x2="25333" y2="38846"/>
                          <a14:foregroundMark x1="25000" y1="38846" x2="25000" y2="38846"/>
                          <a14:foregroundMark x1="27667" y1="20385" x2="27667" y2="20385"/>
                          <a14:foregroundMark x1="27667" y1="20385" x2="27667" y2="20385"/>
                          <a14:foregroundMark x1="33667" y1="15962" x2="33667" y2="15962"/>
                          <a14:foregroundMark x1="33667" y1="15962" x2="33667" y2="15962"/>
                          <a14:foregroundMark x1="39667" y1="13077" x2="39667" y2="13077"/>
                          <a14:foregroundMark x1="39667" y1="13077" x2="39667" y2="13077"/>
                          <a14:foregroundMark x1="45667" y1="16346" x2="45667" y2="16346"/>
                          <a14:foregroundMark x1="45667" y1="16346" x2="45667" y2="16346"/>
                          <a14:foregroundMark x1="50556" y1="19231" x2="50556" y2="19231"/>
                          <a14:foregroundMark x1="50556" y1="19231" x2="50556" y2="19231"/>
                        </a14:backgroundRemoval>
                      </a14:imgEffect>
                    </a14:imgLayer>
                  </a14:imgProps>
                </a:ext>
                <a:ext uri="{28A0092B-C50C-407E-A947-70E740481C1C}">
                  <a14:useLocalDpi xmlns:a14="http://schemas.microsoft.com/office/drawing/2010/main" val="0"/>
                </a:ext>
              </a:extLst>
            </a:blip>
            <a:srcRect l="20519" r="20481"/>
            <a:stretch/>
          </p:blipFill>
          <p:spPr bwMode="auto">
            <a:xfrm>
              <a:off x="28383" y="-2947"/>
              <a:ext cx="909336" cy="89049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1" name="Group 80"/>
          <p:cNvGrpSpPr/>
          <p:nvPr/>
        </p:nvGrpSpPr>
        <p:grpSpPr>
          <a:xfrm>
            <a:off x="239862" y="3944824"/>
            <a:ext cx="5632301" cy="2667394"/>
            <a:chOff x="606921" y="902506"/>
            <a:chExt cx="10572946" cy="5730769"/>
          </a:xfrm>
        </p:grpSpPr>
        <p:sp>
          <p:nvSpPr>
            <p:cNvPr id="82" name="Rectangle 81"/>
            <p:cNvSpPr/>
            <p:nvPr/>
          </p:nvSpPr>
          <p:spPr>
            <a:xfrm>
              <a:off x="606921" y="902506"/>
              <a:ext cx="10365669" cy="5569504"/>
            </a:xfrm>
            <a:prstGeom prst="rect">
              <a:avLst/>
            </a:prstGeom>
            <a:solidFill>
              <a:schemeClr val="bg1"/>
            </a:solidFill>
            <a:ln w="7620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793113" y="1063771"/>
              <a:ext cx="10365668" cy="5569504"/>
            </a:xfrm>
            <a:prstGeom prst="rect">
              <a:avLst/>
            </a:prstGeom>
            <a:solidFill>
              <a:schemeClr val="bg1"/>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p:cNvSpPr/>
            <p:nvPr/>
          </p:nvSpPr>
          <p:spPr>
            <a:xfrm>
              <a:off x="972007" y="1289080"/>
              <a:ext cx="9875901" cy="5115687"/>
            </a:xfrm>
            <a:prstGeom prst="rect">
              <a:avLst/>
            </a:prstGeom>
            <a:solidFill>
              <a:schemeClr val="bg1"/>
            </a:solid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5" name="Picture 2" descr="Văn phòng phẩm Hà Nội"/>
            <p:cNvPicPr>
              <a:picLocks noChangeAspect="1" noChangeArrowheads="1"/>
            </p:cNvPicPr>
            <p:nvPr/>
          </p:nvPicPr>
          <p:blipFill rotWithShape="1">
            <a:blip r:embed="rId3" cstate="hq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l="12160" t="11843" r="11674" b="12259"/>
            <a:stretch/>
          </p:blipFill>
          <p:spPr bwMode="auto">
            <a:xfrm rot="20852549">
              <a:off x="9629505" y="4513381"/>
              <a:ext cx="1550362" cy="1632330"/>
            </a:xfrm>
            <a:prstGeom prst="rect">
              <a:avLst/>
            </a:prstGeom>
            <a:noFill/>
            <a:extLst>
              <a:ext uri="{909E8E84-426E-40DD-AFC4-6F175D3DCCD1}">
                <a14:hiddenFill xmlns:a14="http://schemas.microsoft.com/office/drawing/2010/main">
                  <a:solidFill>
                    <a:srgbClr val="FFFFFF"/>
                  </a:solidFill>
                </a14:hiddenFill>
              </a:ext>
            </a:extLst>
          </p:spPr>
        </p:pic>
      </p:grpSp>
      <p:sp>
        <p:nvSpPr>
          <p:cNvPr id="86" name="Rectangle 85"/>
          <p:cNvSpPr/>
          <p:nvPr/>
        </p:nvSpPr>
        <p:spPr>
          <a:xfrm>
            <a:off x="1008244" y="4141655"/>
            <a:ext cx="4127315" cy="523220"/>
          </a:xfrm>
          <a:prstGeom prst="rect">
            <a:avLst/>
          </a:prstGeom>
        </p:spPr>
        <p:txBody>
          <a:bodyPr wrap="square">
            <a:spAutoFit/>
          </a:bodyPr>
          <a:lstStyle/>
          <a:p>
            <a:pPr algn="ctr"/>
            <a:r>
              <a:rPr lang="en-US" sz="2800" b="1" dirty="0" smtClean="0">
                <a:solidFill>
                  <a:srgbClr val="0033CC"/>
                </a:solidFill>
                <a:latin typeface="#9Slide03 SFU Futura_12" panose="020B0604020202020204" charset="0"/>
                <a:cs typeface="Arial" panose="020B0604020202020204" pitchFamily="34" charset="0"/>
              </a:rPr>
              <a:t>NHÓM 3: </a:t>
            </a:r>
            <a:r>
              <a:rPr lang="en-US" sz="2800" b="1" dirty="0" err="1" smtClean="0">
                <a:solidFill>
                  <a:srgbClr val="0033CC"/>
                </a:solidFill>
                <a:latin typeface="#9Slide03 SFU Futura_12" panose="020B0604020202020204" charset="0"/>
                <a:cs typeface="Arial" panose="020B0604020202020204" pitchFamily="34" charset="0"/>
              </a:rPr>
              <a:t>Sông</a:t>
            </a:r>
            <a:r>
              <a:rPr lang="en-US" sz="2800" b="1" dirty="0" smtClean="0">
                <a:solidFill>
                  <a:srgbClr val="0033CC"/>
                </a:solidFill>
                <a:latin typeface="#9Slide03 SFU Futura_12" panose="020B0604020202020204" charset="0"/>
                <a:cs typeface="Arial" panose="020B0604020202020204" pitchFamily="34" charset="0"/>
              </a:rPr>
              <a:t> </a:t>
            </a:r>
            <a:r>
              <a:rPr lang="en-US" sz="2800" b="1" dirty="0" err="1" smtClean="0">
                <a:solidFill>
                  <a:srgbClr val="0033CC"/>
                </a:solidFill>
                <a:latin typeface="#9Slide03 SFU Futura_12" panose="020B0604020202020204" charset="0"/>
                <a:cs typeface="Arial" panose="020B0604020202020204" pitchFamily="34" charset="0"/>
              </a:rPr>
              <a:t>ngòi</a:t>
            </a:r>
            <a:endParaRPr lang="vi-VN" sz="2800" b="1" dirty="0">
              <a:solidFill>
                <a:srgbClr val="0033CC"/>
              </a:solidFill>
              <a:latin typeface="#9Slide03 SFU Futura_12" panose="020B0604020202020204" charset="0"/>
              <a:cs typeface="Arial" panose="020B0604020202020204" pitchFamily="34" charset="0"/>
            </a:endParaRPr>
          </a:p>
        </p:txBody>
      </p:sp>
      <p:graphicFrame>
        <p:nvGraphicFramePr>
          <p:cNvPr id="87" name="Table 86"/>
          <p:cNvGraphicFramePr>
            <a:graphicFrameLocks noGrp="1"/>
          </p:cNvGraphicFramePr>
          <p:nvPr>
            <p:extLst>
              <p:ext uri="{D42A27DB-BD31-4B8C-83A1-F6EECF244321}">
                <p14:modId xmlns:p14="http://schemas.microsoft.com/office/powerpoint/2010/main" val="4014051519"/>
              </p:ext>
            </p:extLst>
          </p:nvPr>
        </p:nvGraphicFramePr>
        <p:xfrm>
          <a:off x="485486" y="4705317"/>
          <a:ext cx="5158699" cy="420624"/>
        </p:xfrm>
        <a:graphic>
          <a:graphicData uri="http://schemas.openxmlformats.org/drawingml/2006/table">
            <a:tbl>
              <a:tblPr>
                <a:tableStyleId>{5C22544A-7EE6-4342-B048-85BDC9FD1C3A}</a:tableStyleId>
              </a:tblPr>
              <a:tblGrid>
                <a:gridCol w="5158699">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effectLst/>
                          <a:latin typeface="#9Slide03 SFU Futura_12" panose="020B0604020202020204" charset="0"/>
                        </a:rPr>
                        <a:t>- </a:t>
                      </a:r>
                      <a:r>
                        <a:rPr lang="en-US" sz="2400" b="1" dirty="0" err="1" smtClean="0">
                          <a:effectLst/>
                          <a:latin typeface="#9Slide03 SFU Futura_12" panose="020B0604020202020204" charset="0"/>
                        </a:rPr>
                        <a:t>Các</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sông</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chính</a:t>
                      </a:r>
                      <a:r>
                        <a:rPr lang="en-US" sz="2400" b="1" baseline="0" dirty="0" smtClean="0">
                          <a:effectLst/>
                          <a:latin typeface="#9Slide03 SFU Futura_12" panose="020B0604020202020204" charset="0"/>
                        </a:rPr>
                        <a:t>: </a:t>
                      </a:r>
                      <a:r>
                        <a:rPr lang="en-US" sz="2400" b="1" dirty="0" smtClean="0">
                          <a:effectLst/>
                          <a:latin typeface="#9Slide03 SFU Futura_12" panose="020B0604020202020204" charset="0"/>
                          <a:ea typeface="Tahoma" panose="020B0604030504040204" pitchFamily="34" charset="0"/>
                        </a:rPr>
                        <a:t>……………………</a:t>
                      </a:r>
                      <a:endParaRPr lang="en-US" sz="20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88" name="Table 87"/>
          <p:cNvGraphicFramePr>
            <a:graphicFrameLocks noGrp="1"/>
          </p:cNvGraphicFramePr>
          <p:nvPr>
            <p:extLst>
              <p:ext uri="{D42A27DB-BD31-4B8C-83A1-F6EECF244321}">
                <p14:modId xmlns:p14="http://schemas.microsoft.com/office/powerpoint/2010/main" val="853169453"/>
              </p:ext>
            </p:extLst>
          </p:nvPr>
        </p:nvGraphicFramePr>
        <p:xfrm>
          <a:off x="476610" y="5102113"/>
          <a:ext cx="5158699" cy="420624"/>
        </p:xfrm>
        <a:graphic>
          <a:graphicData uri="http://schemas.openxmlformats.org/drawingml/2006/table">
            <a:tbl>
              <a:tblPr>
                <a:tableStyleId>{5C22544A-7EE6-4342-B048-85BDC9FD1C3A}</a:tableStyleId>
              </a:tblPr>
              <a:tblGrid>
                <a:gridCol w="5158699">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solidFill>
                            <a:srgbClr val="002060"/>
                          </a:solidFill>
                          <a:effectLst/>
                          <a:latin typeface="#9Slide03 SFU Futura_12" panose="020B0604020202020204" charset="0"/>
                        </a:rPr>
                        <a:t>+</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Mạng</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lưới</a:t>
                      </a:r>
                      <a:r>
                        <a:rPr lang="en-US" sz="2400" b="1" baseline="0" dirty="0" smtClean="0">
                          <a:solidFill>
                            <a:srgbClr val="002060"/>
                          </a:solidFill>
                          <a:effectLst/>
                          <a:latin typeface="#9Slide03 SFU Futura_12" panose="020B0604020202020204" charset="0"/>
                        </a:rPr>
                        <a:t>, </a:t>
                      </a:r>
                      <a:r>
                        <a:rPr lang="en-US" sz="2400" b="1" dirty="0" err="1" smtClean="0">
                          <a:solidFill>
                            <a:srgbClr val="002060"/>
                          </a:solidFill>
                          <a:effectLst/>
                          <a:latin typeface="#9Slide03 SFU Futura_12" panose="020B0604020202020204" charset="0"/>
                        </a:rPr>
                        <a:t>lượng</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nước</a:t>
                      </a:r>
                      <a:r>
                        <a:rPr lang="en-US" sz="2400" b="1" baseline="0" dirty="0" smtClean="0">
                          <a:solidFill>
                            <a:srgbClr val="002060"/>
                          </a:solidFill>
                          <a:effectLst/>
                          <a:latin typeface="#9Slide03 SFU Futura_12" panose="020B0604020202020204" charset="0"/>
                        </a:rPr>
                        <a:t>: ………….</a:t>
                      </a:r>
                      <a:endParaRPr lang="en-US" sz="2400" b="1" dirty="0" smtClean="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89" name="Table 88"/>
          <p:cNvGraphicFramePr>
            <a:graphicFrameLocks noGrp="1"/>
          </p:cNvGraphicFramePr>
          <p:nvPr>
            <p:extLst>
              <p:ext uri="{D42A27DB-BD31-4B8C-83A1-F6EECF244321}">
                <p14:modId xmlns:p14="http://schemas.microsoft.com/office/powerpoint/2010/main" val="36938494"/>
              </p:ext>
            </p:extLst>
          </p:nvPr>
        </p:nvGraphicFramePr>
        <p:xfrm>
          <a:off x="433506" y="5589102"/>
          <a:ext cx="5158699" cy="420624"/>
        </p:xfrm>
        <a:graphic>
          <a:graphicData uri="http://schemas.openxmlformats.org/drawingml/2006/table">
            <a:tbl>
              <a:tblPr>
                <a:tableStyleId>{5C22544A-7EE6-4342-B048-85BDC9FD1C3A}</a:tableStyleId>
              </a:tblPr>
              <a:tblGrid>
                <a:gridCol w="5158699">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solidFill>
                            <a:srgbClr val="002060"/>
                          </a:solidFill>
                          <a:effectLst/>
                          <a:latin typeface="#9Slide03 SFU Futura_12" panose="020B0604020202020204" charset="0"/>
                        </a:rPr>
                        <a:t>+ </a:t>
                      </a:r>
                      <a:r>
                        <a:rPr lang="en-US" sz="2400" b="1" dirty="0" err="1" smtClean="0">
                          <a:solidFill>
                            <a:srgbClr val="002060"/>
                          </a:solidFill>
                          <a:effectLst/>
                          <a:latin typeface="#9Slide03 SFU Futura_12" panose="020B0604020202020204" charset="0"/>
                        </a:rPr>
                        <a:t>Nguồn</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cấp</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nước</a:t>
                      </a:r>
                      <a:r>
                        <a:rPr lang="en-US" sz="2400" b="1" baseline="0" dirty="0" smtClean="0">
                          <a:solidFill>
                            <a:srgbClr val="002060"/>
                          </a:solidFill>
                          <a:effectLst/>
                          <a:latin typeface="#9Slide03 SFU Futura_12" panose="020B0604020202020204" charset="0"/>
                        </a:rPr>
                        <a:t>: </a:t>
                      </a:r>
                      <a:r>
                        <a:rPr lang="en-US" sz="2400" b="1" dirty="0" smtClean="0">
                          <a:effectLst/>
                          <a:latin typeface="#9Slide03 SFU Futura_12" panose="020B0604020202020204" charset="0"/>
                          <a:ea typeface="Tahoma" panose="020B0604030504040204" pitchFamily="34" charset="0"/>
                        </a:rPr>
                        <a:t>………………….</a:t>
                      </a: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90" name="Table 89"/>
          <p:cNvGraphicFramePr>
            <a:graphicFrameLocks noGrp="1"/>
          </p:cNvGraphicFramePr>
          <p:nvPr>
            <p:extLst>
              <p:ext uri="{D42A27DB-BD31-4B8C-83A1-F6EECF244321}">
                <p14:modId xmlns:p14="http://schemas.microsoft.com/office/powerpoint/2010/main" val="904024868"/>
              </p:ext>
            </p:extLst>
          </p:nvPr>
        </p:nvGraphicFramePr>
        <p:xfrm>
          <a:off x="433506" y="6013910"/>
          <a:ext cx="5158699" cy="420624"/>
        </p:xfrm>
        <a:graphic>
          <a:graphicData uri="http://schemas.openxmlformats.org/drawingml/2006/table">
            <a:tbl>
              <a:tblPr>
                <a:tableStyleId>{5C22544A-7EE6-4342-B048-85BDC9FD1C3A}</a:tableStyleId>
              </a:tblPr>
              <a:tblGrid>
                <a:gridCol w="5158699">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solidFill>
                            <a:srgbClr val="002060"/>
                          </a:solidFill>
                          <a:effectLst/>
                          <a:latin typeface="#9Slide03 SFU Futura_12" panose="020B0604020202020204" charset="0"/>
                        </a:rPr>
                        <a:t>+ </a:t>
                      </a:r>
                      <a:r>
                        <a:rPr lang="en-US" sz="2400" b="1" dirty="0" err="1" smtClean="0">
                          <a:solidFill>
                            <a:srgbClr val="002060"/>
                          </a:solidFill>
                          <a:effectLst/>
                          <a:latin typeface="#9Slide03 SFU Futura_12" panose="020B0604020202020204" charset="0"/>
                        </a:rPr>
                        <a:t>Hệ</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thống</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kênh</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đào</a:t>
                      </a:r>
                      <a:r>
                        <a:rPr lang="en-US" sz="2400" b="1" baseline="0" dirty="0" smtClean="0">
                          <a:solidFill>
                            <a:srgbClr val="002060"/>
                          </a:solidFill>
                          <a:effectLst/>
                          <a:latin typeface="#9Slide03 SFU Futura_12" panose="020B0604020202020204" charset="0"/>
                        </a:rPr>
                        <a:t>: </a:t>
                      </a:r>
                      <a:r>
                        <a:rPr lang="en-US" sz="2400" b="1" dirty="0" smtClean="0">
                          <a:effectLst/>
                          <a:latin typeface="#9Slide03 SFU Futura_12" panose="020B0604020202020204" charset="0"/>
                          <a:ea typeface="Tahoma" panose="020B0604030504040204" pitchFamily="34" charset="0"/>
                        </a:rPr>
                        <a:t>……….………</a:t>
                      </a:r>
                    </a:p>
                  </a:txBody>
                  <a:tcPr marL="68580" marR="68580" marT="0" marB="0">
                    <a:noFill/>
                  </a:tcPr>
                </a:tc>
                <a:extLst>
                  <a:ext uri="{0D108BD9-81ED-4DB2-BD59-A6C34878D82A}">
                    <a16:rowId xmlns:a16="http://schemas.microsoft.com/office/drawing/2014/main" val="3757010726"/>
                  </a:ext>
                </a:extLst>
              </a:tr>
            </a:tbl>
          </a:graphicData>
        </a:graphic>
      </p:graphicFrame>
      <p:grpSp>
        <p:nvGrpSpPr>
          <p:cNvPr id="91" name="Group 90"/>
          <p:cNvGrpSpPr/>
          <p:nvPr/>
        </p:nvGrpSpPr>
        <p:grpSpPr>
          <a:xfrm>
            <a:off x="6273305" y="933056"/>
            <a:ext cx="5632301" cy="2667394"/>
            <a:chOff x="606921" y="902506"/>
            <a:chExt cx="10572946" cy="5730769"/>
          </a:xfrm>
        </p:grpSpPr>
        <p:sp>
          <p:nvSpPr>
            <p:cNvPr id="92" name="Rectangle 91"/>
            <p:cNvSpPr/>
            <p:nvPr/>
          </p:nvSpPr>
          <p:spPr>
            <a:xfrm>
              <a:off x="606921" y="902506"/>
              <a:ext cx="10365669" cy="5569504"/>
            </a:xfrm>
            <a:prstGeom prst="rect">
              <a:avLst/>
            </a:prstGeom>
            <a:solidFill>
              <a:schemeClr val="bg1"/>
            </a:solidFill>
            <a:ln w="7620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92"/>
            <p:cNvSpPr/>
            <p:nvPr/>
          </p:nvSpPr>
          <p:spPr>
            <a:xfrm>
              <a:off x="793113" y="1063771"/>
              <a:ext cx="10365668" cy="5569504"/>
            </a:xfrm>
            <a:prstGeom prst="rect">
              <a:avLst/>
            </a:prstGeom>
            <a:solidFill>
              <a:schemeClr val="bg1"/>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93"/>
            <p:cNvSpPr/>
            <p:nvPr/>
          </p:nvSpPr>
          <p:spPr>
            <a:xfrm>
              <a:off x="972007" y="1289080"/>
              <a:ext cx="9875901" cy="5115687"/>
            </a:xfrm>
            <a:prstGeom prst="rect">
              <a:avLst/>
            </a:prstGeom>
            <a:solidFill>
              <a:schemeClr val="bg1"/>
            </a:solid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5" name="Picture 2" descr="Văn phòng phẩm Hà Nội"/>
            <p:cNvPicPr>
              <a:picLocks noChangeAspect="1" noChangeArrowheads="1"/>
            </p:cNvPicPr>
            <p:nvPr/>
          </p:nvPicPr>
          <p:blipFill rotWithShape="1">
            <a:blip r:embed="rId3" cstate="hq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l="12160" t="11843" r="11674" b="12259"/>
            <a:stretch/>
          </p:blipFill>
          <p:spPr bwMode="auto">
            <a:xfrm rot="20852549">
              <a:off x="9629505" y="4513381"/>
              <a:ext cx="1550362" cy="1632330"/>
            </a:xfrm>
            <a:prstGeom prst="rect">
              <a:avLst/>
            </a:prstGeom>
            <a:noFill/>
            <a:extLst>
              <a:ext uri="{909E8E84-426E-40DD-AFC4-6F175D3DCCD1}">
                <a14:hiddenFill xmlns:a14="http://schemas.microsoft.com/office/drawing/2010/main">
                  <a:solidFill>
                    <a:srgbClr val="FFFFFF"/>
                  </a:solidFill>
                </a14:hiddenFill>
              </a:ext>
            </a:extLst>
          </p:spPr>
        </p:pic>
      </p:grpSp>
      <p:sp>
        <p:nvSpPr>
          <p:cNvPr id="96" name="Rectangle 95"/>
          <p:cNvSpPr/>
          <p:nvPr/>
        </p:nvSpPr>
        <p:spPr>
          <a:xfrm>
            <a:off x="7041687" y="1129887"/>
            <a:ext cx="4127315" cy="523220"/>
          </a:xfrm>
          <a:prstGeom prst="rect">
            <a:avLst/>
          </a:prstGeom>
        </p:spPr>
        <p:txBody>
          <a:bodyPr wrap="square">
            <a:spAutoFit/>
          </a:bodyPr>
          <a:lstStyle/>
          <a:p>
            <a:pPr algn="ctr"/>
            <a:r>
              <a:rPr lang="en-US" sz="2800" b="1" dirty="0" smtClean="0">
                <a:solidFill>
                  <a:srgbClr val="0033CC"/>
                </a:solidFill>
                <a:latin typeface="#9Slide03 SFU Futura_12" panose="020B0604020202020204" charset="0"/>
                <a:cs typeface="Arial" panose="020B0604020202020204" pitchFamily="34" charset="0"/>
              </a:rPr>
              <a:t>NHÓM 2: </a:t>
            </a:r>
            <a:r>
              <a:rPr lang="en-US" sz="2800" b="1" dirty="0" err="1" smtClean="0">
                <a:solidFill>
                  <a:srgbClr val="0033CC"/>
                </a:solidFill>
                <a:latin typeface="#9Slide03 SFU Futura_12" panose="020B0604020202020204" charset="0"/>
                <a:cs typeface="Arial" panose="020B0604020202020204" pitchFamily="34" charset="0"/>
              </a:rPr>
              <a:t>Khí</a:t>
            </a:r>
            <a:r>
              <a:rPr lang="en-US" sz="2800" b="1" dirty="0" smtClean="0">
                <a:solidFill>
                  <a:srgbClr val="0033CC"/>
                </a:solidFill>
                <a:latin typeface="#9Slide03 SFU Futura_12" panose="020B0604020202020204" charset="0"/>
                <a:cs typeface="Arial" panose="020B0604020202020204" pitchFamily="34" charset="0"/>
              </a:rPr>
              <a:t> </a:t>
            </a:r>
            <a:r>
              <a:rPr lang="en-US" sz="2800" b="1" dirty="0" err="1" smtClean="0">
                <a:solidFill>
                  <a:srgbClr val="0033CC"/>
                </a:solidFill>
                <a:latin typeface="#9Slide03 SFU Futura_12" panose="020B0604020202020204" charset="0"/>
                <a:cs typeface="Arial" panose="020B0604020202020204" pitchFamily="34" charset="0"/>
              </a:rPr>
              <a:t>hậu</a:t>
            </a:r>
            <a:endParaRPr lang="vi-VN" sz="2800" b="1" dirty="0">
              <a:solidFill>
                <a:srgbClr val="0033CC"/>
              </a:solidFill>
              <a:latin typeface="#9Slide03 SFU Futura_12" panose="020B0604020202020204" charset="0"/>
              <a:cs typeface="Arial" panose="020B0604020202020204" pitchFamily="34" charset="0"/>
            </a:endParaRPr>
          </a:p>
        </p:txBody>
      </p:sp>
      <p:graphicFrame>
        <p:nvGraphicFramePr>
          <p:cNvPr id="97" name="Table 96"/>
          <p:cNvGraphicFramePr>
            <a:graphicFrameLocks noGrp="1"/>
          </p:cNvGraphicFramePr>
          <p:nvPr>
            <p:extLst>
              <p:ext uri="{D42A27DB-BD31-4B8C-83A1-F6EECF244321}">
                <p14:modId xmlns:p14="http://schemas.microsoft.com/office/powerpoint/2010/main" val="2523776176"/>
              </p:ext>
            </p:extLst>
          </p:nvPr>
        </p:nvGraphicFramePr>
        <p:xfrm>
          <a:off x="6570070" y="1694355"/>
          <a:ext cx="5158699" cy="420624"/>
        </p:xfrm>
        <a:graphic>
          <a:graphicData uri="http://schemas.openxmlformats.org/drawingml/2006/table">
            <a:tbl>
              <a:tblPr>
                <a:tableStyleId>{5C22544A-7EE6-4342-B048-85BDC9FD1C3A}</a:tableStyleId>
              </a:tblPr>
              <a:tblGrid>
                <a:gridCol w="5158699">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effectLst/>
                          <a:latin typeface="#9Slide03 SFU Futura_12" panose="020B0604020202020204" charset="0"/>
                        </a:rPr>
                        <a:t>- </a:t>
                      </a:r>
                      <a:r>
                        <a:rPr lang="en-US" sz="2400" b="1" dirty="0" err="1" smtClean="0">
                          <a:effectLst/>
                          <a:latin typeface="#9Slide03 SFU Futura_12" panose="020B0604020202020204" charset="0"/>
                        </a:rPr>
                        <a:t>Phân</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hóa</a:t>
                      </a:r>
                      <a:r>
                        <a:rPr lang="en-US" sz="2400" b="1" baseline="0" dirty="0" smtClean="0">
                          <a:effectLst/>
                          <a:latin typeface="#9Slide03 SFU Futura_12" panose="020B0604020202020204" charset="0"/>
                        </a:rPr>
                        <a:t> </a:t>
                      </a:r>
                      <a:r>
                        <a:rPr lang="en-US" sz="2400" b="1" baseline="0" dirty="0" err="1" smtClean="0">
                          <a:effectLst/>
                          <a:latin typeface="#9Slide03 SFU Futura_12" panose="020B0604020202020204" charset="0"/>
                        </a:rPr>
                        <a:t>từ</a:t>
                      </a:r>
                      <a:r>
                        <a:rPr lang="en-US" sz="2400" b="1" baseline="0" dirty="0" smtClean="0">
                          <a:effectLst/>
                          <a:latin typeface="#9Slide03 SFU Futura_12" panose="020B0604020202020204" charset="0"/>
                        </a:rPr>
                        <a:t>: </a:t>
                      </a:r>
                      <a:r>
                        <a:rPr lang="en-US" sz="2400" b="1" dirty="0" smtClean="0">
                          <a:effectLst/>
                          <a:latin typeface="#9Slide03 SFU Futura_12" panose="020B0604020202020204" charset="0"/>
                          <a:ea typeface="Tahoma" panose="020B0604030504040204" pitchFamily="34" charset="0"/>
                        </a:rPr>
                        <a:t>…………………….…</a:t>
                      </a:r>
                      <a:endParaRPr lang="en-US" sz="20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98" name="Table 97"/>
          <p:cNvGraphicFramePr>
            <a:graphicFrameLocks noGrp="1"/>
          </p:cNvGraphicFramePr>
          <p:nvPr>
            <p:extLst>
              <p:ext uri="{D42A27DB-BD31-4B8C-83A1-F6EECF244321}">
                <p14:modId xmlns:p14="http://schemas.microsoft.com/office/powerpoint/2010/main" val="3271905953"/>
              </p:ext>
            </p:extLst>
          </p:nvPr>
        </p:nvGraphicFramePr>
        <p:xfrm>
          <a:off x="6510053" y="2094839"/>
          <a:ext cx="5158699" cy="420624"/>
        </p:xfrm>
        <a:graphic>
          <a:graphicData uri="http://schemas.openxmlformats.org/drawingml/2006/table">
            <a:tbl>
              <a:tblPr>
                <a:tableStyleId>{5C22544A-7EE6-4342-B048-85BDC9FD1C3A}</a:tableStyleId>
              </a:tblPr>
              <a:tblGrid>
                <a:gridCol w="5158699">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solidFill>
                            <a:srgbClr val="002060"/>
                          </a:solidFill>
                          <a:effectLst/>
                          <a:latin typeface="#9Slide03 SFU Futura_12" panose="020B0604020202020204" charset="0"/>
                        </a:rPr>
                        <a:t>+ </a:t>
                      </a:r>
                      <a:r>
                        <a:rPr lang="en-US" sz="2400" b="1" dirty="0" err="1" smtClean="0">
                          <a:solidFill>
                            <a:srgbClr val="002060"/>
                          </a:solidFill>
                          <a:effectLst/>
                          <a:latin typeface="#9Slide03 SFU Futura_12" panose="020B0604020202020204" charset="0"/>
                        </a:rPr>
                        <a:t>Đới</a:t>
                      </a:r>
                      <a:r>
                        <a:rPr lang="en-US" sz="2400" b="1" dirty="0" smtClean="0">
                          <a:solidFill>
                            <a:srgbClr val="002060"/>
                          </a:solidFill>
                          <a:effectLst/>
                          <a:latin typeface="#9Slide03 SFU Futura_12" panose="020B0604020202020204" charset="0"/>
                        </a:rPr>
                        <a:t> KH </a:t>
                      </a:r>
                      <a:r>
                        <a:rPr lang="en-US" sz="2400" b="1" dirty="0" err="1" smtClean="0">
                          <a:solidFill>
                            <a:srgbClr val="002060"/>
                          </a:solidFill>
                          <a:effectLst/>
                          <a:latin typeface="#9Slide03 SFU Futura_12" panose="020B0604020202020204" charset="0"/>
                        </a:rPr>
                        <a:t>cận</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và</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cận</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cực</a:t>
                      </a:r>
                      <a:r>
                        <a:rPr lang="en-US" sz="2400" b="1" baseline="0" dirty="0" smtClean="0">
                          <a:solidFill>
                            <a:srgbClr val="002060"/>
                          </a:solidFill>
                          <a:effectLst/>
                          <a:latin typeface="#9Slide03 SFU Futura_12" panose="020B0604020202020204" charset="0"/>
                        </a:rPr>
                        <a:t>: </a:t>
                      </a:r>
                      <a:r>
                        <a:rPr lang="en-US" sz="2400" b="1" dirty="0" smtClean="0">
                          <a:effectLst/>
                          <a:latin typeface="#9Slide03 SFU Futura_12" panose="020B0604020202020204" charset="0"/>
                          <a:ea typeface="Tahoma" panose="020B0604030504040204" pitchFamily="34" charset="0"/>
                        </a:rPr>
                        <a:t>…………….</a:t>
                      </a: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99" name="Table 98"/>
          <p:cNvGraphicFramePr>
            <a:graphicFrameLocks noGrp="1"/>
          </p:cNvGraphicFramePr>
          <p:nvPr>
            <p:extLst>
              <p:ext uri="{D42A27DB-BD31-4B8C-83A1-F6EECF244321}">
                <p14:modId xmlns:p14="http://schemas.microsoft.com/office/powerpoint/2010/main" val="349622567"/>
              </p:ext>
            </p:extLst>
          </p:nvPr>
        </p:nvGraphicFramePr>
        <p:xfrm>
          <a:off x="6525994" y="2534241"/>
          <a:ext cx="5158699" cy="420624"/>
        </p:xfrm>
        <a:graphic>
          <a:graphicData uri="http://schemas.openxmlformats.org/drawingml/2006/table">
            <a:tbl>
              <a:tblPr>
                <a:tableStyleId>{5C22544A-7EE6-4342-B048-85BDC9FD1C3A}</a:tableStyleId>
              </a:tblPr>
              <a:tblGrid>
                <a:gridCol w="5158699">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solidFill>
                            <a:srgbClr val="002060"/>
                          </a:solidFill>
                          <a:effectLst/>
                          <a:latin typeface="#9Slide03 SFU Futura_12" panose="020B0604020202020204" charset="0"/>
                        </a:rPr>
                        <a:t>+ </a:t>
                      </a:r>
                      <a:r>
                        <a:rPr lang="en-US" sz="2400" b="1" dirty="0" err="1" smtClean="0">
                          <a:solidFill>
                            <a:srgbClr val="002060"/>
                          </a:solidFill>
                          <a:effectLst/>
                          <a:latin typeface="#9Slide03 SFU Futura_12" panose="020B0604020202020204" charset="0"/>
                        </a:rPr>
                        <a:t>Đới</a:t>
                      </a:r>
                      <a:r>
                        <a:rPr lang="en-US" sz="2400" b="1" dirty="0" smtClean="0">
                          <a:solidFill>
                            <a:srgbClr val="002060"/>
                          </a:solidFill>
                          <a:effectLst/>
                          <a:latin typeface="#9Slide03 SFU Futura_12" panose="020B0604020202020204" charset="0"/>
                        </a:rPr>
                        <a:t> KH </a:t>
                      </a:r>
                      <a:r>
                        <a:rPr lang="en-US" sz="2400" b="1" dirty="0" err="1" smtClean="0">
                          <a:solidFill>
                            <a:srgbClr val="002060"/>
                          </a:solidFill>
                          <a:effectLst/>
                          <a:latin typeface="#9Slide03 SFU Futura_12" panose="020B0604020202020204" charset="0"/>
                        </a:rPr>
                        <a:t>ôn</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đới</a:t>
                      </a:r>
                      <a:r>
                        <a:rPr lang="en-US" sz="2400" b="1" baseline="0" dirty="0" smtClean="0">
                          <a:solidFill>
                            <a:srgbClr val="002060"/>
                          </a:solidFill>
                          <a:effectLst/>
                          <a:latin typeface="#9Slide03 SFU Futura_12" panose="020B0604020202020204" charset="0"/>
                        </a:rPr>
                        <a:t>: </a:t>
                      </a:r>
                      <a:r>
                        <a:rPr lang="en-US" sz="2400" b="1" dirty="0" smtClean="0">
                          <a:effectLst/>
                          <a:latin typeface="#9Slide03 SFU Futura_12" panose="020B0604020202020204" charset="0"/>
                          <a:ea typeface="Tahoma" panose="020B0604030504040204" pitchFamily="34" charset="0"/>
                        </a:rPr>
                        <a:t>…………………….</a:t>
                      </a: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100" name="Table 99"/>
          <p:cNvGraphicFramePr>
            <a:graphicFrameLocks noGrp="1"/>
          </p:cNvGraphicFramePr>
          <p:nvPr>
            <p:extLst>
              <p:ext uri="{D42A27DB-BD31-4B8C-83A1-F6EECF244321}">
                <p14:modId xmlns:p14="http://schemas.microsoft.com/office/powerpoint/2010/main" val="1628605348"/>
              </p:ext>
            </p:extLst>
          </p:nvPr>
        </p:nvGraphicFramePr>
        <p:xfrm>
          <a:off x="6554082" y="2973792"/>
          <a:ext cx="5158699" cy="420624"/>
        </p:xfrm>
        <a:graphic>
          <a:graphicData uri="http://schemas.openxmlformats.org/drawingml/2006/table">
            <a:tbl>
              <a:tblPr>
                <a:tableStyleId>{5C22544A-7EE6-4342-B048-85BDC9FD1C3A}</a:tableStyleId>
              </a:tblPr>
              <a:tblGrid>
                <a:gridCol w="5158699">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solidFill>
                            <a:srgbClr val="002060"/>
                          </a:solidFill>
                          <a:effectLst/>
                          <a:latin typeface="#9Slide03 SFU Futura_12" panose="020B0604020202020204" charset="0"/>
                        </a:rPr>
                        <a:t>+ </a:t>
                      </a:r>
                      <a:r>
                        <a:rPr lang="en-US" sz="2400" b="1" dirty="0" err="1" smtClean="0">
                          <a:solidFill>
                            <a:srgbClr val="002060"/>
                          </a:solidFill>
                          <a:effectLst/>
                          <a:latin typeface="#9Slide03 SFU Futura_12" panose="020B0604020202020204" charset="0"/>
                        </a:rPr>
                        <a:t>Đới</a:t>
                      </a:r>
                      <a:r>
                        <a:rPr lang="en-US" sz="2400" b="1" dirty="0" smtClean="0">
                          <a:solidFill>
                            <a:srgbClr val="002060"/>
                          </a:solidFill>
                          <a:effectLst/>
                          <a:latin typeface="#9Slide03 SFU Futura_12" panose="020B0604020202020204" charset="0"/>
                        </a:rPr>
                        <a:t> KH </a:t>
                      </a:r>
                      <a:r>
                        <a:rPr lang="en-US" sz="2400" b="1" dirty="0" err="1" smtClean="0">
                          <a:solidFill>
                            <a:srgbClr val="002060"/>
                          </a:solidFill>
                          <a:effectLst/>
                          <a:latin typeface="#9Slide03 SFU Futura_12" panose="020B0604020202020204" charset="0"/>
                        </a:rPr>
                        <a:t>cận</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nhiệt</a:t>
                      </a:r>
                      <a:r>
                        <a:rPr lang="en-US" sz="2400" b="1" baseline="0" dirty="0" smtClean="0">
                          <a:solidFill>
                            <a:srgbClr val="002060"/>
                          </a:solidFill>
                          <a:effectLst/>
                          <a:latin typeface="#9Slide03 SFU Futura_12" panose="020B0604020202020204" charset="0"/>
                        </a:rPr>
                        <a:t>: </a:t>
                      </a:r>
                      <a:r>
                        <a:rPr lang="en-US" sz="2400" b="1" dirty="0" smtClean="0">
                          <a:effectLst/>
                          <a:latin typeface="#9Slide03 SFU Futura_12" panose="020B0604020202020204" charset="0"/>
                          <a:ea typeface="Tahoma" panose="020B0604030504040204" pitchFamily="34" charset="0"/>
                        </a:rPr>
                        <a:t>…………………</a:t>
                      </a:r>
                    </a:p>
                  </a:txBody>
                  <a:tcPr marL="68580" marR="68580" marT="0" marB="0">
                    <a:noFill/>
                  </a:tcPr>
                </a:tc>
                <a:extLst>
                  <a:ext uri="{0D108BD9-81ED-4DB2-BD59-A6C34878D82A}">
                    <a16:rowId xmlns:a16="http://schemas.microsoft.com/office/drawing/2014/main" val="3757010726"/>
                  </a:ext>
                </a:extLst>
              </a:tr>
            </a:tbl>
          </a:graphicData>
        </a:graphic>
      </p:graphicFrame>
      <p:grpSp>
        <p:nvGrpSpPr>
          <p:cNvPr id="101" name="Group 100"/>
          <p:cNvGrpSpPr/>
          <p:nvPr/>
        </p:nvGrpSpPr>
        <p:grpSpPr>
          <a:xfrm>
            <a:off x="6273305" y="3944824"/>
            <a:ext cx="5632301" cy="2667394"/>
            <a:chOff x="606921" y="902506"/>
            <a:chExt cx="10572946" cy="5730769"/>
          </a:xfrm>
        </p:grpSpPr>
        <p:sp>
          <p:nvSpPr>
            <p:cNvPr id="102" name="Rectangle 101"/>
            <p:cNvSpPr/>
            <p:nvPr/>
          </p:nvSpPr>
          <p:spPr>
            <a:xfrm>
              <a:off x="606921" y="902506"/>
              <a:ext cx="10365669" cy="5569504"/>
            </a:xfrm>
            <a:prstGeom prst="rect">
              <a:avLst/>
            </a:prstGeom>
            <a:solidFill>
              <a:schemeClr val="bg1"/>
            </a:solidFill>
            <a:ln w="7620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Rectangle 102"/>
            <p:cNvSpPr/>
            <p:nvPr/>
          </p:nvSpPr>
          <p:spPr>
            <a:xfrm>
              <a:off x="793113" y="1063771"/>
              <a:ext cx="10365668" cy="5569504"/>
            </a:xfrm>
            <a:prstGeom prst="rect">
              <a:avLst/>
            </a:prstGeom>
            <a:solidFill>
              <a:schemeClr val="bg1"/>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Rectangle 103"/>
            <p:cNvSpPr/>
            <p:nvPr/>
          </p:nvSpPr>
          <p:spPr>
            <a:xfrm>
              <a:off x="972007" y="1289080"/>
              <a:ext cx="9875901" cy="5115687"/>
            </a:xfrm>
            <a:prstGeom prst="rect">
              <a:avLst/>
            </a:prstGeom>
            <a:solidFill>
              <a:schemeClr val="bg1"/>
            </a:solid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5" name="Picture 2" descr="Văn phòng phẩm Hà Nội"/>
            <p:cNvPicPr>
              <a:picLocks noChangeAspect="1" noChangeArrowheads="1"/>
            </p:cNvPicPr>
            <p:nvPr/>
          </p:nvPicPr>
          <p:blipFill rotWithShape="1">
            <a:blip r:embed="rId3" cstate="hq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l="12160" t="11843" r="11674" b="12259"/>
            <a:stretch/>
          </p:blipFill>
          <p:spPr bwMode="auto">
            <a:xfrm rot="20852549">
              <a:off x="9629505" y="4513381"/>
              <a:ext cx="1550362" cy="1632330"/>
            </a:xfrm>
            <a:prstGeom prst="rect">
              <a:avLst/>
            </a:prstGeom>
            <a:noFill/>
            <a:extLst>
              <a:ext uri="{909E8E84-426E-40DD-AFC4-6F175D3DCCD1}">
                <a14:hiddenFill xmlns:a14="http://schemas.microsoft.com/office/drawing/2010/main">
                  <a:solidFill>
                    <a:srgbClr val="FFFFFF"/>
                  </a:solidFill>
                </a14:hiddenFill>
              </a:ext>
            </a:extLst>
          </p:spPr>
        </p:pic>
      </p:grpSp>
      <p:sp>
        <p:nvSpPr>
          <p:cNvPr id="106" name="Rectangle 105"/>
          <p:cNvSpPr/>
          <p:nvPr/>
        </p:nvSpPr>
        <p:spPr>
          <a:xfrm>
            <a:off x="7343843" y="4124755"/>
            <a:ext cx="4127315" cy="523220"/>
          </a:xfrm>
          <a:prstGeom prst="rect">
            <a:avLst/>
          </a:prstGeom>
        </p:spPr>
        <p:txBody>
          <a:bodyPr wrap="square">
            <a:spAutoFit/>
          </a:bodyPr>
          <a:lstStyle/>
          <a:p>
            <a:pPr algn="ctr"/>
            <a:r>
              <a:rPr lang="en-US" sz="2800" b="1" dirty="0" smtClean="0">
                <a:solidFill>
                  <a:srgbClr val="0033CC"/>
                </a:solidFill>
                <a:latin typeface="#9Slide03 SFU Futura_12" panose="020B0604020202020204" charset="0"/>
                <a:cs typeface="Arial" panose="020B0604020202020204" pitchFamily="34" charset="0"/>
              </a:rPr>
              <a:t>NHÓM 4: </a:t>
            </a:r>
            <a:r>
              <a:rPr lang="en-US" sz="2800" b="1" dirty="0" err="1" smtClean="0">
                <a:solidFill>
                  <a:srgbClr val="0033CC"/>
                </a:solidFill>
                <a:latin typeface="#9Slide03 SFU Futura_12" panose="020B0604020202020204" charset="0"/>
                <a:cs typeface="Arial" panose="020B0604020202020204" pitchFamily="34" charset="0"/>
              </a:rPr>
              <a:t>Đới</a:t>
            </a:r>
            <a:r>
              <a:rPr lang="en-US" sz="2800" b="1" dirty="0" smtClean="0">
                <a:solidFill>
                  <a:srgbClr val="0033CC"/>
                </a:solidFill>
                <a:latin typeface="#9Slide03 SFU Futura_12" panose="020B0604020202020204" charset="0"/>
                <a:cs typeface="Arial" panose="020B0604020202020204" pitchFamily="34" charset="0"/>
              </a:rPr>
              <a:t> </a:t>
            </a:r>
            <a:r>
              <a:rPr lang="en-US" sz="2800" b="1" dirty="0" err="1" smtClean="0">
                <a:solidFill>
                  <a:srgbClr val="0033CC"/>
                </a:solidFill>
                <a:latin typeface="#9Slide03 SFU Futura_12" panose="020B0604020202020204" charset="0"/>
                <a:cs typeface="Arial" panose="020B0604020202020204" pitchFamily="34" charset="0"/>
              </a:rPr>
              <a:t>thiên</a:t>
            </a:r>
            <a:r>
              <a:rPr lang="en-US" sz="2800" b="1" dirty="0" smtClean="0">
                <a:solidFill>
                  <a:srgbClr val="0033CC"/>
                </a:solidFill>
                <a:latin typeface="#9Slide03 SFU Futura_12" panose="020B0604020202020204" charset="0"/>
                <a:cs typeface="Arial" panose="020B0604020202020204" pitchFamily="34" charset="0"/>
              </a:rPr>
              <a:t> </a:t>
            </a:r>
            <a:r>
              <a:rPr lang="en-US" sz="2800" b="1" dirty="0" err="1" smtClean="0">
                <a:solidFill>
                  <a:srgbClr val="0033CC"/>
                </a:solidFill>
                <a:latin typeface="#9Slide03 SFU Futura_12" panose="020B0604020202020204" charset="0"/>
                <a:cs typeface="Arial" panose="020B0604020202020204" pitchFamily="34" charset="0"/>
              </a:rPr>
              <a:t>nhiên</a:t>
            </a:r>
            <a:endParaRPr lang="vi-VN" sz="2800" b="1" dirty="0">
              <a:solidFill>
                <a:srgbClr val="0033CC"/>
              </a:solidFill>
              <a:latin typeface="#9Slide03 SFU Futura_12" panose="020B0604020202020204" charset="0"/>
              <a:cs typeface="Arial" panose="020B0604020202020204" pitchFamily="34" charset="0"/>
            </a:endParaRPr>
          </a:p>
        </p:txBody>
      </p:sp>
      <p:graphicFrame>
        <p:nvGraphicFramePr>
          <p:cNvPr id="108" name="Table 107"/>
          <p:cNvGraphicFramePr>
            <a:graphicFrameLocks noGrp="1"/>
          </p:cNvGraphicFramePr>
          <p:nvPr>
            <p:extLst>
              <p:ext uri="{D42A27DB-BD31-4B8C-83A1-F6EECF244321}">
                <p14:modId xmlns:p14="http://schemas.microsoft.com/office/powerpoint/2010/main" val="2357723459"/>
              </p:ext>
            </p:extLst>
          </p:nvPr>
        </p:nvGraphicFramePr>
        <p:xfrm>
          <a:off x="6587690" y="4800619"/>
          <a:ext cx="5158699" cy="420624"/>
        </p:xfrm>
        <a:graphic>
          <a:graphicData uri="http://schemas.openxmlformats.org/drawingml/2006/table">
            <a:tbl>
              <a:tblPr>
                <a:tableStyleId>{5C22544A-7EE6-4342-B048-85BDC9FD1C3A}</a:tableStyleId>
              </a:tblPr>
              <a:tblGrid>
                <a:gridCol w="5158699">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solidFill>
                            <a:srgbClr val="002060"/>
                          </a:solidFill>
                          <a:effectLst/>
                          <a:latin typeface="#9Slide03 SFU Futura_12" panose="020B0604020202020204" charset="0"/>
                        </a:rPr>
                        <a:t>+ </a:t>
                      </a:r>
                      <a:r>
                        <a:rPr lang="en-US" sz="2400" b="1" dirty="0" err="1" smtClean="0">
                          <a:solidFill>
                            <a:srgbClr val="002060"/>
                          </a:solidFill>
                          <a:effectLst/>
                          <a:latin typeface="#9Slide03 SFU Futura_12" panose="020B0604020202020204" charset="0"/>
                        </a:rPr>
                        <a:t>Đới</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lạnh</a:t>
                      </a:r>
                      <a:r>
                        <a:rPr lang="en-US" sz="2400" b="1" baseline="0" dirty="0" smtClean="0">
                          <a:solidFill>
                            <a:srgbClr val="002060"/>
                          </a:solidFill>
                          <a:effectLst/>
                          <a:latin typeface="#9Slide03 SFU Futura_12" panose="020B0604020202020204" charset="0"/>
                        </a:rPr>
                        <a:t>: </a:t>
                      </a:r>
                      <a:r>
                        <a:rPr lang="en-US" sz="2400" b="1" dirty="0" smtClean="0">
                          <a:effectLst/>
                          <a:latin typeface="#9Slide03 SFU Futura_12" panose="020B0604020202020204" charset="0"/>
                          <a:ea typeface="Tahoma" panose="020B0604030504040204" pitchFamily="34" charset="0"/>
                        </a:rPr>
                        <a:t>…………………….</a:t>
                      </a: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109" name="Table 108"/>
          <p:cNvGraphicFramePr>
            <a:graphicFrameLocks noGrp="1"/>
          </p:cNvGraphicFramePr>
          <p:nvPr>
            <p:extLst>
              <p:ext uri="{D42A27DB-BD31-4B8C-83A1-F6EECF244321}">
                <p14:modId xmlns:p14="http://schemas.microsoft.com/office/powerpoint/2010/main" val="3759160210"/>
              </p:ext>
            </p:extLst>
          </p:nvPr>
        </p:nvGraphicFramePr>
        <p:xfrm>
          <a:off x="6611799" y="5266230"/>
          <a:ext cx="5158699" cy="420624"/>
        </p:xfrm>
        <a:graphic>
          <a:graphicData uri="http://schemas.openxmlformats.org/drawingml/2006/table">
            <a:tbl>
              <a:tblPr>
                <a:tableStyleId>{5C22544A-7EE6-4342-B048-85BDC9FD1C3A}</a:tableStyleId>
              </a:tblPr>
              <a:tblGrid>
                <a:gridCol w="5158699">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solidFill>
                            <a:srgbClr val="002060"/>
                          </a:solidFill>
                          <a:effectLst/>
                          <a:latin typeface="#9Slide03 SFU Futura_12" panose="020B0604020202020204" charset="0"/>
                        </a:rPr>
                        <a:t>+ </a:t>
                      </a:r>
                      <a:r>
                        <a:rPr lang="en-US" sz="2400" b="1" dirty="0" err="1" smtClean="0">
                          <a:solidFill>
                            <a:srgbClr val="002060"/>
                          </a:solidFill>
                          <a:effectLst/>
                          <a:latin typeface="#9Slide03 SFU Futura_12" panose="020B0604020202020204" charset="0"/>
                        </a:rPr>
                        <a:t>Đới</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ôn</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hòa</a:t>
                      </a:r>
                      <a:r>
                        <a:rPr lang="en-US" sz="2400" b="1" baseline="0" dirty="0" smtClean="0">
                          <a:solidFill>
                            <a:srgbClr val="002060"/>
                          </a:solidFill>
                          <a:effectLst/>
                          <a:latin typeface="#9Slide03 SFU Futura_12" panose="020B0604020202020204" charset="0"/>
                        </a:rPr>
                        <a:t>: </a:t>
                      </a:r>
                      <a:r>
                        <a:rPr lang="en-US" sz="2400" b="1" dirty="0" smtClean="0">
                          <a:effectLst/>
                          <a:latin typeface="#9Slide03 SFU Futura_12" panose="020B0604020202020204" charset="0"/>
                          <a:ea typeface="Tahoma" panose="020B0604030504040204" pitchFamily="34" charset="0"/>
                        </a:rPr>
                        <a:t>………………….</a:t>
                      </a:r>
                    </a:p>
                  </a:txBody>
                  <a:tcPr marL="68580" marR="68580" marT="0" marB="0">
                    <a:noFill/>
                  </a:tcPr>
                </a:tc>
                <a:extLst>
                  <a:ext uri="{0D108BD9-81ED-4DB2-BD59-A6C34878D82A}">
                    <a16:rowId xmlns:a16="http://schemas.microsoft.com/office/drawing/2014/main" val="3757010726"/>
                  </a:ext>
                </a:extLst>
              </a:tr>
            </a:tbl>
          </a:graphicData>
        </a:graphic>
      </p:graphicFrame>
      <p:pic>
        <p:nvPicPr>
          <p:cNvPr id="111" name="Picture 110">
            <a:extLst>
              <a:ext uri="{FF2B5EF4-FFF2-40B4-BE49-F238E27FC236}">
                <a16:creationId xmlns:a16="http://schemas.microsoft.com/office/drawing/2014/main" id="{5D6E7CB2-DECE-4A7D-A15B-85B6D0E3F4A3}"/>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7273" b="89697" l="9804" r="89542">
                        <a14:foregroundMark x1="27778" y1="46667" x2="41176" y2="23636"/>
                        <a14:foregroundMark x1="41176" y1="23636" x2="51634" y2="23636"/>
                        <a14:foregroundMark x1="59804" y1="49697" x2="41176" y2="48485"/>
                        <a14:foregroundMark x1="40523" y1="66061" x2="29412" y2="56364"/>
                        <a14:foregroundMark x1="48366" y1="61212" x2="54575" y2="41212"/>
                        <a14:foregroundMark x1="31373" y1="67879" x2="32026" y2="76970"/>
                        <a14:foregroundMark x1="18301" y1="26061" x2="28431" y2="59394"/>
                        <a14:foregroundMark x1="68627" y1="77576" x2="64052" y2="86061"/>
                        <a14:foregroundMark x1="79739" y1="55152" x2="79412" y2="67273"/>
                        <a14:foregroundMark x1="69935" y1="82424" x2="70261" y2="85455"/>
                        <a14:foregroundMark x1="34641" y1="78182" x2="34641" y2="88485"/>
                        <a14:foregroundMark x1="30719" y1="69091" x2="29085" y2="79394"/>
                        <a14:foregroundMark x1="27778" y1="65455" x2="21895" y2="59394"/>
                        <a14:foregroundMark x1="23203" y1="62424" x2="23203" y2="66061"/>
                        <a14:foregroundMark x1="28431" y1="12121" x2="31046" y2="30303"/>
                        <a14:foregroundMark x1="42157" y1="8485" x2="42157" y2="8485"/>
                        <a14:foregroundMark x1="61765" y1="7273" x2="61765" y2="7273"/>
                        <a14:foregroundMark x1="57190" y1="41818" x2="44444" y2="48485"/>
                        <a14:foregroundMark x1="49673" y1="34545" x2="39216" y2="44242"/>
                      </a14:backgroundRemoval>
                    </a14:imgEffect>
                  </a14:imgLayer>
                </a14:imgProps>
              </a:ext>
            </a:extLst>
          </a:blip>
          <a:stretch>
            <a:fillRect/>
          </a:stretch>
        </p:blipFill>
        <p:spPr>
          <a:xfrm>
            <a:off x="84400" y="908138"/>
            <a:ext cx="1524643" cy="822112"/>
          </a:xfrm>
          <a:prstGeom prst="rect">
            <a:avLst/>
          </a:prstGeom>
        </p:spPr>
      </p:pic>
      <p:pic>
        <p:nvPicPr>
          <p:cNvPr id="112" name="Picture 111">
            <a:extLst>
              <a:ext uri="{FF2B5EF4-FFF2-40B4-BE49-F238E27FC236}">
                <a16:creationId xmlns:a16="http://schemas.microsoft.com/office/drawing/2014/main" id="{5D6E7CB2-DECE-4A7D-A15B-85B6D0E3F4A3}"/>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7273" b="89697" l="9804" r="89542">
                        <a14:foregroundMark x1="27778" y1="46667" x2="41176" y2="23636"/>
                        <a14:foregroundMark x1="41176" y1="23636" x2="51634" y2="23636"/>
                        <a14:foregroundMark x1="59804" y1="49697" x2="41176" y2="48485"/>
                        <a14:foregroundMark x1="40523" y1="66061" x2="29412" y2="56364"/>
                        <a14:foregroundMark x1="48366" y1="61212" x2="54575" y2="41212"/>
                        <a14:foregroundMark x1="31373" y1="67879" x2="32026" y2="76970"/>
                        <a14:foregroundMark x1="18301" y1="26061" x2="28431" y2="59394"/>
                        <a14:foregroundMark x1="68627" y1="77576" x2="64052" y2="86061"/>
                        <a14:foregroundMark x1="79739" y1="55152" x2="79412" y2="67273"/>
                        <a14:foregroundMark x1="69935" y1="82424" x2="70261" y2="85455"/>
                        <a14:foregroundMark x1="34641" y1="78182" x2="34641" y2="88485"/>
                        <a14:foregroundMark x1="30719" y1="69091" x2="29085" y2="79394"/>
                        <a14:foregroundMark x1="27778" y1="65455" x2="21895" y2="59394"/>
                        <a14:foregroundMark x1="23203" y1="62424" x2="23203" y2="66061"/>
                        <a14:foregroundMark x1="28431" y1="12121" x2="31046" y2="30303"/>
                        <a14:foregroundMark x1="42157" y1="8485" x2="42157" y2="8485"/>
                        <a14:foregroundMark x1="61765" y1="7273" x2="61765" y2="7273"/>
                        <a14:foregroundMark x1="57190" y1="41818" x2="44444" y2="48485"/>
                        <a14:foregroundMark x1="49673" y1="34545" x2="39216" y2="44242"/>
                      </a14:backgroundRemoval>
                    </a14:imgEffect>
                  </a14:imgLayer>
                </a14:imgProps>
              </a:ext>
            </a:extLst>
          </a:blip>
          <a:stretch>
            <a:fillRect/>
          </a:stretch>
        </p:blipFill>
        <p:spPr>
          <a:xfrm>
            <a:off x="6141746" y="901757"/>
            <a:ext cx="1524643" cy="822112"/>
          </a:xfrm>
          <a:prstGeom prst="rect">
            <a:avLst/>
          </a:prstGeom>
        </p:spPr>
      </p:pic>
      <p:pic>
        <p:nvPicPr>
          <p:cNvPr id="113" name="Picture 112">
            <a:extLst>
              <a:ext uri="{FF2B5EF4-FFF2-40B4-BE49-F238E27FC236}">
                <a16:creationId xmlns:a16="http://schemas.microsoft.com/office/drawing/2014/main" id="{5D6E7CB2-DECE-4A7D-A15B-85B6D0E3F4A3}"/>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7273" b="89697" l="9804" r="89542">
                        <a14:foregroundMark x1="27778" y1="46667" x2="41176" y2="23636"/>
                        <a14:foregroundMark x1="41176" y1="23636" x2="51634" y2="23636"/>
                        <a14:foregroundMark x1="59804" y1="49697" x2="41176" y2="48485"/>
                        <a14:foregroundMark x1="40523" y1="66061" x2="29412" y2="56364"/>
                        <a14:foregroundMark x1="48366" y1="61212" x2="54575" y2="41212"/>
                        <a14:foregroundMark x1="31373" y1="67879" x2="32026" y2="76970"/>
                        <a14:foregroundMark x1="18301" y1="26061" x2="28431" y2="59394"/>
                        <a14:foregroundMark x1="68627" y1="77576" x2="64052" y2="86061"/>
                        <a14:foregroundMark x1="79739" y1="55152" x2="79412" y2="67273"/>
                        <a14:foregroundMark x1="69935" y1="82424" x2="70261" y2="85455"/>
                        <a14:foregroundMark x1="34641" y1="78182" x2="34641" y2="88485"/>
                        <a14:foregroundMark x1="30719" y1="69091" x2="29085" y2="79394"/>
                        <a14:foregroundMark x1="27778" y1="65455" x2="21895" y2="59394"/>
                        <a14:foregroundMark x1="23203" y1="62424" x2="23203" y2="66061"/>
                        <a14:foregroundMark x1="28431" y1="12121" x2="31046" y2="30303"/>
                        <a14:foregroundMark x1="42157" y1="8485" x2="42157" y2="8485"/>
                        <a14:foregroundMark x1="61765" y1="7273" x2="61765" y2="7273"/>
                        <a14:foregroundMark x1="57190" y1="41818" x2="44444" y2="48485"/>
                        <a14:foregroundMark x1="49673" y1="34545" x2="39216" y2="44242"/>
                      </a14:backgroundRemoval>
                    </a14:imgEffect>
                  </a14:imgLayer>
                </a14:imgProps>
              </a:ext>
            </a:extLst>
          </a:blip>
          <a:stretch>
            <a:fillRect/>
          </a:stretch>
        </p:blipFill>
        <p:spPr>
          <a:xfrm>
            <a:off x="36100" y="3944824"/>
            <a:ext cx="1524643" cy="822112"/>
          </a:xfrm>
          <a:prstGeom prst="rect">
            <a:avLst/>
          </a:prstGeom>
        </p:spPr>
      </p:pic>
      <p:pic>
        <p:nvPicPr>
          <p:cNvPr id="114" name="Picture 113">
            <a:extLst>
              <a:ext uri="{FF2B5EF4-FFF2-40B4-BE49-F238E27FC236}">
                <a16:creationId xmlns:a16="http://schemas.microsoft.com/office/drawing/2014/main" id="{5D6E7CB2-DECE-4A7D-A15B-85B6D0E3F4A3}"/>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7273" b="89697" l="9804" r="89542">
                        <a14:foregroundMark x1="27778" y1="46667" x2="41176" y2="23636"/>
                        <a14:foregroundMark x1="41176" y1="23636" x2="51634" y2="23636"/>
                        <a14:foregroundMark x1="59804" y1="49697" x2="41176" y2="48485"/>
                        <a14:foregroundMark x1="40523" y1="66061" x2="29412" y2="56364"/>
                        <a14:foregroundMark x1="48366" y1="61212" x2="54575" y2="41212"/>
                        <a14:foregroundMark x1="31373" y1="67879" x2="32026" y2="76970"/>
                        <a14:foregroundMark x1="18301" y1="26061" x2="28431" y2="59394"/>
                        <a14:foregroundMark x1="68627" y1="77576" x2="64052" y2="86061"/>
                        <a14:foregroundMark x1="79739" y1="55152" x2="79412" y2="67273"/>
                        <a14:foregroundMark x1="69935" y1="82424" x2="70261" y2="85455"/>
                        <a14:foregroundMark x1="34641" y1="78182" x2="34641" y2="88485"/>
                        <a14:foregroundMark x1="30719" y1="69091" x2="29085" y2="79394"/>
                        <a14:foregroundMark x1="27778" y1="65455" x2="21895" y2="59394"/>
                        <a14:foregroundMark x1="23203" y1="62424" x2="23203" y2="66061"/>
                        <a14:foregroundMark x1="28431" y1="12121" x2="31046" y2="30303"/>
                        <a14:foregroundMark x1="42157" y1="8485" x2="42157" y2="8485"/>
                        <a14:foregroundMark x1="61765" y1="7273" x2="61765" y2="7273"/>
                        <a14:foregroundMark x1="57190" y1="41818" x2="44444" y2="48485"/>
                        <a14:foregroundMark x1="49673" y1="34545" x2="39216" y2="44242"/>
                      </a14:backgroundRemoval>
                    </a14:imgEffect>
                  </a14:imgLayer>
                </a14:imgProps>
              </a:ext>
            </a:extLst>
          </a:blip>
          <a:stretch>
            <a:fillRect/>
          </a:stretch>
        </p:blipFill>
        <p:spPr>
          <a:xfrm>
            <a:off x="6090662" y="3991694"/>
            <a:ext cx="1524643" cy="822112"/>
          </a:xfrm>
          <a:prstGeom prst="rect">
            <a:avLst/>
          </a:prstGeom>
        </p:spPr>
      </p:pic>
    </p:spTree>
    <p:extLst>
      <p:ext uri="{BB962C8B-B14F-4D97-AF65-F5344CB8AC3E}">
        <p14:creationId xmlns:p14="http://schemas.microsoft.com/office/powerpoint/2010/main" val="1810373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fade">
                                      <p:cBhvr>
                                        <p:cTn id="7" dur="500"/>
                                        <p:tgtEl>
                                          <p:spTgt spid="111"/>
                                        </p:tgtEl>
                                      </p:cBhvr>
                                    </p:animEffect>
                                  </p:childTnLst>
                                </p:cTn>
                              </p:par>
                              <p:par>
                                <p:cTn id="8" presetID="10" presetClass="entr" presetSubtype="0" fill="hold" nodeType="withEffect">
                                  <p:stCondLst>
                                    <p:cond delay="0"/>
                                  </p:stCondLst>
                                  <p:childTnLst>
                                    <p:set>
                                      <p:cBhvr>
                                        <p:cTn id="9" dur="1" fill="hold">
                                          <p:stCondLst>
                                            <p:cond delay="0"/>
                                          </p:stCondLst>
                                        </p:cTn>
                                        <p:tgtEl>
                                          <p:spTgt spid="112"/>
                                        </p:tgtEl>
                                        <p:attrNameLst>
                                          <p:attrName>style.visibility</p:attrName>
                                        </p:attrNameLst>
                                      </p:cBhvr>
                                      <p:to>
                                        <p:strVal val="visible"/>
                                      </p:to>
                                    </p:set>
                                    <p:animEffect transition="in" filter="fade">
                                      <p:cBhvr>
                                        <p:cTn id="10" dur="500"/>
                                        <p:tgtEl>
                                          <p:spTgt spid="112"/>
                                        </p:tgtEl>
                                      </p:cBhvr>
                                    </p:animEffect>
                                  </p:childTnLst>
                                </p:cTn>
                              </p:par>
                              <p:par>
                                <p:cTn id="11" presetID="10" presetClass="entr" presetSubtype="0" fill="hold" nodeType="withEffect">
                                  <p:stCondLst>
                                    <p:cond delay="0"/>
                                  </p:stCondLst>
                                  <p:childTnLst>
                                    <p:set>
                                      <p:cBhvr>
                                        <p:cTn id="12" dur="1" fill="hold">
                                          <p:stCondLst>
                                            <p:cond delay="0"/>
                                          </p:stCondLst>
                                        </p:cTn>
                                        <p:tgtEl>
                                          <p:spTgt spid="113"/>
                                        </p:tgtEl>
                                        <p:attrNameLst>
                                          <p:attrName>style.visibility</p:attrName>
                                        </p:attrNameLst>
                                      </p:cBhvr>
                                      <p:to>
                                        <p:strVal val="visible"/>
                                      </p:to>
                                    </p:set>
                                    <p:animEffect transition="in" filter="fade">
                                      <p:cBhvr>
                                        <p:cTn id="13" dur="500"/>
                                        <p:tgtEl>
                                          <p:spTgt spid="113"/>
                                        </p:tgtEl>
                                      </p:cBhvr>
                                    </p:animEffect>
                                  </p:childTnLst>
                                </p:cTn>
                              </p:par>
                              <p:par>
                                <p:cTn id="14" presetID="10" presetClass="entr" presetSubtype="0" fill="hold" nodeType="withEffect">
                                  <p:stCondLst>
                                    <p:cond delay="0"/>
                                  </p:stCondLst>
                                  <p:childTnLst>
                                    <p:set>
                                      <p:cBhvr>
                                        <p:cTn id="15" dur="1" fill="hold">
                                          <p:stCondLst>
                                            <p:cond delay="0"/>
                                          </p:stCondLst>
                                        </p:cTn>
                                        <p:tgtEl>
                                          <p:spTgt spid="114"/>
                                        </p:tgtEl>
                                        <p:attrNameLst>
                                          <p:attrName>style.visibility</p:attrName>
                                        </p:attrNameLst>
                                      </p:cBhvr>
                                      <p:to>
                                        <p:strVal val="visible"/>
                                      </p:to>
                                    </p:set>
                                    <p:animEffect transition="in" filter="fade">
                                      <p:cBhvr>
                                        <p:cTn id="16"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p:cNvGrpSpPr/>
          <p:nvPr/>
        </p:nvGrpSpPr>
        <p:grpSpPr>
          <a:xfrm>
            <a:off x="0" y="0"/>
            <a:ext cx="5986466" cy="1207481"/>
            <a:chOff x="-632751" y="-5892"/>
            <a:chExt cx="3770614" cy="1207481"/>
          </a:xfrm>
        </p:grpSpPr>
        <p:sp>
          <p:nvSpPr>
            <p:cNvPr id="28" name="Flowchart: Terminator 27">
              <a:extLst>
                <a:ext uri="{FF2B5EF4-FFF2-40B4-BE49-F238E27FC236}">
                  <a16:creationId xmlns:a16="http://schemas.microsoft.com/office/drawing/2014/main" id="{454EC65F-9461-4D3A-AD62-5A0132ABA328}"/>
                </a:ext>
              </a:extLst>
            </p:cNvPr>
            <p:cNvSpPr/>
            <p:nvPr/>
          </p:nvSpPr>
          <p:spPr>
            <a:xfrm>
              <a:off x="-326782" y="192923"/>
              <a:ext cx="3464645" cy="809853"/>
            </a:xfrm>
            <a:prstGeom prst="flowChartTerminator">
              <a:avLst/>
            </a:prstGeom>
            <a:solidFill>
              <a:srgbClr val="006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chemeClr val="bg1"/>
                  </a:solidFill>
                  <a:latin typeface="#9Slide03 SFU Futura_12" panose="020B0604020202020204" charset="0"/>
                  <a:cs typeface="Arial" panose="020B0604020202020204" pitchFamily="34" charset="0"/>
                </a:rPr>
                <a:t>NỘI DUNG CHÍNH</a:t>
              </a:r>
              <a:endParaRPr lang="en-US" sz="3600" b="1" dirty="0">
                <a:solidFill>
                  <a:schemeClr val="bg1"/>
                </a:solidFill>
                <a:latin typeface="#9Slide03 SFU Futura_12" panose="020B0604020202020204" charset="0"/>
                <a:cs typeface="Arial" panose="020B0604020202020204" pitchFamily="34" charset="0"/>
              </a:endParaRPr>
            </a:p>
          </p:txBody>
        </p:sp>
        <p:pic>
          <p:nvPicPr>
            <p:cNvPr id="29" name="Picture 28">
              <a:extLst>
                <a:ext uri="{FF2B5EF4-FFF2-40B4-BE49-F238E27FC236}">
                  <a16:creationId xmlns:a16="http://schemas.microsoft.com/office/drawing/2014/main" id="{DC0502AE-5658-4CEE-96B3-BC6EFE8B1D42}"/>
                </a:ext>
              </a:extLst>
            </p:cNvPr>
            <p:cNvPicPr>
              <a:picLocks noChangeAspect="1"/>
            </p:cNvPicPr>
            <p:nvPr/>
          </p:nvPicPr>
          <p:blipFill>
            <a:blip r:embed="rId3"/>
            <a:stretch>
              <a:fillRect/>
            </a:stretch>
          </p:blipFill>
          <p:spPr>
            <a:xfrm>
              <a:off x="-632751" y="-5892"/>
              <a:ext cx="917905" cy="1207481"/>
            </a:xfrm>
            <a:prstGeom prst="rect">
              <a:avLst/>
            </a:prstGeom>
          </p:spPr>
        </p:pic>
      </p:grpSp>
      <p:sp>
        <p:nvSpPr>
          <p:cNvPr id="31" name="Rectangle: Rounded Corners 7">
            <a:extLst>
              <a:ext uri="{FF2B5EF4-FFF2-40B4-BE49-F238E27FC236}">
                <a16:creationId xmlns:a16="http://schemas.microsoft.com/office/drawing/2014/main" id="{9C8CB8A0-CA76-4A71-B990-0741CE8ED4AB}"/>
              </a:ext>
            </a:extLst>
          </p:cNvPr>
          <p:cNvSpPr/>
          <p:nvPr/>
        </p:nvSpPr>
        <p:spPr>
          <a:xfrm>
            <a:off x="2310447" y="1347347"/>
            <a:ext cx="1947228" cy="705522"/>
          </a:xfrm>
          <a:prstGeom prst="roundRect">
            <a:avLst/>
          </a:prstGeom>
          <a:solidFill>
            <a:schemeClr val="accent5">
              <a:lumMod val="20000"/>
              <a:lumOff val="8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smtClean="0">
                <a:solidFill>
                  <a:srgbClr val="FF0000"/>
                </a:solidFill>
                <a:latin typeface="#9Slide03 SFU Futura_12" panose="00000400000000000000" pitchFamily="2" charset="0"/>
                <a:cs typeface="Arial" panose="020B0604020202020204" pitchFamily="34" charset="0"/>
              </a:rPr>
              <a:t>Địa</a:t>
            </a:r>
            <a:r>
              <a:rPr lang="en-US" sz="3200" b="1" dirty="0" smtClean="0">
                <a:solidFill>
                  <a:srgbClr val="FF0000"/>
                </a:solidFill>
                <a:latin typeface="#9Slide03 SFU Futura_12" panose="00000400000000000000" pitchFamily="2" charset="0"/>
                <a:cs typeface="Arial" panose="020B0604020202020204" pitchFamily="34" charset="0"/>
              </a:rPr>
              <a:t> </a:t>
            </a:r>
            <a:r>
              <a:rPr lang="en-US" sz="3200" b="1" dirty="0" err="1" smtClean="0">
                <a:solidFill>
                  <a:srgbClr val="FF0000"/>
                </a:solidFill>
                <a:latin typeface="#9Slide03 SFU Futura_12" panose="00000400000000000000" pitchFamily="2" charset="0"/>
                <a:cs typeface="Arial" panose="020B0604020202020204" pitchFamily="34" charset="0"/>
              </a:rPr>
              <a:t>hình</a:t>
            </a:r>
            <a:endParaRPr lang="en-US" sz="3200" b="1" dirty="0">
              <a:solidFill>
                <a:srgbClr val="FF0000"/>
              </a:solidFill>
              <a:latin typeface="#9Slide03 SFU Futura_12" panose="00000400000000000000" pitchFamily="2" charset="0"/>
              <a:cs typeface="Arial" panose="020B0604020202020204" pitchFamily="34" charset="0"/>
            </a:endParaRPr>
          </a:p>
        </p:txBody>
      </p:sp>
      <p:pic>
        <p:nvPicPr>
          <p:cNvPr id="7170" name="Picture 2" descr="산 벡터 일러스트 레이션 png보기 이미지 _사진 611083720 무료 다운로드_lovepik.com"/>
          <p:cNvPicPr>
            <a:picLocks noChangeAspect="1" noChangeArrowheads="1"/>
          </p:cNvPicPr>
          <p:nvPr/>
        </p:nvPicPr>
        <p:blipFill rotWithShape="1">
          <a:blip r:embed="rId4" cstate="hqprint">
            <a:extLst>
              <a:ext uri="{BEBA8EAE-BF5A-486C-A8C5-ECC9F3942E4B}">
                <a14:imgProps xmlns:a14="http://schemas.microsoft.com/office/drawing/2010/main">
                  <a14:imgLayer r:embed="rId5">
                    <a14:imgEffect>
                      <a14:backgroundRemoval t="10000" b="90000" l="7093" r="94419">
                        <a14:foregroundMark x1="7209" y1="61628" x2="7209" y2="61628"/>
                        <a14:foregroundMark x1="94419" y1="62442" x2="94419" y2="62442"/>
                      </a14:backgroundRemoval>
                    </a14:imgEffect>
                  </a14:imgLayer>
                </a14:imgProps>
              </a:ext>
              <a:ext uri="{28A0092B-C50C-407E-A947-70E740481C1C}">
                <a14:useLocalDpi xmlns:a14="http://schemas.microsoft.com/office/drawing/2010/main" val="0"/>
              </a:ext>
            </a:extLst>
          </a:blip>
          <a:srcRect l="5078" t="19574" r="3353" b="17112"/>
          <a:stretch/>
        </p:blipFill>
        <p:spPr bwMode="auto">
          <a:xfrm>
            <a:off x="769785" y="1026458"/>
            <a:ext cx="1713761" cy="118494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8" name="Table 17"/>
          <p:cNvGraphicFramePr>
            <a:graphicFrameLocks noGrp="1"/>
          </p:cNvGraphicFramePr>
          <p:nvPr>
            <p:extLst>
              <p:ext uri="{D42A27DB-BD31-4B8C-83A1-F6EECF244321}">
                <p14:modId xmlns:p14="http://schemas.microsoft.com/office/powerpoint/2010/main" val="1991466571"/>
              </p:ext>
            </p:extLst>
          </p:nvPr>
        </p:nvGraphicFramePr>
        <p:xfrm>
          <a:off x="92495" y="2276103"/>
          <a:ext cx="6383131" cy="420624"/>
        </p:xfrm>
        <a:graphic>
          <a:graphicData uri="http://schemas.openxmlformats.org/drawingml/2006/table">
            <a:tbl>
              <a:tblPr>
                <a:tableStyleId>{5C22544A-7EE6-4342-B048-85BDC9FD1C3A}</a:tableStyleId>
              </a:tblPr>
              <a:tblGrid>
                <a:gridCol w="6383131">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000" b="1" dirty="0" smtClean="0">
                          <a:effectLst/>
                          <a:latin typeface="#9Slide03 SFU Futura_12" panose="020B0604020202020204" charset="0"/>
                        </a:rPr>
                        <a:t> </a:t>
                      </a:r>
                      <a:r>
                        <a:rPr lang="en-US" sz="2400" b="1" dirty="0" err="1" smtClean="0">
                          <a:solidFill>
                            <a:schemeClr val="tx1"/>
                          </a:solidFill>
                          <a:effectLst/>
                          <a:latin typeface="#9Slide03 SFU Futura_12" panose="020B0604020202020204" charset="0"/>
                        </a:rPr>
                        <a:t>Dạng</a:t>
                      </a:r>
                      <a:r>
                        <a:rPr lang="en-US" sz="2400" b="1" baseline="0" dirty="0" smtClean="0">
                          <a:solidFill>
                            <a:schemeClr val="tx1"/>
                          </a:solidFill>
                          <a:effectLst/>
                          <a:latin typeface="#9Slide03 SFU Futura_12" panose="020B0604020202020204" charset="0"/>
                        </a:rPr>
                        <a:t> </a:t>
                      </a:r>
                      <a:r>
                        <a:rPr lang="en-US" sz="2400" b="1" baseline="0" dirty="0" err="1" smtClean="0">
                          <a:solidFill>
                            <a:schemeClr val="tx1"/>
                          </a:solidFill>
                          <a:effectLst/>
                          <a:latin typeface="#9Slide03 SFU Futura_12" panose="020B0604020202020204" charset="0"/>
                        </a:rPr>
                        <a:t>địa</a:t>
                      </a:r>
                      <a:r>
                        <a:rPr lang="en-US" sz="2400" b="1" baseline="0" dirty="0" smtClean="0">
                          <a:solidFill>
                            <a:schemeClr val="tx1"/>
                          </a:solidFill>
                          <a:effectLst/>
                          <a:latin typeface="#9Slide03 SFU Futura_12" panose="020B0604020202020204" charset="0"/>
                        </a:rPr>
                        <a:t> </a:t>
                      </a:r>
                      <a:r>
                        <a:rPr lang="en-US" sz="2400" b="1" baseline="0" dirty="0" err="1" smtClean="0">
                          <a:solidFill>
                            <a:schemeClr val="tx1"/>
                          </a:solidFill>
                          <a:effectLst/>
                          <a:latin typeface="#9Slide03 SFU Futura_12" panose="020B0604020202020204" charset="0"/>
                        </a:rPr>
                        <a:t>hình</a:t>
                      </a:r>
                      <a:r>
                        <a:rPr lang="en-US" sz="2400" b="1" baseline="0" dirty="0" smtClean="0">
                          <a:solidFill>
                            <a:schemeClr val="tx1"/>
                          </a:solidFill>
                          <a:effectLst/>
                          <a:latin typeface="#9Slide03 SFU Futura_12" panose="020B0604020202020204" charset="0"/>
                        </a:rPr>
                        <a:t> </a:t>
                      </a:r>
                      <a:r>
                        <a:rPr lang="en-US" sz="2400" b="1" baseline="0" dirty="0" err="1" smtClean="0">
                          <a:solidFill>
                            <a:schemeClr val="tx1"/>
                          </a:solidFill>
                          <a:effectLst/>
                          <a:latin typeface="#9Slide03 SFU Futura_12" panose="020B0604020202020204" charset="0"/>
                        </a:rPr>
                        <a:t>chính</a:t>
                      </a:r>
                      <a:r>
                        <a:rPr lang="en-US" sz="2400" b="1" baseline="0" dirty="0" smtClean="0">
                          <a:solidFill>
                            <a:schemeClr val="tx1"/>
                          </a:solidFill>
                          <a:effectLst/>
                          <a:latin typeface="#9Slide03 SFU Futura_12" panose="020B0604020202020204" charset="0"/>
                        </a:rPr>
                        <a:t>: </a:t>
                      </a:r>
                      <a:r>
                        <a:rPr lang="en-US" sz="2400" b="1" baseline="0" dirty="0" err="1" smtClean="0">
                          <a:solidFill>
                            <a:schemeClr val="tx1"/>
                          </a:solidFill>
                          <a:effectLst/>
                          <a:latin typeface="#9Slide03 SFU Futura_12" panose="020B0604020202020204" charset="0"/>
                        </a:rPr>
                        <a:t>đồng</a:t>
                      </a:r>
                      <a:r>
                        <a:rPr lang="en-US" sz="2400" b="1" baseline="0" dirty="0" smtClean="0">
                          <a:solidFill>
                            <a:schemeClr val="tx1"/>
                          </a:solidFill>
                          <a:effectLst/>
                          <a:latin typeface="#9Slide03 SFU Futura_12" panose="020B0604020202020204" charset="0"/>
                        </a:rPr>
                        <a:t> </a:t>
                      </a:r>
                      <a:r>
                        <a:rPr lang="en-US" sz="2400" b="1" baseline="0" dirty="0" err="1" smtClean="0">
                          <a:solidFill>
                            <a:schemeClr val="tx1"/>
                          </a:solidFill>
                          <a:effectLst/>
                          <a:latin typeface="#9Slide03 SFU Futura_12" panose="020B0604020202020204" charset="0"/>
                        </a:rPr>
                        <a:t>bằng</a:t>
                      </a:r>
                      <a:r>
                        <a:rPr lang="en-US" sz="2400" b="1" baseline="0" dirty="0" smtClean="0">
                          <a:solidFill>
                            <a:schemeClr val="tx1"/>
                          </a:solidFill>
                          <a:effectLst/>
                          <a:latin typeface="#9Slide03 SFU Futura_12" panose="020B0604020202020204" charset="0"/>
                        </a:rPr>
                        <a:t> </a:t>
                      </a:r>
                      <a:r>
                        <a:rPr lang="en-US" sz="2400" b="1" baseline="0" dirty="0" err="1" smtClean="0">
                          <a:solidFill>
                            <a:schemeClr val="tx1"/>
                          </a:solidFill>
                          <a:effectLst/>
                          <a:latin typeface="#9Slide03 SFU Futura_12" panose="020B0604020202020204" charset="0"/>
                        </a:rPr>
                        <a:t>và</a:t>
                      </a:r>
                      <a:r>
                        <a:rPr lang="en-US" sz="2400" b="1" baseline="0" dirty="0" smtClean="0">
                          <a:solidFill>
                            <a:schemeClr val="tx1"/>
                          </a:solidFill>
                          <a:effectLst/>
                          <a:latin typeface="#9Slide03 SFU Futura_12" panose="020B0604020202020204" charset="0"/>
                        </a:rPr>
                        <a:t> </a:t>
                      </a:r>
                      <a:r>
                        <a:rPr lang="en-US" sz="2400" b="1" baseline="0" dirty="0" err="1" smtClean="0">
                          <a:solidFill>
                            <a:schemeClr val="tx1"/>
                          </a:solidFill>
                          <a:effectLst/>
                          <a:latin typeface="#9Slide03 SFU Futura_12" panose="020B0604020202020204" charset="0"/>
                        </a:rPr>
                        <a:t>miền</a:t>
                      </a:r>
                      <a:r>
                        <a:rPr lang="en-US" sz="2400" b="1" baseline="0" dirty="0" smtClean="0">
                          <a:solidFill>
                            <a:schemeClr val="tx1"/>
                          </a:solidFill>
                          <a:effectLst/>
                          <a:latin typeface="#9Slide03 SFU Futura_12" panose="020B0604020202020204" charset="0"/>
                        </a:rPr>
                        <a:t> </a:t>
                      </a:r>
                      <a:r>
                        <a:rPr lang="en-US" sz="2400" b="1" baseline="0" dirty="0" err="1" smtClean="0">
                          <a:solidFill>
                            <a:schemeClr val="tx1"/>
                          </a:solidFill>
                          <a:effectLst/>
                          <a:latin typeface="#9Slide03 SFU Futura_12" panose="020B0604020202020204" charset="0"/>
                        </a:rPr>
                        <a:t>núi</a:t>
                      </a:r>
                      <a:endParaRPr lang="en-US" sz="2000" b="1" dirty="0">
                        <a:solidFill>
                          <a:schemeClr val="tx1"/>
                        </a:solidFill>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3892555518"/>
              </p:ext>
            </p:extLst>
          </p:nvPr>
        </p:nvGraphicFramePr>
        <p:xfrm>
          <a:off x="-20676" y="2822989"/>
          <a:ext cx="4357652" cy="841248"/>
        </p:xfrm>
        <a:graphic>
          <a:graphicData uri="http://schemas.openxmlformats.org/drawingml/2006/table">
            <a:tbl>
              <a:tblPr>
                <a:tableStyleId>{5C22544A-7EE6-4342-B048-85BDC9FD1C3A}</a:tableStyleId>
              </a:tblPr>
              <a:tblGrid>
                <a:gridCol w="4357652">
                  <a:extLst>
                    <a:ext uri="{9D8B030D-6E8A-4147-A177-3AD203B41FA5}">
                      <a16:colId xmlns:a16="http://schemas.microsoft.com/office/drawing/2014/main" val="4061028528"/>
                    </a:ext>
                  </a:extLst>
                </a:gridCol>
              </a:tblGrid>
              <a:tr h="0">
                <a:tc>
                  <a:txBody>
                    <a:bodyPr/>
                    <a:lstStyle/>
                    <a:p>
                      <a:pPr marL="0" marR="0" indent="0" algn="ctr">
                        <a:lnSpc>
                          <a:spcPct val="115000"/>
                        </a:lnSpc>
                        <a:spcBef>
                          <a:spcPts val="0"/>
                        </a:spcBef>
                        <a:spcAft>
                          <a:spcPts val="0"/>
                        </a:spcAft>
                        <a:buFontTx/>
                        <a:buNone/>
                      </a:pPr>
                      <a:r>
                        <a:rPr lang="en-US" sz="2400" b="1" dirty="0" smtClean="0">
                          <a:solidFill>
                            <a:srgbClr val="002060"/>
                          </a:solidFill>
                          <a:effectLst/>
                          <a:latin typeface="#9Slide03 SFU Futura_12" panose="020B0604020202020204" charset="0"/>
                        </a:rPr>
                        <a:t>+</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Phía</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Đông</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và</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trung</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tâm</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Đồng</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bằng</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chiếm</a:t>
                      </a:r>
                      <a:r>
                        <a:rPr lang="en-US" sz="2400" b="1" baseline="0" dirty="0" smtClean="0">
                          <a:solidFill>
                            <a:srgbClr val="002060"/>
                          </a:solidFill>
                          <a:effectLst/>
                          <a:latin typeface="#9Slide03 SFU Futura_12" panose="020B0604020202020204" charset="0"/>
                        </a:rPr>
                        <a:t> 2/3 </a:t>
                      </a:r>
                      <a:r>
                        <a:rPr lang="en-US" sz="2400" b="1" baseline="0" dirty="0" err="1" smtClean="0">
                          <a:solidFill>
                            <a:srgbClr val="002060"/>
                          </a:solidFill>
                          <a:effectLst/>
                          <a:latin typeface="#9Slide03 SFU Futura_12" panose="020B0604020202020204" charset="0"/>
                        </a:rPr>
                        <a:t>diện</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tích</a:t>
                      </a:r>
                      <a:endParaRPr lang="en-US" sz="2000" b="1" dirty="0">
                        <a:solidFill>
                          <a:srgbClr val="002060"/>
                        </a:solidFill>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22" name="Table 21"/>
          <p:cNvGraphicFramePr>
            <a:graphicFrameLocks noGrp="1"/>
          </p:cNvGraphicFramePr>
          <p:nvPr>
            <p:extLst>
              <p:ext uri="{D42A27DB-BD31-4B8C-83A1-F6EECF244321}">
                <p14:modId xmlns:p14="http://schemas.microsoft.com/office/powerpoint/2010/main" val="3120970931"/>
              </p:ext>
            </p:extLst>
          </p:nvPr>
        </p:nvGraphicFramePr>
        <p:xfrm>
          <a:off x="1465005" y="4217646"/>
          <a:ext cx="4707410" cy="771144"/>
        </p:xfrm>
        <a:graphic>
          <a:graphicData uri="http://schemas.openxmlformats.org/drawingml/2006/table">
            <a:tbl>
              <a:tblPr>
                <a:tableStyleId>{5C22544A-7EE6-4342-B048-85BDC9FD1C3A}</a:tableStyleId>
              </a:tblPr>
              <a:tblGrid>
                <a:gridCol w="4707410">
                  <a:extLst>
                    <a:ext uri="{9D8B030D-6E8A-4147-A177-3AD203B41FA5}">
                      <a16:colId xmlns:a16="http://schemas.microsoft.com/office/drawing/2014/main" val="4061028528"/>
                    </a:ext>
                  </a:extLst>
                </a:gridCol>
              </a:tblGrid>
              <a:tr h="0">
                <a:tc>
                  <a:txBody>
                    <a:bodyPr/>
                    <a:lstStyle/>
                    <a:p>
                      <a:pPr marL="0" marR="0" indent="0" algn="ctr">
                        <a:lnSpc>
                          <a:spcPct val="115000"/>
                        </a:lnSpc>
                        <a:spcBef>
                          <a:spcPts val="0"/>
                        </a:spcBef>
                        <a:spcAft>
                          <a:spcPts val="0"/>
                        </a:spcAft>
                        <a:buFontTx/>
                        <a:buNone/>
                      </a:pPr>
                      <a:r>
                        <a:rPr lang="en-US" sz="2400" b="1" dirty="0" smtClean="0">
                          <a:solidFill>
                            <a:srgbClr val="002060"/>
                          </a:solidFill>
                          <a:effectLst/>
                          <a:latin typeface="#9Slide03 SFU Futura_12" panose="020B0604020202020204" charset="0"/>
                        </a:rPr>
                        <a:t>+ </a:t>
                      </a:r>
                      <a:r>
                        <a:rPr lang="en-US" sz="2400" b="1" dirty="0" err="1" smtClean="0">
                          <a:solidFill>
                            <a:srgbClr val="002060"/>
                          </a:solidFill>
                          <a:effectLst/>
                          <a:latin typeface="#9Slide03 SFU Futura_12" panose="020B0604020202020204" charset="0"/>
                        </a:rPr>
                        <a:t>Phía</a:t>
                      </a:r>
                      <a:r>
                        <a:rPr lang="en-US" sz="2400" b="1" baseline="0" dirty="0" smtClean="0">
                          <a:solidFill>
                            <a:srgbClr val="002060"/>
                          </a:solidFill>
                          <a:effectLst/>
                          <a:latin typeface="#9Slide03 SFU Futura_12" panose="020B0604020202020204" charset="0"/>
                        </a:rPr>
                        <a:t> </a:t>
                      </a:r>
                      <a:r>
                        <a:rPr lang="en-US" sz="2400" b="1" dirty="0" err="1" smtClean="0">
                          <a:solidFill>
                            <a:srgbClr val="002060"/>
                          </a:solidFill>
                          <a:effectLst/>
                          <a:latin typeface="#9Slide03 SFU Futura_12" panose="020B0604020202020204" charset="0"/>
                        </a:rPr>
                        <a:t>Bắc</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và</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trung</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tâm</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Núi</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già</a:t>
                      </a:r>
                      <a:r>
                        <a:rPr lang="en-US" sz="2400" b="1" baseline="0" dirty="0" smtClean="0">
                          <a:solidFill>
                            <a:srgbClr val="002060"/>
                          </a:solidFill>
                          <a:effectLst/>
                          <a:latin typeface="#9Slide03 SFU Futura_12" panose="020B0604020202020204" charset="0"/>
                        </a:rPr>
                        <a:t> </a:t>
                      </a:r>
                      <a:r>
                        <a:rPr lang="en-US" sz="2000" b="1" baseline="0" dirty="0" smtClean="0">
                          <a:solidFill>
                            <a:srgbClr val="002060"/>
                          </a:solidFill>
                          <a:effectLst/>
                          <a:latin typeface="#9Slide03 SFU Futura_12" panose="020B0604020202020204" charset="0"/>
                        </a:rPr>
                        <a:t>(</a:t>
                      </a:r>
                      <a:r>
                        <a:rPr lang="en-US" sz="2000" b="1" baseline="0" dirty="0" err="1" smtClean="0">
                          <a:solidFill>
                            <a:srgbClr val="002060"/>
                          </a:solidFill>
                          <a:effectLst/>
                          <a:latin typeface="#9Slide03 SFU Futura_12" panose="020B0604020202020204" charset="0"/>
                        </a:rPr>
                        <a:t>độ</a:t>
                      </a:r>
                      <a:r>
                        <a:rPr lang="en-US" sz="2000" b="1" baseline="0" dirty="0" smtClean="0">
                          <a:solidFill>
                            <a:srgbClr val="002060"/>
                          </a:solidFill>
                          <a:effectLst/>
                          <a:latin typeface="#9Slide03 SFU Futura_12" panose="020B0604020202020204" charset="0"/>
                        </a:rPr>
                        <a:t> </a:t>
                      </a:r>
                      <a:r>
                        <a:rPr lang="en-US" sz="2000" b="1" baseline="0" dirty="0" err="1" smtClean="0">
                          <a:solidFill>
                            <a:srgbClr val="002060"/>
                          </a:solidFill>
                          <a:effectLst/>
                          <a:latin typeface="#9Slide03 SFU Futura_12" panose="020B0604020202020204" charset="0"/>
                        </a:rPr>
                        <a:t>cao</a:t>
                      </a:r>
                      <a:r>
                        <a:rPr lang="en-US" sz="2000" b="1" baseline="0" dirty="0" smtClean="0">
                          <a:solidFill>
                            <a:srgbClr val="002060"/>
                          </a:solidFill>
                          <a:effectLst/>
                          <a:latin typeface="#9Slide03 SFU Futura_12" panose="020B0604020202020204" charset="0"/>
                        </a:rPr>
                        <a:t> </a:t>
                      </a:r>
                      <a:r>
                        <a:rPr lang="en-US" sz="2000" b="1" baseline="0" dirty="0" err="1" smtClean="0">
                          <a:solidFill>
                            <a:srgbClr val="002060"/>
                          </a:solidFill>
                          <a:effectLst/>
                          <a:latin typeface="#9Slide03 SFU Futura_12" panose="020B0604020202020204" charset="0"/>
                        </a:rPr>
                        <a:t>trung</a:t>
                      </a:r>
                      <a:r>
                        <a:rPr lang="en-US" sz="2000" b="1" baseline="0" dirty="0" smtClean="0">
                          <a:solidFill>
                            <a:srgbClr val="002060"/>
                          </a:solidFill>
                          <a:effectLst/>
                          <a:latin typeface="#9Slide03 SFU Futura_12" panose="020B0604020202020204" charset="0"/>
                        </a:rPr>
                        <a:t> </a:t>
                      </a:r>
                      <a:r>
                        <a:rPr lang="en-US" sz="2000" b="1" baseline="0" dirty="0" err="1" smtClean="0">
                          <a:solidFill>
                            <a:srgbClr val="002060"/>
                          </a:solidFill>
                          <a:effectLst/>
                          <a:latin typeface="#9Slide03 SFU Futura_12" panose="020B0604020202020204" charset="0"/>
                        </a:rPr>
                        <a:t>bình</a:t>
                      </a:r>
                      <a:r>
                        <a:rPr lang="en-US" sz="2000" b="1" baseline="0" dirty="0" smtClean="0">
                          <a:solidFill>
                            <a:srgbClr val="002060"/>
                          </a:solidFill>
                          <a:effectLst/>
                          <a:latin typeface="#9Slide03 SFU Futura_12" panose="020B0604020202020204" charset="0"/>
                        </a:rPr>
                        <a:t> </a:t>
                      </a:r>
                      <a:r>
                        <a:rPr lang="en-US" sz="2000" b="1" baseline="0" dirty="0" err="1" smtClean="0">
                          <a:solidFill>
                            <a:srgbClr val="002060"/>
                          </a:solidFill>
                          <a:effectLst/>
                          <a:latin typeface="#9Slide03 SFU Futura_12" panose="020B0604020202020204" charset="0"/>
                        </a:rPr>
                        <a:t>hoặc</a:t>
                      </a:r>
                      <a:r>
                        <a:rPr lang="en-US" sz="2000" b="1" baseline="0" dirty="0" smtClean="0">
                          <a:solidFill>
                            <a:srgbClr val="002060"/>
                          </a:solidFill>
                          <a:effectLst/>
                          <a:latin typeface="#9Slide03 SFU Futura_12" panose="020B0604020202020204" charset="0"/>
                        </a:rPr>
                        <a:t> </a:t>
                      </a:r>
                      <a:r>
                        <a:rPr lang="en-US" sz="2000" b="1" baseline="0" dirty="0" err="1" smtClean="0">
                          <a:solidFill>
                            <a:srgbClr val="002060"/>
                          </a:solidFill>
                          <a:effectLst/>
                          <a:latin typeface="#9Slide03 SFU Futura_12" panose="020B0604020202020204" charset="0"/>
                        </a:rPr>
                        <a:t>thấp</a:t>
                      </a:r>
                      <a:r>
                        <a:rPr lang="en-US" sz="2000" b="1" baseline="0" dirty="0" smtClean="0">
                          <a:solidFill>
                            <a:srgbClr val="002060"/>
                          </a:solidFill>
                          <a:effectLst/>
                          <a:latin typeface="#9Slide03 SFU Futura_12" panose="020B0604020202020204" charset="0"/>
                        </a:rPr>
                        <a:t>)</a:t>
                      </a:r>
                      <a:endParaRPr lang="en-US" sz="1800" b="1" dirty="0">
                        <a:solidFill>
                          <a:srgbClr val="002060"/>
                        </a:solidFill>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23" name="Table 22"/>
          <p:cNvGraphicFramePr>
            <a:graphicFrameLocks noGrp="1"/>
          </p:cNvGraphicFramePr>
          <p:nvPr>
            <p:extLst>
              <p:ext uri="{D42A27DB-BD31-4B8C-83A1-F6EECF244321}">
                <p14:modId xmlns:p14="http://schemas.microsoft.com/office/powerpoint/2010/main" val="129669495"/>
              </p:ext>
            </p:extLst>
          </p:nvPr>
        </p:nvGraphicFramePr>
        <p:xfrm>
          <a:off x="-25706" y="5551787"/>
          <a:ext cx="4769156" cy="841248"/>
        </p:xfrm>
        <a:graphic>
          <a:graphicData uri="http://schemas.openxmlformats.org/drawingml/2006/table">
            <a:tbl>
              <a:tblPr>
                <a:tableStyleId>{5C22544A-7EE6-4342-B048-85BDC9FD1C3A}</a:tableStyleId>
              </a:tblPr>
              <a:tblGrid>
                <a:gridCol w="4769156">
                  <a:extLst>
                    <a:ext uri="{9D8B030D-6E8A-4147-A177-3AD203B41FA5}">
                      <a16:colId xmlns:a16="http://schemas.microsoft.com/office/drawing/2014/main" val="4061028528"/>
                    </a:ext>
                  </a:extLst>
                </a:gridCol>
              </a:tblGrid>
              <a:tr h="0">
                <a:tc>
                  <a:txBody>
                    <a:bodyPr/>
                    <a:lstStyle/>
                    <a:p>
                      <a:pPr marL="0" marR="0" indent="0" algn="ctr">
                        <a:lnSpc>
                          <a:spcPct val="115000"/>
                        </a:lnSpc>
                        <a:spcBef>
                          <a:spcPts val="0"/>
                        </a:spcBef>
                        <a:spcAft>
                          <a:spcPts val="0"/>
                        </a:spcAft>
                        <a:buFontTx/>
                        <a:buNone/>
                      </a:pPr>
                      <a:r>
                        <a:rPr lang="en-US" sz="2400" b="1" dirty="0" smtClean="0">
                          <a:solidFill>
                            <a:srgbClr val="002060"/>
                          </a:solidFill>
                          <a:effectLst/>
                          <a:latin typeface="#9Slide03 SFU Futura_12" panose="020B0604020202020204" charset="0"/>
                        </a:rPr>
                        <a:t>+ </a:t>
                      </a:r>
                      <a:r>
                        <a:rPr lang="en-US" sz="2400" b="1" dirty="0" err="1" smtClean="0">
                          <a:solidFill>
                            <a:srgbClr val="002060"/>
                          </a:solidFill>
                          <a:effectLst/>
                          <a:latin typeface="#9Slide03 SFU Futura_12" panose="020B0604020202020204" charset="0"/>
                        </a:rPr>
                        <a:t>Phía</a:t>
                      </a:r>
                      <a:r>
                        <a:rPr lang="en-US" sz="2400" b="1" baseline="0" dirty="0" smtClean="0">
                          <a:solidFill>
                            <a:srgbClr val="002060"/>
                          </a:solidFill>
                          <a:effectLst/>
                          <a:latin typeface="#9Slide03 SFU Futura_12" panose="020B0604020202020204" charset="0"/>
                        </a:rPr>
                        <a:t> </a:t>
                      </a:r>
                      <a:r>
                        <a:rPr lang="en-US" sz="2400" b="1" dirty="0" smtClean="0">
                          <a:solidFill>
                            <a:srgbClr val="002060"/>
                          </a:solidFill>
                          <a:effectLst/>
                          <a:latin typeface="#9Slide03 SFU Futura_12" panose="020B0604020202020204" charset="0"/>
                        </a:rPr>
                        <a:t>Nam</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Núi</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trẻ</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chiếm</a:t>
                      </a:r>
                      <a:r>
                        <a:rPr lang="en-US" sz="2400" b="1" baseline="0" dirty="0" smtClean="0">
                          <a:solidFill>
                            <a:srgbClr val="002060"/>
                          </a:solidFill>
                          <a:effectLst/>
                          <a:latin typeface="#9Slide03 SFU Futura_12" panose="020B0604020202020204" charset="0"/>
                        </a:rPr>
                        <a:t> 1,5 % </a:t>
                      </a:r>
                      <a:r>
                        <a:rPr lang="en-US" sz="2400" b="1" baseline="0" dirty="0" err="1" smtClean="0">
                          <a:solidFill>
                            <a:srgbClr val="002060"/>
                          </a:solidFill>
                          <a:effectLst/>
                          <a:latin typeface="#9Slide03 SFU Futura_12" panose="020B0604020202020204" charset="0"/>
                        </a:rPr>
                        <a:t>diện</a:t>
                      </a:r>
                      <a:r>
                        <a:rPr lang="en-US" sz="2400" b="1" baseline="0" dirty="0" smtClean="0">
                          <a:solidFill>
                            <a:srgbClr val="002060"/>
                          </a:solidFill>
                          <a:effectLst/>
                          <a:latin typeface="#9Slide03 SFU Futura_12" panose="020B0604020202020204" charset="0"/>
                        </a:rPr>
                        <a:t> </a:t>
                      </a:r>
                      <a:r>
                        <a:rPr lang="en-US" sz="2400" b="1" baseline="0" dirty="0" err="1" smtClean="0">
                          <a:solidFill>
                            <a:srgbClr val="002060"/>
                          </a:solidFill>
                          <a:effectLst/>
                          <a:latin typeface="#9Slide03 SFU Futura_12" panose="020B0604020202020204" charset="0"/>
                        </a:rPr>
                        <a:t>tích</a:t>
                      </a:r>
                      <a:endParaRPr lang="en-US" sz="2000" b="1" dirty="0">
                        <a:solidFill>
                          <a:srgbClr val="002060"/>
                        </a:solidFill>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pic>
        <p:nvPicPr>
          <p:cNvPr id="7172" name="Picture 4" descr="Forest Yellow Mountains Clipart, Green, Snow Mountain, Mountain PNG  Transparent Clipart Image and PSD File for Free Download"/>
          <p:cNvPicPr>
            <a:picLocks noChangeAspect="1" noChangeArrowheads="1"/>
          </p:cNvPicPr>
          <p:nvPr/>
        </p:nvPicPr>
        <p:blipFill>
          <a:blip r:embed="rId6" cstate="hqprint">
            <a:extLst>
              <a:ext uri="{BEBA8EAE-BF5A-486C-A8C5-ECC9F3942E4B}">
                <a14:imgProps xmlns:a14="http://schemas.microsoft.com/office/drawing/2010/main">
                  <a14:imgLayer r:embed="rId7">
                    <a14:imgEffect>
                      <a14:backgroundRemoval t="8667" b="90000" l="7167" r="98167">
                        <a14:foregroundMark x1="7167" y1="52917" x2="7167" y2="52917"/>
                        <a14:foregroundMark x1="97583" y1="52750" x2="98167" y2="81417"/>
                        <a14:foregroundMark x1="47167" y1="8667" x2="47167" y2="8667"/>
                      </a14:backgroundRemoval>
                    </a14:imgEffect>
                  </a14:imgLayer>
                </a14:imgProps>
              </a:ext>
              <a:ext uri="{28A0092B-C50C-407E-A947-70E740481C1C}">
                <a14:useLocalDpi xmlns:a14="http://schemas.microsoft.com/office/drawing/2010/main" val="0"/>
              </a:ext>
            </a:extLst>
          </a:blip>
          <a:srcRect/>
          <a:stretch>
            <a:fillRect/>
          </a:stretch>
        </p:blipFill>
        <p:spPr bwMode="auto">
          <a:xfrm>
            <a:off x="4637552" y="5254524"/>
            <a:ext cx="1275873" cy="1275873"/>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Pin by Allison Janousek on Rocks in 2021 | Cartoon clip art, Clip art,  Mountain clipart"/>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56809" b="91702" l="7111" r="92000">
                        <a14:foregroundMark x1="38667" y1="59149" x2="38667" y2="59149"/>
                        <a14:foregroundMark x1="92444" y1="67447" x2="92444" y2="67447"/>
                        <a14:foregroundMark x1="7333" y1="65957" x2="7333" y2="65957"/>
                        <a14:foregroundMark x1="41778" y1="91702" x2="61778" y2="91489"/>
                      </a14:backgroundRemoval>
                    </a14:imgEffect>
                  </a14:imgLayer>
                </a14:imgProps>
              </a:ext>
              <a:ext uri="{28A0092B-C50C-407E-A947-70E740481C1C}">
                <a14:useLocalDpi xmlns:a14="http://schemas.microsoft.com/office/drawing/2010/main" val="0"/>
              </a:ext>
            </a:extLst>
          </a:blip>
          <a:srcRect t="52766" b="5425"/>
          <a:stretch/>
        </p:blipFill>
        <p:spPr bwMode="auto">
          <a:xfrm>
            <a:off x="4336975" y="2758101"/>
            <a:ext cx="2037667" cy="1016828"/>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Sloping hill icon in flat style Royalty Free Vector Image"/>
          <p:cNvPicPr>
            <a:picLocks noChangeAspect="1" noChangeArrowheads="1"/>
          </p:cNvPicPr>
          <p:nvPr/>
        </p:nvPicPr>
        <p:blipFill rotWithShape="1">
          <a:blip r:embed="rId10">
            <a:extLst>
              <a:ext uri="{BEBA8EAE-BF5A-486C-A8C5-ECC9F3942E4B}">
                <a14:imgProps xmlns:a14="http://schemas.microsoft.com/office/drawing/2010/main">
                  <a14:imgLayer r:embed="rId11">
                    <a14:imgEffect>
                      <a14:backgroundRemoval t="10000" b="90000" l="10000" r="90000"/>
                    </a14:imgEffect>
                  </a14:imgLayer>
                </a14:imgProps>
              </a:ext>
              <a:ext uri="{28A0092B-C50C-407E-A947-70E740481C1C}">
                <a14:useLocalDpi xmlns:a14="http://schemas.microsoft.com/office/drawing/2010/main" val="0"/>
              </a:ext>
            </a:extLst>
          </a:blip>
          <a:srcRect l="14325" t="31564" r="14970" b="42601"/>
          <a:stretch/>
        </p:blipFill>
        <p:spPr bwMode="auto">
          <a:xfrm>
            <a:off x="81180" y="4512914"/>
            <a:ext cx="2546244" cy="100481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6" name="Table 15"/>
          <p:cNvGraphicFramePr>
            <a:graphicFrameLocks noGrp="1"/>
          </p:cNvGraphicFramePr>
          <p:nvPr>
            <p:extLst>
              <p:ext uri="{D42A27DB-BD31-4B8C-83A1-F6EECF244321}">
                <p14:modId xmlns:p14="http://schemas.microsoft.com/office/powerpoint/2010/main" val="1086254917"/>
              </p:ext>
            </p:extLst>
          </p:nvPr>
        </p:nvGraphicFramePr>
        <p:xfrm>
          <a:off x="92495" y="6400885"/>
          <a:ext cx="4388985" cy="350520"/>
        </p:xfrm>
        <a:graphic>
          <a:graphicData uri="http://schemas.openxmlformats.org/drawingml/2006/table">
            <a:tbl>
              <a:tblPr>
                <a:tableStyleId>{5C22544A-7EE6-4342-B048-85BDC9FD1C3A}</a:tableStyleId>
              </a:tblPr>
              <a:tblGrid>
                <a:gridCol w="4388985">
                  <a:extLst>
                    <a:ext uri="{9D8B030D-6E8A-4147-A177-3AD203B41FA5}">
                      <a16:colId xmlns:a16="http://schemas.microsoft.com/office/drawing/2014/main" val="4061028528"/>
                    </a:ext>
                  </a:extLst>
                </a:gridCol>
              </a:tblGrid>
              <a:tr h="0">
                <a:tc>
                  <a:txBody>
                    <a:bodyPr/>
                    <a:lstStyle/>
                    <a:p>
                      <a:pPr marL="0" marR="0" indent="0" algn="ctr">
                        <a:lnSpc>
                          <a:spcPct val="115000"/>
                        </a:lnSpc>
                        <a:spcBef>
                          <a:spcPts val="0"/>
                        </a:spcBef>
                        <a:spcAft>
                          <a:spcPts val="0"/>
                        </a:spcAft>
                        <a:buFontTx/>
                        <a:buNone/>
                      </a:pPr>
                      <a:r>
                        <a:rPr lang="en-US" sz="2000" b="1" dirty="0" err="1" smtClean="0">
                          <a:solidFill>
                            <a:srgbClr val="2B8D3A"/>
                          </a:solidFill>
                          <a:effectLst/>
                          <a:latin typeface="#9Slide03 SFU Futura_12" panose="020B0604020202020204" charset="0"/>
                        </a:rPr>
                        <a:t>Dãy</a:t>
                      </a:r>
                      <a:r>
                        <a:rPr lang="en-US" sz="2000" b="1" dirty="0" smtClean="0">
                          <a:solidFill>
                            <a:srgbClr val="2B8D3A"/>
                          </a:solidFill>
                          <a:effectLst/>
                          <a:latin typeface="#9Slide03 SFU Futura_12" panose="020B0604020202020204" charset="0"/>
                        </a:rPr>
                        <a:t>:</a:t>
                      </a:r>
                      <a:r>
                        <a:rPr lang="en-US" sz="2000" b="1" baseline="0" dirty="0" smtClean="0">
                          <a:solidFill>
                            <a:srgbClr val="2B8D3A"/>
                          </a:solidFill>
                          <a:effectLst/>
                          <a:latin typeface="#9Slide03 SFU Futura_12" panose="020B0604020202020204" charset="0"/>
                        </a:rPr>
                        <a:t> </a:t>
                      </a:r>
                      <a:r>
                        <a:rPr lang="en-US" sz="2000" b="1" dirty="0" smtClean="0">
                          <a:solidFill>
                            <a:srgbClr val="2B8D3A"/>
                          </a:solidFill>
                          <a:effectLst/>
                          <a:latin typeface="#9Slide03 SFU Futura_12" panose="020B0604020202020204" charset="0"/>
                        </a:rPr>
                        <a:t>An-</a:t>
                      </a:r>
                      <a:r>
                        <a:rPr lang="en-US" sz="2000" b="1" dirty="0" err="1" smtClean="0">
                          <a:solidFill>
                            <a:srgbClr val="2B8D3A"/>
                          </a:solidFill>
                          <a:effectLst/>
                          <a:latin typeface="#9Slide03 SFU Futura_12" panose="020B0604020202020204" charset="0"/>
                        </a:rPr>
                        <a:t>pơ</a:t>
                      </a:r>
                      <a:r>
                        <a:rPr lang="en-US" sz="2000" b="1" dirty="0" smtClean="0">
                          <a:solidFill>
                            <a:srgbClr val="2B8D3A"/>
                          </a:solidFill>
                          <a:effectLst/>
                          <a:latin typeface="#9Slide03 SFU Futura_12" panose="020B0604020202020204" charset="0"/>
                        </a:rPr>
                        <a:t>,</a:t>
                      </a:r>
                      <a:r>
                        <a:rPr lang="en-US" sz="2000" b="1" baseline="0" dirty="0" smtClean="0">
                          <a:solidFill>
                            <a:srgbClr val="2B8D3A"/>
                          </a:solidFill>
                          <a:effectLst/>
                          <a:latin typeface="#9Slide03 SFU Futura_12" panose="020B0604020202020204" charset="0"/>
                        </a:rPr>
                        <a:t> </a:t>
                      </a:r>
                      <a:r>
                        <a:rPr lang="en-US" sz="2000" b="1" baseline="0" dirty="0" err="1" smtClean="0">
                          <a:solidFill>
                            <a:srgbClr val="2B8D3A"/>
                          </a:solidFill>
                          <a:effectLst/>
                          <a:latin typeface="#9Slide03 SFU Futura_12" panose="020B0604020202020204" charset="0"/>
                        </a:rPr>
                        <a:t>Các-pát</a:t>
                      </a:r>
                      <a:r>
                        <a:rPr lang="en-US" sz="2000" b="1" baseline="0" dirty="0" smtClean="0">
                          <a:solidFill>
                            <a:srgbClr val="2B8D3A"/>
                          </a:solidFill>
                          <a:effectLst/>
                          <a:latin typeface="#9Slide03 SFU Futura_12" panose="020B0604020202020204" charset="0"/>
                        </a:rPr>
                        <a:t>, Ban-</a:t>
                      </a:r>
                      <a:r>
                        <a:rPr lang="en-US" sz="2000" b="1" baseline="0" dirty="0" err="1" smtClean="0">
                          <a:solidFill>
                            <a:srgbClr val="2B8D3A"/>
                          </a:solidFill>
                          <a:effectLst/>
                          <a:latin typeface="#9Slide03 SFU Futura_12" panose="020B0604020202020204" charset="0"/>
                        </a:rPr>
                        <a:t>căng</a:t>
                      </a:r>
                      <a:r>
                        <a:rPr lang="en-US" sz="2000" b="1" baseline="0" dirty="0" smtClean="0">
                          <a:solidFill>
                            <a:srgbClr val="2B8D3A"/>
                          </a:solidFill>
                          <a:effectLst/>
                          <a:latin typeface="#9Slide03 SFU Futura_12" panose="020B0604020202020204" charset="0"/>
                        </a:rPr>
                        <a:t>,…</a:t>
                      </a:r>
                      <a:endParaRPr lang="en-US" sz="1800" b="1" dirty="0">
                        <a:solidFill>
                          <a:srgbClr val="2B8D3A"/>
                        </a:solidFill>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20" name="Table 19"/>
          <p:cNvGraphicFramePr>
            <a:graphicFrameLocks noGrp="1"/>
          </p:cNvGraphicFramePr>
          <p:nvPr>
            <p:extLst>
              <p:ext uri="{D42A27DB-BD31-4B8C-83A1-F6EECF244321}">
                <p14:modId xmlns:p14="http://schemas.microsoft.com/office/powerpoint/2010/main" val="3790476168"/>
              </p:ext>
            </p:extLst>
          </p:nvPr>
        </p:nvGraphicFramePr>
        <p:xfrm>
          <a:off x="1998300" y="4958564"/>
          <a:ext cx="3640821" cy="350520"/>
        </p:xfrm>
        <a:graphic>
          <a:graphicData uri="http://schemas.openxmlformats.org/drawingml/2006/table">
            <a:tbl>
              <a:tblPr>
                <a:tableStyleId>{5C22544A-7EE6-4342-B048-85BDC9FD1C3A}</a:tableStyleId>
              </a:tblPr>
              <a:tblGrid>
                <a:gridCol w="3640821">
                  <a:extLst>
                    <a:ext uri="{9D8B030D-6E8A-4147-A177-3AD203B41FA5}">
                      <a16:colId xmlns:a16="http://schemas.microsoft.com/office/drawing/2014/main" val="4061028528"/>
                    </a:ext>
                  </a:extLst>
                </a:gridCol>
              </a:tblGrid>
              <a:tr h="0">
                <a:tc>
                  <a:txBody>
                    <a:bodyPr/>
                    <a:lstStyle/>
                    <a:p>
                      <a:pPr marL="0" marR="0" indent="0" algn="ctr">
                        <a:lnSpc>
                          <a:spcPct val="115000"/>
                        </a:lnSpc>
                        <a:spcBef>
                          <a:spcPts val="0"/>
                        </a:spcBef>
                        <a:spcAft>
                          <a:spcPts val="0"/>
                        </a:spcAft>
                        <a:buFontTx/>
                        <a:buNone/>
                      </a:pPr>
                      <a:r>
                        <a:rPr lang="en-US" sz="2000" b="1" dirty="0" err="1" smtClean="0">
                          <a:solidFill>
                            <a:srgbClr val="2B8D3A"/>
                          </a:solidFill>
                          <a:effectLst/>
                          <a:latin typeface="#9Slide03 SFU Futura_12" panose="020B0604020202020204" charset="0"/>
                        </a:rPr>
                        <a:t>Dãy</a:t>
                      </a:r>
                      <a:r>
                        <a:rPr lang="en-US" sz="2000" b="1" dirty="0" smtClean="0">
                          <a:solidFill>
                            <a:srgbClr val="2B8D3A"/>
                          </a:solidFill>
                          <a:effectLst/>
                          <a:latin typeface="#9Slide03 SFU Futura_12" panose="020B0604020202020204" charset="0"/>
                        </a:rPr>
                        <a:t>:</a:t>
                      </a:r>
                      <a:r>
                        <a:rPr lang="en-US" sz="2000" b="1" baseline="0" dirty="0" smtClean="0">
                          <a:solidFill>
                            <a:srgbClr val="2B8D3A"/>
                          </a:solidFill>
                          <a:effectLst/>
                          <a:latin typeface="#9Slide03 SFU Futura_12" panose="020B0604020202020204" charset="0"/>
                        </a:rPr>
                        <a:t> </a:t>
                      </a:r>
                      <a:r>
                        <a:rPr lang="en-US" sz="2000" b="1" dirty="0" err="1" smtClean="0">
                          <a:solidFill>
                            <a:srgbClr val="2B8D3A"/>
                          </a:solidFill>
                          <a:effectLst/>
                          <a:latin typeface="#9Slide03 SFU Futura_12" panose="020B0604020202020204" charset="0"/>
                        </a:rPr>
                        <a:t>Xcan</a:t>
                      </a:r>
                      <a:r>
                        <a:rPr lang="en-US" sz="2000" b="1" dirty="0" smtClean="0">
                          <a:solidFill>
                            <a:srgbClr val="2B8D3A"/>
                          </a:solidFill>
                          <a:effectLst/>
                          <a:latin typeface="#9Slide03 SFU Futura_12" panose="020B0604020202020204" charset="0"/>
                        </a:rPr>
                        <a:t>-</a:t>
                      </a:r>
                      <a:r>
                        <a:rPr lang="en-US" sz="2000" b="1" dirty="0" err="1" smtClean="0">
                          <a:solidFill>
                            <a:srgbClr val="2B8D3A"/>
                          </a:solidFill>
                          <a:effectLst/>
                          <a:latin typeface="#9Slide03 SFU Futura_12" panose="020B0604020202020204" charset="0"/>
                        </a:rPr>
                        <a:t>đi</a:t>
                      </a:r>
                      <a:r>
                        <a:rPr lang="en-US" sz="2000" b="1" dirty="0" smtClean="0">
                          <a:solidFill>
                            <a:srgbClr val="2B8D3A"/>
                          </a:solidFill>
                          <a:effectLst/>
                          <a:latin typeface="#9Slide03 SFU Futura_12" panose="020B0604020202020204" charset="0"/>
                        </a:rPr>
                        <a:t>-</a:t>
                      </a:r>
                      <a:r>
                        <a:rPr lang="en-US" sz="2000" b="1" dirty="0" err="1" smtClean="0">
                          <a:solidFill>
                            <a:srgbClr val="2B8D3A"/>
                          </a:solidFill>
                          <a:effectLst/>
                          <a:latin typeface="#9Slide03 SFU Futura_12" panose="020B0604020202020204" charset="0"/>
                        </a:rPr>
                        <a:t>na</a:t>
                      </a:r>
                      <a:r>
                        <a:rPr lang="en-US" sz="2000" b="1" dirty="0" smtClean="0">
                          <a:solidFill>
                            <a:srgbClr val="2B8D3A"/>
                          </a:solidFill>
                          <a:effectLst/>
                          <a:latin typeface="#9Slide03 SFU Futura_12" panose="020B0604020202020204" charset="0"/>
                        </a:rPr>
                        <a:t>-vi,</a:t>
                      </a:r>
                      <a:r>
                        <a:rPr lang="en-US" sz="2000" b="1" baseline="0" dirty="0" smtClean="0">
                          <a:solidFill>
                            <a:srgbClr val="2B8D3A"/>
                          </a:solidFill>
                          <a:effectLst/>
                          <a:latin typeface="#9Slide03 SFU Futura_12" panose="020B0604020202020204" charset="0"/>
                        </a:rPr>
                        <a:t> </a:t>
                      </a:r>
                      <a:r>
                        <a:rPr lang="en-US" sz="2000" b="1" baseline="0" dirty="0" err="1" smtClean="0">
                          <a:solidFill>
                            <a:srgbClr val="2B8D3A"/>
                          </a:solidFill>
                          <a:effectLst/>
                          <a:latin typeface="#9Slide03 SFU Futura_12" panose="020B0604020202020204" charset="0"/>
                        </a:rPr>
                        <a:t>Uran</a:t>
                      </a:r>
                      <a:r>
                        <a:rPr lang="en-US" sz="2000" b="1" baseline="0" dirty="0" smtClean="0">
                          <a:solidFill>
                            <a:srgbClr val="2B8D3A"/>
                          </a:solidFill>
                          <a:effectLst/>
                          <a:latin typeface="#9Slide03 SFU Futura_12" panose="020B0604020202020204" charset="0"/>
                        </a:rPr>
                        <a:t>,… </a:t>
                      </a:r>
                      <a:endParaRPr lang="en-US" sz="1800" b="1" dirty="0">
                        <a:solidFill>
                          <a:srgbClr val="2B8D3A"/>
                        </a:solidFill>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24" name="Table 23"/>
          <p:cNvGraphicFramePr>
            <a:graphicFrameLocks noGrp="1"/>
          </p:cNvGraphicFramePr>
          <p:nvPr>
            <p:extLst>
              <p:ext uri="{D42A27DB-BD31-4B8C-83A1-F6EECF244321}">
                <p14:modId xmlns:p14="http://schemas.microsoft.com/office/powerpoint/2010/main" val="3791702243"/>
              </p:ext>
            </p:extLst>
          </p:nvPr>
        </p:nvGraphicFramePr>
        <p:xfrm>
          <a:off x="-1" y="3719677"/>
          <a:ext cx="6172415" cy="350520"/>
        </p:xfrm>
        <a:graphic>
          <a:graphicData uri="http://schemas.openxmlformats.org/drawingml/2006/table">
            <a:tbl>
              <a:tblPr>
                <a:tableStyleId>{5C22544A-7EE6-4342-B048-85BDC9FD1C3A}</a:tableStyleId>
              </a:tblPr>
              <a:tblGrid>
                <a:gridCol w="6172415">
                  <a:extLst>
                    <a:ext uri="{9D8B030D-6E8A-4147-A177-3AD203B41FA5}">
                      <a16:colId xmlns:a16="http://schemas.microsoft.com/office/drawing/2014/main" val="4061028528"/>
                    </a:ext>
                  </a:extLst>
                </a:gridCol>
              </a:tblGrid>
              <a:tr h="0">
                <a:tc>
                  <a:txBody>
                    <a:bodyPr/>
                    <a:lstStyle/>
                    <a:p>
                      <a:pPr marL="0" marR="0" indent="0" algn="ctr">
                        <a:lnSpc>
                          <a:spcPct val="115000"/>
                        </a:lnSpc>
                        <a:spcBef>
                          <a:spcPts val="0"/>
                        </a:spcBef>
                        <a:spcAft>
                          <a:spcPts val="0"/>
                        </a:spcAft>
                        <a:buFontTx/>
                        <a:buNone/>
                      </a:pPr>
                      <a:r>
                        <a:rPr lang="en-US" sz="2000" b="1" dirty="0" smtClean="0">
                          <a:solidFill>
                            <a:srgbClr val="2B8D3A"/>
                          </a:solidFill>
                          <a:effectLst/>
                          <a:latin typeface="#9Slide03 SFU Futura_12" panose="020B0604020202020204" charset="0"/>
                        </a:rPr>
                        <a:t>ĐB:</a:t>
                      </a:r>
                      <a:r>
                        <a:rPr lang="en-US" sz="2000" b="1" baseline="0" dirty="0" smtClean="0">
                          <a:solidFill>
                            <a:srgbClr val="2B8D3A"/>
                          </a:solidFill>
                          <a:effectLst/>
                          <a:latin typeface="#9Slide03 SFU Futura_12" panose="020B0604020202020204" charset="0"/>
                        </a:rPr>
                        <a:t> </a:t>
                      </a:r>
                      <a:r>
                        <a:rPr lang="en-US" sz="2000" b="1" baseline="0" dirty="0" err="1" smtClean="0">
                          <a:solidFill>
                            <a:srgbClr val="2B8D3A"/>
                          </a:solidFill>
                          <a:effectLst/>
                          <a:latin typeface="#9Slide03 SFU Futura_12" panose="020B0604020202020204" charset="0"/>
                        </a:rPr>
                        <a:t>Đông</a:t>
                      </a:r>
                      <a:r>
                        <a:rPr lang="en-US" sz="2000" b="1" baseline="0" dirty="0" smtClean="0">
                          <a:solidFill>
                            <a:srgbClr val="2B8D3A"/>
                          </a:solidFill>
                          <a:effectLst/>
                          <a:latin typeface="#9Slide03 SFU Futura_12" panose="020B0604020202020204" charset="0"/>
                        </a:rPr>
                        <a:t> </a:t>
                      </a:r>
                      <a:r>
                        <a:rPr lang="en-US" sz="2000" b="1" baseline="0" dirty="0" err="1" smtClean="0">
                          <a:solidFill>
                            <a:srgbClr val="2B8D3A"/>
                          </a:solidFill>
                          <a:effectLst/>
                          <a:latin typeface="#9Slide03 SFU Futura_12" panose="020B0604020202020204" charset="0"/>
                        </a:rPr>
                        <a:t>Âu</a:t>
                      </a:r>
                      <a:r>
                        <a:rPr lang="en-US" sz="2000" b="1" baseline="0" dirty="0" smtClean="0">
                          <a:solidFill>
                            <a:srgbClr val="2B8D3A"/>
                          </a:solidFill>
                          <a:effectLst/>
                          <a:latin typeface="#9Slide03 SFU Futura_12" panose="020B0604020202020204" charset="0"/>
                        </a:rPr>
                        <a:t> (</a:t>
                      </a:r>
                      <a:r>
                        <a:rPr lang="en-US" sz="2000" b="1" baseline="0" dirty="0" err="1" smtClean="0">
                          <a:solidFill>
                            <a:srgbClr val="2B8D3A"/>
                          </a:solidFill>
                          <a:effectLst/>
                          <a:latin typeface="#9Slide03 SFU Futura_12" panose="020B0604020202020204" charset="0"/>
                        </a:rPr>
                        <a:t>lớn</a:t>
                      </a:r>
                      <a:r>
                        <a:rPr lang="en-US" sz="2000" b="1" baseline="0" dirty="0" smtClean="0">
                          <a:solidFill>
                            <a:srgbClr val="2B8D3A"/>
                          </a:solidFill>
                          <a:effectLst/>
                          <a:latin typeface="#9Slide03 SFU Futura_12" panose="020B0604020202020204" charset="0"/>
                        </a:rPr>
                        <a:t> </a:t>
                      </a:r>
                      <a:r>
                        <a:rPr lang="en-US" sz="2000" b="1" baseline="0" dirty="0" err="1" smtClean="0">
                          <a:solidFill>
                            <a:srgbClr val="2B8D3A"/>
                          </a:solidFill>
                          <a:effectLst/>
                          <a:latin typeface="#9Slide03 SFU Futura_12" panose="020B0604020202020204" charset="0"/>
                        </a:rPr>
                        <a:t>nhất</a:t>
                      </a:r>
                      <a:r>
                        <a:rPr lang="en-US" sz="2000" b="1" baseline="0" dirty="0" smtClean="0">
                          <a:solidFill>
                            <a:srgbClr val="2B8D3A"/>
                          </a:solidFill>
                          <a:effectLst/>
                          <a:latin typeface="#9Slide03 SFU Futura_12" panose="020B0604020202020204" charset="0"/>
                        </a:rPr>
                        <a:t>), </a:t>
                      </a:r>
                      <a:r>
                        <a:rPr lang="en-US" sz="2000" b="1" dirty="0" err="1" smtClean="0">
                          <a:solidFill>
                            <a:srgbClr val="2B8D3A"/>
                          </a:solidFill>
                          <a:effectLst/>
                          <a:latin typeface="#9Slide03 SFU Futura_12" panose="020B0604020202020204" charset="0"/>
                        </a:rPr>
                        <a:t>Bắc</a:t>
                      </a:r>
                      <a:r>
                        <a:rPr lang="en-US" sz="2000" b="1" baseline="0" dirty="0" smtClean="0">
                          <a:solidFill>
                            <a:srgbClr val="2B8D3A"/>
                          </a:solidFill>
                          <a:effectLst/>
                          <a:latin typeface="#9Slide03 SFU Futura_12" panose="020B0604020202020204" charset="0"/>
                        </a:rPr>
                        <a:t> </a:t>
                      </a:r>
                      <a:r>
                        <a:rPr lang="en-US" sz="2000" b="1" baseline="0" dirty="0" err="1" smtClean="0">
                          <a:solidFill>
                            <a:srgbClr val="2B8D3A"/>
                          </a:solidFill>
                          <a:effectLst/>
                          <a:latin typeface="#9Slide03 SFU Futura_12" panose="020B0604020202020204" charset="0"/>
                        </a:rPr>
                        <a:t>Âu</a:t>
                      </a:r>
                      <a:r>
                        <a:rPr lang="en-US" sz="2000" b="1" baseline="0" dirty="0" smtClean="0">
                          <a:solidFill>
                            <a:srgbClr val="2B8D3A"/>
                          </a:solidFill>
                          <a:effectLst/>
                          <a:latin typeface="#9Slide03 SFU Futura_12" panose="020B0604020202020204" charset="0"/>
                        </a:rPr>
                        <a:t>,  </a:t>
                      </a:r>
                      <a:r>
                        <a:rPr lang="en-US" sz="2000" b="1" baseline="0" dirty="0" err="1" smtClean="0">
                          <a:solidFill>
                            <a:srgbClr val="2B8D3A"/>
                          </a:solidFill>
                          <a:effectLst/>
                          <a:latin typeface="#9Slide03 SFU Futura_12" panose="020B0604020202020204" charset="0"/>
                        </a:rPr>
                        <a:t>sông</a:t>
                      </a:r>
                      <a:r>
                        <a:rPr lang="en-US" sz="2000" b="1" baseline="0" dirty="0" smtClean="0">
                          <a:solidFill>
                            <a:srgbClr val="2B8D3A"/>
                          </a:solidFill>
                          <a:effectLst/>
                          <a:latin typeface="#9Slide03 SFU Futura_12" panose="020B0604020202020204" charset="0"/>
                        </a:rPr>
                        <a:t> </a:t>
                      </a:r>
                      <a:r>
                        <a:rPr lang="en-US" sz="2000" b="1" baseline="0" dirty="0" err="1" smtClean="0">
                          <a:solidFill>
                            <a:srgbClr val="2B8D3A"/>
                          </a:solidFill>
                          <a:effectLst/>
                          <a:latin typeface="#9Slide03 SFU Futura_12" panose="020B0604020202020204" charset="0"/>
                        </a:rPr>
                        <a:t>Đa-nuýp</a:t>
                      </a:r>
                      <a:r>
                        <a:rPr lang="en-US" sz="2000" b="1" baseline="0" dirty="0" smtClean="0">
                          <a:solidFill>
                            <a:srgbClr val="2B8D3A"/>
                          </a:solidFill>
                          <a:effectLst/>
                          <a:latin typeface="#9Slide03 SFU Futura_12" panose="020B0604020202020204" charset="0"/>
                        </a:rPr>
                        <a:t>,… </a:t>
                      </a:r>
                      <a:endParaRPr lang="en-US" sz="1800" b="1" dirty="0">
                        <a:solidFill>
                          <a:srgbClr val="2B8D3A"/>
                        </a:solidFill>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26" name="Table 25"/>
          <p:cNvGraphicFramePr>
            <a:graphicFrameLocks noGrp="1"/>
          </p:cNvGraphicFramePr>
          <p:nvPr>
            <p:extLst>
              <p:ext uri="{D42A27DB-BD31-4B8C-83A1-F6EECF244321}">
                <p14:modId xmlns:p14="http://schemas.microsoft.com/office/powerpoint/2010/main" val="1462822266"/>
              </p:ext>
            </p:extLst>
          </p:nvPr>
        </p:nvGraphicFramePr>
        <p:xfrm>
          <a:off x="7579168" y="6383447"/>
          <a:ext cx="3224230" cy="368103"/>
        </p:xfrm>
        <a:graphic>
          <a:graphicData uri="http://schemas.openxmlformats.org/drawingml/2006/table">
            <a:tbl>
              <a:tblPr>
                <a:tableStyleId>{5C22544A-7EE6-4342-B048-85BDC9FD1C3A}</a:tableStyleId>
              </a:tblPr>
              <a:tblGrid>
                <a:gridCol w="3224230">
                  <a:extLst>
                    <a:ext uri="{9D8B030D-6E8A-4147-A177-3AD203B41FA5}">
                      <a16:colId xmlns:a16="http://schemas.microsoft.com/office/drawing/2014/main" val="4061028528"/>
                    </a:ext>
                  </a:extLst>
                </a:gridCol>
              </a:tblGrid>
              <a:tr h="368103">
                <a:tc>
                  <a:txBody>
                    <a:bodyPr/>
                    <a:lstStyle/>
                    <a:p>
                      <a:pPr marL="0" marR="0" indent="0" algn="ctr">
                        <a:lnSpc>
                          <a:spcPct val="115000"/>
                        </a:lnSpc>
                        <a:spcBef>
                          <a:spcPts val="0"/>
                        </a:spcBef>
                        <a:spcAft>
                          <a:spcPts val="0"/>
                        </a:spcAft>
                        <a:buFontTx/>
                        <a:buNone/>
                      </a:pPr>
                      <a:r>
                        <a:rPr lang="en-US" sz="2000" b="1" dirty="0" err="1" smtClean="0">
                          <a:effectLst/>
                          <a:latin typeface="#9Slide03 SFU Futura_12" panose="020B0604020202020204" charset="0"/>
                          <a:ea typeface="+mn-ea"/>
                        </a:rPr>
                        <a:t>Bản</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đồ</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tự</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nhiên</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châu</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Âu</a:t>
                      </a:r>
                      <a:endParaRPr lang="en-US" sz="18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pic>
        <p:nvPicPr>
          <p:cNvPr id="2" name="Picture 1"/>
          <p:cNvPicPr>
            <a:picLocks noChangeAspect="1"/>
          </p:cNvPicPr>
          <p:nvPr/>
        </p:nvPicPr>
        <p:blipFill>
          <a:blip r:embed="rId12"/>
          <a:stretch>
            <a:fillRect/>
          </a:stretch>
        </p:blipFill>
        <p:spPr>
          <a:xfrm>
            <a:off x="6374643" y="185744"/>
            <a:ext cx="5740649" cy="6005973"/>
          </a:xfrm>
          <a:prstGeom prst="rect">
            <a:avLst/>
          </a:prstGeom>
        </p:spPr>
      </p:pic>
    </p:spTree>
    <p:extLst>
      <p:ext uri="{BB962C8B-B14F-4D97-AF65-F5344CB8AC3E}">
        <p14:creationId xmlns:p14="http://schemas.microsoft.com/office/powerpoint/2010/main" val="1638331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par>
                                <p:cTn id="13" presetID="10" presetClass="entr" presetSubtype="0" fill="hold" nodeType="withEffect">
                                  <p:stCondLst>
                                    <p:cond delay="0"/>
                                  </p:stCondLst>
                                  <p:childTnLst>
                                    <p:set>
                                      <p:cBhvr>
                                        <p:cTn id="14" dur="1" fill="hold">
                                          <p:stCondLst>
                                            <p:cond delay="0"/>
                                          </p:stCondLst>
                                        </p:cTn>
                                        <p:tgtEl>
                                          <p:spTgt spid="7174"/>
                                        </p:tgtEl>
                                        <p:attrNameLst>
                                          <p:attrName>style.visibility</p:attrName>
                                        </p:attrNameLst>
                                      </p:cBhvr>
                                      <p:to>
                                        <p:strVal val="visible"/>
                                      </p:to>
                                    </p:set>
                                    <p:animEffect transition="in" filter="fade">
                                      <p:cBhvr>
                                        <p:cTn id="15" dur="500"/>
                                        <p:tgtEl>
                                          <p:spTgt spid="717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nodeType="withEffect">
                                  <p:stCondLst>
                                    <p:cond delay="0"/>
                                  </p:stCondLst>
                                  <p:childTnLst>
                                    <p:set>
                                      <p:cBhvr>
                                        <p:cTn id="27" dur="1" fill="hold">
                                          <p:stCondLst>
                                            <p:cond delay="0"/>
                                          </p:stCondLst>
                                        </p:cTn>
                                        <p:tgtEl>
                                          <p:spTgt spid="7176"/>
                                        </p:tgtEl>
                                        <p:attrNameLst>
                                          <p:attrName>style.visibility</p:attrName>
                                        </p:attrNameLst>
                                      </p:cBhvr>
                                      <p:to>
                                        <p:strVal val="visible"/>
                                      </p:to>
                                    </p:set>
                                    <p:animEffect transition="in" filter="fade">
                                      <p:cBhvr>
                                        <p:cTn id="28" dur="500"/>
                                        <p:tgtEl>
                                          <p:spTgt spid="717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par>
                                <p:cTn id="39" presetID="10" presetClass="entr" presetSubtype="0" fill="hold" nodeType="withEffect">
                                  <p:stCondLst>
                                    <p:cond delay="0"/>
                                  </p:stCondLst>
                                  <p:childTnLst>
                                    <p:set>
                                      <p:cBhvr>
                                        <p:cTn id="40" dur="1" fill="hold">
                                          <p:stCondLst>
                                            <p:cond delay="0"/>
                                          </p:stCondLst>
                                        </p:cTn>
                                        <p:tgtEl>
                                          <p:spTgt spid="7172"/>
                                        </p:tgtEl>
                                        <p:attrNameLst>
                                          <p:attrName>style.visibility</p:attrName>
                                        </p:attrNameLst>
                                      </p:cBhvr>
                                      <p:to>
                                        <p:strVal val="visible"/>
                                      </p:to>
                                    </p:set>
                                    <p:animEffect transition="in" filter="fade">
                                      <p:cBhvr>
                                        <p:cTn id="41" dur="500"/>
                                        <p:tgtEl>
                                          <p:spTgt spid="717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Table 22"/>
          <p:cNvGraphicFramePr>
            <a:graphicFrameLocks noGrp="1"/>
          </p:cNvGraphicFramePr>
          <p:nvPr>
            <p:extLst>
              <p:ext uri="{D42A27DB-BD31-4B8C-83A1-F6EECF244321}">
                <p14:modId xmlns:p14="http://schemas.microsoft.com/office/powerpoint/2010/main" val="1093989269"/>
              </p:ext>
            </p:extLst>
          </p:nvPr>
        </p:nvGraphicFramePr>
        <p:xfrm>
          <a:off x="6905348" y="6437376"/>
          <a:ext cx="4830205" cy="420624"/>
        </p:xfrm>
        <a:graphic>
          <a:graphicData uri="http://schemas.openxmlformats.org/drawingml/2006/table">
            <a:tbl>
              <a:tblPr>
                <a:tableStyleId>{5C22544A-7EE6-4342-B048-85BDC9FD1C3A}</a:tableStyleId>
              </a:tblPr>
              <a:tblGrid>
                <a:gridCol w="4830205">
                  <a:extLst>
                    <a:ext uri="{9D8B030D-6E8A-4147-A177-3AD203B41FA5}">
                      <a16:colId xmlns:a16="http://schemas.microsoft.com/office/drawing/2014/main" val="4061028528"/>
                    </a:ext>
                  </a:extLst>
                </a:gridCol>
              </a:tblGrid>
              <a:tr h="0">
                <a:tc>
                  <a:txBody>
                    <a:bodyPr/>
                    <a:lstStyle/>
                    <a:p>
                      <a:pPr marL="0" marR="0" indent="0" algn="ctr">
                        <a:lnSpc>
                          <a:spcPct val="115000"/>
                        </a:lnSpc>
                        <a:spcBef>
                          <a:spcPts val="0"/>
                        </a:spcBef>
                        <a:spcAft>
                          <a:spcPts val="0"/>
                        </a:spcAft>
                        <a:buFontTx/>
                        <a:buNone/>
                      </a:pPr>
                      <a:r>
                        <a:rPr lang="en-US" sz="2400" b="1" dirty="0" err="1" smtClean="0">
                          <a:effectLst/>
                          <a:latin typeface="#9Slide03 SFU Futura_12" panose="020B0604020202020204" charset="0"/>
                          <a:ea typeface="+mn-ea"/>
                        </a:rPr>
                        <a:t>Lược</a:t>
                      </a:r>
                      <a:r>
                        <a:rPr lang="en-US" sz="2400" b="1" baseline="0" dirty="0" smtClean="0">
                          <a:effectLst/>
                          <a:latin typeface="#9Slide03 SFU Futura_12" panose="020B0604020202020204" charset="0"/>
                          <a:ea typeface="+mn-ea"/>
                        </a:rPr>
                        <a:t> </a:t>
                      </a:r>
                      <a:r>
                        <a:rPr lang="en-US" sz="2400" b="1" baseline="0" dirty="0" err="1" smtClean="0">
                          <a:effectLst/>
                          <a:latin typeface="#9Slide03 SFU Futura_12" panose="020B0604020202020204" charset="0"/>
                          <a:ea typeface="+mn-ea"/>
                        </a:rPr>
                        <a:t>đồ</a:t>
                      </a:r>
                      <a:r>
                        <a:rPr lang="en-US" sz="2400" b="1" baseline="0" dirty="0" smtClean="0">
                          <a:effectLst/>
                          <a:latin typeface="#9Slide03 SFU Futura_12" panose="020B0604020202020204" charset="0"/>
                          <a:ea typeface="+mn-ea"/>
                        </a:rPr>
                        <a:t> </a:t>
                      </a:r>
                      <a:r>
                        <a:rPr lang="en-US" sz="2400" b="1" baseline="0" dirty="0" err="1" smtClean="0">
                          <a:effectLst/>
                          <a:latin typeface="#9Slide03 SFU Futura_12" panose="020B0604020202020204" charset="0"/>
                          <a:ea typeface="+mn-ea"/>
                        </a:rPr>
                        <a:t>khí</a:t>
                      </a:r>
                      <a:r>
                        <a:rPr lang="en-US" sz="2400" b="1" baseline="0" dirty="0" smtClean="0">
                          <a:effectLst/>
                          <a:latin typeface="#9Slide03 SFU Futura_12" panose="020B0604020202020204" charset="0"/>
                          <a:ea typeface="+mn-ea"/>
                        </a:rPr>
                        <a:t> </a:t>
                      </a:r>
                      <a:r>
                        <a:rPr lang="en-US" sz="2400" b="1" baseline="0" dirty="0" err="1" smtClean="0">
                          <a:effectLst/>
                          <a:latin typeface="#9Slide03 SFU Futura_12" panose="020B0604020202020204" charset="0"/>
                          <a:ea typeface="+mn-ea"/>
                        </a:rPr>
                        <a:t>hậu</a:t>
                      </a:r>
                      <a:r>
                        <a:rPr lang="en-US" sz="2400" b="1" baseline="0" dirty="0" smtClean="0">
                          <a:effectLst/>
                          <a:latin typeface="#9Slide03 SFU Futura_12" panose="020B0604020202020204" charset="0"/>
                          <a:ea typeface="+mn-ea"/>
                        </a:rPr>
                        <a:t> </a:t>
                      </a:r>
                      <a:r>
                        <a:rPr lang="en-US" sz="2400" b="1" baseline="0" dirty="0" err="1" smtClean="0">
                          <a:effectLst/>
                          <a:latin typeface="#9Slide03 SFU Futura_12" panose="020B0604020202020204" charset="0"/>
                          <a:ea typeface="+mn-ea"/>
                        </a:rPr>
                        <a:t>châu</a:t>
                      </a:r>
                      <a:r>
                        <a:rPr lang="en-US" sz="2400" b="1" baseline="0" dirty="0" smtClean="0">
                          <a:effectLst/>
                          <a:latin typeface="#9Slide03 SFU Futura_12" panose="020B0604020202020204" charset="0"/>
                          <a:ea typeface="+mn-ea"/>
                        </a:rPr>
                        <a:t> </a:t>
                      </a:r>
                      <a:r>
                        <a:rPr lang="en-US" sz="2400" b="1" baseline="0" dirty="0" err="1" smtClean="0">
                          <a:effectLst/>
                          <a:latin typeface="#9Slide03 SFU Futura_12" panose="020B0604020202020204" charset="0"/>
                          <a:ea typeface="+mn-ea"/>
                        </a:rPr>
                        <a:t>Âu</a:t>
                      </a:r>
                      <a:endParaRPr lang="en-US" sz="20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sp>
        <p:nvSpPr>
          <p:cNvPr id="2" name="Rectangle 1"/>
          <p:cNvSpPr/>
          <p:nvPr/>
        </p:nvSpPr>
        <p:spPr>
          <a:xfrm>
            <a:off x="-38105" y="1899761"/>
            <a:ext cx="6452537" cy="523220"/>
          </a:xfrm>
          <a:prstGeom prst="rect">
            <a:avLst/>
          </a:prstGeom>
        </p:spPr>
        <p:txBody>
          <a:bodyPr wrap="square">
            <a:spAutoFit/>
          </a:bodyPr>
          <a:lstStyle/>
          <a:p>
            <a:r>
              <a:rPr lang="en-US" sz="2800" b="1" dirty="0" smtClean="0">
                <a:latin typeface="#9Slide03 SFU Futura_12" panose="020B0604020202020204" charset="0"/>
              </a:rPr>
              <a:t>- </a:t>
            </a:r>
            <a:r>
              <a:rPr lang="en-US" sz="2800" b="1" dirty="0" err="1" smtClean="0">
                <a:latin typeface="#9Slide03 SFU Futura_12" panose="020B0604020202020204" charset="0"/>
              </a:rPr>
              <a:t>Phân</a:t>
            </a:r>
            <a:r>
              <a:rPr lang="en-US" sz="2800" b="1" dirty="0" smtClean="0">
                <a:latin typeface="#9Slide03 SFU Futura_12" panose="020B0604020202020204" charset="0"/>
              </a:rPr>
              <a:t> </a:t>
            </a:r>
            <a:r>
              <a:rPr lang="en-US" sz="2800" b="1" dirty="0" err="1" smtClean="0">
                <a:latin typeface="#9Slide03 SFU Futura_12" panose="020B0604020202020204" charset="0"/>
              </a:rPr>
              <a:t>hóa</a:t>
            </a:r>
            <a:r>
              <a:rPr lang="en-US" sz="2800" b="1" dirty="0" smtClean="0">
                <a:latin typeface="#9Slide03 SFU Futura_12" panose="020B0604020202020204" charset="0"/>
              </a:rPr>
              <a:t> </a:t>
            </a:r>
            <a:r>
              <a:rPr lang="en-US" sz="2800" b="1" dirty="0" err="1" smtClean="0">
                <a:latin typeface="#9Slide03 SFU Futura_12" panose="020B0604020202020204" charset="0"/>
              </a:rPr>
              <a:t>từ</a:t>
            </a:r>
            <a:r>
              <a:rPr lang="en-US" sz="2800" b="1" dirty="0" smtClean="0">
                <a:latin typeface="#9Slide03 SFU Futura_12" panose="020B0604020202020204" charset="0"/>
              </a:rPr>
              <a:t> </a:t>
            </a:r>
            <a:r>
              <a:rPr lang="en-US" sz="2800" b="1" dirty="0" err="1" smtClean="0">
                <a:latin typeface="#9Slide03 SFU Futura_12" panose="020B0604020202020204" charset="0"/>
              </a:rPr>
              <a:t>Bắc</a:t>
            </a:r>
            <a:r>
              <a:rPr lang="en-US" sz="2800" b="1" dirty="0" smtClean="0">
                <a:latin typeface="#9Slide03 SFU Futura_12" panose="020B0604020202020204" charset="0"/>
              </a:rPr>
              <a:t> – Nam, </a:t>
            </a:r>
            <a:r>
              <a:rPr lang="en-US" sz="2800" b="1" dirty="0" err="1" smtClean="0">
                <a:latin typeface="#9Slide03 SFU Futura_12" panose="020B0604020202020204" charset="0"/>
              </a:rPr>
              <a:t>Đông</a:t>
            </a:r>
            <a:r>
              <a:rPr lang="en-US" sz="2800" b="1" dirty="0" smtClean="0">
                <a:latin typeface="#9Slide03 SFU Futura_12" panose="020B0604020202020204" charset="0"/>
              </a:rPr>
              <a:t> – </a:t>
            </a:r>
            <a:r>
              <a:rPr lang="en-US" sz="2800" b="1" dirty="0" err="1" smtClean="0">
                <a:latin typeface="#9Slide03 SFU Futura_12" panose="020B0604020202020204" charset="0"/>
              </a:rPr>
              <a:t>Tây</a:t>
            </a:r>
            <a:r>
              <a:rPr lang="en-US" sz="2800" b="1" dirty="0" smtClean="0">
                <a:latin typeface="#9Slide03 SFU Futura_12" panose="020B0604020202020204" charset="0"/>
              </a:rPr>
              <a:t>:</a:t>
            </a:r>
          </a:p>
        </p:txBody>
      </p:sp>
      <p:grpSp>
        <p:nvGrpSpPr>
          <p:cNvPr id="6" name="Group 5"/>
          <p:cNvGrpSpPr/>
          <p:nvPr/>
        </p:nvGrpSpPr>
        <p:grpSpPr>
          <a:xfrm>
            <a:off x="0" y="0"/>
            <a:ext cx="5800676" cy="1207481"/>
            <a:chOff x="-632751" y="-5892"/>
            <a:chExt cx="3653593" cy="1207481"/>
          </a:xfrm>
        </p:grpSpPr>
        <p:sp>
          <p:nvSpPr>
            <p:cNvPr id="7" name="Flowchart: Terminator 6">
              <a:extLst>
                <a:ext uri="{FF2B5EF4-FFF2-40B4-BE49-F238E27FC236}">
                  <a16:creationId xmlns:a16="http://schemas.microsoft.com/office/drawing/2014/main" id="{454EC65F-9461-4D3A-AD62-5A0132ABA328}"/>
                </a:ext>
              </a:extLst>
            </p:cNvPr>
            <p:cNvSpPr/>
            <p:nvPr/>
          </p:nvSpPr>
          <p:spPr>
            <a:xfrm>
              <a:off x="-326782" y="192923"/>
              <a:ext cx="3347624" cy="809853"/>
            </a:xfrm>
            <a:prstGeom prst="flowChartTerminator">
              <a:avLst/>
            </a:prstGeom>
            <a:solidFill>
              <a:srgbClr val="006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chemeClr val="bg1"/>
                  </a:solidFill>
                  <a:latin typeface="#9Slide03 SFU Futura_12" panose="020B0604020202020204" charset="0"/>
                  <a:cs typeface="Arial" panose="020B0604020202020204" pitchFamily="34" charset="0"/>
                </a:rPr>
                <a:t>NỘI DUNG CHÍNH</a:t>
              </a:r>
              <a:endParaRPr lang="en-US" sz="3600" b="1" dirty="0">
                <a:solidFill>
                  <a:schemeClr val="bg1"/>
                </a:solidFill>
                <a:latin typeface="#9Slide03 SFU Futura_12" panose="020B0604020202020204" charset="0"/>
                <a:cs typeface="Arial" panose="020B0604020202020204" pitchFamily="34" charset="0"/>
              </a:endParaRPr>
            </a:p>
          </p:txBody>
        </p:sp>
        <p:pic>
          <p:nvPicPr>
            <p:cNvPr id="8" name="Picture 7">
              <a:extLst>
                <a:ext uri="{FF2B5EF4-FFF2-40B4-BE49-F238E27FC236}">
                  <a16:creationId xmlns:a16="http://schemas.microsoft.com/office/drawing/2014/main" id="{DC0502AE-5658-4CEE-96B3-BC6EFE8B1D42}"/>
                </a:ext>
              </a:extLst>
            </p:cNvPr>
            <p:cNvPicPr>
              <a:picLocks noChangeAspect="1"/>
            </p:cNvPicPr>
            <p:nvPr/>
          </p:nvPicPr>
          <p:blipFill>
            <a:blip r:embed="rId3"/>
            <a:stretch>
              <a:fillRect/>
            </a:stretch>
          </p:blipFill>
          <p:spPr>
            <a:xfrm>
              <a:off x="-632751" y="-5892"/>
              <a:ext cx="917905" cy="1207481"/>
            </a:xfrm>
            <a:prstGeom prst="rect">
              <a:avLst/>
            </a:prstGeom>
          </p:spPr>
        </p:pic>
      </p:grpSp>
      <p:sp>
        <p:nvSpPr>
          <p:cNvPr id="9" name="Rectangle: Rounded Corners 7">
            <a:extLst>
              <a:ext uri="{FF2B5EF4-FFF2-40B4-BE49-F238E27FC236}">
                <a16:creationId xmlns:a16="http://schemas.microsoft.com/office/drawing/2014/main" id="{9C8CB8A0-CA76-4A71-B990-0741CE8ED4AB}"/>
              </a:ext>
            </a:extLst>
          </p:cNvPr>
          <p:cNvSpPr/>
          <p:nvPr/>
        </p:nvSpPr>
        <p:spPr>
          <a:xfrm>
            <a:off x="2291158" y="1078959"/>
            <a:ext cx="1947228" cy="705522"/>
          </a:xfrm>
          <a:prstGeom prst="roundRect">
            <a:avLst/>
          </a:prstGeom>
          <a:solidFill>
            <a:schemeClr val="accent5">
              <a:lumMod val="20000"/>
              <a:lumOff val="8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smtClean="0">
                <a:solidFill>
                  <a:srgbClr val="FF0000"/>
                </a:solidFill>
                <a:latin typeface="#9Slide03 SFU Futura_12" panose="00000400000000000000" pitchFamily="2" charset="0"/>
                <a:cs typeface="Arial" panose="020B0604020202020204" pitchFamily="34" charset="0"/>
              </a:rPr>
              <a:t>Khí</a:t>
            </a:r>
            <a:r>
              <a:rPr lang="en-US" sz="3200" b="1" dirty="0" smtClean="0">
                <a:solidFill>
                  <a:srgbClr val="FF0000"/>
                </a:solidFill>
                <a:latin typeface="#9Slide03 SFU Futura_12" panose="00000400000000000000" pitchFamily="2" charset="0"/>
                <a:cs typeface="Arial" panose="020B0604020202020204" pitchFamily="34" charset="0"/>
              </a:rPr>
              <a:t> </a:t>
            </a:r>
            <a:r>
              <a:rPr lang="en-US" sz="3200" b="1" dirty="0" err="1" smtClean="0">
                <a:solidFill>
                  <a:srgbClr val="FF0000"/>
                </a:solidFill>
                <a:latin typeface="#9Slide03 SFU Futura_12" panose="00000400000000000000" pitchFamily="2" charset="0"/>
                <a:cs typeface="Arial" panose="020B0604020202020204" pitchFamily="34" charset="0"/>
              </a:rPr>
              <a:t>hậu</a:t>
            </a:r>
            <a:endParaRPr lang="en-US" sz="3200" b="1" dirty="0">
              <a:solidFill>
                <a:srgbClr val="FF0000"/>
              </a:solidFill>
              <a:latin typeface="#9Slide03 SFU Futura_12" panose="00000400000000000000" pitchFamily="2" charset="0"/>
              <a:cs typeface="Arial" panose="020B0604020202020204" pitchFamily="34" charset="0"/>
            </a:endParaRPr>
          </a:p>
        </p:txBody>
      </p:sp>
      <p:pic>
        <p:nvPicPr>
          <p:cNvPr id="10" name="Picture 2" descr="Thời Tiết Khí Hậu Khí Tượng Máy Tính Biểu Tượng Gió - mây png tải về - Miễn  phí trong suốt Khu Vực png Tải về."/>
          <p:cNvPicPr>
            <a:picLocks noChangeAspect="1" noChangeArrowheads="1"/>
          </p:cNvPicPr>
          <p:nvPr/>
        </p:nvPicPr>
        <p:blipFill rotWithShape="1">
          <a:blip r:embed="rId4" cstate="hqprint">
            <a:extLst>
              <a:ext uri="{BEBA8EAE-BF5A-486C-A8C5-ECC9F3942E4B}">
                <a14:imgProps xmlns:a14="http://schemas.microsoft.com/office/drawing/2010/main">
                  <a14:imgLayer r:embed="rId5">
                    <a14:imgEffect>
                      <a14:backgroundRemoval t="10000" b="90000" l="10000" r="90000">
                        <a14:foregroundMark x1="26889" y1="30192" x2="26889" y2="30192"/>
                        <a14:foregroundMark x1="26889" y1="30192" x2="26889" y2="30192"/>
                        <a14:foregroundMark x1="25333" y1="38846" x2="25333" y2="38846"/>
                        <a14:foregroundMark x1="25000" y1="38846" x2="25000" y2="38846"/>
                        <a14:foregroundMark x1="27667" y1="20385" x2="27667" y2="20385"/>
                        <a14:foregroundMark x1="27667" y1="20385" x2="27667" y2="20385"/>
                        <a14:foregroundMark x1="33667" y1="15962" x2="33667" y2="15962"/>
                        <a14:foregroundMark x1="33667" y1="15962" x2="33667" y2="15962"/>
                        <a14:foregroundMark x1="39667" y1="13077" x2="39667" y2="13077"/>
                        <a14:foregroundMark x1="39667" y1="13077" x2="39667" y2="13077"/>
                        <a14:foregroundMark x1="45667" y1="16346" x2="45667" y2="16346"/>
                        <a14:foregroundMark x1="45667" y1="16346" x2="45667" y2="16346"/>
                        <a14:foregroundMark x1="50556" y1="19231" x2="50556" y2="19231"/>
                        <a14:foregroundMark x1="50556" y1="19231" x2="50556" y2="19231"/>
                      </a14:backgroundRemoval>
                    </a14:imgEffect>
                  </a14:imgLayer>
                </a14:imgProps>
              </a:ext>
              <a:ext uri="{28A0092B-C50C-407E-A947-70E740481C1C}">
                <a14:useLocalDpi xmlns:a14="http://schemas.microsoft.com/office/drawing/2010/main" val="0"/>
              </a:ext>
            </a:extLst>
          </a:blip>
          <a:srcRect l="20519" r="20481"/>
          <a:stretch/>
        </p:blipFill>
        <p:spPr bwMode="auto">
          <a:xfrm>
            <a:off x="1544398" y="870337"/>
            <a:ext cx="1024055" cy="100284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39505" y="-4427"/>
            <a:ext cx="6242942" cy="6475453"/>
          </a:xfrm>
          <a:prstGeom prst="rect">
            <a:avLst/>
          </a:prstGeom>
        </p:spPr>
      </p:pic>
      <p:graphicFrame>
        <p:nvGraphicFramePr>
          <p:cNvPr id="16" name="Table 15"/>
          <p:cNvGraphicFramePr>
            <a:graphicFrameLocks noGrp="1"/>
          </p:cNvGraphicFramePr>
          <p:nvPr>
            <p:extLst>
              <p:ext uri="{D42A27DB-BD31-4B8C-83A1-F6EECF244321}">
                <p14:modId xmlns:p14="http://schemas.microsoft.com/office/powerpoint/2010/main" val="1118864857"/>
              </p:ext>
            </p:extLst>
          </p:nvPr>
        </p:nvGraphicFramePr>
        <p:xfrm>
          <a:off x="-12891" y="2522600"/>
          <a:ext cx="5838105" cy="420624"/>
        </p:xfrm>
        <a:graphic>
          <a:graphicData uri="http://schemas.openxmlformats.org/drawingml/2006/table">
            <a:tbl>
              <a:tblPr>
                <a:tableStyleId>{5C22544A-7EE6-4342-B048-85BDC9FD1C3A}</a:tableStyleId>
              </a:tblPr>
              <a:tblGrid>
                <a:gridCol w="5838105">
                  <a:extLst>
                    <a:ext uri="{9D8B030D-6E8A-4147-A177-3AD203B41FA5}">
                      <a16:colId xmlns:a16="http://schemas.microsoft.com/office/drawing/2014/main" val="4061028528"/>
                    </a:ext>
                  </a:extLst>
                </a:gridCol>
              </a:tblGrid>
              <a:tr h="386255">
                <a:tc>
                  <a:txBody>
                    <a:bodyPr/>
                    <a:lstStyle/>
                    <a:p>
                      <a:pPr marL="0" marR="0" indent="0" algn="just">
                        <a:lnSpc>
                          <a:spcPct val="115000"/>
                        </a:lnSpc>
                        <a:spcBef>
                          <a:spcPts val="0"/>
                        </a:spcBef>
                        <a:spcAft>
                          <a:spcPts val="0"/>
                        </a:spcAft>
                        <a:buFontTx/>
                        <a:buNone/>
                      </a:pPr>
                      <a:r>
                        <a:rPr lang="en-US" sz="2400" b="1" dirty="0" smtClean="0">
                          <a:solidFill>
                            <a:srgbClr val="0033CC"/>
                          </a:solidFill>
                          <a:effectLst/>
                          <a:latin typeface="#9Slide03 SFU Futura_12" panose="020B0604020202020204" charset="0"/>
                        </a:rPr>
                        <a:t>+ </a:t>
                      </a:r>
                      <a:r>
                        <a:rPr lang="en-US" sz="2400" b="1" dirty="0" err="1" smtClean="0">
                          <a:solidFill>
                            <a:srgbClr val="0033CC"/>
                          </a:solidFill>
                          <a:effectLst/>
                          <a:latin typeface="#9Slide03 SFU Futura_12" panose="020B0604020202020204" charset="0"/>
                        </a:rPr>
                        <a:t>Đới</a:t>
                      </a:r>
                      <a:r>
                        <a:rPr lang="en-US" sz="2400" b="1" dirty="0" smtClean="0">
                          <a:solidFill>
                            <a:srgbClr val="0033CC"/>
                          </a:solidFill>
                          <a:effectLst/>
                          <a:latin typeface="#9Slide03 SFU Futura_12" panose="020B0604020202020204" charset="0"/>
                        </a:rPr>
                        <a:t> KH </a:t>
                      </a:r>
                      <a:r>
                        <a:rPr lang="en-US" sz="2400" b="1" dirty="0" err="1" smtClean="0">
                          <a:solidFill>
                            <a:srgbClr val="0033CC"/>
                          </a:solidFill>
                          <a:effectLst/>
                          <a:latin typeface="#9Slide03 SFU Futura_12" panose="020B0604020202020204" charset="0"/>
                        </a:rPr>
                        <a:t>cận</a:t>
                      </a:r>
                      <a:r>
                        <a:rPr lang="en-US" sz="2400" b="1" baseline="0" dirty="0" smtClean="0">
                          <a:solidFill>
                            <a:srgbClr val="0033CC"/>
                          </a:solidFill>
                          <a:effectLst/>
                          <a:latin typeface="#9Slide03 SFU Futura_12" panose="020B0604020202020204" charset="0"/>
                        </a:rPr>
                        <a:t> </a:t>
                      </a:r>
                      <a:r>
                        <a:rPr lang="en-US" sz="2400" b="1" baseline="0" dirty="0" err="1" smtClean="0">
                          <a:solidFill>
                            <a:srgbClr val="0033CC"/>
                          </a:solidFill>
                          <a:effectLst/>
                          <a:latin typeface="#9Slide03 SFU Futura_12" panose="020B0604020202020204" charset="0"/>
                        </a:rPr>
                        <a:t>và</a:t>
                      </a:r>
                      <a:r>
                        <a:rPr lang="en-US" sz="2400" b="1" baseline="0" dirty="0" smtClean="0">
                          <a:solidFill>
                            <a:srgbClr val="0033CC"/>
                          </a:solidFill>
                          <a:effectLst/>
                          <a:latin typeface="#9Slide03 SFU Futura_12" panose="020B0604020202020204" charset="0"/>
                        </a:rPr>
                        <a:t> </a:t>
                      </a:r>
                      <a:r>
                        <a:rPr lang="en-US" sz="2400" b="1" baseline="0" dirty="0" err="1" smtClean="0">
                          <a:solidFill>
                            <a:srgbClr val="0033CC"/>
                          </a:solidFill>
                          <a:effectLst/>
                          <a:latin typeface="#9Slide03 SFU Futura_12" panose="020B0604020202020204" charset="0"/>
                        </a:rPr>
                        <a:t>cận</a:t>
                      </a:r>
                      <a:r>
                        <a:rPr lang="en-US" sz="2400" b="1" baseline="0" dirty="0" smtClean="0">
                          <a:solidFill>
                            <a:srgbClr val="0033CC"/>
                          </a:solidFill>
                          <a:effectLst/>
                          <a:latin typeface="#9Slide03 SFU Futura_12" panose="020B0604020202020204" charset="0"/>
                        </a:rPr>
                        <a:t> </a:t>
                      </a:r>
                      <a:r>
                        <a:rPr lang="en-US" sz="2400" b="1" baseline="0" dirty="0" err="1" smtClean="0">
                          <a:solidFill>
                            <a:srgbClr val="0033CC"/>
                          </a:solidFill>
                          <a:effectLst/>
                          <a:latin typeface="#9Slide03 SFU Futura_12" panose="020B0604020202020204" charset="0"/>
                        </a:rPr>
                        <a:t>cực</a:t>
                      </a:r>
                      <a:r>
                        <a:rPr lang="en-US" sz="2400" b="1" baseline="0" dirty="0" smtClean="0">
                          <a:solidFill>
                            <a:schemeClr val="tx1"/>
                          </a:solidFill>
                          <a:effectLst/>
                          <a:latin typeface="#9Slide03 SFU Futura_12" panose="020B0604020202020204" charset="0"/>
                        </a:rPr>
                        <a:t>: </a:t>
                      </a:r>
                      <a:r>
                        <a:rPr lang="en-US" sz="2400" b="1" dirty="0" err="1" smtClean="0">
                          <a:effectLst/>
                          <a:latin typeface="#9Slide03 SFU Futura_12" panose="020B0604020202020204" charset="0"/>
                          <a:ea typeface="Tahoma" panose="020B0604030504040204" pitchFamily="34" charset="0"/>
                        </a:rPr>
                        <a:t>giá</a:t>
                      </a:r>
                      <a:r>
                        <a:rPr lang="en-US" sz="2400" b="1" baseline="0" dirty="0" smtClean="0">
                          <a:effectLst/>
                          <a:latin typeface="#9Slide03 SFU Futura_12" panose="020B0604020202020204" charset="0"/>
                          <a:ea typeface="Tahoma" panose="020B0604030504040204" pitchFamily="34" charset="0"/>
                        </a:rPr>
                        <a:t> </a:t>
                      </a:r>
                      <a:r>
                        <a:rPr lang="en-US" sz="2400" b="1" baseline="0" dirty="0" err="1" smtClean="0">
                          <a:effectLst/>
                          <a:latin typeface="#9Slide03 SFU Futura_12" panose="020B0604020202020204" charset="0"/>
                          <a:ea typeface="Tahoma" panose="020B0604030504040204" pitchFamily="34" charset="0"/>
                        </a:rPr>
                        <a:t>lạnh</a:t>
                      </a:r>
                      <a:r>
                        <a:rPr lang="en-US" sz="2400" b="1" baseline="0" dirty="0" smtClean="0">
                          <a:effectLst/>
                          <a:latin typeface="#9Slide03 SFU Futura_12" panose="020B0604020202020204" charset="0"/>
                          <a:ea typeface="Tahoma" panose="020B0604030504040204" pitchFamily="34" charset="0"/>
                        </a:rPr>
                        <a:t>, </a:t>
                      </a:r>
                      <a:r>
                        <a:rPr lang="en-US" sz="2400" b="1" baseline="0" dirty="0" err="1" smtClean="0">
                          <a:effectLst/>
                          <a:latin typeface="#9Slide03 SFU Futura_12" panose="020B0604020202020204" charset="0"/>
                          <a:ea typeface="Tahoma" panose="020B0604030504040204" pitchFamily="34" charset="0"/>
                        </a:rPr>
                        <a:t>ít</a:t>
                      </a:r>
                      <a:r>
                        <a:rPr lang="en-US" sz="2400" b="1" baseline="0" dirty="0" smtClean="0">
                          <a:effectLst/>
                          <a:latin typeface="#9Slide03 SFU Futura_12" panose="020B0604020202020204" charset="0"/>
                          <a:ea typeface="Tahoma" panose="020B0604030504040204" pitchFamily="34" charset="0"/>
                        </a:rPr>
                        <a:t> </a:t>
                      </a:r>
                      <a:r>
                        <a:rPr lang="en-US" sz="2400" b="1" baseline="0" dirty="0" err="1" smtClean="0">
                          <a:effectLst/>
                          <a:latin typeface="#9Slide03 SFU Futura_12" panose="020B0604020202020204" charset="0"/>
                          <a:ea typeface="Tahoma" panose="020B0604030504040204" pitchFamily="34" charset="0"/>
                        </a:rPr>
                        <a:t>mưa</a:t>
                      </a:r>
                      <a:r>
                        <a:rPr lang="en-US" sz="2400" b="1" baseline="0" dirty="0" smtClean="0">
                          <a:effectLst/>
                          <a:latin typeface="#9Slide03 SFU Futura_12" panose="020B0604020202020204" charset="0"/>
                          <a:ea typeface="Tahoma" panose="020B0604030504040204" pitchFamily="34" charset="0"/>
                        </a:rPr>
                        <a:t>.</a:t>
                      </a:r>
                      <a:endParaRPr lang="en-US" sz="2400" b="1" dirty="0" smtClean="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17" name="Table 16"/>
          <p:cNvGraphicFramePr>
            <a:graphicFrameLocks noGrp="1"/>
          </p:cNvGraphicFramePr>
          <p:nvPr>
            <p:extLst>
              <p:ext uri="{D42A27DB-BD31-4B8C-83A1-F6EECF244321}">
                <p14:modId xmlns:p14="http://schemas.microsoft.com/office/powerpoint/2010/main" val="1062910728"/>
              </p:ext>
            </p:extLst>
          </p:nvPr>
        </p:nvGraphicFramePr>
        <p:xfrm>
          <a:off x="-12753" y="3072026"/>
          <a:ext cx="6186490" cy="1742789"/>
        </p:xfrm>
        <a:graphic>
          <a:graphicData uri="http://schemas.openxmlformats.org/drawingml/2006/table">
            <a:tbl>
              <a:tblPr>
                <a:tableStyleId>{5C22544A-7EE6-4342-B048-85BDC9FD1C3A}</a:tableStyleId>
              </a:tblPr>
              <a:tblGrid>
                <a:gridCol w="6186490">
                  <a:extLst>
                    <a:ext uri="{9D8B030D-6E8A-4147-A177-3AD203B41FA5}">
                      <a16:colId xmlns:a16="http://schemas.microsoft.com/office/drawing/2014/main" val="4061028528"/>
                    </a:ext>
                  </a:extLst>
                </a:gridCol>
              </a:tblGrid>
              <a:tr h="1742789">
                <a:tc>
                  <a:txBody>
                    <a:bodyPr/>
                    <a:lstStyle/>
                    <a:p>
                      <a:pPr marL="0" marR="0" indent="0" algn="just">
                        <a:lnSpc>
                          <a:spcPct val="115000"/>
                        </a:lnSpc>
                        <a:spcBef>
                          <a:spcPts val="0"/>
                        </a:spcBef>
                        <a:spcAft>
                          <a:spcPts val="0"/>
                        </a:spcAft>
                        <a:buFontTx/>
                        <a:buNone/>
                      </a:pPr>
                      <a:r>
                        <a:rPr lang="en-US" sz="2400" b="1" dirty="0" smtClean="0">
                          <a:solidFill>
                            <a:srgbClr val="0033CC"/>
                          </a:solidFill>
                          <a:effectLst/>
                          <a:latin typeface="#9Slide03 SFU Futura_12" panose="020B0604020202020204" charset="0"/>
                        </a:rPr>
                        <a:t>+ </a:t>
                      </a:r>
                      <a:r>
                        <a:rPr lang="en-US" sz="2400" b="1" dirty="0" err="1" smtClean="0">
                          <a:solidFill>
                            <a:srgbClr val="0033CC"/>
                          </a:solidFill>
                          <a:effectLst/>
                          <a:latin typeface="#9Slide03 SFU Futura_12" panose="020B0604020202020204" charset="0"/>
                        </a:rPr>
                        <a:t>Đới</a:t>
                      </a:r>
                      <a:r>
                        <a:rPr lang="en-US" sz="2400" b="1" dirty="0" smtClean="0">
                          <a:solidFill>
                            <a:srgbClr val="0033CC"/>
                          </a:solidFill>
                          <a:effectLst/>
                          <a:latin typeface="#9Slide03 SFU Futura_12" panose="020B0604020202020204" charset="0"/>
                        </a:rPr>
                        <a:t> KH </a:t>
                      </a:r>
                      <a:r>
                        <a:rPr lang="en-US" sz="2400" b="1" dirty="0" err="1" smtClean="0">
                          <a:solidFill>
                            <a:srgbClr val="0033CC"/>
                          </a:solidFill>
                          <a:effectLst/>
                          <a:latin typeface="#9Slide03 SFU Futura_12" panose="020B0604020202020204" charset="0"/>
                        </a:rPr>
                        <a:t>ôn</a:t>
                      </a:r>
                      <a:r>
                        <a:rPr lang="en-US" sz="2400" b="1" baseline="0" dirty="0" smtClean="0">
                          <a:solidFill>
                            <a:srgbClr val="0033CC"/>
                          </a:solidFill>
                          <a:effectLst/>
                          <a:latin typeface="#9Slide03 SFU Futura_12" panose="020B0604020202020204" charset="0"/>
                        </a:rPr>
                        <a:t> </a:t>
                      </a:r>
                      <a:r>
                        <a:rPr lang="en-US" sz="2400" b="1" baseline="0" dirty="0" err="1" smtClean="0">
                          <a:solidFill>
                            <a:srgbClr val="0033CC"/>
                          </a:solidFill>
                          <a:effectLst/>
                          <a:latin typeface="#9Slide03 SFU Futura_12" panose="020B0604020202020204" charset="0"/>
                        </a:rPr>
                        <a:t>đới</a:t>
                      </a:r>
                      <a:r>
                        <a:rPr lang="en-US" sz="2400" b="1" baseline="0" dirty="0" smtClean="0">
                          <a:solidFill>
                            <a:srgbClr val="0033CC"/>
                          </a:solidFill>
                          <a:effectLst/>
                          <a:latin typeface="#9Slide03 SFU Futura_12" panose="020B0604020202020204" charset="0"/>
                        </a:rPr>
                        <a:t>:</a:t>
                      </a:r>
                    </a:p>
                    <a:p>
                      <a:pPr marL="342900" marR="0" indent="-342900" algn="just">
                        <a:lnSpc>
                          <a:spcPct val="115000"/>
                        </a:lnSpc>
                        <a:spcBef>
                          <a:spcPts val="0"/>
                        </a:spcBef>
                        <a:spcAft>
                          <a:spcPts val="0"/>
                        </a:spcAft>
                        <a:buFont typeface="Wingdings" panose="05000000000000000000" pitchFamily="2" charset="2"/>
                        <a:buChar char="§"/>
                      </a:pPr>
                      <a:r>
                        <a:rPr lang="en-US" sz="2000" b="1" baseline="0" dirty="0" smtClean="0">
                          <a:solidFill>
                            <a:srgbClr val="2B8D3A"/>
                          </a:solidFill>
                          <a:effectLst/>
                          <a:latin typeface="#9Slide03 SFU Futura_12" panose="020B0604020202020204" charset="0"/>
                          <a:ea typeface="Tahoma" panose="020B0604030504040204" pitchFamily="34" charset="0"/>
                        </a:rPr>
                        <a:t>ÔĐ </a:t>
                      </a:r>
                      <a:r>
                        <a:rPr lang="en-US" sz="2000" b="1" baseline="0" dirty="0" err="1" smtClean="0">
                          <a:solidFill>
                            <a:srgbClr val="2B8D3A"/>
                          </a:solidFill>
                          <a:effectLst/>
                          <a:latin typeface="#9Slide03 SFU Futura_12" panose="020B0604020202020204" charset="0"/>
                          <a:ea typeface="Tahoma" panose="020B0604030504040204" pitchFamily="34" charset="0"/>
                        </a:rPr>
                        <a:t>hải</a:t>
                      </a:r>
                      <a:r>
                        <a:rPr lang="en-US" sz="2000" b="1" baseline="0" dirty="0" smtClean="0">
                          <a:solidFill>
                            <a:srgbClr val="2B8D3A"/>
                          </a:solidFill>
                          <a:effectLst/>
                          <a:latin typeface="#9Slide03 SFU Futura_12" panose="020B0604020202020204" charset="0"/>
                          <a:ea typeface="Tahoma" panose="020B0604030504040204" pitchFamily="34" charset="0"/>
                        </a:rPr>
                        <a:t> </a:t>
                      </a:r>
                      <a:r>
                        <a:rPr lang="en-US" sz="2000" b="1" baseline="0" dirty="0" err="1" smtClean="0">
                          <a:solidFill>
                            <a:srgbClr val="2B8D3A"/>
                          </a:solidFill>
                          <a:effectLst/>
                          <a:latin typeface="#9Slide03 SFU Futura_12" panose="020B0604020202020204" charset="0"/>
                          <a:ea typeface="Tahoma" panose="020B0604030504040204" pitchFamily="34" charset="0"/>
                        </a:rPr>
                        <a:t>dương</a:t>
                      </a:r>
                      <a:r>
                        <a:rPr lang="en-US" sz="2000" b="1" baseline="0" dirty="0" smtClean="0">
                          <a:solidFill>
                            <a:srgbClr val="2B8D3A"/>
                          </a:solidFill>
                          <a:effectLst/>
                          <a:latin typeface="#9Slide03 SFU Futura_12" panose="020B0604020202020204" charset="0"/>
                          <a:ea typeface="Tahoma" panose="020B0604030504040204" pitchFamily="34" charset="0"/>
                        </a:rPr>
                        <a:t>: </a:t>
                      </a:r>
                      <a:r>
                        <a:rPr lang="en-US" sz="2000" b="1" baseline="0" dirty="0" err="1" smtClean="0">
                          <a:solidFill>
                            <a:srgbClr val="2B8D3A"/>
                          </a:solidFill>
                          <a:effectLst/>
                          <a:latin typeface="#9Slide03 SFU Futura_12" panose="020B0604020202020204" charset="0"/>
                          <a:ea typeface="Tahoma" panose="020B0604030504040204" pitchFamily="34" charset="0"/>
                        </a:rPr>
                        <a:t>đông</a:t>
                      </a:r>
                      <a:r>
                        <a:rPr lang="en-US" sz="2000" b="1" baseline="0" dirty="0" smtClean="0">
                          <a:solidFill>
                            <a:srgbClr val="2B8D3A"/>
                          </a:solidFill>
                          <a:effectLst/>
                          <a:latin typeface="#9Slide03 SFU Futura_12" panose="020B0604020202020204" charset="0"/>
                          <a:ea typeface="Tahoma" panose="020B0604030504040204" pitchFamily="34" charset="0"/>
                        </a:rPr>
                        <a:t> </a:t>
                      </a:r>
                      <a:r>
                        <a:rPr lang="en-US" sz="2000" b="1" baseline="0" dirty="0" err="1" smtClean="0">
                          <a:solidFill>
                            <a:srgbClr val="2B8D3A"/>
                          </a:solidFill>
                          <a:effectLst/>
                          <a:latin typeface="#9Slide03 SFU Futura_12" panose="020B0604020202020204" charset="0"/>
                          <a:ea typeface="Tahoma" panose="020B0604030504040204" pitchFamily="34" charset="0"/>
                        </a:rPr>
                        <a:t>ấm</a:t>
                      </a:r>
                      <a:r>
                        <a:rPr lang="en-US" sz="2000" b="1" baseline="0" dirty="0" smtClean="0">
                          <a:solidFill>
                            <a:srgbClr val="2B8D3A"/>
                          </a:solidFill>
                          <a:effectLst/>
                          <a:latin typeface="#9Slide03 SFU Futura_12" panose="020B0604020202020204" charset="0"/>
                          <a:ea typeface="Tahoma" panose="020B0604030504040204" pitchFamily="34" charset="0"/>
                        </a:rPr>
                        <a:t>, </a:t>
                      </a:r>
                      <a:r>
                        <a:rPr lang="en-US" sz="2000" b="1" baseline="0" dirty="0" err="1" smtClean="0">
                          <a:solidFill>
                            <a:srgbClr val="2B8D3A"/>
                          </a:solidFill>
                          <a:effectLst/>
                          <a:latin typeface="#9Slide03 SFU Futura_12" panose="020B0604020202020204" charset="0"/>
                          <a:ea typeface="Tahoma" panose="020B0604030504040204" pitchFamily="34" charset="0"/>
                        </a:rPr>
                        <a:t>hạ</a:t>
                      </a:r>
                      <a:r>
                        <a:rPr lang="en-US" sz="2000" b="1" baseline="0" dirty="0" smtClean="0">
                          <a:solidFill>
                            <a:srgbClr val="2B8D3A"/>
                          </a:solidFill>
                          <a:effectLst/>
                          <a:latin typeface="#9Slide03 SFU Futura_12" panose="020B0604020202020204" charset="0"/>
                          <a:ea typeface="Tahoma" panose="020B0604030504040204" pitchFamily="34" charset="0"/>
                        </a:rPr>
                        <a:t> </a:t>
                      </a:r>
                      <a:r>
                        <a:rPr lang="en-US" sz="2000" b="1" baseline="0" dirty="0" err="1" smtClean="0">
                          <a:solidFill>
                            <a:srgbClr val="2B8D3A"/>
                          </a:solidFill>
                          <a:effectLst/>
                          <a:latin typeface="#9Slide03 SFU Futura_12" panose="020B0604020202020204" charset="0"/>
                          <a:ea typeface="Tahoma" panose="020B0604030504040204" pitchFamily="34" charset="0"/>
                        </a:rPr>
                        <a:t>mát</a:t>
                      </a:r>
                      <a:r>
                        <a:rPr lang="en-US" sz="2000" b="1" baseline="0" dirty="0" smtClean="0">
                          <a:solidFill>
                            <a:srgbClr val="2B8D3A"/>
                          </a:solidFill>
                          <a:effectLst/>
                          <a:latin typeface="#9Slide03 SFU Futura_12" panose="020B0604020202020204" charset="0"/>
                          <a:ea typeface="Tahoma" panose="020B0604030504040204" pitchFamily="34" charset="0"/>
                        </a:rPr>
                        <a:t>, </a:t>
                      </a:r>
                      <a:r>
                        <a:rPr lang="en-US" sz="2000" b="1" baseline="0" dirty="0" err="1" smtClean="0">
                          <a:solidFill>
                            <a:srgbClr val="2B8D3A"/>
                          </a:solidFill>
                          <a:effectLst/>
                          <a:latin typeface="#9Slide03 SFU Futura_12" panose="020B0604020202020204" charset="0"/>
                          <a:ea typeface="Tahoma" panose="020B0604030504040204" pitchFamily="34" charset="0"/>
                        </a:rPr>
                        <a:t>mưa</a:t>
                      </a:r>
                      <a:r>
                        <a:rPr lang="en-US" sz="2000" b="1" baseline="0" dirty="0" smtClean="0">
                          <a:solidFill>
                            <a:srgbClr val="2B8D3A"/>
                          </a:solidFill>
                          <a:effectLst/>
                          <a:latin typeface="#9Slide03 SFU Futura_12" panose="020B0604020202020204" charset="0"/>
                          <a:ea typeface="Tahoma" panose="020B0604030504040204" pitchFamily="34" charset="0"/>
                        </a:rPr>
                        <a:t> </a:t>
                      </a:r>
                      <a:r>
                        <a:rPr lang="en-US" sz="2000" b="1" baseline="0" dirty="0" err="1" smtClean="0">
                          <a:solidFill>
                            <a:srgbClr val="2B8D3A"/>
                          </a:solidFill>
                          <a:effectLst/>
                          <a:latin typeface="#9Slide03 SFU Futura_12" panose="020B0604020202020204" charset="0"/>
                          <a:ea typeface="Tahoma" panose="020B0604030504040204" pitchFamily="34" charset="0"/>
                        </a:rPr>
                        <a:t>quanh</a:t>
                      </a:r>
                      <a:r>
                        <a:rPr lang="en-US" sz="2000" b="1" baseline="0" dirty="0" smtClean="0">
                          <a:solidFill>
                            <a:srgbClr val="2B8D3A"/>
                          </a:solidFill>
                          <a:effectLst/>
                          <a:latin typeface="#9Slide03 SFU Futura_12" panose="020B0604020202020204" charset="0"/>
                          <a:ea typeface="Tahoma" panose="020B0604030504040204" pitchFamily="34" charset="0"/>
                        </a:rPr>
                        <a:t> </a:t>
                      </a:r>
                      <a:r>
                        <a:rPr lang="en-US" sz="2000" b="1" baseline="0" dirty="0" err="1" smtClean="0">
                          <a:solidFill>
                            <a:srgbClr val="2B8D3A"/>
                          </a:solidFill>
                          <a:effectLst/>
                          <a:latin typeface="#9Slide03 SFU Futura_12" panose="020B0604020202020204" charset="0"/>
                          <a:ea typeface="Tahoma" panose="020B0604030504040204" pitchFamily="34" charset="0"/>
                        </a:rPr>
                        <a:t>năm</a:t>
                      </a:r>
                      <a:r>
                        <a:rPr lang="en-US" sz="2000" b="1" baseline="0" dirty="0" smtClean="0">
                          <a:solidFill>
                            <a:srgbClr val="2B8D3A"/>
                          </a:solidFill>
                          <a:effectLst/>
                          <a:latin typeface="#9Slide03 SFU Futura_12" panose="020B0604020202020204" charset="0"/>
                          <a:ea typeface="Tahoma" panose="020B0604030504040204" pitchFamily="34" charset="0"/>
                        </a:rPr>
                        <a:t>.</a:t>
                      </a:r>
                    </a:p>
                    <a:p>
                      <a:pPr marL="342900" marR="0" indent="-342900" algn="just">
                        <a:lnSpc>
                          <a:spcPct val="115000"/>
                        </a:lnSpc>
                        <a:spcBef>
                          <a:spcPts val="0"/>
                        </a:spcBef>
                        <a:spcAft>
                          <a:spcPts val="0"/>
                        </a:spcAft>
                        <a:buFont typeface="Wingdings" panose="05000000000000000000" pitchFamily="2" charset="2"/>
                        <a:buChar char="§"/>
                      </a:pPr>
                      <a:r>
                        <a:rPr lang="en-US" sz="2000" b="1" baseline="0" dirty="0" smtClean="0">
                          <a:solidFill>
                            <a:srgbClr val="2B8D3A"/>
                          </a:solidFill>
                          <a:effectLst/>
                          <a:latin typeface="#9Slide03 SFU Futura_12" panose="020B0604020202020204" charset="0"/>
                          <a:ea typeface="Tahoma" panose="020B0604030504040204" pitchFamily="34" charset="0"/>
                        </a:rPr>
                        <a:t>ÔĐ </a:t>
                      </a:r>
                      <a:r>
                        <a:rPr lang="en-US" sz="2000" b="1" baseline="0" dirty="0" err="1" smtClean="0">
                          <a:solidFill>
                            <a:srgbClr val="2B8D3A"/>
                          </a:solidFill>
                          <a:effectLst/>
                          <a:latin typeface="#9Slide03 SFU Futura_12" panose="020B0604020202020204" charset="0"/>
                          <a:ea typeface="Tahoma" panose="020B0604030504040204" pitchFamily="34" charset="0"/>
                        </a:rPr>
                        <a:t>lục</a:t>
                      </a:r>
                      <a:r>
                        <a:rPr lang="en-US" sz="2000" b="1" baseline="0" dirty="0" smtClean="0">
                          <a:solidFill>
                            <a:srgbClr val="2B8D3A"/>
                          </a:solidFill>
                          <a:effectLst/>
                          <a:latin typeface="#9Slide03 SFU Futura_12" panose="020B0604020202020204" charset="0"/>
                          <a:ea typeface="Tahoma" panose="020B0604030504040204" pitchFamily="34" charset="0"/>
                        </a:rPr>
                        <a:t> </a:t>
                      </a:r>
                      <a:r>
                        <a:rPr lang="en-US" sz="2000" b="1" baseline="0" dirty="0" err="1" smtClean="0">
                          <a:solidFill>
                            <a:srgbClr val="2B8D3A"/>
                          </a:solidFill>
                          <a:effectLst/>
                          <a:latin typeface="#9Slide03 SFU Futura_12" panose="020B0604020202020204" charset="0"/>
                          <a:ea typeface="Tahoma" panose="020B0604030504040204" pitchFamily="34" charset="0"/>
                        </a:rPr>
                        <a:t>địa</a:t>
                      </a:r>
                      <a:r>
                        <a:rPr lang="en-US" sz="2000" b="1" baseline="0" dirty="0" smtClean="0">
                          <a:solidFill>
                            <a:srgbClr val="2B8D3A"/>
                          </a:solidFill>
                          <a:effectLst/>
                          <a:latin typeface="#9Slide03 SFU Futura_12" panose="020B0604020202020204" charset="0"/>
                          <a:ea typeface="Tahoma" panose="020B0604030504040204" pitchFamily="34" charset="0"/>
                        </a:rPr>
                        <a:t>: </a:t>
                      </a:r>
                      <a:r>
                        <a:rPr lang="en-US" sz="2000" b="1" baseline="0" dirty="0" err="1" smtClean="0">
                          <a:solidFill>
                            <a:srgbClr val="2B8D3A"/>
                          </a:solidFill>
                          <a:effectLst/>
                          <a:latin typeface="#9Slide03 SFU Futura_12" panose="020B0604020202020204" charset="0"/>
                          <a:ea typeface="Tahoma" panose="020B0604030504040204" pitchFamily="34" charset="0"/>
                        </a:rPr>
                        <a:t>đông</a:t>
                      </a:r>
                      <a:r>
                        <a:rPr lang="en-US" sz="2000" b="1" baseline="0" dirty="0" smtClean="0">
                          <a:solidFill>
                            <a:srgbClr val="2B8D3A"/>
                          </a:solidFill>
                          <a:effectLst/>
                          <a:latin typeface="#9Slide03 SFU Futura_12" panose="020B0604020202020204" charset="0"/>
                          <a:ea typeface="Tahoma" panose="020B0604030504040204" pitchFamily="34" charset="0"/>
                        </a:rPr>
                        <a:t> </a:t>
                      </a:r>
                      <a:r>
                        <a:rPr lang="en-US" sz="2000" b="1" baseline="0" dirty="0" err="1" smtClean="0">
                          <a:solidFill>
                            <a:srgbClr val="2B8D3A"/>
                          </a:solidFill>
                          <a:effectLst/>
                          <a:latin typeface="#9Slide03 SFU Futura_12" panose="020B0604020202020204" charset="0"/>
                          <a:ea typeface="Tahoma" panose="020B0604030504040204" pitchFamily="34" charset="0"/>
                        </a:rPr>
                        <a:t>lạnh</a:t>
                      </a:r>
                      <a:r>
                        <a:rPr lang="en-US" sz="2000" b="1" baseline="0" dirty="0" smtClean="0">
                          <a:solidFill>
                            <a:srgbClr val="2B8D3A"/>
                          </a:solidFill>
                          <a:effectLst/>
                          <a:latin typeface="#9Slide03 SFU Futura_12" panose="020B0604020202020204" charset="0"/>
                          <a:ea typeface="Tahoma" panose="020B0604030504040204" pitchFamily="34" charset="0"/>
                        </a:rPr>
                        <a:t> </a:t>
                      </a:r>
                      <a:r>
                        <a:rPr lang="en-US" sz="2000" b="1" baseline="0" dirty="0" err="1" smtClean="0">
                          <a:solidFill>
                            <a:srgbClr val="2B8D3A"/>
                          </a:solidFill>
                          <a:effectLst/>
                          <a:latin typeface="#9Slide03 SFU Futura_12" panose="020B0604020202020204" charset="0"/>
                          <a:ea typeface="Tahoma" panose="020B0604030504040204" pitchFamily="34" charset="0"/>
                        </a:rPr>
                        <a:t>khô</a:t>
                      </a:r>
                      <a:r>
                        <a:rPr lang="en-US" sz="2000" b="1" baseline="0" dirty="0" smtClean="0">
                          <a:solidFill>
                            <a:srgbClr val="2B8D3A"/>
                          </a:solidFill>
                          <a:effectLst/>
                          <a:latin typeface="#9Slide03 SFU Futura_12" panose="020B0604020202020204" charset="0"/>
                          <a:ea typeface="Tahoma" panose="020B0604030504040204" pitchFamily="34" charset="0"/>
                        </a:rPr>
                        <a:t>, </a:t>
                      </a:r>
                      <a:r>
                        <a:rPr lang="en-US" sz="2000" b="1" baseline="0" dirty="0" err="1" smtClean="0">
                          <a:solidFill>
                            <a:srgbClr val="2B8D3A"/>
                          </a:solidFill>
                          <a:effectLst/>
                          <a:latin typeface="#9Slide03 SFU Futura_12" panose="020B0604020202020204" charset="0"/>
                          <a:ea typeface="Tahoma" panose="020B0604030504040204" pitchFamily="34" charset="0"/>
                        </a:rPr>
                        <a:t>hạ</a:t>
                      </a:r>
                      <a:r>
                        <a:rPr lang="en-US" sz="2000" b="1" baseline="0" dirty="0" smtClean="0">
                          <a:solidFill>
                            <a:srgbClr val="2B8D3A"/>
                          </a:solidFill>
                          <a:effectLst/>
                          <a:latin typeface="#9Slide03 SFU Futura_12" panose="020B0604020202020204" charset="0"/>
                          <a:ea typeface="Tahoma" panose="020B0604030504040204" pitchFamily="34" charset="0"/>
                        </a:rPr>
                        <a:t> </a:t>
                      </a:r>
                      <a:r>
                        <a:rPr lang="en-US" sz="2000" b="1" baseline="0" dirty="0" err="1" smtClean="0">
                          <a:solidFill>
                            <a:srgbClr val="2B8D3A"/>
                          </a:solidFill>
                          <a:effectLst/>
                          <a:latin typeface="#9Slide03 SFU Futura_12" panose="020B0604020202020204" charset="0"/>
                          <a:ea typeface="Tahoma" panose="020B0604030504040204" pitchFamily="34" charset="0"/>
                        </a:rPr>
                        <a:t>nóng</a:t>
                      </a:r>
                      <a:r>
                        <a:rPr lang="en-US" sz="2000" b="1" baseline="0" dirty="0" smtClean="0">
                          <a:solidFill>
                            <a:srgbClr val="2B8D3A"/>
                          </a:solidFill>
                          <a:effectLst/>
                          <a:latin typeface="#9Slide03 SFU Futura_12" panose="020B0604020202020204" charset="0"/>
                          <a:ea typeface="Tahoma" panose="020B0604030504040204" pitchFamily="34" charset="0"/>
                        </a:rPr>
                        <a:t> </a:t>
                      </a:r>
                      <a:r>
                        <a:rPr lang="en-US" sz="2000" b="1" baseline="0" dirty="0" err="1" smtClean="0">
                          <a:solidFill>
                            <a:srgbClr val="2B8D3A"/>
                          </a:solidFill>
                          <a:effectLst/>
                          <a:latin typeface="#9Slide03 SFU Futura_12" panose="020B0604020202020204" charset="0"/>
                          <a:ea typeface="Tahoma" panose="020B0604030504040204" pitchFamily="34" charset="0"/>
                        </a:rPr>
                        <a:t>ẩm</a:t>
                      </a:r>
                      <a:r>
                        <a:rPr lang="en-US" sz="2000" b="1" baseline="0" dirty="0" smtClean="0">
                          <a:solidFill>
                            <a:srgbClr val="2B8D3A"/>
                          </a:solidFill>
                          <a:effectLst/>
                          <a:latin typeface="#9Slide03 SFU Futura_12" panose="020B0604020202020204" charset="0"/>
                          <a:ea typeface="Tahoma" panose="020B0604030504040204" pitchFamily="34" charset="0"/>
                        </a:rPr>
                        <a:t>.</a:t>
                      </a:r>
                    </a:p>
                    <a:p>
                      <a:pPr marL="0" marR="0" indent="0" algn="just">
                        <a:lnSpc>
                          <a:spcPct val="115000"/>
                        </a:lnSpc>
                        <a:spcBef>
                          <a:spcPts val="0"/>
                        </a:spcBef>
                        <a:spcAft>
                          <a:spcPts val="0"/>
                        </a:spcAft>
                        <a:buFontTx/>
                        <a:buNone/>
                      </a:pPr>
                      <a:endParaRPr lang="en-US" sz="2000" b="1" dirty="0" smtClean="0">
                        <a:solidFill>
                          <a:srgbClr val="2B8D3A"/>
                        </a:solidFill>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18" name="Table 17"/>
          <p:cNvGraphicFramePr>
            <a:graphicFrameLocks noGrp="1"/>
          </p:cNvGraphicFramePr>
          <p:nvPr>
            <p:extLst>
              <p:ext uri="{D42A27DB-BD31-4B8C-83A1-F6EECF244321}">
                <p14:modId xmlns:p14="http://schemas.microsoft.com/office/powerpoint/2010/main" val="4278023698"/>
              </p:ext>
            </p:extLst>
          </p:nvPr>
        </p:nvGraphicFramePr>
        <p:xfrm>
          <a:off x="-38105" y="4486339"/>
          <a:ext cx="5749603" cy="1261872"/>
        </p:xfrm>
        <a:graphic>
          <a:graphicData uri="http://schemas.openxmlformats.org/drawingml/2006/table">
            <a:tbl>
              <a:tblPr>
                <a:tableStyleId>{5C22544A-7EE6-4342-B048-85BDC9FD1C3A}</a:tableStyleId>
              </a:tblPr>
              <a:tblGrid>
                <a:gridCol w="5749603">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solidFill>
                            <a:srgbClr val="0033CC"/>
                          </a:solidFill>
                          <a:effectLst/>
                          <a:latin typeface="#9Slide03 SFU Futura_12" panose="020B0604020202020204" charset="0"/>
                        </a:rPr>
                        <a:t>+ </a:t>
                      </a:r>
                      <a:r>
                        <a:rPr lang="en-US" sz="2400" b="1" dirty="0" err="1" smtClean="0">
                          <a:solidFill>
                            <a:srgbClr val="0033CC"/>
                          </a:solidFill>
                          <a:effectLst/>
                          <a:latin typeface="#9Slide03 SFU Futura_12" panose="020B0604020202020204" charset="0"/>
                        </a:rPr>
                        <a:t>Đới</a:t>
                      </a:r>
                      <a:r>
                        <a:rPr lang="en-US" sz="2400" b="1" dirty="0" smtClean="0">
                          <a:solidFill>
                            <a:srgbClr val="0033CC"/>
                          </a:solidFill>
                          <a:effectLst/>
                          <a:latin typeface="#9Slide03 SFU Futura_12" panose="020B0604020202020204" charset="0"/>
                        </a:rPr>
                        <a:t> KH </a:t>
                      </a:r>
                      <a:r>
                        <a:rPr lang="en-US" sz="2400" b="1" dirty="0" err="1" smtClean="0">
                          <a:solidFill>
                            <a:srgbClr val="0033CC"/>
                          </a:solidFill>
                          <a:effectLst/>
                          <a:latin typeface="#9Slide03 SFU Futura_12" panose="020B0604020202020204" charset="0"/>
                        </a:rPr>
                        <a:t>cận</a:t>
                      </a:r>
                      <a:r>
                        <a:rPr lang="en-US" sz="2400" b="1" baseline="0" dirty="0" smtClean="0">
                          <a:solidFill>
                            <a:srgbClr val="0033CC"/>
                          </a:solidFill>
                          <a:effectLst/>
                          <a:latin typeface="#9Slide03 SFU Futura_12" panose="020B0604020202020204" charset="0"/>
                        </a:rPr>
                        <a:t> </a:t>
                      </a:r>
                      <a:r>
                        <a:rPr lang="en-US" sz="2400" b="1" baseline="0" dirty="0" err="1" smtClean="0">
                          <a:solidFill>
                            <a:srgbClr val="0033CC"/>
                          </a:solidFill>
                          <a:effectLst/>
                          <a:latin typeface="#9Slide03 SFU Futura_12" panose="020B0604020202020204" charset="0"/>
                        </a:rPr>
                        <a:t>nhiệt</a:t>
                      </a:r>
                      <a:r>
                        <a:rPr lang="en-US" sz="2400" b="1" baseline="0" dirty="0" smtClean="0">
                          <a:solidFill>
                            <a:schemeClr val="tx1"/>
                          </a:solidFill>
                          <a:effectLst/>
                          <a:latin typeface="#9Slide03 SFU Futura_12" panose="020B0604020202020204" charset="0"/>
                        </a:rPr>
                        <a:t>: </a:t>
                      </a:r>
                      <a:r>
                        <a:rPr lang="en-US" sz="2400" b="1" dirty="0" err="1" smtClean="0">
                          <a:effectLst/>
                          <a:latin typeface="#9Slide03 SFU Futura_12" panose="020B0604020202020204" charset="0"/>
                          <a:ea typeface="Tahoma" panose="020B0604030504040204" pitchFamily="34" charset="0"/>
                        </a:rPr>
                        <a:t>kiểu</a:t>
                      </a:r>
                      <a:r>
                        <a:rPr lang="en-US" sz="2400" b="1" baseline="0" dirty="0" smtClean="0">
                          <a:effectLst/>
                          <a:latin typeface="#9Slide03 SFU Futura_12" panose="020B0604020202020204" charset="0"/>
                          <a:ea typeface="Tahoma" panose="020B0604030504040204" pitchFamily="34" charset="0"/>
                        </a:rPr>
                        <a:t> </a:t>
                      </a:r>
                      <a:r>
                        <a:rPr lang="en-US" sz="2400" b="1" baseline="0" dirty="0" err="1" smtClean="0">
                          <a:effectLst/>
                          <a:latin typeface="#9Slide03 SFU Futura_12" panose="020B0604020202020204" charset="0"/>
                          <a:ea typeface="Tahoma" panose="020B0604030504040204" pitchFamily="34" charset="0"/>
                        </a:rPr>
                        <a:t>cận</a:t>
                      </a:r>
                      <a:r>
                        <a:rPr lang="en-US" sz="2400" b="1" baseline="0" dirty="0" smtClean="0">
                          <a:effectLst/>
                          <a:latin typeface="#9Slide03 SFU Futura_12" panose="020B0604020202020204" charset="0"/>
                          <a:ea typeface="Tahoma" panose="020B0604030504040204" pitchFamily="34" charset="0"/>
                        </a:rPr>
                        <a:t> </a:t>
                      </a:r>
                      <a:r>
                        <a:rPr lang="en-US" sz="2400" b="1" baseline="0" dirty="0" err="1" smtClean="0">
                          <a:effectLst/>
                          <a:latin typeface="#9Slide03 SFU Futura_12" panose="020B0604020202020204" charset="0"/>
                          <a:ea typeface="Tahoma" panose="020B0604030504040204" pitchFamily="34" charset="0"/>
                        </a:rPr>
                        <a:t>nhiệt</a:t>
                      </a:r>
                      <a:r>
                        <a:rPr lang="en-US" sz="2400" b="1" baseline="0" dirty="0" smtClean="0">
                          <a:effectLst/>
                          <a:latin typeface="#9Slide03 SFU Futura_12" panose="020B0604020202020204" charset="0"/>
                          <a:ea typeface="Tahoma" panose="020B0604030504040204" pitchFamily="34" charset="0"/>
                        </a:rPr>
                        <a:t> </a:t>
                      </a:r>
                      <a:r>
                        <a:rPr lang="en-US" sz="2400" b="1" baseline="0" dirty="0" err="1" smtClean="0">
                          <a:effectLst/>
                          <a:latin typeface="#9Slide03 SFU Futura_12" panose="020B0604020202020204" charset="0"/>
                          <a:ea typeface="Tahoma" panose="020B0604030504040204" pitchFamily="34" charset="0"/>
                        </a:rPr>
                        <a:t>Địa</a:t>
                      </a:r>
                      <a:r>
                        <a:rPr lang="en-US" sz="2400" b="1" baseline="0" dirty="0" smtClean="0">
                          <a:effectLst/>
                          <a:latin typeface="#9Slide03 SFU Futura_12" panose="020B0604020202020204" charset="0"/>
                          <a:ea typeface="Tahoma" panose="020B0604030504040204" pitchFamily="34" charset="0"/>
                        </a:rPr>
                        <a:t> </a:t>
                      </a:r>
                      <a:r>
                        <a:rPr lang="en-US" sz="2400" b="1" baseline="0" dirty="0" err="1" smtClean="0">
                          <a:effectLst/>
                          <a:latin typeface="#9Slide03 SFU Futura_12" panose="020B0604020202020204" charset="0"/>
                          <a:ea typeface="Tahoma" panose="020B0604030504040204" pitchFamily="34" charset="0"/>
                        </a:rPr>
                        <a:t>Trung</a:t>
                      </a:r>
                      <a:r>
                        <a:rPr lang="en-US" sz="2400" b="1" baseline="0" dirty="0" smtClean="0">
                          <a:effectLst/>
                          <a:latin typeface="#9Slide03 SFU Futura_12" panose="020B0604020202020204" charset="0"/>
                          <a:ea typeface="Tahoma" panose="020B0604030504040204" pitchFamily="34" charset="0"/>
                        </a:rPr>
                        <a:t> </a:t>
                      </a:r>
                      <a:r>
                        <a:rPr lang="en-US" sz="2400" b="1" baseline="0" dirty="0" err="1" smtClean="0">
                          <a:effectLst/>
                          <a:latin typeface="#9Slide03 SFU Futura_12" panose="020B0604020202020204" charset="0"/>
                          <a:ea typeface="Tahoma" panose="020B0604030504040204" pitchFamily="34" charset="0"/>
                        </a:rPr>
                        <a:t>Hải</a:t>
                      </a:r>
                      <a:r>
                        <a:rPr lang="en-US" sz="2400" b="1" baseline="0" dirty="0" smtClean="0">
                          <a:effectLst/>
                          <a:latin typeface="#9Slide03 SFU Futura_12" panose="020B0604020202020204" charset="0"/>
                          <a:ea typeface="Tahoma" panose="020B0604030504040204" pitchFamily="34" charset="0"/>
                        </a:rPr>
                        <a:t>: </a:t>
                      </a:r>
                      <a:r>
                        <a:rPr lang="en-US" sz="2400" b="1" baseline="0" dirty="0" err="1" smtClean="0">
                          <a:effectLst/>
                          <a:latin typeface="#9Slide03 SFU Futura_12" panose="020B0604020202020204" charset="0"/>
                          <a:ea typeface="Tahoma" panose="020B0604030504040204" pitchFamily="34" charset="0"/>
                        </a:rPr>
                        <a:t>đông</a:t>
                      </a:r>
                      <a:r>
                        <a:rPr lang="en-US" sz="2400" b="1" baseline="0" dirty="0" smtClean="0">
                          <a:effectLst/>
                          <a:latin typeface="#9Slide03 SFU Futura_12" panose="020B0604020202020204" charset="0"/>
                          <a:ea typeface="Tahoma" panose="020B0604030504040204" pitchFamily="34" charset="0"/>
                        </a:rPr>
                        <a:t> </a:t>
                      </a:r>
                      <a:r>
                        <a:rPr lang="en-US" sz="2400" b="1" baseline="0" dirty="0" err="1" smtClean="0">
                          <a:effectLst/>
                          <a:latin typeface="#9Slide03 SFU Futura_12" panose="020B0604020202020204" charset="0"/>
                          <a:ea typeface="Tahoma" panose="020B0604030504040204" pitchFamily="34" charset="0"/>
                        </a:rPr>
                        <a:t>ấm</a:t>
                      </a:r>
                      <a:r>
                        <a:rPr lang="en-US" sz="2400" b="1" baseline="0" dirty="0" smtClean="0">
                          <a:effectLst/>
                          <a:latin typeface="#9Slide03 SFU Futura_12" panose="020B0604020202020204" charset="0"/>
                          <a:ea typeface="Tahoma" panose="020B0604030504040204" pitchFamily="34" charset="0"/>
                        </a:rPr>
                        <a:t>, </a:t>
                      </a:r>
                      <a:r>
                        <a:rPr lang="en-US" sz="2400" b="1" baseline="0" dirty="0" err="1" smtClean="0">
                          <a:effectLst/>
                          <a:latin typeface="#9Slide03 SFU Futura_12" panose="020B0604020202020204" charset="0"/>
                          <a:ea typeface="Tahoma" panose="020B0604030504040204" pitchFamily="34" charset="0"/>
                        </a:rPr>
                        <a:t>mưa</a:t>
                      </a:r>
                      <a:r>
                        <a:rPr lang="en-US" sz="2400" b="1" baseline="0" dirty="0" smtClean="0">
                          <a:effectLst/>
                          <a:latin typeface="#9Slide03 SFU Futura_12" panose="020B0604020202020204" charset="0"/>
                          <a:ea typeface="Tahoma" panose="020B0604030504040204" pitchFamily="34" charset="0"/>
                        </a:rPr>
                        <a:t> </a:t>
                      </a:r>
                      <a:r>
                        <a:rPr lang="en-US" sz="2400" b="1" baseline="0" dirty="0" err="1" smtClean="0">
                          <a:effectLst/>
                          <a:latin typeface="#9Slide03 SFU Futura_12" panose="020B0604020202020204" charset="0"/>
                          <a:ea typeface="Tahoma" panose="020B0604030504040204" pitchFamily="34" charset="0"/>
                        </a:rPr>
                        <a:t>nhiều</a:t>
                      </a:r>
                      <a:r>
                        <a:rPr lang="en-US" sz="2400" b="1" baseline="0" dirty="0" smtClean="0">
                          <a:effectLst/>
                          <a:latin typeface="#9Slide03 SFU Futura_12" panose="020B0604020202020204" charset="0"/>
                          <a:ea typeface="Tahoma" panose="020B0604030504040204" pitchFamily="34" charset="0"/>
                        </a:rPr>
                        <a:t>. </a:t>
                      </a:r>
                      <a:r>
                        <a:rPr lang="en-US" sz="2400" b="1" baseline="0" dirty="0" err="1" smtClean="0">
                          <a:effectLst/>
                          <a:latin typeface="#9Slide03 SFU Futura_12" panose="020B0604020202020204" charset="0"/>
                          <a:ea typeface="Tahoma" panose="020B0604030504040204" pitchFamily="34" charset="0"/>
                        </a:rPr>
                        <a:t>Hạ</a:t>
                      </a:r>
                      <a:r>
                        <a:rPr lang="en-US" sz="2400" b="1" baseline="0" dirty="0" smtClean="0">
                          <a:effectLst/>
                          <a:latin typeface="#9Slide03 SFU Futura_12" panose="020B0604020202020204" charset="0"/>
                          <a:ea typeface="Tahoma" panose="020B0604030504040204" pitchFamily="34" charset="0"/>
                        </a:rPr>
                        <a:t> </a:t>
                      </a:r>
                      <a:r>
                        <a:rPr lang="en-US" sz="2400" b="1" baseline="0" dirty="0" err="1" smtClean="0">
                          <a:effectLst/>
                          <a:latin typeface="#9Slide03 SFU Futura_12" panose="020B0604020202020204" charset="0"/>
                          <a:ea typeface="Tahoma" panose="020B0604030504040204" pitchFamily="34" charset="0"/>
                        </a:rPr>
                        <a:t>nóng</a:t>
                      </a:r>
                      <a:r>
                        <a:rPr lang="en-US" sz="2400" b="1" baseline="0" dirty="0" smtClean="0">
                          <a:effectLst/>
                          <a:latin typeface="#9Slide03 SFU Futura_12" panose="020B0604020202020204" charset="0"/>
                          <a:ea typeface="Tahoma" panose="020B0604030504040204" pitchFamily="34" charset="0"/>
                        </a:rPr>
                        <a:t> </a:t>
                      </a:r>
                      <a:r>
                        <a:rPr lang="en-US" sz="2400" b="1" baseline="0" dirty="0" err="1" smtClean="0">
                          <a:effectLst/>
                          <a:latin typeface="#9Slide03 SFU Futura_12" panose="020B0604020202020204" charset="0"/>
                          <a:ea typeface="Tahoma" panose="020B0604030504040204" pitchFamily="34" charset="0"/>
                        </a:rPr>
                        <a:t>khô</a:t>
                      </a:r>
                      <a:r>
                        <a:rPr lang="en-US" sz="2400" b="1" baseline="0" dirty="0" smtClean="0">
                          <a:effectLst/>
                          <a:latin typeface="#9Slide03 SFU Futura_12" panose="020B0604020202020204" charset="0"/>
                          <a:ea typeface="Tahoma" panose="020B0604030504040204" pitchFamily="34" charset="0"/>
                        </a:rPr>
                        <a:t>.</a:t>
                      </a:r>
                      <a:endParaRPr lang="en-US" sz="2400" b="1" dirty="0" smtClean="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2107770848"/>
              </p:ext>
            </p:extLst>
          </p:nvPr>
        </p:nvGraphicFramePr>
        <p:xfrm>
          <a:off x="-25787" y="6114928"/>
          <a:ext cx="5838105" cy="420624"/>
        </p:xfrm>
        <a:graphic>
          <a:graphicData uri="http://schemas.openxmlformats.org/drawingml/2006/table">
            <a:tbl>
              <a:tblPr>
                <a:tableStyleId>{5C22544A-7EE6-4342-B048-85BDC9FD1C3A}</a:tableStyleId>
              </a:tblPr>
              <a:tblGrid>
                <a:gridCol w="5838105">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solidFill>
                            <a:schemeClr val="tx1"/>
                          </a:solidFill>
                          <a:effectLst/>
                          <a:latin typeface="#9Slide03 SFU Futura_12" panose="020B0604020202020204" charset="0"/>
                        </a:rPr>
                        <a:t>+ </a:t>
                      </a:r>
                      <a:r>
                        <a:rPr lang="en-US" sz="2400" b="1" dirty="0" err="1" smtClean="0">
                          <a:solidFill>
                            <a:schemeClr val="tx1"/>
                          </a:solidFill>
                          <a:effectLst/>
                          <a:latin typeface="#9Slide03 SFU Futura_12" panose="020B0604020202020204" charset="0"/>
                        </a:rPr>
                        <a:t>Vùng</a:t>
                      </a:r>
                      <a:r>
                        <a:rPr lang="en-US" sz="2400" b="1" baseline="0" dirty="0" smtClean="0">
                          <a:solidFill>
                            <a:schemeClr val="tx1"/>
                          </a:solidFill>
                          <a:effectLst/>
                          <a:latin typeface="#9Slide03 SFU Futura_12" panose="020B0604020202020204" charset="0"/>
                        </a:rPr>
                        <a:t> </a:t>
                      </a:r>
                      <a:r>
                        <a:rPr lang="en-US" sz="2400" b="1" baseline="0" dirty="0" err="1" smtClean="0">
                          <a:solidFill>
                            <a:schemeClr val="tx1"/>
                          </a:solidFill>
                          <a:effectLst/>
                          <a:latin typeface="#9Slide03 SFU Futura_12" panose="020B0604020202020204" charset="0"/>
                        </a:rPr>
                        <a:t>núi</a:t>
                      </a:r>
                      <a:r>
                        <a:rPr lang="en-US" sz="2400" b="1" baseline="0" dirty="0" smtClean="0">
                          <a:solidFill>
                            <a:schemeClr val="tx1"/>
                          </a:solidFill>
                          <a:effectLst/>
                          <a:latin typeface="#9Slide03 SFU Futura_12" panose="020B0604020202020204" charset="0"/>
                        </a:rPr>
                        <a:t>: </a:t>
                      </a:r>
                      <a:r>
                        <a:rPr lang="en-US" sz="2400" b="1" dirty="0" err="1" smtClean="0">
                          <a:effectLst/>
                          <a:latin typeface="#9Slide03 SFU Futura_12" panose="020B0604020202020204" charset="0"/>
                          <a:ea typeface="Tahoma" panose="020B0604030504040204" pitchFamily="34" charset="0"/>
                        </a:rPr>
                        <a:t>phân</a:t>
                      </a:r>
                      <a:r>
                        <a:rPr lang="en-US" sz="2400" b="1" baseline="0" dirty="0" smtClean="0">
                          <a:effectLst/>
                          <a:latin typeface="#9Slide03 SFU Futura_12" panose="020B0604020202020204" charset="0"/>
                          <a:ea typeface="Tahoma" panose="020B0604030504040204" pitchFamily="34" charset="0"/>
                        </a:rPr>
                        <a:t> </a:t>
                      </a:r>
                      <a:r>
                        <a:rPr lang="en-US" sz="2400" b="1" baseline="0" dirty="0" err="1" smtClean="0">
                          <a:effectLst/>
                          <a:latin typeface="#9Slide03 SFU Futura_12" panose="020B0604020202020204" charset="0"/>
                          <a:ea typeface="Tahoma" panose="020B0604030504040204" pitchFamily="34" charset="0"/>
                        </a:rPr>
                        <a:t>hóa</a:t>
                      </a:r>
                      <a:r>
                        <a:rPr lang="en-US" sz="2400" b="1" baseline="0" dirty="0" smtClean="0">
                          <a:effectLst/>
                          <a:latin typeface="#9Slide03 SFU Futura_12" panose="020B0604020202020204" charset="0"/>
                          <a:ea typeface="Tahoma" panose="020B0604030504040204" pitchFamily="34" charset="0"/>
                        </a:rPr>
                        <a:t> </a:t>
                      </a:r>
                      <a:r>
                        <a:rPr lang="en-US" sz="2400" b="1" baseline="0" dirty="0" err="1" smtClean="0">
                          <a:effectLst/>
                          <a:latin typeface="#9Slide03 SFU Futura_12" panose="020B0604020202020204" charset="0"/>
                          <a:ea typeface="Tahoma" panose="020B0604030504040204" pitchFamily="34" charset="0"/>
                        </a:rPr>
                        <a:t>theo</a:t>
                      </a:r>
                      <a:r>
                        <a:rPr lang="en-US" sz="2400" b="1" baseline="0" dirty="0" smtClean="0">
                          <a:effectLst/>
                          <a:latin typeface="#9Slide03 SFU Futura_12" panose="020B0604020202020204" charset="0"/>
                          <a:ea typeface="Tahoma" panose="020B0604030504040204" pitchFamily="34" charset="0"/>
                        </a:rPr>
                        <a:t> </a:t>
                      </a:r>
                      <a:r>
                        <a:rPr lang="en-US" sz="2400" b="1" baseline="0" dirty="0" err="1" smtClean="0">
                          <a:solidFill>
                            <a:srgbClr val="0033CC"/>
                          </a:solidFill>
                          <a:effectLst/>
                          <a:latin typeface="#9Slide03 SFU Futura_12" panose="020B0604020202020204" charset="0"/>
                          <a:ea typeface="Tahoma" panose="020B0604030504040204" pitchFamily="34" charset="0"/>
                        </a:rPr>
                        <a:t>độ</a:t>
                      </a:r>
                      <a:r>
                        <a:rPr lang="en-US" sz="2400" b="1" baseline="0" dirty="0" smtClean="0">
                          <a:solidFill>
                            <a:srgbClr val="0033CC"/>
                          </a:solidFill>
                          <a:effectLst/>
                          <a:latin typeface="#9Slide03 SFU Futura_12" panose="020B0604020202020204" charset="0"/>
                          <a:ea typeface="Tahoma" panose="020B0604030504040204" pitchFamily="34" charset="0"/>
                        </a:rPr>
                        <a:t> </a:t>
                      </a:r>
                      <a:r>
                        <a:rPr lang="en-US" sz="2400" b="1" baseline="0" dirty="0" err="1" smtClean="0">
                          <a:solidFill>
                            <a:srgbClr val="0033CC"/>
                          </a:solidFill>
                          <a:effectLst/>
                          <a:latin typeface="#9Slide03 SFU Futura_12" panose="020B0604020202020204" charset="0"/>
                          <a:ea typeface="Tahoma" panose="020B0604030504040204" pitchFamily="34" charset="0"/>
                        </a:rPr>
                        <a:t>cao</a:t>
                      </a:r>
                      <a:r>
                        <a:rPr lang="en-US" sz="2400" b="1" baseline="0" dirty="0" smtClean="0">
                          <a:solidFill>
                            <a:srgbClr val="0033CC"/>
                          </a:solidFill>
                          <a:effectLst/>
                          <a:latin typeface="#9Slide03 SFU Futura_12" panose="020B0604020202020204" charset="0"/>
                          <a:ea typeface="Tahoma" panose="020B0604030504040204" pitchFamily="34" charset="0"/>
                        </a:rPr>
                        <a:t>.</a:t>
                      </a:r>
                      <a:endParaRPr lang="en-US" sz="2400" b="1" dirty="0" smtClean="0">
                        <a:solidFill>
                          <a:srgbClr val="0033CC"/>
                        </a:solidFill>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pic>
        <p:nvPicPr>
          <p:cNvPr id="21" name="Picture 2" descr="Deszcz Ikona Png, Wektory, PSD i Clipart do pobrania za darmo | Pngtree"/>
          <p:cNvPicPr>
            <a:picLocks noChangeAspect="1" noChangeArrowheads="1"/>
          </p:cNvPicPr>
          <p:nvPr/>
        </p:nvPicPr>
        <p:blipFill rotWithShape="1">
          <a:blip r:embed="rId7" cstate="hqprint">
            <a:extLst>
              <a:ext uri="{BEBA8EAE-BF5A-486C-A8C5-ECC9F3942E4B}">
                <a14:imgProps xmlns:a14="http://schemas.microsoft.com/office/drawing/2010/main">
                  <a14:imgLayer r:embed="rId8">
                    <a14:imgEffect>
                      <a14:backgroundRemoval t="10000" b="90000" l="10000" r="90000">
                        <a14:foregroundMark x1="42500" y1="70000" x2="42500" y2="70000"/>
                        <a14:foregroundMark x1="49722" y1="78056" x2="49722" y2="78056"/>
                        <a14:foregroundMark x1="63056" y1="78333" x2="63056" y2="78333"/>
                        <a14:foregroundMark x1="68889" y1="70556" x2="68889" y2="70556"/>
                        <a14:foregroundMark x1="59167" y1="64722" x2="59167" y2="64722"/>
                      </a14:backgroundRemoval>
                    </a14:imgEffect>
                  </a14:imgLayer>
                </a14:imgProps>
              </a:ext>
              <a:ext uri="{28A0092B-C50C-407E-A947-70E740481C1C}">
                <a14:useLocalDpi xmlns:a14="http://schemas.microsoft.com/office/drawing/2010/main" val="0"/>
              </a:ext>
            </a:extLst>
          </a:blip>
          <a:srcRect l="8999" t="15146" r="7845" b="14666"/>
          <a:stretch/>
        </p:blipFill>
        <p:spPr bwMode="auto">
          <a:xfrm>
            <a:off x="4666659" y="3052689"/>
            <a:ext cx="612744" cy="51717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Vẽ Tay Biểu Tượng Vật Liệu Khí Hậu Tự Nhiên Hình ảnh | Định dạng hình ảnh  PSD 401568414| vn.lovepik.com">
            <a:extLst>
              <a:ext uri="{FF2B5EF4-FFF2-40B4-BE49-F238E27FC236}">
                <a16:creationId xmlns:a16="http://schemas.microsoft.com/office/drawing/2014/main" id="{CB33443D-1957-4384-9200-335459B40729}"/>
              </a:ext>
            </a:extLst>
          </p:cNvPr>
          <p:cNvPicPr>
            <a:picLocks noChangeAspect="1" noChangeArrowheads="1"/>
          </p:cNvPicPr>
          <p:nvPr/>
        </p:nvPicPr>
        <p:blipFill rotWithShape="1">
          <a:blip r:embed="rId9" cstate="hqprint">
            <a:extLst>
              <a:ext uri="{BEBA8EAE-BF5A-486C-A8C5-ECC9F3942E4B}">
                <a14:imgProps xmlns:a14="http://schemas.microsoft.com/office/drawing/2010/main">
                  <a14:imgLayer r:embed="rId10">
                    <a14:imgEffect>
                      <a14:backgroundRemoval t="8276" b="97069" l="4535" r="90000">
                        <a14:foregroundMark x1="7326" y1="63621" x2="7326" y2="63621"/>
                        <a14:foregroundMark x1="15581" y1="25690" x2="15581" y2="25690"/>
                        <a14:foregroundMark x1="11163" y1="15000" x2="11163" y2="15000"/>
                        <a14:foregroundMark x1="11163" y1="11207" x2="13953" y2="8448"/>
                        <a14:foregroundMark x1="71628" y1="18276" x2="71628" y2="18276"/>
                        <a14:foregroundMark x1="68488" y1="17241" x2="68488" y2="17241"/>
                        <a14:foregroundMark x1="70349" y1="15000" x2="85581" y2="17586"/>
                        <a14:foregroundMark x1="85581" y1="17586" x2="66977" y2="24828"/>
                        <a14:foregroundMark x1="66977" y1="24828" x2="60000" y2="19138"/>
                        <a14:foregroundMark x1="78256" y1="33276" x2="80116" y2="49138"/>
                        <a14:foregroundMark x1="85465" y1="13621" x2="87093" y2="23793"/>
                        <a14:foregroundMark x1="81744" y1="77069" x2="70000" y2="78621"/>
                        <a14:foregroundMark x1="70000" y1="78621" x2="75698" y2="69138"/>
                        <a14:foregroundMark x1="81395" y1="89310" x2="81744" y2="91552"/>
                        <a14:foregroundMark x1="81744" y1="90172" x2="81744" y2="90172"/>
                        <a14:foregroundMark x1="78605" y1="93966" x2="77674" y2="93448"/>
                        <a14:foregroundMark x1="75465" y1="92931" x2="75465" y2="92931"/>
                        <a14:foregroundMark x1="73488" y1="85000" x2="73488" y2="85000"/>
                        <a14:foregroundMark x1="73837" y1="88276" x2="73837" y2="88276"/>
                        <a14:foregroundMark x1="69070" y1="97241" x2="69070" y2="97241"/>
                        <a14:foregroundMark x1="69070" y1="91552" x2="69070" y2="91552"/>
                        <a14:foregroundMark x1="67907" y1="89655" x2="67907" y2="89655"/>
                        <a14:foregroundMark x1="67209" y1="88276" x2="67209" y2="88276"/>
                        <a14:foregroundMark x1="66279" y1="86897" x2="66279" y2="86897"/>
                        <a14:foregroundMark x1="63140" y1="93448" x2="63140" y2="93448"/>
                        <a14:foregroundMark x1="62209" y1="89310" x2="62209" y2="89310"/>
                        <a14:foregroundMark x1="62209" y1="89310" x2="62209" y2="89310"/>
                        <a14:foregroundMark x1="63721" y1="83103" x2="63721" y2="83103"/>
                        <a14:foregroundMark x1="63721" y1="83103" x2="63721" y2="83103"/>
                        <a14:foregroundMark x1="69070" y1="95862" x2="69070" y2="95862"/>
                        <a14:foregroundMark x1="70698" y1="93966" x2="70698" y2="93966"/>
                        <a14:foregroundMark x1="79535" y1="85517" x2="79535" y2="85517"/>
                        <a14:foregroundMark x1="79535" y1="85517" x2="79535" y2="85517"/>
                        <a14:foregroundMark x1="83605" y1="87414" x2="83605" y2="87414"/>
                        <a14:foregroundMark x1="83605" y1="87414" x2="83605" y2="87414"/>
                        <a14:foregroundMark x1="85233" y1="95862" x2="85233" y2="95862"/>
                        <a14:foregroundMark x1="85233" y1="95862" x2="85233" y2="95862"/>
                        <a14:foregroundMark x1="65349" y1="85517" x2="65349" y2="85517"/>
                        <a14:foregroundMark x1="65349" y1="85517" x2="65349" y2="85517"/>
                        <a14:foregroundMark x1="22791" y1="13103" x2="22791" y2="13103"/>
                        <a14:foregroundMark x1="19651" y1="11724" x2="19651" y2="11724"/>
                        <a14:foregroundMark x1="20581" y1="9828" x2="20581" y2="9828"/>
                        <a14:foregroundMark x1="4535" y1="23793" x2="4535" y2="23793"/>
                        <a14:foregroundMark x1="4535" y1="20172" x2="4535" y2="20172"/>
                        <a14:foregroundMark x1="28488" y1="28448" x2="28488" y2="28448"/>
                        <a14:foregroundMark x1="25930" y1="23448" x2="29419" y2="17241"/>
                        <a14:foregroundMark x1="34186" y1="21034" x2="26163" y2="31897"/>
                        <a14:foregroundMark x1="26163" y1="31897" x2="36977" y2="38793"/>
                        <a14:foregroundMark x1="14651" y1="23793" x2="14651" y2="23793"/>
                        <a14:foregroundMark x1="11163" y1="25690" x2="11163" y2="25690"/>
                        <a14:foregroundMark x1="13023" y1="15862" x2="18372" y2="25690"/>
                      </a14:backgroundRemoval>
                    </a14:imgEffect>
                  </a14:imgLayer>
                </a14:imgProps>
              </a:ext>
              <a:ext uri="{28A0092B-C50C-407E-A947-70E740481C1C}">
                <a14:useLocalDpi xmlns:a14="http://schemas.microsoft.com/office/drawing/2010/main" val="0"/>
              </a:ext>
            </a:extLst>
          </a:blip>
          <a:srcRect l="59045" t="49109" b="-1"/>
          <a:stretch/>
        </p:blipFill>
        <p:spPr bwMode="auto">
          <a:xfrm>
            <a:off x="2836696" y="5282852"/>
            <a:ext cx="805413" cy="67496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Forest Yellow Mountains Clipart, Green, Snow Mountain, Mountain PNG  Transparent Clipart Image and PSD File for Free Download"/>
          <p:cNvPicPr>
            <a:picLocks noChangeAspect="1" noChangeArrowheads="1"/>
          </p:cNvPicPr>
          <p:nvPr/>
        </p:nvPicPr>
        <p:blipFill>
          <a:blip r:embed="rId11" cstate="hqprint">
            <a:extLst>
              <a:ext uri="{BEBA8EAE-BF5A-486C-A8C5-ECC9F3942E4B}">
                <a14:imgProps xmlns:a14="http://schemas.microsoft.com/office/drawing/2010/main">
                  <a14:imgLayer r:embed="rId12">
                    <a14:imgEffect>
                      <a14:backgroundRemoval t="8667" b="90000" l="7167" r="98167">
                        <a14:foregroundMark x1="7167" y1="52917" x2="7167" y2="52917"/>
                        <a14:foregroundMark x1="97583" y1="52750" x2="98167" y2="81417"/>
                        <a14:foregroundMark x1="47167" y1="8667" x2="47167" y2="8667"/>
                      </a14:backgroundRemoval>
                    </a14:imgEffect>
                  </a14:imgLayer>
                </a14:imgProps>
              </a:ext>
              <a:ext uri="{28A0092B-C50C-407E-A947-70E740481C1C}">
                <a14:useLocalDpi xmlns:a14="http://schemas.microsoft.com/office/drawing/2010/main" val="0"/>
              </a:ext>
            </a:extLst>
          </a:blip>
          <a:srcRect/>
          <a:stretch>
            <a:fillRect/>
          </a:stretch>
        </p:blipFill>
        <p:spPr bwMode="auto">
          <a:xfrm>
            <a:off x="4666659" y="5957814"/>
            <a:ext cx="825951" cy="82595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Máy Tính Biểu Tượng Bông Tuyết - bông tuyết png tải về - Miễn phí trong  suốt Lá png Tải về."/>
          <p:cNvPicPr>
            <a:picLocks noChangeAspect="1" noChangeArrowheads="1"/>
          </p:cNvPicPr>
          <p:nvPr/>
        </p:nvPicPr>
        <p:blipFill rotWithShape="1">
          <a:blip r:embed="rId13" cstate="hqprint">
            <a:extLst>
              <a:ext uri="{BEBA8EAE-BF5A-486C-A8C5-ECC9F3942E4B}">
                <a14:imgProps xmlns:a14="http://schemas.microsoft.com/office/drawing/2010/main">
                  <a14:imgLayer r:embed="rId14">
                    <a14:imgEffect>
                      <a14:backgroundRemoval t="10000" b="90000" l="10000" r="90000"/>
                    </a14:imgEffect>
                  </a14:imgLayer>
                </a14:imgProps>
              </a:ext>
              <a:ext uri="{28A0092B-C50C-407E-A947-70E740481C1C}">
                <a14:useLocalDpi xmlns:a14="http://schemas.microsoft.com/office/drawing/2010/main" val="0"/>
              </a:ext>
            </a:extLst>
          </a:blip>
          <a:srcRect l="27519" r="26982"/>
          <a:stretch/>
        </p:blipFill>
        <p:spPr bwMode="auto">
          <a:xfrm>
            <a:off x="5574415" y="2522600"/>
            <a:ext cx="365228" cy="44594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Vẽ Tay Biểu Tượng Vật Liệu Khí Hậu Tự Nhiên Hình ảnh | Định dạng hình ảnh  PSD 401568414| vn.lovepik.com">
            <a:extLst>
              <a:ext uri="{FF2B5EF4-FFF2-40B4-BE49-F238E27FC236}">
                <a16:creationId xmlns:a16="http://schemas.microsoft.com/office/drawing/2014/main" id="{E6F9FE0C-127F-40B8-B853-EAAAEDB43632}"/>
              </a:ext>
            </a:extLst>
          </p:cNvPr>
          <p:cNvPicPr>
            <a:picLocks noChangeAspect="1" noChangeArrowheads="1"/>
          </p:cNvPicPr>
          <p:nvPr/>
        </p:nvPicPr>
        <p:blipFill rotWithShape="1">
          <a:blip r:embed="rId9" cstate="hqprint">
            <a:extLst>
              <a:ext uri="{BEBA8EAE-BF5A-486C-A8C5-ECC9F3942E4B}">
                <a14:imgProps xmlns:a14="http://schemas.microsoft.com/office/drawing/2010/main">
                  <a14:imgLayer r:embed="rId10">
                    <a14:imgEffect>
                      <a14:backgroundRemoval t="8276" b="97069" l="4535" r="90000">
                        <a14:foregroundMark x1="7326" y1="63621" x2="7326" y2="63621"/>
                        <a14:foregroundMark x1="15581" y1="25690" x2="15581" y2="25690"/>
                        <a14:foregroundMark x1="11163" y1="15000" x2="11163" y2="15000"/>
                        <a14:foregroundMark x1="11163" y1="11207" x2="13953" y2="8448"/>
                        <a14:foregroundMark x1="71628" y1="18276" x2="71628" y2="18276"/>
                        <a14:foregroundMark x1="68488" y1="17241" x2="68488" y2="17241"/>
                        <a14:foregroundMark x1="70349" y1="15000" x2="85581" y2="17586"/>
                        <a14:foregroundMark x1="85581" y1="17586" x2="66977" y2="24828"/>
                        <a14:foregroundMark x1="66977" y1="24828" x2="60000" y2="19138"/>
                        <a14:foregroundMark x1="78256" y1="33276" x2="80116" y2="49138"/>
                        <a14:foregroundMark x1="85465" y1="13621" x2="87093" y2="23793"/>
                        <a14:foregroundMark x1="81744" y1="77069" x2="70000" y2="78621"/>
                        <a14:foregroundMark x1="70000" y1="78621" x2="75698" y2="69138"/>
                        <a14:foregroundMark x1="81395" y1="89310" x2="81744" y2="91552"/>
                        <a14:foregroundMark x1="81744" y1="90172" x2="81744" y2="90172"/>
                        <a14:foregroundMark x1="78605" y1="93966" x2="77674" y2="93448"/>
                        <a14:foregroundMark x1="75465" y1="92931" x2="75465" y2="92931"/>
                        <a14:foregroundMark x1="73488" y1="85000" x2="73488" y2="85000"/>
                        <a14:foregroundMark x1="73837" y1="88276" x2="73837" y2="88276"/>
                        <a14:foregroundMark x1="69070" y1="97241" x2="69070" y2="97241"/>
                        <a14:foregroundMark x1="69070" y1="91552" x2="69070" y2="91552"/>
                        <a14:foregroundMark x1="67907" y1="89655" x2="67907" y2="89655"/>
                        <a14:foregroundMark x1="67209" y1="88276" x2="67209" y2="88276"/>
                        <a14:foregroundMark x1="66279" y1="86897" x2="66279" y2="86897"/>
                        <a14:foregroundMark x1="63140" y1="93448" x2="63140" y2="93448"/>
                        <a14:foregroundMark x1="62209" y1="89310" x2="62209" y2="89310"/>
                        <a14:foregroundMark x1="62209" y1="89310" x2="62209" y2="89310"/>
                        <a14:foregroundMark x1="63721" y1="83103" x2="63721" y2="83103"/>
                        <a14:foregroundMark x1="63721" y1="83103" x2="63721" y2="83103"/>
                        <a14:foregroundMark x1="69070" y1="95862" x2="69070" y2="95862"/>
                        <a14:foregroundMark x1="70698" y1="93966" x2="70698" y2="93966"/>
                        <a14:foregroundMark x1="79535" y1="85517" x2="79535" y2="85517"/>
                        <a14:foregroundMark x1="79535" y1="85517" x2="79535" y2="85517"/>
                        <a14:foregroundMark x1="83605" y1="87414" x2="83605" y2="87414"/>
                        <a14:foregroundMark x1="83605" y1="87414" x2="83605" y2="87414"/>
                        <a14:foregroundMark x1="85233" y1="95862" x2="85233" y2="95862"/>
                        <a14:foregroundMark x1="85233" y1="95862" x2="85233" y2="95862"/>
                        <a14:foregroundMark x1="65349" y1="85517" x2="65349" y2="85517"/>
                        <a14:foregroundMark x1="65349" y1="85517" x2="65349" y2="85517"/>
                        <a14:foregroundMark x1="22791" y1="13103" x2="22791" y2="13103"/>
                        <a14:foregroundMark x1="19651" y1="11724" x2="19651" y2="11724"/>
                        <a14:foregroundMark x1="20581" y1="9828" x2="20581" y2="9828"/>
                        <a14:foregroundMark x1="4535" y1="23793" x2="4535" y2="23793"/>
                        <a14:foregroundMark x1="4535" y1="20172" x2="4535" y2="20172"/>
                        <a14:foregroundMark x1="28488" y1="28448" x2="28488" y2="28448"/>
                        <a14:foregroundMark x1="25930" y1="23448" x2="29419" y2="17241"/>
                        <a14:foregroundMark x1="34186" y1="21034" x2="26163" y2="31897"/>
                        <a14:foregroundMark x1="26163" y1="31897" x2="36977" y2="38793"/>
                        <a14:foregroundMark x1="14651" y1="23793" x2="14651" y2="23793"/>
                        <a14:foregroundMark x1="11163" y1="25690" x2="11163" y2="25690"/>
                        <a14:foregroundMark x1="13023" y1="15862" x2="18372" y2="25690"/>
                      </a14:backgroundRemoval>
                    </a14:imgEffect>
                  </a14:imgLayer>
                </a14:imgProps>
              </a:ext>
              <a:ext uri="{28A0092B-C50C-407E-A947-70E740481C1C}">
                <a14:useLocalDpi xmlns:a14="http://schemas.microsoft.com/office/drawing/2010/main" val="0"/>
              </a:ext>
            </a:extLst>
          </a:blip>
          <a:srcRect r="54514" b="50000"/>
          <a:stretch/>
        </p:blipFill>
        <p:spPr bwMode="auto">
          <a:xfrm>
            <a:off x="4858186" y="3821728"/>
            <a:ext cx="857872" cy="6359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8834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par>
                                <p:cTn id="13" presetID="10"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par>
                                <p:cTn id="25" presetID="10"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0" y="0"/>
            <a:ext cx="5986466" cy="1207481"/>
            <a:chOff x="-632751" y="-5892"/>
            <a:chExt cx="3770614" cy="1207481"/>
          </a:xfrm>
        </p:grpSpPr>
        <p:sp>
          <p:nvSpPr>
            <p:cNvPr id="7" name="Flowchart: Terminator 6">
              <a:extLst>
                <a:ext uri="{FF2B5EF4-FFF2-40B4-BE49-F238E27FC236}">
                  <a16:creationId xmlns:a16="http://schemas.microsoft.com/office/drawing/2014/main" id="{454EC65F-9461-4D3A-AD62-5A0132ABA328}"/>
                </a:ext>
              </a:extLst>
            </p:cNvPr>
            <p:cNvSpPr/>
            <p:nvPr/>
          </p:nvSpPr>
          <p:spPr>
            <a:xfrm>
              <a:off x="-326782" y="192923"/>
              <a:ext cx="3464645" cy="809853"/>
            </a:xfrm>
            <a:prstGeom prst="flowChartTerminator">
              <a:avLst/>
            </a:prstGeom>
            <a:solidFill>
              <a:srgbClr val="006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chemeClr val="bg1"/>
                  </a:solidFill>
                  <a:latin typeface="#9Slide03 SFU Futura_12" panose="020B0604020202020204" charset="0"/>
                  <a:cs typeface="Arial" panose="020B0604020202020204" pitchFamily="34" charset="0"/>
                </a:rPr>
                <a:t>NỘI DUNG CHÍNH</a:t>
              </a:r>
              <a:endParaRPr lang="en-US" sz="3600" b="1" dirty="0">
                <a:solidFill>
                  <a:schemeClr val="bg1"/>
                </a:solidFill>
                <a:latin typeface="#9Slide03 SFU Futura_12" panose="020B0604020202020204" charset="0"/>
                <a:cs typeface="Arial" panose="020B0604020202020204" pitchFamily="34" charset="0"/>
              </a:endParaRPr>
            </a:p>
          </p:txBody>
        </p:sp>
        <p:pic>
          <p:nvPicPr>
            <p:cNvPr id="8" name="Picture 7">
              <a:extLst>
                <a:ext uri="{FF2B5EF4-FFF2-40B4-BE49-F238E27FC236}">
                  <a16:creationId xmlns:a16="http://schemas.microsoft.com/office/drawing/2014/main" id="{DC0502AE-5658-4CEE-96B3-BC6EFE8B1D42}"/>
                </a:ext>
              </a:extLst>
            </p:cNvPr>
            <p:cNvPicPr>
              <a:picLocks noChangeAspect="1"/>
            </p:cNvPicPr>
            <p:nvPr/>
          </p:nvPicPr>
          <p:blipFill>
            <a:blip r:embed="rId2"/>
            <a:stretch>
              <a:fillRect/>
            </a:stretch>
          </p:blipFill>
          <p:spPr>
            <a:xfrm>
              <a:off x="-632751" y="-5892"/>
              <a:ext cx="917905" cy="1207481"/>
            </a:xfrm>
            <a:prstGeom prst="rect">
              <a:avLst/>
            </a:prstGeom>
          </p:spPr>
        </p:pic>
      </p:grpSp>
      <p:sp>
        <p:nvSpPr>
          <p:cNvPr id="9" name="Rectangle: Rounded Corners 7">
            <a:extLst>
              <a:ext uri="{FF2B5EF4-FFF2-40B4-BE49-F238E27FC236}">
                <a16:creationId xmlns:a16="http://schemas.microsoft.com/office/drawing/2014/main" id="{9C8CB8A0-CA76-4A71-B990-0741CE8ED4AB}"/>
              </a:ext>
            </a:extLst>
          </p:cNvPr>
          <p:cNvSpPr/>
          <p:nvPr/>
        </p:nvSpPr>
        <p:spPr>
          <a:xfrm>
            <a:off x="2262506" y="1316644"/>
            <a:ext cx="2138043" cy="705522"/>
          </a:xfrm>
          <a:prstGeom prst="roundRect">
            <a:avLst/>
          </a:prstGeom>
          <a:solidFill>
            <a:schemeClr val="accent5">
              <a:lumMod val="20000"/>
              <a:lumOff val="8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smtClean="0">
                <a:solidFill>
                  <a:srgbClr val="FF0000"/>
                </a:solidFill>
                <a:latin typeface="#9Slide03 SFU Futura_12" panose="00000400000000000000" pitchFamily="2" charset="0"/>
                <a:cs typeface="Arial" panose="020B0604020202020204" pitchFamily="34" charset="0"/>
              </a:rPr>
              <a:t>Sông</a:t>
            </a:r>
            <a:r>
              <a:rPr lang="en-US" sz="3200" b="1" dirty="0" smtClean="0">
                <a:solidFill>
                  <a:srgbClr val="FF0000"/>
                </a:solidFill>
                <a:latin typeface="#9Slide03 SFU Futura_12" panose="00000400000000000000" pitchFamily="2" charset="0"/>
                <a:cs typeface="Arial" panose="020B0604020202020204" pitchFamily="34" charset="0"/>
              </a:rPr>
              <a:t> </a:t>
            </a:r>
            <a:r>
              <a:rPr lang="en-US" sz="3200" b="1" dirty="0" err="1" smtClean="0">
                <a:solidFill>
                  <a:srgbClr val="FF0000"/>
                </a:solidFill>
                <a:latin typeface="#9Slide03 SFU Futura_12" panose="00000400000000000000" pitchFamily="2" charset="0"/>
                <a:cs typeface="Arial" panose="020B0604020202020204" pitchFamily="34" charset="0"/>
              </a:rPr>
              <a:t>ngòi</a:t>
            </a:r>
            <a:endParaRPr lang="en-US" sz="3200" b="1" dirty="0">
              <a:solidFill>
                <a:srgbClr val="FF0000"/>
              </a:solidFill>
              <a:latin typeface="#9Slide03 SFU Futura_12" panose="00000400000000000000" pitchFamily="2" charset="0"/>
              <a:cs typeface="Arial" panose="020B0604020202020204" pitchFamily="34" charset="0"/>
            </a:endParaRPr>
          </a:p>
        </p:txBody>
      </p:sp>
      <p:sp>
        <p:nvSpPr>
          <p:cNvPr id="3" name="Rectangle 2"/>
          <p:cNvSpPr/>
          <p:nvPr/>
        </p:nvSpPr>
        <p:spPr>
          <a:xfrm>
            <a:off x="1196431" y="2498078"/>
            <a:ext cx="3937171" cy="461665"/>
          </a:xfrm>
          <a:prstGeom prst="rect">
            <a:avLst/>
          </a:prstGeom>
        </p:spPr>
        <p:txBody>
          <a:bodyPr wrap="square">
            <a:spAutoFit/>
          </a:bodyPr>
          <a:lstStyle/>
          <a:p>
            <a:pPr algn="just"/>
            <a:r>
              <a:rPr lang="en-US" sz="2400" b="1" dirty="0" smtClean="0">
                <a:latin typeface="#9Slide03 SFU Futura_12" panose="020B0604020202020204" charset="0"/>
              </a:rPr>
              <a:t>+ </a:t>
            </a:r>
            <a:r>
              <a:rPr lang="vi-VN" sz="2400" b="1" dirty="0" smtClean="0">
                <a:latin typeface="#9Slide03 SFU Futura_12" panose="020B0604020202020204" charset="0"/>
              </a:rPr>
              <a:t>Mật </a:t>
            </a:r>
            <a:r>
              <a:rPr lang="vi-VN" sz="2400" b="1" dirty="0">
                <a:latin typeface="#9Slide03 SFU Futura_12" panose="020B0604020202020204" charset="0"/>
              </a:rPr>
              <a:t>độ sông ngòi dày </a:t>
            </a:r>
            <a:r>
              <a:rPr lang="vi-VN" sz="2400" b="1" dirty="0" smtClean="0">
                <a:latin typeface="#9Slide03 SFU Futura_12" panose="020B0604020202020204" charset="0"/>
              </a:rPr>
              <a:t>đặc</a:t>
            </a:r>
            <a:endParaRPr lang="vi-VN" sz="2400" b="1" dirty="0">
              <a:latin typeface="#9Slide03 SFU Futura_12" panose="020B0604020202020204" charset="0"/>
            </a:endParaRPr>
          </a:p>
        </p:txBody>
      </p:sp>
      <p:pic>
        <p:nvPicPr>
          <p:cNvPr id="2050" name="Picture 2" descr="Focusing Tools - A Time Management and Meditation Ap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21" y="5454729"/>
            <a:ext cx="974567" cy="975874"/>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1159369" y="4127042"/>
            <a:ext cx="5176090" cy="830997"/>
          </a:xfrm>
          <a:prstGeom prst="rect">
            <a:avLst/>
          </a:prstGeom>
        </p:spPr>
        <p:txBody>
          <a:bodyPr wrap="square">
            <a:spAutoFit/>
          </a:bodyPr>
          <a:lstStyle/>
          <a:p>
            <a:r>
              <a:rPr lang="en-US" sz="2400" b="1" dirty="0" smtClean="0">
                <a:latin typeface="#9Slide03 SFU Futura_12" panose="020B0604020202020204" charset="0"/>
              </a:rPr>
              <a:t>+ L</a:t>
            </a:r>
            <a:r>
              <a:rPr lang="vi-VN" sz="2400" b="1" dirty="0" smtClean="0">
                <a:latin typeface="#9Slide03 SFU Futura_12" panose="020B0604020202020204" charset="0"/>
              </a:rPr>
              <a:t>ượng </a:t>
            </a:r>
            <a:r>
              <a:rPr lang="vi-VN" sz="2400" b="1" dirty="0">
                <a:latin typeface="#9Slide03 SFU Futura_12" panose="020B0604020202020204" charset="0"/>
              </a:rPr>
              <a:t>nước dồi </a:t>
            </a:r>
            <a:r>
              <a:rPr lang="vi-VN" sz="2400" b="1" dirty="0" smtClean="0">
                <a:latin typeface="#9Slide03 SFU Futura_12" panose="020B0604020202020204" charset="0"/>
              </a:rPr>
              <a:t>dào</a:t>
            </a:r>
            <a:r>
              <a:rPr lang="en-US" sz="2400" b="1" dirty="0" smtClean="0">
                <a:latin typeface="#9Slide03 SFU Futura_12" panose="020B0604020202020204" charset="0"/>
              </a:rPr>
              <a:t>, </a:t>
            </a:r>
            <a:r>
              <a:rPr lang="en-US" sz="2400" b="1" dirty="0" err="1" smtClean="0">
                <a:latin typeface="#9Slide03 SFU Futura_12" panose="020B0604020202020204" charset="0"/>
              </a:rPr>
              <a:t>chế</a:t>
            </a:r>
            <a:r>
              <a:rPr lang="en-US" sz="2400" b="1" dirty="0" smtClean="0">
                <a:latin typeface="#9Slide03 SFU Futura_12" panose="020B0604020202020204" charset="0"/>
              </a:rPr>
              <a:t> </a:t>
            </a:r>
            <a:r>
              <a:rPr lang="en-US" sz="2400" b="1" dirty="0" err="1" smtClean="0">
                <a:latin typeface="#9Slide03 SFU Futura_12" panose="020B0604020202020204" charset="0"/>
              </a:rPr>
              <a:t>độ</a:t>
            </a:r>
            <a:r>
              <a:rPr lang="en-US" sz="2400" b="1" dirty="0" smtClean="0">
                <a:latin typeface="#9Slide03 SFU Futura_12" panose="020B0604020202020204" charset="0"/>
              </a:rPr>
              <a:t> </a:t>
            </a:r>
            <a:r>
              <a:rPr lang="en-US" sz="2400" b="1" dirty="0" err="1" smtClean="0">
                <a:latin typeface="#9Slide03 SFU Futura_12" panose="020B0604020202020204" charset="0"/>
              </a:rPr>
              <a:t>nước</a:t>
            </a:r>
            <a:r>
              <a:rPr lang="en-US" sz="2400" b="1" dirty="0" smtClean="0">
                <a:latin typeface="#9Slide03 SFU Futura_12" panose="020B0604020202020204" charset="0"/>
              </a:rPr>
              <a:t> </a:t>
            </a:r>
            <a:r>
              <a:rPr lang="en-US" sz="2400" b="1" dirty="0" err="1" smtClean="0">
                <a:latin typeface="#9Slide03 SFU Futura_12" panose="020B0604020202020204" charset="0"/>
              </a:rPr>
              <a:t>phong</a:t>
            </a:r>
            <a:r>
              <a:rPr lang="en-US" sz="2400" b="1" dirty="0" smtClean="0">
                <a:latin typeface="#9Slide03 SFU Futura_12" panose="020B0604020202020204" charset="0"/>
              </a:rPr>
              <a:t> </a:t>
            </a:r>
            <a:r>
              <a:rPr lang="en-US" sz="2400" b="1" dirty="0" err="1" smtClean="0">
                <a:latin typeface="#9Slide03 SFU Futura_12" panose="020B0604020202020204" charset="0"/>
              </a:rPr>
              <a:t>phú</a:t>
            </a:r>
            <a:endParaRPr lang="vi-VN" sz="2400" b="1" dirty="0">
              <a:latin typeface="#9Slide03 SFU Futura_12" panose="020B0604020202020204" charset="0"/>
            </a:endParaRPr>
          </a:p>
        </p:txBody>
      </p:sp>
      <p:sp>
        <p:nvSpPr>
          <p:cNvPr id="14" name="Rectangle 13"/>
          <p:cNvSpPr/>
          <p:nvPr/>
        </p:nvSpPr>
        <p:spPr>
          <a:xfrm>
            <a:off x="1163518" y="3166182"/>
            <a:ext cx="4645368" cy="830997"/>
          </a:xfrm>
          <a:prstGeom prst="rect">
            <a:avLst/>
          </a:prstGeom>
        </p:spPr>
        <p:txBody>
          <a:bodyPr wrap="square">
            <a:spAutoFit/>
          </a:bodyPr>
          <a:lstStyle/>
          <a:p>
            <a:pPr algn="just"/>
            <a:r>
              <a:rPr lang="en-US" sz="2400" b="1" dirty="0" smtClean="0">
                <a:latin typeface="#9Slide03 SFU Futura_12" panose="020B0604020202020204" charset="0"/>
              </a:rPr>
              <a:t>+ </a:t>
            </a:r>
            <a:r>
              <a:rPr lang="vi-VN" sz="2400" b="1" dirty="0" smtClean="0">
                <a:latin typeface="#9Slide03 SFU Futura_12" panose="020B0604020202020204" charset="0"/>
              </a:rPr>
              <a:t>Các </a:t>
            </a:r>
            <a:r>
              <a:rPr lang="vi-VN" sz="2400" b="1" dirty="0">
                <a:latin typeface="#9Slide03 SFU Futura_12" panose="020B0604020202020204" charset="0"/>
              </a:rPr>
              <a:t>sông </a:t>
            </a:r>
            <a:r>
              <a:rPr lang="vi-VN" sz="2400" b="1" dirty="0" smtClean="0">
                <a:latin typeface="#9Slide03 SFU Futura_12" panose="020B0604020202020204" charset="0"/>
              </a:rPr>
              <a:t>quan</a:t>
            </a:r>
            <a:r>
              <a:rPr lang="en-US" sz="2400" b="1" dirty="0" smtClean="0">
                <a:latin typeface="#9Slide03 SFU Futura_12" panose="020B0604020202020204" charset="0"/>
              </a:rPr>
              <a:t> </a:t>
            </a:r>
            <a:r>
              <a:rPr lang="vi-VN" sz="2400" b="1" dirty="0" smtClean="0">
                <a:latin typeface="#9Slide03 SFU Futura_12" panose="020B0604020202020204" charset="0"/>
              </a:rPr>
              <a:t>trọng</a:t>
            </a:r>
            <a:r>
              <a:rPr lang="vi-VN" sz="2400" b="1" dirty="0">
                <a:latin typeface="#9Slide03 SFU Futura_12" panose="020B0604020202020204" charset="0"/>
              </a:rPr>
              <a:t>: </a:t>
            </a:r>
            <a:endParaRPr lang="en-US" sz="2400" b="1" dirty="0" smtClean="0">
              <a:latin typeface="#9Slide03 SFU Futura_12" panose="020B0604020202020204" charset="0"/>
            </a:endParaRPr>
          </a:p>
          <a:p>
            <a:pPr algn="just"/>
            <a:r>
              <a:rPr lang="vi-VN" sz="2400" b="1" dirty="0" smtClean="0">
                <a:latin typeface="#9Slide03 SFU Futura_12" panose="020B0604020202020204" charset="0"/>
              </a:rPr>
              <a:t>Đa-nuyp</a:t>
            </a:r>
            <a:r>
              <a:rPr lang="vi-VN" sz="2400" b="1" dirty="0">
                <a:latin typeface="#9Slide03 SFU Futura_12" panose="020B0604020202020204" charset="0"/>
              </a:rPr>
              <a:t>, Rai-nơ và Von-ga</a:t>
            </a:r>
            <a:endParaRPr lang="en-US" sz="2400" b="1" dirty="0">
              <a:latin typeface="#9Slide03 SFU Futura_12" panose="020B0604020202020204" charset="0"/>
            </a:endParaRPr>
          </a:p>
        </p:txBody>
      </p:sp>
      <p:pic>
        <p:nvPicPr>
          <p:cNvPr id="2052" name="Picture 4" descr="Công nghệ AMD SenseMI có lợi gì cho hiệu năng máy tính của bạn"/>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184802" y="2351497"/>
            <a:ext cx="974567" cy="777580"/>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6" descr="Thả Mưa Biểu Tượng - Giọt nước màu xanh png tải về - Miễn phí trong suốt  Biểu Tượng png Tải về."/>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 name="Picture 4"/>
          <p:cNvPicPr>
            <a:picLocks noChangeAspect="1"/>
          </p:cNvPicPr>
          <p:nvPr/>
        </p:nvPicPr>
        <p:blipFill>
          <a:blip r:embed="rId5">
            <a:extLst>
              <a:ext uri="{BEBA8EAE-BF5A-486C-A8C5-ECC9F3942E4B}">
                <a14:imgProps xmlns:a14="http://schemas.microsoft.com/office/drawing/2010/main">
                  <a14:imgLayer r:embed="rId6">
                    <a14:imgEffect>
                      <a14:backgroundRemoval t="5263" b="98246" l="9459" r="89865">
                        <a14:foregroundMark x1="31081" y1="24561" x2="30068" y2="28655"/>
                        <a14:foregroundMark x1="30068" y1="28655" x2="30068" y2="28655"/>
                        <a14:foregroundMark x1="47973" y1="70175" x2="47973" y2="70175"/>
                        <a14:foregroundMark x1="47973" y1="70760" x2="47973" y2="70760"/>
                        <a14:foregroundMark x1="50000" y1="98246" x2="50000" y2="98246"/>
                        <a14:foregroundMark x1="65203" y1="35673" x2="65203" y2="35673"/>
                        <a14:foregroundMark x1="65541" y1="35673" x2="65541" y2="35673"/>
                        <a14:foregroundMark x1="67568" y1="5263" x2="67568" y2="5263"/>
                      </a14:backgroundRemoval>
                    </a14:imgEffect>
                  </a14:imgLayer>
                </a14:imgProps>
              </a:ext>
            </a:extLst>
          </a:blip>
          <a:stretch>
            <a:fillRect/>
          </a:stretch>
        </p:blipFill>
        <p:spPr>
          <a:xfrm>
            <a:off x="-180483" y="3830275"/>
            <a:ext cx="1637807" cy="946165"/>
          </a:xfrm>
          <a:prstGeom prst="rect">
            <a:avLst/>
          </a:prstGeom>
        </p:spPr>
      </p:pic>
      <p:pic>
        <p:nvPicPr>
          <p:cNvPr id="2056" name="Picture 8" descr="Towвижепсе Logo Nhà phố Phông chữ - Sông Biểu Tượng png tải về - Miễn phí  trong suốt Đen Và Trắng png Tải về."/>
          <p:cNvPicPr>
            <a:picLocks noChangeAspect="1" noChangeArrowheads="1"/>
          </p:cNvPicPr>
          <p:nvPr/>
        </p:nvPicPr>
        <p:blipFill>
          <a:blip r:embed="rId7" cstate="hqprint">
            <a:extLst>
              <a:ext uri="{BEBA8EAE-BF5A-486C-A8C5-ECC9F3942E4B}">
                <a14:imgProps xmlns:a14="http://schemas.microsoft.com/office/drawing/2010/main">
                  <a14:imgLayer r:embed="rId8">
                    <a14:imgEffect>
                      <a14:backgroundRemoval t="5641" b="94744" l="6556" r="97111">
                        <a14:foregroundMark x1="19222" y1="63333" x2="19222" y2="63333"/>
                        <a14:foregroundMark x1="19222" y1="63333" x2="19222" y2="63333"/>
                        <a14:foregroundMark x1="37222" y1="57564" x2="37222" y2="57564"/>
                        <a14:foregroundMark x1="37222" y1="57564" x2="37222" y2="57564"/>
                        <a14:foregroundMark x1="45556" y1="54359" x2="19222" y2="25128"/>
                        <a14:foregroundMark x1="66000" y1="24359" x2="97444" y2="52564"/>
                        <a14:foregroundMark x1="29444" y1="5897" x2="64111" y2="6282"/>
                        <a14:foregroundMark x1="31333" y1="94744" x2="67778" y2="94359"/>
                        <a14:foregroundMark x1="77444" y1="25128" x2="86000" y2="85385"/>
                        <a14:foregroundMark x1="52667" y1="28718" x2="52667" y2="28718"/>
                        <a14:foregroundMark x1="52667" y1="28718" x2="52667" y2="28718"/>
                        <a14:foregroundMark x1="53556" y1="27308" x2="53556" y2="27308"/>
                        <a14:foregroundMark x1="53889" y1="26923" x2="54556" y2="25513"/>
                        <a14:foregroundMark x1="55778" y1="24103" x2="55778" y2="24103"/>
                        <a14:foregroundMark x1="57333" y1="21923" x2="57333" y2="21923"/>
                        <a14:foregroundMark x1="58556" y1="20897" x2="57556" y2="19359"/>
                        <a14:foregroundMark x1="58889" y1="13718" x2="95889" y2="35128"/>
                        <a14:foregroundMark x1="63444" y1="89359" x2="92556" y2="57564"/>
                        <a14:foregroundMark x1="50222" y1="25513" x2="74333" y2="43718"/>
                        <a14:foregroundMark x1="34444" y1="12692" x2="6556" y2="66154"/>
                      </a14:backgroundRemoval>
                    </a14:imgEffect>
                  </a14:imgLayer>
                </a14:imgProps>
              </a:ext>
              <a:ext uri="{28A0092B-C50C-407E-A947-70E740481C1C}">
                <a14:useLocalDpi xmlns:a14="http://schemas.microsoft.com/office/drawing/2010/main" val="0"/>
              </a:ext>
            </a:extLst>
          </a:blip>
          <a:srcRect/>
          <a:stretch>
            <a:fillRect/>
          </a:stretch>
        </p:blipFill>
        <p:spPr bwMode="auto">
          <a:xfrm>
            <a:off x="1209035" y="1234197"/>
            <a:ext cx="1053471" cy="913009"/>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6" name="Table 15"/>
          <p:cNvGraphicFramePr>
            <a:graphicFrameLocks noGrp="1"/>
          </p:cNvGraphicFramePr>
          <p:nvPr>
            <p:extLst>
              <p:ext uri="{D42A27DB-BD31-4B8C-83A1-F6EECF244321}">
                <p14:modId xmlns:p14="http://schemas.microsoft.com/office/powerpoint/2010/main" val="895098606"/>
              </p:ext>
            </p:extLst>
          </p:nvPr>
        </p:nvGraphicFramePr>
        <p:xfrm>
          <a:off x="1124418" y="5060940"/>
          <a:ext cx="4775455" cy="841248"/>
        </p:xfrm>
        <a:graphic>
          <a:graphicData uri="http://schemas.openxmlformats.org/drawingml/2006/table">
            <a:tbl>
              <a:tblPr>
                <a:tableStyleId>{5C22544A-7EE6-4342-B048-85BDC9FD1C3A}</a:tableStyleId>
              </a:tblPr>
              <a:tblGrid>
                <a:gridCol w="4775455">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solidFill>
                            <a:schemeClr val="tx1"/>
                          </a:solidFill>
                          <a:effectLst/>
                          <a:latin typeface="#9Slide03 SFU Futura_12" panose="020B0604020202020204" charset="0"/>
                        </a:rPr>
                        <a:t>+ </a:t>
                      </a:r>
                      <a:r>
                        <a:rPr lang="en-US" sz="2400" b="1" dirty="0" err="1" smtClean="0">
                          <a:solidFill>
                            <a:schemeClr val="tx1"/>
                          </a:solidFill>
                          <a:effectLst/>
                          <a:latin typeface="#9Slide03 SFU Futura_12" panose="020B0604020202020204" charset="0"/>
                        </a:rPr>
                        <a:t>Nguồn</a:t>
                      </a:r>
                      <a:r>
                        <a:rPr lang="en-US" sz="2400" b="1" baseline="0" dirty="0" smtClean="0">
                          <a:solidFill>
                            <a:schemeClr val="tx1"/>
                          </a:solidFill>
                          <a:effectLst/>
                          <a:latin typeface="#9Slide03 SFU Futura_12" panose="020B0604020202020204" charset="0"/>
                        </a:rPr>
                        <a:t> </a:t>
                      </a:r>
                      <a:r>
                        <a:rPr lang="en-US" sz="2400" b="1" baseline="0" dirty="0" err="1" smtClean="0">
                          <a:solidFill>
                            <a:schemeClr val="tx1"/>
                          </a:solidFill>
                          <a:effectLst/>
                          <a:latin typeface="#9Slide03 SFU Futura_12" panose="020B0604020202020204" charset="0"/>
                        </a:rPr>
                        <a:t>cấp</a:t>
                      </a:r>
                      <a:r>
                        <a:rPr lang="en-US" sz="2400" b="1" baseline="0" dirty="0" smtClean="0">
                          <a:solidFill>
                            <a:schemeClr val="tx1"/>
                          </a:solidFill>
                          <a:effectLst/>
                          <a:latin typeface="#9Slide03 SFU Futura_12" panose="020B0604020202020204" charset="0"/>
                        </a:rPr>
                        <a:t> </a:t>
                      </a:r>
                      <a:r>
                        <a:rPr lang="en-US" sz="2400" b="1" baseline="0" dirty="0" err="1" smtClean="0">
                          <a:solidFill>
                            <a:schemeClr val="tx1"/>
                          </a:solidFill>
                          <a:effectLst/>
                          <a:latin typeface="#9Slide03 SFU Futura_12" panose="020B0604020202020204" charset="0"/>
                        </a:rPr>
                        <a:t>nước</a:t>
                      </a:r>
                      <a:r>
                        <a:rPr lang="en-US" sz="2400" b="1" baseline="0" dirty="0" smtClean="0">
                          <a:solidFill>
                            <a:schemeClr val="tx1"/>
                          </a:solidFill>
                          <a:effectLst/>
                          <a:latin typeface="#9Slide03 SFU Futura_12" panose="020B0604020202020204" charset="0"/>
                        </a:rPr>
                        <a:t>: </a:t>
                      </a:r>
                      <a:r>
                        <a:rPr lang="en-US" sz="2400" b="1" baseline="0" dirty="0" err="1" smtClean="0">
                          <a:solidFill>
                            <a:schemeClr val="tx1"/>
                          </a:solidFill>
                          <a:effectLst/>
                          <a:latin typeface="#9Slide03 SFU Futura_12" panose="020B0604020202020204" charset="0"/>
                        </a:rPr>
                        <a:t>mưa</a:t>
                      </a:r>
                      <a:r>
                        <a:rPr lang="en-US" sz="2400" b="1" baseline="0" dirty="0" smtClean="0">
                          <a:solidFill>
                            <a:schemeClr val="tx1"/>
                          </a:solidFill>
                          <a:effectLst/>
                          <a:latin typeface="#9Slide03 SFU Futura_12" panose="020B0604020202020204" charset="0"/>
                        </a:rPr>
                        <a:t>, </a:t>
                      </a:r>
                      <a:r>
                        <a:rPr lang="en-US" sz="2400" b="1" baseline="0" dirty="0" err="1" smtClean="0">
                          <a:solidFill>
                            <a:schemeClr val="tx1"/>
                          </a:solidFill>
                          <a:effectLst/>
                          <a:latin typeface="#9Slide03 SFU Futura_12" panose="020B0604020202020204" charset="0"/>
                        </a:rPr>
                        <a:t>băng</a:t>
                      </a:r>
                      <a:r>
                        <a:rPr lang="en-US" sz="2400" b="1" baseline="0" dirty="0" smtClean="0">
                          <a:solidFill>
                            <a:schemeClr val="tx1"/>
                          </a:solidFill>
                          <a:effectLst/>
                          <a:latin typeface="#9Slide03 SFU Futura_12" panose="020B0604020202020204" charset="0"/>
                        </a:rPr>
                        <a:t> </a:t>
                      </a:r>
                      <a:r>
                        <a:rPr lang="en-US" sz="2400" b="1" baseline="0" dirty="0" err="1" smtClean="0">
                          <a:solidFill>
                            <a:schemeClr val="tx1"/>
                          </a:solidFill>
                          <a:effectLst/>
                          <a:latin typeface="#9Slide03 SFU Futura_12" panose="020B0604020202020204" charset="0"/>
                        </a:rPr>
                        <a:t>tuyết</a:t>
                      </a:r>
                      <a:r>
                        <a:rPr lang="en-US" sz="2400" b="1" baseline="0" dirty="0" smtClean="0">
                          <a:solidFill>
                            <a:schemeClr val="tx1"/>
                          </a:solidFill>
                          <a:effectLst/>
                          <a:latin typeface="#9Slide03 SFU Futura_12" panose="020B0604020202020204" charset="0"/>
                        </a:rPr>
                        <a:t> tan</a:t>
                      </a:r>
                      <a:endParaRPr lang="en-US" sz="2400" b="1" dirty="0" smtClean="0">
                        <a:solidFill>
                          <a:schemeClr val="tx1"/>
                        </a:solidFill>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17" name="Table 16"/>
          <p:cNvGraphicFramePr>
            <a:graphicFrameLocks noGrp="1"/>
          </p:cNvGraphicFramePr>
          <p:nvPr>
            <p:extLst>
              <p:ext uri="{D42A27DB-BD31-4B8C-83A1-F6EECF244321}">
                <p14:modId xmlns:p14="http://schemas.microsoft.com/office/powerpoint/2010/main" val="3479216961"/>
              </p:ext>
            </p:extLst>
          </p:nvPr>
        </p:nvGraphicFramePr>
        <p:xfrm>
          <a:off x="1056253" y="5939849"/>
          <a:ext cx="5158699" cy="841248"/>
        </p:xfrm>
        <a:graphic>
          <a:graphicData uri="http://schemas.openxmlformats.org/drawingml/2006/table">
            <a:tbl>
              <a:tblPr>
                <a:tableStyleId>{5C22544A-7EE6-4342-B048-85BDC9FD1C3A}</a:tableStyleId>
              </a:tblPr>
              <a:tblGrid>
                <a:gridCol w="5158699">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solidFill>
                            <a:schemeClr val="tx1"/>
                          </a:solidFill>
                          <a:effectLst/>
                          <a:latin typeface="#9Slide03 SFU Futura_12" panose="020B0604020202020204" charset="0"/>
                        </a:rPr>
                        <a:t> + </a:t>
                      </a:r>
                      <a:r>
                        <a:rPr lang="en-US" sz="2400" b="1" dirty="0" err="1" smtClean="0">
                          <a:solidFill>
                            <a:schemeClr val="tx1"/>
                          </a:solidFill>
                          <a:effectLst/>
                          <a:latin typeface="#9Slide03 SFU Futura_12" panose="020B0604020202020204" charset="0"/>
                        </a:rPr>
                        <a:t>Hệ</a:t>
                      </a:r>
                      <a:r>
                        <a:rPr lang="en-US" sz="2400" b="1" baseline="0" dirty="0" smtClean="0">
                          <a:solidFill>
                            <a:schemeClr val="tx1"/>
                          </a:solidFill>
                          <a:effectLst/>
                          <a:latin typeface="#9Slide03 SFU Futura_12" panose="020B0604020202020204" charset="0"/>
                        </a:rPr>
                        <a:t> </a:t>
                      </a:r>
                      <a:r>
                        <a:rPr lang="en-US" sz="2400" b="1" baseline="0" dirty="0" err="1" smtClean="0">
                          <a:solidFill>
                            <a:schemeClr val="tx1"/>
                          </a:solidFill>
                          <a:effectLst/>
                          <a:latin typeface="#9Slide03 SFU Futura_12" panose="020B0604020202020204" charset="0"/>
                        </a:rPr>
                        <a:t>thống</a:t>
                      </a:r>
                      <a:r>
                        <a:rPr lang="en-US" sz="2400" b="1" baseline="0" dirty="0" smtClean="0">
                          <a:solidFill>
                            <a:schemeClr val="tx1"/>
                          </a:solidFill>
                          <a:effectLst/>
                          <a:latin typeface="#9Slide03 SFU Futura_12" panose="020B0604020202020204" charset="0"/>
                        </a:rPr>
                        <a:t> </a:t>
                      </a:r>
                      <a:r>
                        <a:rPr lang="en-US" sz="2400" b="1" baseline="0" dirty="0" err="1" smtClean="0">
                          <a:solidFill>
                            <a:schemeClr val="tx1"/>
                          </a:solidFill>
                          <a:effectLst/>
                          <a:latin typeface="#9Slide03 SFU Futura_12" panose="020B0604020202020204" charset="0"/>
                        </a:rPr>
                        <a:t>kênh</a:t>
                      </a:r>
                      <a:r>
                        <a:rPr lang="en-US" sz="2400" b="1" baseline="0" dirty="0" smtClean="0">
                          <a:solidFill>
                            <a:schemeClr val="tx1"/>
                          </a:solidFill>
                          <a:effectLst/>
                          <a:latin typeface="#9Slide03 SFU Futura_12" panose="020B0604020202020204" charset="0"/>
                        </a:rPr>
                        <a:t> </a:t>
                      </a:r>
                      <a:r>
                        <a:rPr lang="en-US" sz="2400" b="1" baseline="0" dirty="0" err="1" smtClean="0">
                          <a:solidFill>
                            <a:schemeClr val="tx1"/>
                          </a:solidFill>
                          <a:effectLst/>
                          <a:latin typeface="#9Slide03 SFU Futura_12" panose="020B0604020202020204" charset="0"/>
                        </a:rPr>
                        <a:t>đào</a:t>
                      </a:r>
                      <a:r>
                        <a:rPr lang="en-US" sz="2400" b="1" baseline="0" dirty="0" smtClean="0">
                          <a:solidFill>
                            <a:schemeClr val="tx1"/>
                          </a:solidFill>
                          <a:effectLst/>
                          <a:latin typeface="#9Slide03 SFU Futura_12" panose="020B0604020202020204" charset="0"/>
                        </a:rPr>
                        <a:t> </a:t>
                      </a:r>
                      <a:r>
                        <a:rPr lang="en-US" sz="2400" b="1" baseline="0" dirty="0" err="1" smtClean="0">
                          <a:solidFill>
                            <a:schemeClr val="tx1"/>
                          </a:solidFill>
                          <a:effectLst/>
                          <a:latin typeface="#9Slide03 SFU Futura_12" panose="020B0604020202020204" charset="0"/>
                        </a:rPr>
                        <a:t>phát</a:t>
                      </a:r>
                      <a:r>
                        <a:rPr lang="en-US" sz="2400" b="1" baseline="0" dirty="0" smtClean="0">
                          <a:solidFill>
                            <a:schemeClr val="tx1"/>
                          </a:solidFill>
                          <a:effectLst/>
                          <a:latin typeface="#9Slide03 SFU Futura_12" panose="020B0604020202020204" charset="0"/>
                        </a:rPr>
                        <a:t> </a:t>
                      </a:r>
                      <a:r>
                        <a:rPr lang="en-US" sz="2400" b="1" baseline="0" dirty="0" err="1" smtClean="0">
                          <a:solidFill>
                            <a:schemeClr val="tx1"/>
                          </a:solidFill>
                          <a:effectLst/>
                          <a:latin typeface="#9Slide03 SFU Futura_12" panose="020B0604020202020204" charset="0"/>
                        </a:rPr>
                        <a:t>triển</a:t>
                      </a:r>
                      <a:r>
                        <a:rPr lang="en-US" sz="2400" b="1" baseline="0" dirty="0" smtClean="0">
                          <a:solidFill>
                            <a:schemeClr val="tx1"/>
                          </a:solidFill>
                          <a:effectLst/>
                          <a:latin typeface="#9Slide03 SFU Futura_12" panose="020B0604020202020204" charset="0"/>
                        </a:rPr>
                        <a:t> </a:t>
                      </a:r>
                    </a:p>
                    <a:p>
                      <a:pPr marL="0" marR="0" indent="0" algn="just">
                        <a:lnSpc>
                          <a:spcPct val="115000"/>
                        </a:lnSpc>
                        <a:spcBef>
                          <a:spcPts val="0"/>
                        </a:spcBef>
                        <a:spcAft>
                          <a:spcPts val="0"/>
                        </a:spcAft>
                        <a:buFontTx/>
                        <a:buNone/>
                      </a:pPr>
                      <a:r>
                        <a:rPr lang="en-US" sz="2400" b="1" baseline="0" dirty="0" smtClean="0">
                          <a:solidFill>
                            <a:schemeClr val="tx1"/>
                          </a:solidFill>
                          <a:effectLst/>
                          <a:latin typeface="#9Slide03 SFU Futura_12" panose="020B0604020202020204" charset="0"/>
                          <a:sym typeface="Wingdings" panose="05000000000000000000" pitchFamily="2" charset="2"/>
                        </a:rPr>
                        <a:t> </a:t>
                      </a:r>
                      <a:r>
                        <a:rPr lang="en-US" sz="2400" b="1" baseline="0" dirty="0" err="1" smtClean="0">
                          <a:solidFill>
                            <a:schemeClr val="tx1"/>
                          </a:solidFill>
                          <a:effectLst/>
                          <a:latin typeface="#9Slide03 SFU Futura_12" panose="020B0604020202020204" charset="0"/>
                          <a:sym typeface="Wingdings" panose="05000000000000000000" pitchFamily="2" charset="2"/>
                        </a:rPr>
                        <a:t>giao</a:t>
                      </a:r>
                      <a:r>
                        <a:rPr lang="en-US" sz="2400" b="1" baseline="0" dirty="0" smtClean="0">
                          <a:solidFill>
                            <a:schemeClr val="tx1"/>
                          </a:solidFill>
                          <a:effectLst/>
                          <a:latin typeface="#9Slide03 SFU Futura_12" panose="020B0604020202020204" charset="0"/>
                          <a:sym typeface="Wingdings" panose="05000000000000000000" pitchFamily="2" charset="2"/>
                        </a:rPr>
                        <a:t> </a:t>
                      </a:r>
                      <a:r>
                        <a:rPr lang="en-US" sz="2400" b="1" baseline="0" dirty="0" err="1" smtClean="0">
                          <a:solidFill>
                            <a:schemeClr val="tx1"/>
                          </a:solidFill>
                          <a:effectLst/>
                          <a:latin typeface="#9Slide03 SFU Futura_12" panose="020B0604020202020204" charset="0"/>
                          <a:sym typeface="Wingdings" panose="05000000000000000000" pitchFamily="2" charset="2"/>
                        </a:rPr>
                        <a:t>thông</a:t>
                      </a:r>
                      <a:r>
                        <a:rPr lang="en-US" sz="2400" b="1" baseline="0" dirty="0" smtClean="0">
                          <a:solidFill>
                            <a:schemeClr val="tx1"/>
                          </a:solidFill>
                          <a:effectLst/>
                          <a:latin typeface="#9Slide03 SFU Futura_12" panose="020B0604020202020204" charset="0"/>
                          <a:sym typeface="Wingdings" panose="05000000000000000000" pitchFamily="2" charset="2"/>
                        </a:rPr>
                        <a:t> </a:t>
                      </a:r>
                      <a:r>
                        <a:rPr lang="en-US" sz="2400" b="1" baseline="0" dirty="0" err="1" smtClean="0">
                          <a:solidFill>
                            <a:schemeClr val="tx1"/>
                          </a:solidFill>
                          <a:effectLst/>
                          <a:latin typeface="#9Slide03 SFU Futura_12" panose="020B0604020202020204" charset="0"/>
                          <a:sym typeface="Wingdings" panose="05000000000000000000" pitchFamily="2" charset="2"/>
                        </a:rPr>
                        <a:t>đường</a:t>
                      </a:r>
                      <a:r>
                        <a:rPr lang="en-US" sz="2400" b="1" baseline="0" dirty="0" smtClean="0">
                          <a:solidFill>
                            <a:schemeClr val="tx1"/>
                          </a:solidFill>
                          <a:effectLst/>
                          <a:latin typeface="#9Slide03 SFU Futura_12" panose="020B0604020202020204" charset="0"/>
                          <a:sym typeface="Wingdings" panose="05000000000000000000" pitchFamily="2" charset="2"/>
                        </a:rPr>
                        <a:t> </a:t>
                      </a:r>
                      <a:r>
                        <a:rPr lang="en-US" sz="2400" b="1" baseline="0" dirty="0" err="1" smtClean="0">
                          <a:solidFill>
                            <a:schemeClr val="tx1"/>
                          </a:solidFill>
                          <a:effectLst/>
                          <a:latin typeface="#9Slide03 SFU Futura_12" panose="020B0604020202020204" charset="0"/>
                          <a:sym typeface="Wingdings" panose="05000000000000000000" pitchFamily="2" charset="2"/>
                        </a:rPr>
                        <a:t>sông</a:t>
                      </a:r>
                      <a:r>
                        <a:rPr lang="en-US" sz="2400" b="1" baseline="0" dirty="0" smtClean="0">
                          <a:solidFill>
                            <a:schemeClr val="tx1"/>
                          </a:solidFill>
                          <a:effectLst/>
                          <a:latin typeface="#9Slide03 SFU Futura_12" panose="020B0604020202020204" charset="0"/>
                          <a:sym typeface="Wingdings" panose="05000000000000000000" pitchFamily="2" charset="2"/>
                        </a:rPr>
                        <a:t> </a:t>
                      </a:r>
                      <a:r>
                        <a:rPr lang="en-US" sz="2400" b="1" baseline="0" dirty="0" err="1" smtClean="0">
                          <a:solidFill>
                            <a:schemeClr val="tx1"/>
                          </a:solidFill>
                          <a:effectLst/>
                          <a:latin typeface="#9Slide03 SFU Futura_12" panose="020B0604020202020204" charset="0"/>
                          <a:sym typeface="Wingdings" panose="05000000000000000000" pitchFamily="2" charset="2"/>
                        </a:rPr>
                        <a:t>thuận</a:t>
                      </a:r>
                      <a:r>
                        <a:rPr lang="en-US" sz="2400" b="1" baseline="0" dirty="0" smtClean="0">
                          <a:solidFill>
                            <a:schemeClr val="tx1"/>
                          </a:solidFill>
                          <a:effectLst/>
                          <a:latin typeface="#9Slide03 SFU Futura_12" panose="020B0604020202020204" charset="0"/>
                          <a:sym typeface="Wingdings" panose="05000000000000000000" pitchFamily="2" charset="2"/>
                        </a:rPr>
                        <a:t> </a:t>
                      </a:r>
                      <a:r>
                        <a:rPr lang="en-US" sz="2400" b="1" baseline="0" dirty="0" err="1" smtClean="0">
                          <a:solidFill>
                            <a:schemeClr val="tx1"/>
                          </a:solidFill>
                          <a:effectLst/>
                          <a:latin typeface="#9Slide03 SFU Futura_12" panose="020B0604020202020204" charset="0"/>
                          <a:sym typeface="Wingdings" panose="05000000000000000000" pitchFamily="2" charset="2"/>
                        </a:rPr>
                        <a:t>lợi</a:t>
                      </a:r>
                      <a:r>
                        <a:rPr lang="en-US" sz="2400" b="1" baseline="0" dirty="0" smtClean="0">
                          <a:solidFill>
                            <a:schemeClr val="tx1"/>
                          </a:solidFill>
                          <a:effectLst/>
                          <a:latin typeface="#9Slide03 SFU Futura_12" panose="020B0604020202020204" charset="0"/>
                          <a:sym typeface="Wingdings" panose="05000000000000000000" pitchFamily="2" charset="2"/>
                        </a:rPr>
                        <a:t>.</a:t>
                      </a:r>
                      <a:endParaRPr lang="en-US" sz="2400" b="1" dirty="0" smtClean="0">
                        <a:solidFill>
                          <a:schemeClr val="tx1"/>
                        </a:solidFill>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1223916529"/>
              </p:ext>
            </p:extLst>
          </p:nvPr>
        </p:nvGraphicFramePr>
        <p:xfrm>
          <a:off x="7493526" y="6485169"/>
          <a:ext cx="3284405" cy="372831"/>
        </p:xfrm>
        <a:graphic>
          <a:graphicData uri="http://schemas.openxmlformats.org/drawingml/2006/table">
            <a:tbl>
              <a:tblPr>
                <a:tableStyleId>{5C22544A-7EE6-4342-B048-85BDC9FD1C3A}</a:tableStyleId>
              </a:tblPr>
              <a:tblGrid>
                <a:gridCol w="3284405">
                  <a:extLst>
                    <a:ext uri="{9D8B030D-6E8A-4147-A177-3AD203B41FA5}">
                      <a16:colId xmlns:a16="http://schemas.microsoft.com/office/drawing/2014/main" val="4061028528"/>
                    </a:ext>
                  </a:extLst>
                </a:gridCol>
              </a:tblGrid>
              <a:tr h="372831">
                <a:tc>
                  <a:txBody>
                    <a:bodyPr/>
                    <a:lstStyle/>
                    <a:p>
                      <a:pPr marL="0" marR="0" indent="0" algn="ctr">
                        <a:lnSpc>
                          <a:spcPct val="115000"/>
                        </a:lnSpc>
                        <a:spcBef>
                          <a:spcPts val="0"/>
                        </a:spcBef>
                        <a:spcAft>
                          <a:spcPts val="0"/>
                        </a:spcAft>
                        <a:buFontTx/>
                        <a:buNone/>
                      </a:pPr>
                      <a:r>
                        <a:rPr lang="en-US" sz="2000" b="1" dirty="0" err="1" smtClean="0">
                          <a:effectLst/>
                          <a:latin typeface="#9Slide03 SFU Futura_12" panose="020B0604020202020204" charset="0"/>
                          <a:ea typeface="+mn-ea"/>
                        </a:rPr>
                        <a:t>Bản</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đồ</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tự</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nhiên</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châu</a:t>
                      </a:r>
                      <a:r>
                        <a:rPr lang="en-US" sz="2000" b="1" baseline="0" dirty="0" smtClean="0">
                          <a:effectLst/>
                          <a:latin typeface="#9Slide03 SFU Futura_12" panose="020B0604020202020204" charset="0"/>
                          <a:ea typeface="+mn-ea"/>
                        </a:rPr>
                        <a:t> </a:t>
                      </a:r>
                      <a:r>
                        <a:rPr lang="en-US" sz="2000" b="1" baseline="0" dirty="0" err="1" smtClean="0">
                          <a:effectLst/>
                          <a:latin typeface="#9Slide03 SFU Futura_12" panose="020B0604020202020204" charset="0"/>
                          <a:ea typeface="+mn-ea"/>
                        </a:rPr>
                        <a:t>Âu</a:t>
                      </a:r>
                      <a:endParaRPr lang="en-US" sz="1800" b="1" dirty="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pic>
        <p:nvPicPr>
          <p:cNvPr id="2" name="Picture 1"/>
          <p:cNvPicPr>
            <a:picLocks noChangeAspect="1"/>
          </p:cNvPicPr>
          <p:nvPr/>
        </p:nvPicPr>
        <p:blipFill>
          <a:blip r:embed="rId9"/>
          <a:stretch>
            <a:fillRect/>
          </a:stretch>
        </p:blipFill>
        <p:spPr>
          <a:xfrm>
            <a:off x="6023528" y="160338"/>
            <a:ext cx="6063697" cy="6343951"/>
          </a:xfrm>
          <a:prstGeom prst="rect">
            <a:avLst/>
          </a:prstGeom>
        </p:spPr>
      </p:pic>
    </p:spTree>
    <p:extLst>
      <p:ext uri="{BB962C8B-B14F-4D97-AF65-F5344CB8AC3E}">
        <p14:creationId xmlns:p14="http://schemas.microsoft.com/office/powerpoint/2010/main" val="2246113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fade">
                                      <p:cBhvr>
                                        <p:cTn id="7" dur="500"/>
                                        <p:tgtEl>
                                          <p:spTgt spid="205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050"/>
                                        </p:tgtEl>
                                        <p:attrNameLst>
                                          <p:attrName>style.visibility</p:attrName>
                                        </p:attrNameLst>
                                      </p:cBhvr>
                                      <p:to>
                                        <p:strVal val="visible"/>
                                      </p:to>
                                    </p:set>
                                    <p:animEffect transition="in" filter="fade">
                                      <p:cBhvr>
                                        <p:cTn id="26" dur="500"/>
                                        <p:tgtEl>
                                          <p:spTgt spid="2050"/>
                                        </p:tgtEl>
                                      </p:cBhvr>
                                    </p:animEffect>
                                  </p:childTnLst>
                                </p:cTn>
                              </p:par>
                              <p:par>
                                <p:cTn id="27" presetID="10"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0" y="0"/>
            <a:ext cx="5986466" cy="1207481"/>
            <a:chOff x="-632751" y="-5892"/>
            <a:chExt cx="3770614" cy="1207481"/>
          </a:xfrm>
        </p:grpSpPr>
        <p:sp>
          <p:nvSpPr>
            <p:cNvPr id="7" name="Flowchart: Terminator 6">
              <a:extLst>
                <a:ext uri="{FF2B5EF4-FFF2-40B4-BE49-F238E27FC236}">
                  <a16:creationId xmlns:a16="http://schemas.microsoft.com/office/drawing/2014/main" id="{454EC65F-9461-4D3A-AD62-5A0132ABA328}"/>
                </a:ext>
              </a:extLst>
            </p:cNvPr>
            <p:cNvSpPr/>
            <p:nvPr/>
          </p:nvSpPr>
          <p:spPr>
            <a:xfrm>
              <a:off x="-326782" y="192923"/>
              <a:ext cx="3464645" cy="809853"/>
            </a:xfrm>
            <a:prstGeom prst="flowChartTerminator">
              <a:avLst/>
            </a:prstGeom>
            <a:solidFill>
              <a:srgbClr val="006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chemeClr val="bg1"/>
                  </a:solidFill>
                  <a:latin typeface="#9Slide03 SFU Futura_12" panose="020B0604020202020204" charset="0"/>
                  <a:cs typeface="Arial" panose="020B0604020202020204" pitchFamily="34" charset="0"/>
                </a:rPr>
                <a:t>NỘI DUNG CHÍNH</a:t>
              </a:r>
              <a:endParaRPr lang="en-US" sz="3600" b="1" dirty="0">
                <a:solidFill>
                  <a:schemeClr val="bg1"/>
                </a:solidFill>
                <a:latin typeface="#9Slide03 SFU Futura_12" panose="020B0604020202020204" charset="0"/>
                <a:cs typeface="Arial" panose="020B0604020202020204" pitchFamily="34" charset="0"/>
              </a:endParaRPr>
            </a:p>
          </p:txBody>
        </p:sp>
        <p:pic>
          <p:nvPicPr>
            <p:cNvPr id="8" name="Picture 7">
              <a:extLst>
                <a:ext uri="{FF2B5EF4-FFF2-40B4-BE49-F238E27FC236}">
                  <a16:creationId xmlns:a16="http://schemas.microsoft.com/office/drawing/2014/main" id="{DC0502AE-5658-4CEE-96B3-BC6EFE8B1D42}"/>
                </a:ext>
              </a:extLst>
            </p:cNvPr>
            <p:cNvPicPr>
              <a:picLocks noChangeAspect="1"/>
            </p:cNvPicPr>
            <p:nvPr/>
          </p:nvPicPr>
          <p:blipFill>
            <a:blip r:embed="rId3"/>
            <a:stretch>
              <a:fillRect/>
            </a:stretch>
          </p:blipFill>
          <p:spPr>
            <a:xfrm>
              <a:off x="-632751" y="-5892"/>
              <a:ext cx="917905" cy="1207481"/>
            </a:xfrm>
            <a:prstGeom prst="rect">
              <a:avLst/>
            </a:prstGeom>
          </p:spPr>
        </p:pic>
      </p:grpSp>
      <p:sp>
        <p:nvSpPr>
          <p:cNvPr id="9" name="Rectangle: Rounded Corners 7">
            <a:extLst>
              <a:ext uri="{FF2B5EF4-FFF2-40B4-BE49-F238E27FC236}">
                <a16:creationId xmlns:a16="http://schemas.microsoft.com/office/drawing/2014/main" id="{9C8CB8A0-CA76-4A71-B990-0741CE8ED4AB}"/>
              </a:ext>
            </a:extLst>
          </p:cNvPr>
          <p:cNvSpPr/>
          <p:nvPr/>
        </p:nvSpPr>
        <p:spPr>
          <a:xfrm>
            <a:off x="7796847" y="260890"/>
            <a:ext cx="3090228" cy="615358"/>
          </a:xfrm>
          <a:prstGeom prst="roundRect">
            <a:avLst/>
          </a:prstGeom>
          <a:solidFill>
            <a:schemeClr val="accent5">
              <a:lumMod val="20000"/>
              <a:lumOff val="80000"/>
            </a:schemeClr>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smtClean="0">
                <a:solidFill>
                  <a:srgbClr val="FF0000"/>
                </a:solidFill>
                <a:latin typeface="#9Slide03 SFU Futura_12" panose="00000400000000000000" pitchFamily="2" charset="0"/>
                <a:cs typeface="Arial" panose="020B0604020202020204" pitchFamily="34" charset="0"/>
              </a:rPr>
              <a:t>Đới</a:t>
            </a:r>
            <a:r>
              <a:rPr lang="en-US" sz="3200" b="1" dirty="0" smtClean="0">
                <a:solidFill>
                  <a:srgbClr val="FF0000"/>
                </a:solidFill>
                <a:latin typeface="#9Slide03 SFU Futura_12" panose="00000400000000000000" pitchFamily="2" charset="0"/>
                <a:cs typeface="Arial" panose="020B0604020202020204" pitchFamily="34" charset="0"/>
              </a:rPr>
              <a:t> </a:t>
            </a:r>
            <a:r>
              <a:rPr lang="en-US" sz="3200" b="1" dirty="0" err="1" smtClean="0">
                <a:solidFill>
                  <a:srgbClr val="FF0000"/>
                </a:solidFill>
                <a:latin typeface="#9Slide03 SFU Futura_12" panose="00000400000000000000" pitchFamily="2" charset="0"/>
                <a:cs typeface="Arial" panose="020B0604020202020204" pitchFamily="34" charset="0"/>
              </a:rPr>
              <a:t>thiên</a:t>
            </a:r>
            <a:r>
              <a:rPr lang="en-US" sz="3200" b="1" dirty="0" smtClean="0">
                <a:solidFill>
                  <a:srgbClr val="FF0000"/>
                </a:solidFill>
                <a:latin typeface="#9Slide03 SFU Futura_12" panose="00000400000000000000" pitchFamily="2" charset="0"/>
                <a:cs typeface="Arial" panose="020B0604020202020204" pitchFamily="34" charset="0"/>
              </a:rPr>
              <a:t> </a:t>
            </a:r>
            <a:r>
              <a:rPr lang="en-US" sz="3200" b="1" dirty="0" err="1" smtClean="0">
                <a:solidFill>
                  <a:srgbClr val="FF0000"/>
                </a:solidFill>
                <a:latin typeface="#9Slide03 SFU Futura_12" panose="00000400000000000000" pitchFamily="2" charset="0"/>
                <a:cs typeface="Arial" panose="020B0604020202020204" pitchFamily="34" charset="0"/>
              </a:rPr>
              <a:t>nhiên</a:t>
            </a:r>
            <a:endParaRPr lang="en-US" sz="3200" b="1" dirty="0">
              <a:solidFill>
                <a:srgbClr val="FF0000"/>
              </a:solidFill>
              <a:latin typeface="#9Slide03 SFU Futura_12" panose="00000400000000000000" pitchFamily="2" charset="0"/>
              <a:cs typeface="Arial" panose="020B0604020202020204" pitchFamily="34" charset="0"/>
            </a:endParaRPr>
          </a:p>
        </p:txBody>
      </p:sp>
      <p:pic>
        <p:nvPicPr>
          <p:cNvPr id="3074" name="Picture 2" descr="Aspen europeu Quaking aspen árvore Oriental cottonwood, árvore, floresta,  álamo tremedor, branco Abeto vermelho png | PNGWing"/>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3727" b="89752" l="10000" r="90000">
                        <a14:foregroundMark x1="17500" y1="57143" x2="17500" y2="57143"/>
                        <a14:foregroundMark x1="17500" y1="57143" x2="17500" y2="57143"/>
                        <a14:foregroundMark x1="76667" y1="78571" x2="76667" y2="78571"/>
                        <a14:foregroundMark x1="76667" y1="78571" x2="76667" y2="78571"/>
                        <a14:foregroundMark x1="51667" y1="3727" x2="51667" y2="3727"/>
                      </a14:backgroundRemoval>
                    </a14:imgEffect>
                  </a14:imgLayer>
                </a14:imgProps>
              </a:ext>
              <a:ext uri="{28A0092B-C50C-407E-A947-70E740481C1C}">
                <a14:useLocalDpi xmlns:a14="http://schemas.microsoft.com/office/drawing/2010/main" val="0"/>
              </a:ext>
            </a:extLst>
          </a:blip>
          <a:srcRect/>
          <a:stretch>
            <a:fillRect/>
          </a:stretch>
        </p:blipFill>
        <p:spPr bwMode="auto">
          <a:xfrm>
            <a:off x="6980780" y="16873"/>
            <a:ext cx="1087717" cy="972903"/>
          </a:xfrm>
          <a:prstGeom prst="rect">
            <a:avLst/>
          </a:prstGeom>
          <a:noFill/>
          <a:extLst>
            <a:ext uri="{909E8E84-426E-40DD-AFC4-6F175D3DCCD1}">
              <a14:hiddenFill xmlns:a14="http://schemas.microsoft.com/office/drawing/2010/main">
                <a:solidFill>
                  <a:srgbClr val="FFFFFF"/>
                </a:solidFill>
              </a14:hiddenFill>
            </a:ext>
          </a:extLst>
        </p:spPr>
      </p:pic>
      <p:sp>
        <p:nvSpPr>
          <p:cNvPr id="10" name="AutoShape 8" descr="vector drawing cartoon big tree | PNG Images AI Free Download - Pikbes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aphicFrame>
        <p:nvGraphicFramePr>
          <p:cNvPr id="22" name="Table 21"/>
          <p:cNvGraphicFramePr>
            <a:graphicFrameLocks noGrp="1"/>
          </p:cNvGraphicFramePr>
          <p:nvPr>
            <p:extLst>
              <p:ext uri="{D42A27DB-BD31-4B8C-83A1-F6EECF244321}">
                <p14:modId xmlns:p14="http://schemas.microsoft.com/office/powerpoint/2010/main" val="343809413"/>
              </p:ext>
            </p:extLst>
          </p:nvPr>
        </p:nvGraphicFramePr>
        <p:xfrm>
          <a:off x="977862" y="1200902"/>
          <a:ext cx="2493704" cy="490728"/>
        </p:xfrm>
        <a:graphic>
          <a:graphicData uri="http://schemas.openxmlformats.org/drawingml/2006/table">
            <a:tbl>
              <a:tblPr>
                <a:tableStyleId>{5C22544A-7EE6-4342-B048-85BDC9FD1C3A}</a:tableStyleId>
              </a:tblPr>
              <a:tblGrid>
                <a:gridCol w="2493704">
                  <a:extLst>
                    <a:ext uri="{9D8B030D-6E8A-4147-A177-3AD203B41FA5}">
                      <a16:colId xmlns:a16="http://schemas.microsoft.com/office/drawing/2014/main" val="4061028528"/>
                    </a:ext>
                  </a:extLst>
                </a:gridCol>
              </a:tblGrid>
              <a:tr h="386255">
                <a:tc>
                  <a:txBody>
                    <a:bodyPr/>
                    <a:lstStyle/>
                    <a:p>
                      <a:pPr marL="0" marR="0" indent="0" algn="just">
                        <a:lnSpc>
                          <a:spcPct val="115000"/>
                        </a:lnSpc>
                        <a:spcBef>
                          <a:spcPts val="0"/>
                        </a:spcBef>
                        <a:spcAft>
                          <a:spcPts val="0"/>
                        </a:spcAft>
                        <a:buFontTx/>
                        <a:buNone/>
                      </a:pPr>
                      <a:r>
                        <a:rPr lang="en-US" sz="2800" b="1" dirty="0" err="1" smtClean="0">
                          <a:solidFill>
                            <a:srgbClr val="0033CC"/>
                          </a:solidFill>
                          <a:effectLst/>
                          <a:latin typeface="#9Slide03 SFU Futura_12" panose="020B0604020202020204" charset="0"/>
                        </a:rPr>
                        <a:t>Đới</a:t>
                      </a:r>
                      <a:r>
                        <a:rPr lang="en-US" sz="2800" b="1" dirty="0" smtClean="0">
                          <a:solidFill>
                            <a:srgbClr val="0033CC"/>
                          </a:solidFill>
                          <a:effectLst/>
                          <a:latin typeface="#9Slide03 SFU Futura_12" panose="020B0604020202020204" charset="0"/>
                        </a:rPr>
                        <a:t> </a:t>
                      </a:r>
                      <a:r>
                        <a:rPr lang="en-US" sz="2800" b="1" dirty="0" err="1" smtClean="0">
                          <a:solidFill>
                            <a:srgbClr val="0033CC"/>
                          </a:solidFill>
                          <a:effectLst/>
                          <a:latin typeface="#9Slide03 SFU Futura_12" panose="020B0604020202020204" charset="0"/>
                        </a:rPr>
                        <a:t>lạnh</a:t>
                      </a:r>
                      <a:endParaRPr lang="en-US" sz="2800" b="1" dirty="0" smtClean="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pic>
        <p:nvPicPr>
          <p:cNvPr id="24" name="Picture 2" descr="Máy Tính Biểu Tượng Bông Tuyết - bông tuyết png tải về - Miễn phí trong  suốt Lá png Tải về."/>
          <p:cNvPicPr>
            <a:picLocks noChangeAspect="1" noChangeArrowheads="1"/>
          </p:cNvPicPr>
          <p:nvPr/>
        </p:nvPicPr>
        <p:blipFill rotWithShape="1">
          <a:blip r:embed="rId6" cstate="hqprint">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rcRect l="27519" r="26982"/>
          <a:stretch/>
        </p:blipFill>
        <p:spPr bwMode="auto">
          <a:xfrm>
            <a:off x="2530793" y="1129325"/>
            <a:ext cx="563823" cy="688429"/>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5" name="Table 24"/>
          <p:cNvGraphicFramePr>
            <a:graphicFrameLocks noGrp="1"/>
          </p:cNvGraphicFramePr>
          <p:nvPr>
            <p:extLst>
              <p:ext uri="{D42A27DB-BD31-4B8C-83A1-F6EECF244321}">
                <p14:modId xmlns:p14="http://schemas.microsoft.com/office/powerpoint/2010/main" val="263217688"/>
              </p:ext>
            </p:extLst>
          </p:nvPr>
        </p:nvGraphicFramePr>
        <p:xfrm>
          <a:off x="6421126" y="1165884"/>
          <a:ext cx="3080765" cy="490728"/>
        </p:xfrm>
        <a:graphic>
          <a:graphicData uri="http://schemas.openxmlformats.org/drawingml/2006/table">
            <a:tbl>
              <a:tblPr>
                <a:tableStyleId>{5C22544A-7EE6-4342-B048-85BDC9FD1C3A}</a:tableStyleId>
              </a:tblPr>
              <a:tblGrid>
                <a:gridCol w="3080765">
                  <a:extLst>
                    <a:ext uri="{9D8B030D-6E8A-4147-A177-3AD203B41FA5}">
                      <a16:colId xmlns:a16="http://schemas.microsoft.com/office/drawing/2014/main" val="4061028528"/>
                    </a:ext>
                  </a:extLst>
                </a:gridCol>
              </a:tblGrid>
              <a:tr h="386255">
                <a:tc>
                  <a:txBody>
                    <a:bodyPr/>
                    <a:lstStyle/>
                    <a:p>
                      <a:pPr marL="0" marR="0" indent="0" algn="just">
                        <a:lnSpc>
                          <a:spcPct val="115000"/>
                        </a:lnSpc>
                        <a:spcBef>
                          <a:spcPts val="0"/>
                        </a:spcBef>
                        <a:spcAft>
                          <a:spcPts val="0"/>
                        </a:spcAft>
                        <a:buFontTx/>
                        <a:buNone/>
                      </a:pPr>
                      <a:r>
                        <a:rPr lang="en-US" sz="2800" b="1" dirty="0" err="1" smtClean="0">
                          <a:solidFill>
                            <a:srgbClr val="0033CC"/>
                          </a:solidFill>
                          <a:effectLst/>
                          <a:latin typeface="#9Slide03 SFU Futura_12" panose="020B0604020202020204" charset="0"/>
                        </a:rPr>
                        <a:t>Đới</a:t>
                      </a:r>
                      <a:r>
                        <a:rPr lang="en-US" sz="2800" b="1" dirty="0" smtClean="0">
                          <a:solidFill>
                            <a:srgbClr val="0033CC"/>
                          </a:solidFill>
                          <a:effectLst/>
                          <a:latin typeface="#9Slide03 SFU Futura_12" panose="020B0604020202020204" charset="0"/>
                        </a:rPr>
                        <a:t> </a:t>
                      </a:r>
                      <a:r>
                        <a:rPr lang="en-US" sz="2800" b="1" dirty="0" err="1" smtClean="0">
                          <a:solidFill>
                            <a:srgbClr val="0033CC"/>
                          </a:solidFill>
                          <a:effectLst/>
                          <a:latin typeface="#9Slide03 SFU Futura_12" panose="020B0604020202020204" charset="0"/>
                        </a:rPr>
                        <a:t>ôn</a:t>
                      </a:r>
                      <a:r>
                        <a:rPr lang="en-US" sz="2800" b="1" baseline="0" dirty="0" smtClean="0">
                          <a:solidFill>
                            <a:srgbClr val="0033CC"/>
                          </a:solidFill>
                          <a:effectLst/>
                          <a:latin typeface="#9Slide03 SFU Futura_12" panose="020B0604020202020204" charset="0"/>
                        </a:rPr>
                        <a:t> </a:t>
                      </a:r>
                      <a:r>
                        <a:rPr lang="en-US" sz="2800" b="1" baseline="0" dirty="0" err="1" smtClean="0">
                          <a:solidFill>
                            <a:srgbClr val="0033CC"/>
                          </a:solidFill>
                          <a:effectLst/>
                          <a:latin typeface="#9Slide03 SFU Futura_12" panose="020B0604020202020204" charset="0"/>
                        </a:rPr>
                        <a:t>hòa</a:t>
                      </a:r>
                      <a:endParaRPr lang="en-US" sz="2800" b="1" dirty="0" smtClean="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pic>
        <p:nvPicPr>
          <p:cNvPr id="26" name="Picture 2" descr="Vẽ Tay Biểu Tượng Vật Liệu Khí Hậu Tự Nhiên Hình ảnh | Định dạng hình ảnh  PSD 401568414| vn.lovepik.com">
            <a:extLst>
              <a:ext uri="{FF2B5EF4-FFF2-40B4-BE49-F238E27FC236}">
                <a16:creationId xmlns:a16="http://schemas.microsoft.com/office/drawing/2014/main" id="{E6F9FE0C-127F-40B8-B853-EAAAEDB43632}"/>
              </a:ext>
            </a:extLst>
          </p:cNvPr>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8276" b="97069" l="4535" r="90000">
                        <a14:foregroundMark x1="7326" y1="63621" x2="7326" y2="63621"/>
                        <a14:foregroundMark x1="15581" y1="25690" x2="15581" y2="25690"/>
                        <a14:foregroundMark x1="11163" y1="15000" x2="11163" y2="15000"/>
                        <a14:foregroundMark x1="11163" y1="11207" x2="13953" y2="8448"/>
                        <a14:foregroundMark x1="71628" y1="18276" x2="71628" y2="18276"/>
                        <a14:foregroundMark x1="68488" y1="17241" x2="68488" y2="17241"/>
                        <a14:foregroundMark x1="70349" y1="15000" x2="85581" y2="17586"/>
                        <a14:foregroundMark x1="85581" y1="17586" x2="66977" y2="24828"/>
                        <a14:foregroundMark x1="66977" y1="24828" x2="60000" y2="19138"/>
                        <a14:foregroundMark x1="78256" y1="33276" x2="80116" y2="49138"/>
                        <a14:foregroundMark x1="85465" y1="13621" x2="87093" y2="23793"/>
                        <a14:foregroundMark x1="81744" y1="77069" x2="70000" y2="78621"/>
                        <a14:foregroundMark x1="70000" y1="78621" x2="75698" y2="69138"/>
                        <a14:foregroundMark x1="81395" y1="89310" x2="81744" y2="91552"/>
                        <a14:foregroundMark x1="81744" y1="90172" x2="81744" y2="90172"/>
                        <a14:foregroundMark x1="78605" y1="93966" x2="77674" y2="93448"/>
                        <a14:foregroundMark x1="75465" y1="92931" x2="75465" y2="92931"/>
                        <a14:foregroundMark x1="73488" y1="85000" x2="73488" y2="85000"/>
                        <a14:foregroundMark x1="73837" y1="88276" x2="73837" y2="88276"/>
                        <a14:foregroundMark x1="69070" y1="97241" x2="69070" y2="97241"/>
                        <a14:foregroundMark x1="69070" y1="91552" x2="69070" y2="91552"/>
                        <a14:foregroundMark x1="67907" y1="89655" x2="67907" y2="89655"/>
                        <a14:foregroundMark x1="67209" y1="88276" x2="67209" y2="88276"/>
                        <a14:foregroundMark x1="66279" y1="86897" x2="66279" y2="86897"/>
                        <a14:foregroundMark x1="63140" y1="93448" x2="63140" y2="93448"/>
                        <a14:foregroundMark x1="62209" y1="89310" x2="62209" y2="89310"/>
                        <a14:foregroundMark x1="62209" y1="89310" x2="62209" y2="89310"/>
                        <a14:foregroundMark x1="63721" y1="83103" x2="63721" y2="83103"/>
                        <a14:foregroundMark x1="63721" y1="83103" x2="63721" y2="83103"/>
                        <a14:foregroundMark x1="69070" y1="95862" x2="69070" y2="95862"/>
                        <a14:foregroundMark x1="70698" y1="93966" x2="70698" y2="93966"/>
                        <a14:foregroundMark x1="79535" y1="85517" x2="79535" y2="85517"/>
                        <a14:foregroundMark x1="79535" y1="85517" x2="79535" y2="85517"/>
                        <a14:foregroundMark x1="83605" y1="87414" x2="83605" y2="87414"/>
                        <a14:foregroundMark x1="83605" y1="87414" x2="83605" y2="87414"/>
                        <a14:foregroundMark x1="85233" y1="95862" x2="85233" y2="95862"/>
                        <a14:foregroundMark x1="85233" y1="95862" x2="85233" y2="95862"/>
                        <a14:foregroundMark x1="65349" y1="85517" x2="65349" y2="85517"/>
                        <a14:foregroundMark x1="65349" y1="85517" x2="65349" y2="85517"/>
                        <a14:foregroundMark x1="22791" y1="13103" x2="22791" y2="13103"/>
                        <a14:foregroundMark x1="19651" y1="11724" x2="19651" y2="11724"/>
                        <a14:foregroundMark x1="20581" y1="9828" x2="20581" y2="9828"/>
                        <a14:foregroundMark x1="4535" y1="23793" x2="4535" y2="23793"/>
                        <a14:foregroundMark x1="4535" y1="20172" x2="4535" y2="20172"/>
                        <a14:foregroundMark x1="28488" y1="28448" x2="28488" y2="28448"/>
                        <a14:foregroundMark x1="25930" y1="23448" x2="29419" y2="17241"/>
                        <a14:foregroundMark x1="34186" y1="21034" x2="26163" y2="31897"/>
                        <a14:foregroundMark x1="26163" y1="31897" x2="36977" y2="38793"/>
                        <a14:foregroundMark x1="14651" y1="23793" x2="14651" y2="23793"/>
                        <a14:foregroundMark x1="11163" y1="25690" x2="11163" y2="25690"/>
                        <a14:foregroundMark x1="13023" y1="15862" x2="18372" y2="25690"/>
                      </a14:backgroundRemoval>
                    </a14:imgEffect>
                  </a14:imgLayer>
                </a14:imgProps>
              </a:ext>
              <a:ext uri="{28A0092B-C50C-407E-A947-70E740481C1C}">
                <a14:useLocalDpi xmlns:a14="http://schemas.microsoft.com/office/drawing/2010/main" val="0"/>
              </a:ext>
            </a:extLst>
          </a:blip>
          <a:srcRect r="54514" b="50000"/>
          <a:stretch/>
        </p:blipFill>
        <p:spPr bwMode="auto">
          <a:xfrm>
            <a:off x="8068497" y="1029559"/>
            <a:ext cx="1138691" cy="84417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7" name="Table 26"/>
          <p:cNvGraphicFramePr>
            <a:graphicFrameLocks noGrp="1"/>
          </p:cNvGraphicFramePr>
          <p:nvPr>
            <p:extLst>
              <p:ext uri="{D42A27DB-BD31-4B8C-83A1-F6EECF244321}">
                <p14:modId xmlns:p14="http://schemas.microsoft.com/office/powerpoint/2010/main" val="2507906164"/>
              </p:ext>
            </p:extLst>
          </p:nvPr>
        </p:nvGraphicFramePr>
        <p:xfrm>
          <a:off x="99643" y="1875278"/>
          <a:ext cx="4031466" cy="420624"/>
        </p:xfrm>
        <a:graphic>
          <a:graphicData uri="http://schemas.openxmlformats.org/drawingml/2006/table">
            <a:tbl>
              <a:tblPr>
                <a:tableStyleId>{5C22544A-7EE6-4342-B048-85BDC9FD1C3A}</a:tableStyleId>
              </a:tblPr>
              <a:tblGrid>
                <a:gridCol w="4031466">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solidFill>
                            <a:srgbClr val="002060"/>
                          </a:solidFill>
                          <a:effectLst/>
                          <a:latin typeface="#9Slide03 SFU Futura_12" panose="020B0604020202020204" charset="0"/>
                        </a:rPr>
                        <a:t>- </a:t>
                      </a:r>
                      <a:r>
                        <a:rPr lang="en-US" sz="2400" b="1" dirty="0" err="1" smtClean="0">
                          <a:effectLst/>
                          <a:latin typeface="#9Slide03 SFU Futura_12" panose="020B0604020202020204" charset="0"/>
                          <a:ea typeface="Tahoma" panose="020B0604030504040204" pitchFamily="34" charset="0"/>
                        </a:rPr>
                        <a:t>Chiếm</a:t>
                      </a:r>
                      <a:r>
                        <a:rPr lang="en-US" sz="2400" b="1" baseline="0" dirty="0" smtClean="0">
                          <a:effectLst/>
                          <a:latin typeface="#9Slide03 SFU Futura_12" panose="020B0604020202020204" charset="0"/>
                          <a:ea typeface="Tahoma" panose="020B0604030504040204" pitchFamily="34" charset="0"/>
                        </a:rPr>
                        <a:t> </a:t>
                      </a:r>
                      <a:r>
                        <a:rPr lang="en-US" sz="2400" b="1" baseline="0" dirty="0" err="1" smtClean="0">
                          <a:effectLst/>
                          <a:latin typeface="#9Slide03 SFU Futura_12" panose="020B0604020202020204" charset="0"/>
                          <a:ea typeface="Tahoma" panose="020B0604030504040204" pitchFamily="34" charset="0"/>
                        </a:rPr>
                        <a:t>phần</a:t>
                      </a:r>
                      <a:r>
                        <a:rPr lang="en-US" sz="2400" b="1" baseline="0" dirty="0" smtClean="0">
                          <a:effectLst/>
                          <a:latin typeface="#9Slide03 SFU Futura_12" panose="020B0604020202020204" charset="0"/>
                          <a:ea typeface="Tahoma" panose="020B0604030504040204" pitchFamily="34" charset="0"/>
                        </a:rPr>
                        <a:t> </a:t>
                      </a:r>
                      <a:r>
                        <a:rPr lang="en-US" sz="2400" b="1" baseline="0" dirty="0" err="1" smtClean="0">
                          <a:effectLst/>
                          <a:latin typeface="#9Slide03 SFU Futura_12" panose="020B0604020202020204" charset="0"/>
                          <a:ea typeface="Tahoma" panose="020B0604030504040204" pitchFamily="34" charset="0"/>
                        </a:rPr>
                        <a:t>nhỏ</a:t>
                      </a:r>
                      <a:r>
                        <a:rPr lang="en-US" sz="2400" b="1" baseline="0" dirty="0" smtClean="0">
                          <a:effectLst/>
                          <a:latin typeface="#9Slide03 SFU Futura_12" panose="020B0604020202020204" charset="0"/>
                          <a:ea typeface="Tahoma" panose="020B0604030504040204" pitchFamily="34" charset="0"/>
                        </a:rPr>
                        <a:t> </a:t>
                      </a:r>
                      <a:r>
                        <a:rPr lang="en-US" sz="2400" b="1" baseline="0" dirty="0" err="1" smtClean="0">
                          <a:effectLst/>
                          <a:latin typeface="#9Slide03 SFU Futura_12" panose="020B0604020202020204" charset="0"/>
                          <a:ea typeface="Tahoma" panose="020B0604030504040204" pitchFamily="34" charset="0"/>
                        </a:rPr>
                        <a:t>phía</a:t>
                      </a:r>
                      <a:r>
                        <a:rPr lang="en-US" sz="2400" b="1" baseline="0" dirty="0" smtClean="0">
                          <a:effectLst/>
                          <a:latin typeface="#9Slide03 SFU Futura_12" panose="020B0604020202020204" charset="0"/>
                          <a:ea typeface="Tahoma" panose="020B0604030504040204" pitchFamily="34" charset="0"/>
                        </a:rPr>
                        <a:t> </a:t>
                      </a:r>
                      <a:r>
                        <a:rPr lang="en-US" sz="2400" b="1" baseline="0" dirty="0" err="1" smtClean="0">
                          <a:effectLst/>
                          <a:latin typeface="#9Slide03 SFU Futura_12" panose="020B0604020202020204" charset="0"/>
                          <a:ea typeface="Tahoma" panose="020B0604030504040204" pitchFamily="34" charset="0"/>
                        </a:rPr>
                        <a:t>Bắc</a:t>
                      </a:r>
                      <a:endParaRPr lang="en-US" sz="2400" b="1" dirty="0" smtClean="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sp>
        <p:nvSpPr>
          <p:cNvPr id="15" name="Rectangle 14"/>
          <p:cNvSpPr/>
          <p:nvPr/>
        </p:nvSpPr>
        <p:spPr>
          <a:xfrm>
            <a:off x="32879" y="3637712"/>
            <a:ext cx="3898394" cy="1578894"/>
          </a:xfrm>
          <a:prstGeom prst="rect">
            <a:avLst/>
          </a:prstGeom>
        </p:spPr>
        <p:txBody>
          <a:bodyPr wrap="square">
            <a:spAutoFit/>
          </a:bodyPr>
          <a:lstStyle/>
          <a:p>
            <a:pPr algn="just">
              <a:lnSpc>
                <a:spcPct val="115000"/>
              </a:lnSpc>
            </a:pP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Sinh</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vật</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ưa</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lạnh</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nghèo</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nàn</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rêu</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địa</a:t>
            </a:r>
            <a:r>
              <a:rPr lang="en-US" sz="2800" b="1" dirty="0" smtClean="0">
                <a:latin typeface="#9Slide03 SFU Futura_12" panose="020B0604020202020204" charset="0"/>
                <a:ea typeface="Tahoma" panose="020B0604030504040204" pitchFamily="34" charset="0"/>
              </a:rPr>
              <a:t> y, </a:t>
            </a:r>
            <a:r>
              <a:rPr lang="en-US" sz="2800" b="1" dirty="0" err="1" smtClean="0">
                <a:latin typeface="#9Slide03 SFU Futura_12" panose="020B0604020202020204" charset="0"/>
                <a:ea typeface="Tahoma" panose="020B0604030504040204" pitchFamily="34" charset="0"/>
              </a:rPr>
              <a:t>cây</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bụi</a:t>
            </a:r>
            <a:r>
              <a:rPr lang="en-US" sz="2800" b="1" dirty="0" smtClean="0">
                <a:latin typeface="#9Slide03 SFU Futura_12" panose="020B0604020202020204" charset="0"/>
                <a:ea typeface="Tahoma" panose="020B0604030504040204" pitchFamily="34" charset="0"/>
              </a:rPr>
              <a:t>,…)</a:t>
            </a:r>
            <a:endParaRPr lang="en-US" sz="2800" b="1" dirty="0">
              <a:latin typeface="#9Slide03 SFU Futura_12" panose="020B0604020202020204" charset="0"/>
              <a:ea typeface="Tahoma" panose="020B0604030504040204" pitchFamily="34" charset="0"/>
            </a:endParaRPr>
          </a:p>
        </p:txBody>
      </p:sp>
      <p:graphicFrame>
        <p:nvGraphicFramePr>
          <p:cNvPr id="28" name="Table 27"/>
          <p:cNvGraphicFramePr>
            <a:graphicFrameLocks noGrp="1"/>
          </p:cNvGraphicFramePr>
          <p:nvPr>
            <p:extLst>
              <p:ext uri="{D42A27DB-BD31-4B8C-83A1-F6EECF244321}">
                <p14:modId xmlns:p14="http://schemas.microsoft.com/office/powerpoint/2010/main" val="3246167146"/>
              </p:ext>
            </p:extLst>
          </p:nvPr>
        </p:nvGraphicFramePr>
        <p:xfrm>
          <a:off x="4473692" y="2222646"/>
          <a:ext cx="4448846" cy="490728"/>
        </p:xfrm>
        <a:graphic>
          <a:graphicData uri="http://schemas.openxmlformats.org/drawingml/2006/table">
            <a:tbl>
              <a:tblPr>
                <a:tableStyleId>{5C22544A-7EE6-4342-B048-85BDC9FD1C3A}</a:tableStyleId>
              </a:tblPr>
              <a:tblGrid>
                <a:gridCol w="4448846">
                  <a:extLst>
                    <a:ext uri="{9D8B030D-6E8A-4147-A177-3AD203B41FA5}">
                      <a16:colId xmlns:a16="http://schemas.microsoft.com/office/drawing/2014/main" val="4061028528"/>
                    </a:ext>
                  </a:extLst>
                </a:gridCol>
              </a:tblGrid>
              <a:tr h="0">
                <a:tc>
                  <a:txBody>
                    <a:bodyPr/>
                    <a:lstStyle/>
                    <a:p>
                      <a:pPr marL="0" marR="0" indent="0" algn="just" defTabSz="914400" rtl="0" eaLnBrk="1" fontAlgn="auto" latinLnBrk="0" hangingPunct="1">
                        <a:lnSpc>
                          <a:spcPct val="115000"/>
                        </a:lnSpc>
                        <a:spcBef>
                          <a:spcPts val="0"/>
                        </a:spcBef>
                        <a:spcAft>
                          <a:spcPts val="0"/>
                        </a:spcAft>
                        <a:buClrTx/>
                        <a:buSzTx/>
                        <a:buFontTx/>
                        <a:buNone/>
                        <a:tabLst/>
                        <a:defRPr/>
                      </a:pPr>
                      <a:r>
                        <a:rPr lang="en-US" sz="2800" b="1" dirty="0" smtClean="0">
                          <a:solidFill>
                            <a:srgbClr val="002060"/>
                          </a:solidFill>
                          <a:effectLst/>
                          <a:latin typeface="#9Slide03 SFU Futura_12" panose="020B0604020202020204" charset="0"/>
                        </a:rPr>
                        <a:t>- </a:t>
                      </a:r>
                      <a:r>
                        <a:rPr lang="en-US" sz="2800" b="1" dirty="0" err="1" smtClean="0">
                          <a:effectLst/>
                          <a:latin typeface="#9Slide03 SFU Futura_12" panose="020B0604020202020204" charset="0"/>
                          <a:ea typeface="Tahoma" panose="020B0604030504040204" pitchFamily="34" charset="0"/>
                        </a:rPr>
                        <a:t>Khí</a:t>
                      </a:r>
                      <a:r>
                        <a:rPr lang="en-US" sz="2800" b="1" baseline="0" dirty="0" smtClean="0">
                          <a:effectLst/>
                          <a:latin typeface="#9Slide03 SFU Futura_12" panose="020B0604020202020204" charset="0"/>
                          <a:ea typeface="Tahoma" panose="020B0604030504040204" pitchFamily="34" charset="0"/>
                        </a:rPr>
                        <a:t> </a:t>
                      </a:r>
                      <a:r>
                        <a:rPr lang="en-US" sz="2800" b="1" baseline="0" dirty="0" err="1" smtClean="0">
                          <a:effectLst/>
                          <a:latin typeface="#9Slide03 SFU Futura_12" panose="020B0604020202020204" charset="0"/>
                          <a:ea typeface="Tahoma" panose="020B0604030504040204" pitchFamily="34" charset="0"/>
                        </a:rPr>
                        <a:t>hậu</a:t>
                      </a:r>
                      <a:r>
                        <a:rPr lang="en-US" sz="2800" b="1" baseline="0" dirty="0" smtClean="0">
                          <a:effectLst/>
                          <a:latin typeface="#9Slide03 SFU Futura_12" panose="020B0604020202020204" charset="0"/>
                          <a:ea typeface="Tahoma" panose="020B0604030504040204" pitchFamily="34" charset="0"/>
                        </a:rPr>
                        <a:t> </a:t>
                      </a:r>
                      <a:r>
                        <a:rPr lang="en-US" sz="2800" b="1" baseline="0" dirty="0" err="1" smtClean="0">
                          <a:effectLst/>
                          <a:latin typeface="#9Slide03 SFU Futura_12" panose="020B0604020202020204" charset="0"/>
                          <a:ea typeface="Tahoma" panose="020B0604030504040204" pitchFamily="34" charset="0"/>
                        </a:rPr>
                        <a:t>ôn</a:t>
                      </a:r>
                      <a:r>
                        <a:rPr lang="en-US" sz="2800" b="1" baseline="0" dirty="0" smtClean="0">
                          <a:effectLst/>
                          <a:latin typeface="#9Slide03 SFU Futura_12" panose="020B0604020202020204" charset="0"/>
                          <a:ea typeface="Tahoma" panose="020B0604030504040204" pitchFamily="34" charset="0"/>
                        </a:rPr>
                        <a:t> </a:t>
                      </a:r>
                      <a:r>
                        <a:rPr lang="en-US" sz="2800" b="1" baseline="0" dirty="0" err="1" smtClean="0">
                          <a:effectLst/>
                          <a:latin typeface="#9Slide03 SFU Futura_12" panose="020B0604020202020204" charset="0"/>
                          <a:ea typeface="Tahoma" panose="020B0604030504040204" pitchFamily="34" charset="0"/>
                        </a:rPr>
                        <a:t>đới</a:t>
                      </a:r>
                      <a:r>
                        <a:rPr lang="en-US" sz="2800" b="1" baseline="0" dirty="0" smtClean="0">
                          <a:effectLst/>
                          <a:latin typeface="#9Slide03 SFU Futura_12" panose="020B0604020202020204" charset="0"/>
                          <a:ea typeface="Tahoma" panose="020B0604030504040204" pitchFamily="34" charset="0"/>
                        </a:rPr>
                        <a:t>, </a:t>
                      </a:r>
                      <a:r>
                        <a:rPr lang="en-US" sz="2800" b="1" baseline="0" dirty="0" err="1" smtClean="0">
                          <a:effectLst/>
                          <a:latin typeface="#9Slide03 SFU Futura_12" panose="020B0604020202020204" charset="0"/>
                          <a:ea typeface="Tahoma" panose="020B0604030504040204" pitchFamily="34" charset="0"/>
                        </a:rPr>
                        <a:t>cận</a:t>
                      </a:r>
                      <a:r>
                        <a:rPr lang="en-US" sz="2800" b="1" baseline="0" dirty="0" smtClean="0">
                          <a:effectLst/>
                          <a:latin typeface="#9Slide03 SFU Futura_12" panose="020B0604020202020204" charset="0"/>
                          <a:ea typeface="Tahoma" panose="020B0604030504040204" pitchFamily="34" charset="0"/>
                        </a:rPr>
                        <a:t> </a:t>
                      </a:r>
                      <a:r>
                        <a:rPr lang="en-US" sz="2800" b="1" baseline="0" dirty="0" err="1" smtClean="0">
                          <a:effectLst/>
                          <a:latin typeface="#9Slide03 SFU Futura_12" panose="020B0604020202020204" charset="0"/>
                          <a:ea typeface="Tahoma" panose="020B0604030504040204" pitchFamily="34" charset="0"/>
                        </a:rPr>
                        <a:t>nhiệt</a:t>
                      </a:r>
                      <a:r>
                        <a:rPr lang="en-US" sz="2800" b="1" baseline="0" dirty="0" smtClean="0">
                          <a:effectLst/>
                          <a:latin typeface="#9Slide03 SFU Futura_12" panose="020B0604020202020204" charset="0"/>
                          <a:ea typeface="Tahoma" panose="020B0604030504040204" pitchFamily="34" charset="0"/>
                        </a:rPr>
                        <a:t>:</a:t>
                      </a:r>
                      <a:endParaRPr lang="en-US" sz="2800" b="1" dirty="0" smtClean="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29" name="Table 28"/>
          <p:cNvGraphicFramePr>
            <a:graphicFrameLocks noGrp="1"/>
          </p:cNvGraphicFramePr>
          <p:nvPr>
            <p:extLst>
              <p:ext uri="{D42A27DB-BD31-4B8C-83A1-F6EECF244321}">
                <p14:modId xmlns:p14="http://schemas.microsoft.com/office/powerpoint/2010/main" val="1267849447"/>
              </p:ext>
            </p:extLst>
          </p:nvPr>
        </p:nvGraphicFramePr>
        <p:xfrm>
          <a:off x="4429641" y="1715434"/>
          <a:ext cx="4448846" cy="490728"/>
        </p:xfrm>
        <a:graphic>
          <a:graphicData uri="http://schemas.openxmlformats.org/drawingml/2006/table">
            <a:tbl>
              <a:tblPr>
                <a:tableStyleId>{5C22544A-7EE6-4342-B048-85BDC9FD1C3A}</a:tableStyleId>
              </a:tblPr>
              <a:tblGrid>
                <a:gridCol w="4448846">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800" b="1" dirty="0" smtClean="0">
                          <a:solidFill>
                            <a:srgbClr val="002060"/>
                          </a:solidFill>
                          <a:effectLst/>
                          <a:latin typeface="#9Slide03 SFU Futura_12" panose="020B0604020202020204" charset="0"/>
                        </a:rPr>
                        <a:t>- </a:t>
                      </a:r>
                      <a:r>
                        <a:rPr lang="en-US" sz="2800" b="1" dirty="0" err="1" smtClean="0">
                          <a:effectLst/>
                          <a:latin typeface="#9Slide03 SFU Futura_12" panose="020B0604020202020204" charset="0"/>
                          <a:ea typeface="Tahoma" panose="020B0604030504040204" pitchFamily="34" charset="0"/>
                        </a:rPr>
                        <a:t>Chiếm</a:t>
                      </a:r>
                      <a:r>
                        <a:rPr lang="en-US" sz="2800" b="1" baseline="0" dirty="0" smtClean="0">
                          <a:effectLst/>
                          <a:latin typeface="#9Slide03 SFU Futura_12" panose="020B0604020202020204" charset="0"/>
                          <a:ea typeface="Tahoma" panose="020B0604030504040204" pitchFamily="34" charset="0"/>
                        </a:rPr>
                        <a:t> </a:t>
                      </a:r>
                      <a:r>
                        <a:rPr lang="en-US" sz="2800" b="1" baseline="0" dirty="0" err="1" smtClean="0">
                          <a:effectLst/>
                          <a:latin typeface="#9Slide03 SFU Futura_12" panose="020B0604020202020204" charset="0"/>
                          <a:ea typeface="Tahoma" panose="020B0604030504040204" pitchFamily="34" charset="0"/>
                        </a:rPr>
                        <a:t>phần</a:t>
                      </a:r>
                      <a:r>
                        <a:rPr lang="en-US" sz="2800" b="1" baseline="0" dirty="0" smtClean="0">
                          <a:effectLst/>
                          <a:latin typeface="#9Slide03 SFU Futura_12" panose="020B0604020202020204" charset="0"/>
                          <a:ea typeface="Tahoma" panose="020B0604030504040204" pitchFamily="34" charset="0"/>
                        </a:rPr>
                        <a:t> </a:t>
                      </a:r>
                      <a:r>
                        <a:rPr lang="en-US" sz="2800" b="1" baseline="0" dirty="0" err="1" smtClean="0">
                          <a:effectLst/>
                          <a:latin typeface="#9Slide03 SFU Futura_12" panose="020B0604020202020204" charset="0"/>
                          <a:ea typeface="Tahoma" panose="020B0604030504040204" pitchFamily="34" charset="0"/>
                        </a:rPr>
                        <a:t>lớn</a:t>
                      </a:r>
                      <a:r>
                        <a:rPr lang="en-US" sz="2800" b="1" baseline="0" dirty="0" smtClean="0">
                          <a:effectLst/>
                          <a:latin typeface="#9Slide03 SFU Futura_12" panose="020B0604020202020204" charset="0"/>
                          <a:ea typeface="Tahoma" panose="020B0604030504040204" pitchFamily="34" charset="0"/>
                        </a:rPr>
                        <a:t> </a:t>
                      </a:r>
                      <a:r>
                        <a:rPr lang="en-US" sz="2800" b="1" baseline="0" dirty="0" err="1" smtClean="0">
                          <a:effectLst/>
                          <a:latin typeface="#9Slide03 SFU Futura_12" panose="020B0604020202020204" charset="0"/>
                          <a:ea typeface="Tahoma" panose="020B0604030504040204" pitchFamily="34" charset="0"/>
                        </a:rPr>
                        <a:t>diện</a:t>
                      </a:r>
                      <a:r>
                        <a:rPr lang="en-US" sz="2800" b="1" baseline="0" dirty="0" smtClean="0">
                          <a:effectLst/>
                          <a:latin typeface="#9Slide03 SFU Futura_12" panose="020B0604020202020204" charset="0"/>
                          <a:ea typeface="Tahoma" panose="020B0604030504040204" pitchFamily="34" charset="0"/>
                        </a:rPr>
                        <a:t> </a:t>
                      </a:r>
                      <a:r>
                        <a:rPr lang="en-US" sz="2800" b="1" baseline="0" dirty="0" err="1" smtClean="0">
                          <a:effectLst/>
                          <a:latin typeface="#9Slide03 SFU Futura_12" panose="020B0604020202020204" charset="0"/>
                          <a:ea typeface="Tahoma" panose="020B0604030504040204" pitchFamily="34" charset="0"/>
                        </a:rPr>
                        <a:t>tích</a:t>
                      </a:r>
                      <a:endParaRPr lang="en-US" sz="2800" b="1" dirty="0" smtClean="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31" name="Table 30"/>
          <p:cNvGraphicFramePr>
            <a:graphicFrameLocks noGrp="1"/>
          </p:cNvGraphicFramePr>
          <p:nvPr>
            <p:extLst>
              <p:ext uri="{D42A27DB-BD31-4B8C-83A1-F6EECF244321}">
                <p14:modId xmlns:p14="http://schemas.microsoft.com/office/powerpoint/2010/main" val="168253552"/>
              </p:ext>
            </p:extLst>
          </p:nvPr>
        </p:nvGraphicFramePr>
        <p:xfrm>
          <a:off x="4452267" y="2708962"/>
          <a:ext cx="5634707" cy="771144"/>
        </p:xfrm>
        <a:graphic>
          <a:graphicData uri="http://schemas.openxmlformats.org/drawingml/2006/table">
            <a:tbl>
              <a:tblPr>
                <a:tableStyleId>{5C22544A-7EE6-4342-B048-85BDC9FD1C3A}</a:tableStyleId>
              </a:tblPr>
              <a:tblGrid>
                <a:gridCol w="5634707">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000" b="1" dirty="0" smtClean="0">
                          <a:solidFill>
                            <a:srgbClr val="2B8D3A"/>
                          </a:solidFill>
                          <a:effectLst/>
                          <a:latin typeface="#9Slide03 SFU Futura_12" panose="020B0604020202020204" charset="0"/>
                        </a:rPr>
                        <a:t>+ </a:t>
                      </a:r>
                      <a:r>
                        <a:rPr lang="en-US" sz="2000" b="1" dirty="0" err="1" smtClean="0">
                          <a:solidFill>
                            <a:srgbClr val="2B8D3A"/>
                          </a:solidFill>
                          <a:effectLst/>
                          <a:latin typeface="#9Slide03 SFU Futura_12" panose="020B0604020202020204" charset="0"/>
                        </a:rPr>
                        <a:t>Ven</a:t>
                      </a:r>
                      <a:r>
                        <a:rPr lang="en-US" sz="2000" b="1" dirty="0" smtClean="0">
                          <a:solidFill>
                            <a:srgbClr val="2B8D3A"/>
                          </a:solidFill>
                          <a:effectLst/>
                          <a:latin typeface="#9Slide03 SFU Futura_12" panose="020B0604020202020204" charset="0"/>
                        </a:rPr>
                        <a:t> </a:t>
                      </a:r>
                      <a:r>
                        <a:rPr lang="en-US" sz="2000" b="1" dirty="0" err="1" smtClean="0">
                          <a:solidFill>
                            <a:srgbClr val="2B8D3A"/>
                          </a:solidFill>
                          <a:effectLst/>
                          <a:latin typeface="#9Slide03 SFU Futura_12" panose="020B0604020202020204" charset="0"/>
                        </a:rPr>
                        <a:t>biển</a:t>
                      </a:r>
                      <a:r>
                        <a:rPr lang="en-US" sz="2000" b="1" baseline="0" dirty="0" smtClean="0">
                          <a:solidFill>
                            <a:srgbClr val="2B8D3A"/>
                          </a:solidFill>
                          <a:effectLst/>
                          <a:latin typeface="#9Slide03 SFU Futura_12" panose="020B0604020202020204" charset="0"/>
                        </a:rPr>
                        <a:t> </a:t>
                      </a:r>
                      <a:r>
                        <a:rPr lang="en-US" sz="2000" b="1" baseline="0" dirty="0" err="1" smtClean="0">
                          <a:solidFill>
                            <a:srgbClr val="2B8D3A"/>
                          </a:solidFill>
                          <a:effectLst/>
                          <a:latin typeface="#9Slide03 SFU Futura_12" panose="020B0604020202020204" charset="0"/>
                        </a:rPr>
                        <a:t>p</a:t>
                      </a:r>
                      <a:r>
                        <a:rPr lang="en-US" sz="2000" b="1" dirty="0" err="1" smtClean="0">
                          <a:solidFill>
                            <a:srgbClr val="2B8D3A"/>
                          </a:solidFill>
                          <a:effectLst/>
                          <a:latin typeface="#9Slide03 SFU Futura_12" panose="020B0604020202020204" charset="0"/>
                        </a:rPr>
                        <a:t>hía</a:t>
                      </a:r>
                      <a:r>
                        <a:rPr lang="en-US" sz="2000" b="1" baseline="0" dirty="0" smtClean="0">
                          <a:solidFill>
                            <a:srgbClr val="2B8D3A"/>
                          </a:solidFill>
                          <a:effectLst/>
                          <a:latin typeface="#9Slide03 SFU Futura_12" panose="020B0604020202020204" charset="0"/>
                        </a:rPr>
                        <a:t> </a:t>
                      </a:r>
                      <a:r>
                        <a:rPr lang="en-US" sz="2000" b="1" baseline="0" dirty="0" err="1" smtClean="0">
                          <a:solidFill>
                            <a:srgbClr val="2B8D3A"/>
                          </a:solidFill>
                          <a:effectLst/>
                          <a:latin typeface="#9Slide03 SFU Futura_12" panose="020B0604020202020204" charset="0"/>
                        </a:rPr>
                        <a:t>tây</a:t>
                      </a:r>
                      <a:r>
                        <a:rPr lang="en-US" sz="2000" b="1" baseline="0" dirty="0" smtClean="0">
                          <a:solidFill>
                            <a:srgbClr val="2B8D3A"/>
                          </a:solidFill>
                          <a:effectLst/>
                          <a:latin typeface="#9Slide03 SFU Futura_12" panose="020B0604020202020204" charset="0"/>
                        </a:rPr>
                        <a:t>: </a:t>
                      </a:r>
                      <a:r>
                        <a:rPr lang="en-US" sz="2000" b="1" baseline="0" dirty="0" err="1" smtClean="0">
                          <a:solidFill>
                            <a:srgbClr val="2B8D3A"/>
                          </a:solidFill>
                          <a:effectLst/>
                          <a:latin typeface="#9Slide03 SFU Futura_12" panose="020B0604020202020204" charset="0"/>
                        </a:rPr>
                        <a:t>đông</a:t>
                      </a:r>
                      <a:r>
                        <a:rPr lang="en-US" sz="2000" b="1" baseline="0" dirty="0" smtClean="0">
                          <a:solidFill>
                            <a:srgbClr val="2B8D3A"/>
                          </a:solidFill>
                          <a:effectLst/>
                          <a:latin typeface="#9Slide03 SFU Futura_12" panose="020B0604020202020204" charset="0"/>
                        </a:rPr>
                        <a:t> </a:t>
                      </a:r>
                      <a:r>
                        <a:rPr lang="en-US" sz="2000" b="1" baseline="0" dirty="0" err="1" smtClean="0">
                          <a:solidFill>
                            <a:srgbClr val="2B8D3A"/>
                          </a:solidFill>
                          <a:effectLst/>
                          <a:latin typeface="#9Slide03 SFU Futura_12" panose="020B0604020202020204" charset="0"/>
                        </a:rPr>
                        <a:t>ấm</a:t>
                      </a:r>
                      <a:r>
                        <a:rPr lang="en-US" sz="2000" b="1" baseline="0" dirty="0" smtClean="0">
                          <a:solidFill>
                            <a:srgbClr val="2B8D3A"/>
                          </a:solidFill>
                          <a:effectLst/>
                          <a:latin typeface="#9Slide03 SFU Futura_12" panose="020B0604020202020204" charset="0"/>
                        </a:rPr>
                        <a:t>, </a:t>
                      </a:r>
                      <a:r>
                        <a:rPr lang="en-US" sz="2000" b="1" baseline="0" dirty="0" err="1" smtClean="0">
                          <a:solidFill>
                            <a:srgbClr val="2B8D3A"/>
                          </a:solidFill>
                          <a:effectLst/>
                          <a:latin typeface="#9Slide03 SFU Futura_12" panose="020B0604020202020204" charset="0"/>
                        </a:rPr>
                        <a:t>hạ</a:t>
                      </a:r>
                      <a:r>
                        <a:rPr lang="en-US" sz="2000" b="1" baseline="0" dirty="0" smtClean="0">
                          <a:solidFill>
                            <a:srgbClr val="2B8D3A"/>
                          </a:solidFill>
                          <a:effectLst/>
                          <a:latin typeface="#9Slide03 SFU Futura_12" panose="020B0604020202020204" charset="0"/>
                        </a:rPr>
                        <a:t> </a:t>
                      </a:r>
                      <a:r>
                        <a:rPr lang="en-US" sz="2000" b="1" baseline="0" dirty="0" err="1" smtClean="0">
                          <a:solidFill>
                            <a:srgbClr val="2B8D3A"/>
                          </a:solidFill>
                          <a:effectLst/>
                          <a:latin typeface="#9Slide03 SFU Futura_12" panose="020B0604020202020204" charset="0"/>
                        </a:rPr>
                        <a:t>mát</a:t>
                      </a:r>
                      <a:r>
                        <a:rPr lang="en-US" sz="2000" b="1" baseline="0" dirty="0" smtClean="0">
                          <a:solidFill>
                            <a:srgbClr val="2B8D3A"/>
                          </a:solidFill>
                          <a:effectLst/>
                          <a:latin typeface="#9Slide03 SFU Futura_12" panose="020B0604020202020204" charset="0"/>
                        </a:rPr>
                        <a:t>, </a:t>
                      </a:r>
                      <a:r>
                        <a:rPr lang="en-US" sz="2000" b="1" baseline="0" dirty="0" err="1" smtClean="0">
                          <a:solidFill>
                            <a:srgbClr val="2B8D3A"/>
                          </a:solidFill>
                          <a:effectLst/>
                          <a:latin typeface="#9Slide03 SFU Futura_12" panose="020B0604020202020204" charset="0"/>
                        </a:rPr>
                        <a:t>mưa</a:t>
                      </a:r>
                      <a:r>
                        <a:rPr lang="en-US" sz="2000" b="1" baseline="0" dirty="0" smtClean="0">
                          <a:solidFill>
                            <a:srgbClr val="2B8D3A"/>
                          </a:solidFill>
                          <a:effectLst/>
                          <a:latin typeface="#9Slide03 SFU Futura_12" panose="020B0604020202020204" charset="0"/>
                        </a:rPr>
                        <a:t> </a:t>
                      </a:r>
                      <a:r>
                        <a:rPr lang="en-US" sz="2000" b="1" baseline="0" dirty="0" err="1" smtClean="0">
                          <a:solidFill>
                            <a:srgbClr val="2B8D3A"/>
                          </a:solidFill>
                          <a:effectLst/>
                          <a:latin typeface="#9Slide03 SFU Futura_12" panose="020B0604020202020204" charset="0"/>
                        </a:rPr>
                        <a:t>nhiều</a:t>
                      </a:r>
                      <a:r>
                        <a:rPr lang="en-US" sz="2000" b="1" baseline="0" dirty="0" smtClean="0">
                          <a:solidFill>
                            <a:srgbClr val="2B8D3A"/>
                          </a:solidFill>
                          <a:effectLst/>
                          <a:latin typeface="#9Slide03 SFU Futura_12" panose="020B0604020202020204" charset="0"/>
                        </a:rPr>
                        <a:t> </a:t>
                      </a:r>
                      <a:r>
                        <a:rPr lang="en-US" sz="2000" b="1" baseline="0" dirty="0" smtClean="0">
                          <a:solidFill>
                            <a:srgbClr val="2B8D3A"/>
                          </a:solidFill>
                          <a:effectLst/>
                          <a:latin typeface="#9Slide03 SFU Futura_12" panose="020B0604020202020204" charset="0"/>
                          <a:sym typeface="Wingdings" panose="05000000000000000000" pitchFamily="2" charset="2"/>
                        </a:rPr>
                        <a:t> </a:t>
                      </a:r>
                      <a:r>
                        <a:rPr lang="en-US" sz="2000" b="1" baseline="0" dirty="0" err="1" smtClean="0">
                          <a:solidFill>
                            <a:srgbClr val="2B8D3A"/>
                          </a:solidFill>
                          <a:effectLst/>
                          <a:latin typeface="#9Slide03 SFU Futura_12" panose="020B0604020202020204" charset="0"/>
                          <a:sym typeface="Wingdings" panose="05000000000000000000" pitchFamily="2" charset="2"/>
                        </a:rPr>
                        <a:t>rừng</a:t>
                      </a:r>
                      <a:r>
                        <a:rPr lang="en-US" sz="2000" b="1" baseline="0" dirty="0" smtClean="0">
                          <a:solidFill>
                            <a:srgbClr val="2B8D3A"/>
                          </a:solidFill>
                          <a:effectLst/>
                          <a:latin typeface="#9Slide03 SFU Futura_12" panose="020B0604020202020204" charset="0"/>
                          <a:sym typeface="Wingdings" panose="05000000000000000000" pitchFamily="2" charset="2"/>
                        </a:rPr>
                        <a:t> </a:t>
                      </a:r>
                      <a:r>
                        <a:rPr lang="en-US" sz="2000" b="1" baseline="0" dirty="0" err="1" smtClean="0">
                          <a:solidFill>
                            <a:srgbClr val="2B8D3A"/>
                          </a:solidFill>
                          <a:effectLst/>
                          <a:latin typeface="#9Slide03 SFU Futura_12" panose="020B0604020202020204" charset="0"/>
                          <a:sym typeface="Wingdings" panose="05000000000000000000" pitchFamily="2" charset="2"/>
                        </a:rPr>
                        <a:t>lá</a:t>
                      </a:r>
                      <a:r>
                        <a:rPr lang="en-US" sz="2000" b="1" baseline="0" dirty="0" smtClean="0">
                          <a:solidFill>
                            <a:srgbClr val="2B8D3A"/>
                          </a:solidFill>
                          <a:effectLst/>
                          <a:latin typeface="#9Slide03 SFU Futura_12" panose="020B0604020202020204" charset="0"/>
                          <a:sym typeface="Wingdings" panose="05000000000000000000" pitchFamily="2" charset="2"/>
                        </a:rPr>
                        <a:t> </a:t>
                      </a:r>
                      <a:r>
                        <a:rPr lang="en-US" sz="2000" b="1" baseline="0" dirty="0" err="1" smtClean="0">
                          <a:solidFill>
                            <a:srgbClr val="2B8D3A"/>
                          </a:solidFill>
                          <a:effectLst/>
                          <a:latin typeface="#9Slide03 SFU Futura_12" panose="020B0604020202020204" charset="0"/>
                          <a:sym typeface="Wingdings" panose="05000000000000000000" pitchFamily="2" charset="2"/>
                        </a:rPr>
                        <a:t>rộng</a:t>
                      </a:r>
                      <a:r>
                        <a:rPr lang="en-US" sz="2400" b="1" baseline="0" dirty="0" smtClean="0">
                          <a:solidFill>
                            <a:srgbClr val="2B8D3A"/>
                          </a:solidFill>
                          <a:effectLst/>
                          <a:latin typeface="#9Slide03 SFU Futura_12" panose="020B0604020202020204" charset="0"/>
                          <a:sym typeface="Wingdings" panose="05000000000000000000" pitchFamily="2" charset="2"/>
                        </a:rPr>
                        <a:t>. </a:t>
                      </a:r>
                      <a:endParaRPr lang="en-US" sz="2400" b="1" dirty="0" smtClean="0">
                        <a:solidFill>
                          <a:srgbClr val="2B8D3A"/>
                        </a:solidFill>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32" name="Table 31"/>
          <p:cNvGraphicFramePr>
            <a:graphicFrameLocks noGrp="1"/>
          </p:cNvGraphicFramePr>
          <p:nvPr>
            <p:extLst>
              <p:ext uri="{D42A27DB-BD31-4B8C-83A1-F6EECF244321}">
                <p14:modId xmlns:p14="http://schemas.microsoft.com/office/powerpoint/2010/main" val="3869225901"/>
              </p:ext>
            </p:extLst>
          </p:nvPr>
        </p:nvGraphicFramePr>
        <p:xfrm>
          <a:off x="4452267" y="3522061"/>
          <a:ext cx="5806158" cy="1402080"/>
        </p:xfrm>
        <a:graphic>
          <a:graphicData uri="http://schemas.openxmlformats.org/drawingml/2006/table">
            <a:tbl>
              <a:tblPr>
                <a:tableStyleId>{5C22544A-7EE6-4342-B048-85BDC9FD1C3A}</a:tableStyleId>
              </a:tblPr>
              <a:tblGrid>
                <a:gridCol w="5806158">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000" b="1" dirty="0" smtClean="0">
                          <a:solidFill>
                            <a:srgbClr val="2B8D3A"/>
                          </a:solidFill>
                          <a:effectLst/>
                          <a:latin typeface="#9Slide03 SFU Futura_12" panose="020B0604020202020204" charset="0"/>
                          <a:ea typeface="Tahoma" panose="020B0604030504040204" pitchFamily="34" charset="0"/>
                        </a:rPr>
                        <a:t>+</a:t>
                      </a:r>
                      <a:r>
                        <a:rPr lang="en-US" sz="2000" b="1" baseline="0" dirty="0" smtClean="0">
                          <a:solidFill>
                            <a:srgbClr val="2B8D3A"/>
                          </a:solidFill>
                          <a:effectLst/>
                          <a:latin typeface="#9Slide03 SFU Futura_12" panose="020B0604020202020204" charset="0"/>
                          <a:ea typeface="Tahoma" panose="020B0604030504040204" pitchFamily="34" charset="0"/>
                        </a:rPr>
                        <a:t> </a:t>
                      </a:r>
                      <a:r>
                        <a:rPr lang="vi-VN" sz="2000" b="1" dirty="0" smtClean="0">
                          <a:solidFill>
                            <a:srgbClr val="2B8D3A"/>
                          </a:solidFill>
                          <a:effectLst/>
                          <a:latin typeface="#9Slide03 SFU Futura_12" panose="020B0604020202020204" charset="0"/>
                          <a:ea typeface="Tahoma" panose="020B0604030504040204" pitchFamily="34" charset="0"/>
                        </a:rPr>
                        <a:t>Lục địa phía đông: khí hậu mang tính chất lục địa, mưa ít, thiên nhiên thay đổi từ Bắc – Nam: rừng lá kim </a:t>
                      </a:r>
                      <a:r>
                        <a:rPr lang="en-US" sz="2000" b="1" dirty="0" smtClean="0">
                          <a:solidFill>
                            <a:srgbClr val="2B8D3A"/>
                          </a:solidFill>
                          <a:effectLst/>
                          <a:latin typeface="#9Slide03 SFU Futura_12" panose="020B0604020202020204" charset="0"/>
                          <a:ea typeface="Tahoma" panose="020B0604030504040204" pitchFamily="34" charset="0"/>
                          <a:sym typeface="Wingdings" panose="05000000000000000000" pitchFamily="2" charset="2"/>
                        </a:rPr>
                        <a:t></a:t>
                      </a:r>
                      <a:r>
                        <a:rPr lang="vi-VN" sz="2000" b="1" dirty="0" smtClean="0">
                          <a:solidFill>
                            <a:srgbClr val="2B8D3A"/>
                          </a:solidFill>
                          <a:effectLst/>
                          <a:latin typeface="#9Slide03 SFU Futura_12" panose="020B0604020202020204" charset="0"/>
                          <a:ea typeface="Tahoma" panose="020B0604030504040204" pitchFamily="34" charset="0"/>
                        </a:rPr>
                        <a:t> rừng hỗn giao </a:t>
                      </a:r>
                      <a:r>
                        <a:rPr lang="en-US" sz="2000" b="1" dirty="0" smtClean="0">
                          <a:solidFill>
                            <a:srgbClr val="2B8D3A"/>
                          </a:solidFill>
                          <a:effectLst/>
                          <a:latin typeface="#9Slide03 SFU Futura_12" panose="020B0604020202020204" charset="0"/>
                          <a:ea typeface="Tahoma" panose="020B0604030504040204" pitchFamily="34" charset="0"/>
                          <a:sym typeface="Wingdings" panose="05000000000000000000" pitchFamily="2" charset="2"/>
                        </a:rPr>
                        <a:t></a:t>
                      </a:r>
                      <a:r>
                        <a:rPr lang="vi-VN" sz="2000" b="1" dirty="0" smtClean="0">
                          <a:solidFill>
                            <a:srgbClr val="2B8D3A"/>
                          </a:solidFill>
                          <a:effectLst/>
                          <a:latin typeface="#9Slide03 SFU Futura_12" panose="020B0604020202020204" charset="0"/>
                          <a:ea typeface="Tahoma" panose="020B0604030504040204" pitchFamily="34" charset="0"/>
                        </a:rPr>
                        <a:t> thảo nguyên rừng </a:t>
                      </a:r>
                      <a:r>
                        <a:rPr lang="en-US" sz="2000" b="1" dirty="0" smtClean="0">
                          <a:solidFill>
                            <a:srgbClr val="2B8D3A"/>
                          </a:solidFill>
                          <a:effectLst/>
                          <a:latin typeface="#9Slide03 SFU Futura_12" panose="020B0604020202020204" charset="0"/>
                          <a:ea typeface="Tahoma" panose="020B0604030504040204" pitchFamily="34" charset="0"/>
                          <a:sym typeface="Wingdings" panose="05000000000000000000" pitchFamily="2" charset="2"/>
                        </a:rPr>
                        <a:t></a:t>
                      </a:r>
                      <a:r>
                        <a:rPr lang="vi-VN" sz="2000" b="1" dirty="0" smtClean="0">
                          <a:solidFill>
                            <a:srgbClr val="2B8D3A"/>
                          </a:solidFill>
                          <a:effectLst/>
                          <a:latin typeface="#9Slide03 SFU Futura_12" panose="020B0604020202020204" charset="0"/>
                          <a:ea typeface="Tahoma" panose="020B0604030504040204" pitchFamily="34" charset="0"/>
                        </a:rPr>
                        <a:t> thảo nguyên</a:t>
                      </a:r>
                      <a:r>
                        <a:rPr lang="en-US" sz="2000" b="1" dirty="0" smtClean="0">
                          <a:solidFill>
                            <a:srgbClr val="2B8D3A"/>
                          </a:solidFill>
                          <a:effectLst/>
                          <a:latin typeface="#9Slide03 SFU Futura_12" panose="020B0604020202020204" charset="0"/>
                          <a:ea typeface="Tahoma" panose="020B0604030504040204" pitchFamily="34" charset="0"/>
                        </a:rPr>
                        <a:t> </a:t>
                      </a:r>
                      <a:r>
                        <a:rPr lang="en-US" sz="2000" b="1" dirty="0" smtClean="0">
                          <a:solidFill>
                            <a:srgbClr val="2B8D3A"/>
                          </a:solidFill>
                          <a:effectLst/>
                          <a:latin typeface="#9Slide03 SFU Futura_12" panose="020B0604020202020204" charset="0"/>
                          <a:ea typeface="Tahoma" panose="020B0604030504040204" pitchFamily="34" charset="0"/>
                          <a:sym typeface="Wingdings" panose="05000000000000000000" pitchFamily="2" charset="2"/>
                        </a:rPr>
                        <a:t> </a:t>
                      </a:r>
                      <a:r>
                        <a:rPr lang="vi-VN" sz="2000" b="1" dirty="0" smtClean="0">
                          <a:solidFill>
                            <a:srgbClr val="2B8D3A"/>
                          </a:solidFill>
                          <a:effectLst/>
                          <a:latin typeface="#9Slide03 SFU Futura_12" panose="020B0604020202020204" charset="0"/>
                          <a:ea typeface="Tahoma" panose="020B0604030504040204" pitchFamily="34" charset="0"/>
                        </a:rPr>
                        <a:t>bán hoang mạc</a:t>
                      </a:r>
                      <a:r>
                        <a:rPr lang="en-US" sz="2000" b="1" dirty="0" smtClean="0">
                          <a:solidFill>
                            <a:srgbClr val="2B8D3A"/>
                          </a:solidFill>
                          <a:effectLst/>
                          <a:latin typeface="#9Slide03 SFU Futura_12" panose="020B0604020202020204" charset="0"/>
                          <a:ea typeface="Tahoma" panose="020B0604030504040204" pitchFamily="34" charset="0"/>
                        </a:rPr>
                        <a:t>.</a:t>
                      </a: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35" name="Table 34"/>
          <p:cNvGraphicFramePr>
            <a:graphicFrameLocks noGrp="1"/>
          </p:cNvGraphicFramePr>
          <p:nvPr>
            <p:extLst>
              <p:ext uri="{D42A27DB-BD31-4B8C-83A1-F6EECF244321}">
                <p14:modId xmlns:p14="http://schemas.microsoft.com/office/powerpoint/2010/main" val="4069774290"/>
              </p:ext>
            </p:extLst>
          </p:nvPr>
        </p:nvGraphicFramePr>
        <p:xfrm>
          <a:off x="4423692" y="5949803"/>
          <a:ext cx="7289198" cy="841248"/>
        </p:xfrm>
        <a:graphic>
          <a:graphicData uri="http://schemas.openxmlformats.org/drawingml/2006/table">
            <a:tbl>
              <a:tblPr>
                <a:tableStyleId>{5C22544A-7EE6-4342-B048-85BDC9FD1C3A}</a:tableStyleId>
              </a:tblPr>
              <a:tblGrid>
                <a:gridCol w="7289198">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000" b="1" dirty="0" smtClean="0">
                          <a:solidFill>
                            <a:schemeClr val="tx1"/>
                          </a:solidFill>
                          <a:effectLst/>
                          <a:latin typeface="#9Slide03 SFU Futura_12" panose="020B0604020202020204" charset="0"/>
                          <a:sym typeface="Wingdings" panose="05000000000000000000" pitchFamily="2" charset="2"/>
                        </a:rPr>
                        <a:t> </a:t>
                      </a:r>
                      <a:r>
                        <a:rPr lang="en-US" sz="2400" b="1" dirty="0" err="1" smtClean="0">
                          <a:solidFill>
                            <a:schemeClr val="tx1"/>
                          </a:solidFill>
                          <a:effectLst/>
                          <a:latin typeface="#9Slide03 SFU Futura_12" panose="020B0604020202020204" charset="0"/>
                          <a:sym typeface="Wingdings" panose="05000000000000000000" pitchFamily="2" charset="2"/>
                        </a:rPr>
                        <a:t>Thiên</a:t>
                      </a:r>
                      <a:r>
                        <a:rPr lang="en-US" sz="2400" b="1" baseline="0" dirty="0" smtClean="0">
                          <a:solidFill>
                            <a:schemeClr val="tx1"/>
                          </a:solidFill>
                          <a:effectLst/>
                          <a:latin typeface="#9Slide03 SFU Futura_12" panose="020B0604020202020204" charset="0"/>
                          <a:sym typeface="Wingdings" panose="05000000000000000000" pitchFamily="2" charset="2"/>
                        </a:rPr>
                        <a:t> </a:t>
                      </a:r>
                      <a:r>
                        <a:rPr lang="en-US" sz="2400" b="1" baseline="0" dirty="0" err="1" smtClean="0">
                          <a:solidFill>
                            <a:schemeClr val="tx1"/>
                          </a:solidFill>
                          <a:effectLst/>
                          <a:latin typeface="#9Slide03 SFU Futura_12" panose="020B0604020202020204" charset="0"/>
                          <a:sym typeface="Wingdings" panose="05000000000000000000" pitchFamily="2" charset="2"/>
                        </a:rPr>
                        <a:t>nhiên</a:t>
                      </a:r>
                      <a:r>
                        <a:rPr lang="en-US" sz="2400" b="1" baseline="0" dirty="0" smtClean="0">
                          <a:solidFill>
                            <a:schemeClr val="tx1"/>
                          </a:solidFill>
                          <a:effectLst/>
                          <a:latin typeface="#9Slide03 SFU Futura_12" panose="020B0604020202020204" charset="0"/>
                          <a:sym typeface="Wingdings" panose="05000000000000000000" pitchFamily="2" charset="2"/>
                        </a:rPr>
                        <a:t> </a:t>
                      </a:r>
                      <a:r>
                        <a:rPr lang="en-US" sz="2400" b="1" baseline="0" dirty="0" err="1" smtClean="0">
                          <a:solidFill>
                            <a:schemeClr val="tx1"/>
                          </a:solidFill>
                          <a:effectLst/>
                          <a:latin typeface="#9Slide03 SFU Futura_12" panose="020B0604020202020204" charset="0"/>
                          <a:sym typeface="Wingdings" panose="05000000000000000000" pitchFamily="2" charset="2"/>
                        </a:rPr>
                        <a:t>thay</a:t>
                      </a:r>
                      <a:r>
                        <a:rPr lang="en-US" sz="2400" b="1" baseline="0" dirty="0" smtClean="0">
                          <a:solidFill>
                            <a:schemeClr val="tx1"/>
                          </a:solidFill>
                          <a:effectLst/>
                          <a:latin typeface="#9Slide03 SFU Futura_12" panose="020B0604020202020204" charset="0"/>
                          <a:sym typeface="Wingdings" panose="05000000000000000000" pitchFamily="2" charset="2"/>
                        </a:rPr>
                        <a:t> </a:t>
                      </a:r>
                      <a:r>
                        <a:rPr lang="en-US" sz="2400" b="1" baseline="0" dirty="0" err="1" smtClean="0">
                          <a:solidFill>
                            <a:schemeClr val="tx1"/>
                          </a:solidFill>
                          <a:effectLst/>
                          <a:latin typeface="#9Slide03 SFU Futura_12" panose="020B0604020202020204" charset="0"/>
                          <a:sym typeface="Wingdings" panose="05000000000000000000" pitchFamily="2" charset="2"/>
                        </a:rPr>
                        <a:t>đổi</a:t>
                      </a:r>
                      <a:r>
                        <a:rPr lang="en-US" sz="2400" b="1" baseline="0" dirty="0" smtClean="0">
                          <a:solidFill>
                            <a:schemeClr val="tx1"/>
                          </a:solidFill>
                          <a:effectLst/>
                          <a:latin typeface="#9Slide03 SFU Futura_12" panose="020B0604020202020204" charset="0"/>
                          <a:sym typeface="Wingdings" panose="05000000000000000000" pitchFamily="2" charset="2"/>
                        </a:rPr>
                        <a:t> </a:t>
                      </a:r>
                      <a:r>
                        <a:rPr lang="en-US" sz="2400" b="1" baseline="0" dirty="0" err="1" smtClean="0">
                          <a:solidFill>
                            <a:schemeClr val="tx1"/>
                          </a:solidFill>
                          <a:effectLst/>
                          <a:latin typeface="#9Slide03 SFU Futura_12" panose="020B0604020202020204" charset="0"/>
                          <a:sym typeface="Wingdings" panose="05000000000000000000" pitchFamily="2" charset="2"/>
                        </a:rPr>
                        <a:t>theo</a:t>
                      </a:r>
                      <a:r>
                        <a:rPr lang="en-US" sz="2400" b="1" baseline="0" dirty="0" smtClean="0">
                          <a:solidFill>
                            <a:schemeClr val="tx1"/>
                          </a:solidFill>
                          <a:effectLst/>
                          <a:latin typeface="#9Slide03 SFU Futura_12" panose="020B0604020202020204" charset="0"/>
                          <a:sym typeface="Wingdings" panose="05000000000000000000" pitchFamily="2" charset="2"/>
                        </a:rPr>
                        <a:t> </a:t>
                      </a:r>
                      <a:r>
                        <a:rPr lang="en-US" sz="2400" b="1" baseline="0" dirty="0" err="1" smtClean="0">
                          <a:solidFill>
                            <a:schemeClr val="tx1"/>
                          </a:solidFill>
                          <a:effectLst/>
                          <a:latin typeface="#9Slide03 SFU Futura_12" panose="020B0604020202020204" charset="0"/>
                          <a:sym typeface="Wingdings" panose="05000000000000000000" pitchFamily="2" charset="2"/>
                        </a:rPr>
                        <a:t>sự</a:t>
                      </a:r>
                      <a:r>
                        <a:rPr lang="en-US" sz="2400" b="1" baseline="0" dirty="0" smtClean="0">
                          <a:solidFill>
                            <a:schemeClr val="tx1"/>
                          </a:solidFill>
                          <a:effectLst/>
                          <a:latin typeface="#9Slide03 SFU Futura_12" panose="020B0604020202020204" charset="0"/>
                          <a:sym typeface="Wingdings" panose="05000000000000000000" pitchFamily="2" charset="2"/>
                        </a:rPr>
                        <a:t> </a:t>
                      </a:r>
                      <a:r>
                        <a:rPr lang="en-US" sz="2400" b="1" baseline="0" dirty="0" err="1" smtClean="0">
                          <a:solidFill>
                            <a:schemeClr val="tx1"/>
                          </a:solidFill>
                          <a:effectLst/>
                          <a:latin typeface="#9Slide03 SFU Futura_12" panose="020B0604020202020204" charset="0"/>
                          <a:sym typeface="Wingdings" panose="05000000000000000000" pitchFamily="2" charset="2"/>
                        </a:rPr>
                        <a:t>thay</a:t>
                      </a:r>
                      <a:r>
                        <a:rPr lang="en-US" sz="2400" b="1" baseline="0" dirty="0" smtClean="0">
                          <a:solidFill>
                            <a:schemeClr val="tx1"/>
                          </a:solidFill>
                          <a:effectLst/>
                          <a:latin typeface="#9Slide03 SFU Futura_12" panose="020B0604020202020204" charset="0"/>
                          <a:sym typeface="Wingdings" panose="05000000000000000000" pitchFamily="2" charset="2"/>
                        </a:rPr>
                        <a:t> </a:t>
                      </a:r>
                      <a:r>
                        <a:rPr lang="en-US" sz="2400" b="1" baseline="0" dirty="0" err="1" smtClean="0">
                          <a:solidFill>
                            <a:schemeClr val="tx1"/>
                          </a:solidFill>
                          <a:effectLst/>
                          <a:latin typeface="#9Slide03 SFU Futura_12" panose="020B0604020202020204" charset="0"/>
                          <a:sym typeface="Wingdings" panose="05000000000000000000" pitchFamily="2" charset="2"/>
                        </a:rPr>
                        <a:t>đổi</a:t>
                      </a:r>
                      <a:r>
                        <a:rPr lang="en-US" sz="2400" b="1" baseline="0" dirty="0" smtClean="0">
                          <a:solidFill>
                            <a:schemeClr val="tx1"/>
                          </a:solidFill>
                          <a:effectLst/>
                          <a:latin typeface="#9Slide03 SFU Futura_12" panose="020B0604020202020204" charset="0"/>
                          <a:sym typeface="Wingdings" panose="05000000000000000000" pitchFamily="2" charset="2"/>
                        </a:rPr>
                        <a:t> </a:t>
                      </a:r>
                      <a:r>
                        <a:rPr lang="en-US" sz="2400" b="1" baseline="0" dirty="0" err="1" smtClean="0">
                          <a:solidFill>
                            <a:schemeClr val="tx1"/>
                          </a:solidFill>
                          <a:effectLst/>
                          <a:latin typeface="#9Slide03 SFU Futura_12" panose="020B0604020202020204" charset="0"/>
                          <a:sym typeface="Wingdings" panose="05000000000000000000" pitchFamily="2" charset="2"/>
                        </a:rPr>
                        <a:t>của</a:t>
                      </a:r>
                      <a:r>
                        <a:rPr lang="en-US" sz="2400" b="1" baseline="0" dirty="0" smtClean="0">
                          <a:solidFill>
                            <a:schemeClr val="tx1"/>
                          </a:solidFill>
                          <a:effectLst/>
                          <a:latin typeface="#9Slide03 SFU Futura_12" panose="020B0604020202020204" charset="0"/>
                          <a:sym typeface="Wingdings" panose="05000000000000000000" pitchFamily="2" charset="2"/>
                        </a:rPr>
                        <a:t> </a:t>
                      </a:r>
                      <a:r>
                        <a:rPr lang="en-US" sz="2400" b="1" baseline="0" dirty="0" err="1" smtClean="0">
                          <a:solidFill>
                            <a:schemeClr val="tx1"/>
                          </a:solidFill>
                          <a:effectLst/>
                          <a:latin typeface="#9Slide03 SFU Futura_12" panose="020B0604020202020204" charset="0"/>
                          <a:sym typeface="Wingdings" panose="05000000000000000000" pitchFamily="2" charset="2"/>
                        </a:rPr>
                        <a:t>nhiệt</a:t>
                      </a:r>
                      <a:r>
                        <a:rPr lang="en-US" sz="2400" b="1" baseline="0" dirty="0" smtClean="0">
                          <a:solidFill>
                            <a:schemeClr val="tx1"/>
                          </a:solidFill>
                          <a:effectLst/>
                          <a:latin typeface="#9Slide03 SFU Futura_12" panose="020B0604020202020204" charset="0"/>
                          <a:sym typeface="Wingdings" panose="05000000000000000000" pitchFamily="2" charset="2"/>
                        </a:rPr>
                        <a:t> </a:t>
                      </a:r>
                      <a:r>
                        <a:rPr lang="en-US" sz="2400" b="1" baseline="0" dirty="0" err="1" smtClean="0">
                          <a:solidFill>
                            <a:schemeClr val="tx1"/>
                          </a:solidFill>
                          <a:effectLst/>
                          <a:latin typeface="#9Slide03 SFU Futura_12" panose="020B0604020202020204" charset="0"/>
                          <a:sym typeface="Wingdings" panose="05000000000000000000" pitchFamily="2" charset="2"/>
                        </a:rPr>
                        <a:t>độ</a:t>
                      </a:r>
                      <a:r>
                        <a:rPr lang="en-US" sz="2400" b="1" baseline="0" dirty="0" smtClean="0">
                          <a:solidFill>
                            <a:schemeClr val="tx1"/>
                          </a:solidFill>
                          <a:effectLst/>
                          <a:latin typeface="#9Slide03 SFU Futura_12" panose="020B0604020202020204" charset="0"/>
                          <a:sym typeface="Wingdings" panose="05000000000000000000" pitchFamily="2" charset="2"/>
                        </a:rPr>
                        <a:t> </a:t>
                      </a:r>
                      <a:r>
                        <a:rPr lang="en-US" sz="2400" b="1" baseline="0" dirty="0" err="1" smtClean="0">
                          <a:solidFill>
                            <a:schemeClr val="tx1"/>
                          </a:solidFill>
                          <a:effectLst/>
                          <a:latin typeface="#9Slide03 SFU Futura_12" panose="020B0604020202020204" charset="0"/>
                          <a:sym typeface="Wingdings" panose="05000000000000000000" pitchFamily="2" charset="2"/>
                        </a:rPr>
                        <a:t>và</a:t>
                      </a:r>
                      <a:r>
                        <a:rPr lang="en-US" sz="2400" b="1" baseline="0" dirty="0" smtClean="0">
                          <a:solidFill>
                            <a:schemeClr val="tx1"/>
                          </a:solidFill>
                          <a:effectLst/>
                          <a:latin typeface="#9Slide03 SFU Futura_12" panose="020B0604020202020204" charset="0"/>
                          <a:sym typeface="Wingdings" panose="05000000000000000000" pitchFamily="2" charset="2"/>
                        </a:rPr>
                        <a:t> </a:t>
                      </a:r>
                      <a:r>
                        <a:rPr lang="en-US" sz="2400" b="1" baseline="0" dirty="0" err="1" smtClean="0">
                          <a:solidFill>
                            <a:schemeClr val="tx1"/>
                          </a:solidFill>
                          <a:effectLst/>
                          <a:latin typeface="#9Slide03 SFU Futura_12" panose="020B0604020202020204" charset="0"/>
                          <a:sym typeface="Wingdings" panose="05000000000000000000" pitchFamily="2" charset="2"/>
                        </a:rPr>
                        <a:t>lượng</a:t>
                      </a:r>
                      <a:r>
                        <a:rPr lang="en-US" sz="2400" b="1" baseline="0" dirty="0" smtClean="0">
                          <a:solidFill>
                            <a:schemeClr val="tx1"/>
                          </a:solidFill>
                          <a:effectLst/>
                          <a:latin typeface="#9Slide03 SFU Futura_12" panose="020B0604020202020204" charset="0"/>
                          <a:sym typeface="Wingdings" panose="05000000000000000000" pitchFamily="2" charset="2"/>
                        </a:rPr>
                        <a:t> </a:t>
                      </a:r>
                      <a:r>
                        <a:rPr lang="en-US" sz="2400" b="1" baseline="0" dirty="0" err="1" smtClean="0">
                          <a:solidFill>
                            <a:schemeClr val="tx1"/>
                          </a:solidFill>
                          <a:effectLst/>
                          <a:latin typeface="#9Slide03 SFU Futura_12" panose="020B0604020202020204" charset="0"/>
                          <a:sym typeface="Wingdings" panose="05000000000000000000" pitchFamily="2" charset="2"/>
                        </a:rPr>
                        <a:t>mưa</a:t>
                      </a:r>
                      <a:r>
                        <a:rPr lang="en-US" sz="2400" b="1" baseline="0" dirty="0" smtClean="0">
                          <a:solidFill>
                            <a:schemeClr val="tx1"/>
                          </a:solidFill>
                          <a:effectLst/>
                          <a:latin typeface="#9Slide03 SFU Futura_12" panose="020B0604020202020204" charset="0"/>
                          <a:sym typeface="Wingdings" panose="05000000000000000000" pitchFamily="2" charset="2"/>
                        </a:rPr>
                        <a:t>.</a:t>
                      </a:r>
                      <a:endParaRPr lang="en-US" sz="2400" b="1" dirty="0" smtClean="0">
                        <a:solidFill>
                          <a:schemeClr val="tx1"/>
                        </a:solidFill>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cxnSp>
        <p:nvCxnSpPr>
          <p:cNvPr id="36" name="Straight Connector 35"/>
          <p:cNvCxnSpPr/>
          <p:nvPr/>
        </p:nvCxnSpPr>
        <p:spPr>
          <a:xfrm flipH="1">
            <a:off x="4284740" y="963653"/>
            <a:ext cx="19129" cy="5834413"/>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38" name="Picture 4" descr="Wonderful Trees Forest Icon Vector Illustration Design Graphic Flat Royalty  Free Cliparts, Vectors, And Stock Illustration. Image 80233895."/>
          <p:cNvPicPr>
            <a:picLocks noChangeAspect="1" noChangeArrowheads="1"/>
          </p:cNvPicPr>
          <p:nvPr/>
        </p:nvPicPr>
        <p:blipFill rotWithShape="1">
          <a:blip r:embed="rId10" cstate="hqprint">
            <a:extLst>
              <a:ext uri="{BEBA8EAE-BF5A-486C-A8C5-ECC9F3942E4B}">
                <a14:imgProps xmlns:a14="http://schemas.microsoft.com/office/drawing/2010/main">
                  <a14:imgLayer r:embed="rId11">
                    <a14:imgEffect>
                      <a14:backgroundRemoval t="10000" b="90000" l="8154" r="93000">
                        <a14:foregroundMark x1="8154" y1="71077" x2="8154" y2="71077"/>
                        <a14:foregroundMark x1="93000" y1="68462" x2="93000" y2="68462"/>
                      </a14:backgroundRemoval>
                    </a14:imgEffect>
                  </a14:imgLayer>
                </a14:imgProps>
              </a:ext>
              <a:ext uri="{28A0092B-C50C-407E-A947-70E740481C1C}">
                <a14:useLocalDpi xmlns:a14="http://schemas.microsoft.com/office/drawing/2010/main" val="0"/>
              </a:ext>
            </a:extLst>
          </a:blip>
          <a:srcRect l="4280" t="15681" r="4842" b="15944"/>
          <a:stretch/>
        </p:blipFill>
        <p:spPr bwMode="auto">
          <a:xfrm>
            <a:off x="10257167" y="3690225"/>
            <a:ext cx="804835" cy="605543"/>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8"/>
          <p:cNvPicPr>
            <a:picLocks noChangeAspect="1"/>
          </p:cNvPicPr>
          <p:nvPr/>
        </p:nvPicPr>
        <p:blipFill rotWithShape="1">
          <a:blip r:embed="rId12">
            <a:extLst>
              <a:ext uri="{BEBA8EAE-BF5A-486C-A8C5-ECC9F3942E4B}">
                <a14:imgProps xmlns:a14="http://schemas.microsoft.com/office/drawing/2010/main">
                  <a14:imgLayer r:embed="rId13">
                    <a14:imgEffect>
                      <a14:backgroundRemoval t="10000" b="90000" l="5300" r="94500">
                        <a14:foregroundMark x1="5300" y1="45463" x2="5300" y2="45463"/>
                        <a14:foregroundMark x1="5300" y1="45463" x2="5300" y2="45463"/>
                        <a14:foregroundMark x1="94500" y1="45093" x2="94500" y2="45093"/>
                        <a14:foregroundMark x1="94500" y1="45093" x2="94500" y2="45093"/>
                      </a14:backgroundRemoval>
                    </a14:imgEffect>
                  </a14:imgLayer>
                </a14:imgProps>
              </a:ext>
            </a:extLst>
          </a:blip>
          <a:srcRect t="12966" b="21056"/>
          <a:stretch/>
        </p:blipFill>
        <p:spPr>
          <a:xfrm>
            <a:off x="10138618" y="2656928"/>
            <a:ext cx="927009" cy="660550"/>
          </a:xfrm>
          <a:prstGeom prst="rect">
            <a:avLst/>
          </a:prstGeom>
        </p:spPr>
      </p:pic>
      <p:pic>
        <p:nvPicPr>
          <p:cNvPr id="40" name="Picture 39"/>
          <p:cNvPicPr>
            <a:picLocks noChangeAspect="1"/>
          </p:cNvPicPr>
          <p:nvPr/>
        </p:nvPicPr>
        <p:blipFill rotWithShape="1">
          <a:blip r:embed="rId14">
            <a:extLst>
              <a:ext uri="{BEBA8EAE-BF5A-486C-A8C5-ECC9F3942E4B}">
                <a14:imgProps xmlns:a14="http://schemas.microsoft.com/office/drawing/2010/main">
                  <a14:imgLayer r:embed="rId15">
                    <a14:imgEffect>
                      <a14:backgroundRemoval t="9961" b="89941" l="8105" r="89941">
                        <a14:foregroundMark x1="8105" y1="27246" x2="8105" y2="27246"/>
                      </a14:backgroundRemoval>
                    </a14:imgEffect>
                  </a14:imgLayer>
                </a14:imgProps>
              </a:ext>
            </a:extLst>
          </a:blip>
          <a:srcRect l="7577" t="12734" r="11989" b="22972"/>
          <a:stretch/>
        </p:blipFill>
        <p:spPr>
          <a:xfrm>
            <a:off x="10257167" y="4913232"/>
            <a:ext cx="1011463" cy="808505"/>
          </a:xfrm>
          <a:prstGeom prst="rect">
            <a:avLst/>
          </a:prstGeom>
        </p:spPr>
      </p:pic>
      <p:pic>
        <p:nvPicPr>
          <p:cNvPr id="41" name="Picture 10" descr="Hình ảnh Cỏ Các Vector Biểu Tượng, Cỏ Clipart, Biểu Tượng Cỏ, Cỏ Vector và  PNG với nền trong suốt để tải xuống miễn phí"/>
          <p:cNvPicPr>
            <a:picLocks noChangeAspect="1" noChangeArrowheads="1"/>
          </p:cNvPicPr>
          <p:nvPr/>
        </p:nvPicPr>
        <p:blipFill rotWithShape="1">
          <a:blip r:embed="rId16">
            <a:extLst>
              <a:ext uri="{BEBA8EAE-BF5A-486C-A8C5-ECC9F3942E4B}">
                <a14:imgProps xmlns:a14="http://schemas.microsoft.com/office/drawing/2010/main">
                  <a14:imgLayer r:embed="rId17">
                    <a14:imgEffect>
                      <a14:backgroundRemoval t="10000" b="90000" l="10000" r="90000"/>
                    </a14:imgEffect>
                  </a14:imgLayer>
                </a14:imgProps>
              </a:ext>
              <a:ext uri="{28A0092B-C50C-407E-A947-70E740481C1C}">
                <a14:useLocalDpi xmlns:a14="http://schemas.microsoft.com/office/drawing/2010/main" val="0"/>
              </a:ext>
            </a:extLst>
          </a:blip>
          <a:srcRect l="11745" t="38619" r="42377" b="39891"/>
          <a:stretch/>
        </p:blipFill>
        <p:spPr bwMode="auto">
          <a:xfrm>
            <a:off x="11268630" y="4135096"/>
            <a:ext cx="714579" cy="459616"/>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Vẽ Tay Biểu Tượng Vật Liệu Khí Hậu Tự Nhiên Hình ảnh | Định dạng hình ảnh  PSD 401568414| vn.lovepik.com">
            <a:extLst>
              <a:ext uri="{FF2B5EF4-FFF2-40B4-BE49-F238E27FC236}">
                <a16:creationId xmlns:a16="http://schemas.microsoft.com/office/drawing/2014/main" id="{E6F9FE0C-127F-40B8-B853-EAAAEDB43632}"/>
              </a:ext>
            </a:extLst>
          </p:cNvPr>
          <p:cNvPicPr>
            <a:picLocks noChangeAspect="1" noChangeArrowheads="1"/>
          </p:cNvPicPr>
          <p:nvPr/>
        </p:nvPicPr>
        <p:blipFill rotWithShape="1">
          <a:blip r:embed="rId8" cstate="hqprint">
            <a:extLst>
              <a:ext uri="{BEBA8EAE-BF5A-486C-A8C5-ECC9F3942E4B}">
                <a14:imgProps xmlns:a14="http://schemas.microsoft.com/office/drawing/2010/main">
                  <a14:imgLayer r:embed="rId9">
                    <a14:imgEffect>
                      <a14:backgroundRemoval t="8276" b="97069" l="4535" r="90000">
                        <a14:foregroundMark x1="7326" y1="63621" x2="7326" y2="63621"/>
                        <a14:foregroundMark x1="15581" y1="25690" x2="15581" y2="25690"/>
                        <a14:foregroundMark x1="11163" y1="15000" x2="11163" y2="15000"/>
                        <a14:foregroundMark x1="11163" y1="11207" x2="13953" y2="8448"/>
                        <a14:foregroundMark x1="71628" y1="18276" x2="71628" y2="18276"/>
                        <a14:foregroundMark x1="68488" y1="17241" x2="68488" y2="17241"/>
                        <a14:foregroundMark x1="70349" y1="15000" x2="85581" y2="17586"/>
                        <a14:foregroundMark x1="85581" y1="17586" x2="66977" y2="24828"/>
                        <a14:foregroundMark x1="66977" y1="24828" x2="60000" y2="19138"/>
                        <a14:foregroundMark x1="78256" y1="33276" x2="80116" y2="49138"/>
                        <a14:foregroundMark x1="85465" y1="13621" x2="87093" y2="23793"/>
                        <a14:foregroundMark x1="81744" y1="77069" x2="70000" y2="78621"/>
                        <a14:foregroundMark x1="70000" y1="78621" x2="75698" y2="69138"/>
                        <a14:foregroundMark x1="81395" y1="89310" x2="81744" y2="91552"/>
                        <a14:foregroundMark x1="81744" y1="90172" x2="81744" y2="90172"/>
                        <a14:foregroundMark x1="78605" y1="93966" x2="77674" y2="93448"/>
                        <a14:foregroundMark x1="75465" y1="92931" x2="75465" y2="92931"/>
                        <a14:foregroundMark x1="73488" y1="85000" x2="73488" y2="85000"/>
                        <a14:foregroundMark x1="73837" y1="88276" x2="73837" y2="88276"/>
                        <a14:foregroundMark x1="69070" y1="97241" x2="69070" y2="97241"/>
                        <a14:foregroundMark x1="69070" y1="91552" x2="69070" y2="91552"/>
                        <a14:foregroundMark x1="67907" y1="89655" x2="67907" y2="89655"/>
                        <a14:foregroundMark x1="67209" y1="88276" x2="67209" y2="88276"/>
                        <a14:foregroundMark x1="66279" y1="86897" x2="66279" y2="86897"/>
                        <a14:foregroundMark x1="63140" y1="93448" x2="63140" y2="93448"/>
                        <a14:foregroundMark x1="62209" y1="89310" x2="62209" y2="89310"/>
                        <a14:foregroundMark x1="62209" y1="89310" x2="62209" y2="89310"/>
                        <a14:foregroundMark x1="63721" y1="83103" x2="63721" y2="83103"/>
                        <a14:foregroundMark x1="63721" y1="83103" x2="63721" y2="83103"/>
                        <a14:foregroundMark x1="69070" y1="95862" x2="69070" y2="95862"/>
                        <a14:foregroundMark x1="70698" y1="93966" x2="70698" y2="93966"/>
                        <a14:foregroundMark x1="79535" y1="85517" x2="79535" y2="85517"/>
                        <a14:foregroundMark x1="79535" y1="85517" x2="79535" y2="85517"/>
                        <a14:foregroundMark x1="83605" y1="87414" x2="83605" y2="87414"/>
                        <a14:foregroundMark x1="83605" y1="87414" x2="83605" y2="87414"/>
                        <a14:foregroundMark x1="85233" y1="95862" x2="85233" y2="95862"/>
                        <a14:foregroundMark x1="85233" y1="95862" x2="85233" y2="95862"/>
                        <a14:foregroundMark x1="65349" y1="85517" x2="65349" y2="85517"/>
                        <a14:foregroundMark x1="65349" y1="85517" x2="65349" y2="85517"/>
                        <a14:foregroundMark x1="22791" y1="13103" x2="22791" y2="13103"/>
                        <a14:foregroundMark x1="19651" y1="11724" x2="19651" y2="11724"/>
                        <a14:foregroundMark x1="20581" y1="9828" x2="20581" y2="9828"/>
                        <a14:foregroundMark x1="4535" y1="23793" x2="4535" y2="23793"/>
                        <a14:foregroundMark x1="4535" y1="20172" x2="4535" y2="20172"/>
                        <a14:foregroundMark x1="28488" y1="28448" x2="28488" y2="28448"/>
                        <a14:foregroundMark x1="25930" y1="23448" x2="29419" y2="17241"/>
                        <a14:foregroundMark x1="34186" y1="21034" x2="26163" y2="31897"/>
                        <a14:foregroundMark x1="26163" y1="31897" x2="36977" y2="38793"/>
                        <a14:foregroundMark x1="14651" y1="23793" x2="14651" y2="23793"/>
                        <a14:foregroundMark x1="11163" y1="25690" x2="11163" y2="25690"/>
                        <a14:foregroundMark x1="13023" y1="15862" x2="18372" y2="25690"/>
                      </a14:backgroundRemoval>
                    </a14:imgEffect>
                  </a14:imgLayer>
                </a14:imgProps>
              </a:ext>
              <a:ext uri="{28A0092B-C50C-407E-A947-70E740481C1C}">
                <a14:useLocalDpi xmlns:a14="http://schemas.microsoft.com/office/drawing/2010/main" val="0"/>
              </a:ext>
            </a:extLst>
          </a:blip>
          <a:srcRect r="54514" b="50000"/>
          <a:stretch/>
        </p:blipFill>
        <p:spPr bwMode="auto">
          <a:xfrm>
            <a:off x="10370651" y="6244338"/>
            <a:ext cx="1063023" cy="788074"/>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 descr="Vẽ Tay Biểu Tượng Vật Liệu Khí Hậu Tự Nhiên Hình ảnh | Định dạng hình ảnh  PSD 401568414| vn.lovepik.com">
            <a:extLst>
              <a:ext uri="{FF2B5EF4-FFF2-40B4-BE49-F238E27FC236}">
                <a16:creationId xmlns:a16="http://schemas.microsoft.com/office/drawing/2014/main" id="{CB33443D-1957-4384-9200-335459B40729}"/>
              </a:ext>
            </a:extLst>
          </p:cNvPr>
          <p:cNvPicPr>
            <a:picLocks noChangeAspect="1" noChangeArrowheads="1"/>
          </p:cNvPicPr>
          <p:nvPr/>
        </p:nvPicPr>
        <p:blipFill rotWithShape="1">
          <a:blip r:embed="rId8" cstate="hqprint">
            <a:extLst>
              <a:ext uri="{BEBA8EAE-BF5A-486C-A8C5-ECC9F3942E4B}">
                <a14:imgProps xmlns:a14="http://schemas.microsoft.com/office/drawing/2010/main">
                  <a14:imgLayer r:embed="rId9">
                    <a14:imgEffect>
                      <a14:backgroundRemoval t="8276" b="97069" l="4535" r="90000">
                        <a14:foregroundMark x1="7326" y1="63621" x2="7326" y2="63621"/>
                        <a14:foregroundMark x1="15581" y1="25690" x2="15581" y2="25690"/>
                        <a14:foregroundMark x1="11163" y1="15000" x2="11163" y2="15000"/>
                        <a14:foregroundMark x1="11163" y1="11207" x2="13953" y2="8448"/>
                        <a14:foregroundMark x1="71628" y1="18276" x2="71628" y2="18276"/>
                        <a14:foregroundMark x1="68488" y1="17241" x2="68488" y2="17241"/>
                        <a14:foregroundMark x1="70349" y1="15000" x2="85581" y2="17586"/>
                        <a14:foregroundMark x1="85581" y1="17586" x2="66977" y2="24828"/>
                        <a14:foregroundMark x1="66977" y1="24828" x2="60000" y2="19138"/>
                        <a14:foregroundMark x1="78256" y1="33276" x2="80116" y2="49138"/>
                        <a14:foregroundMark x1="85465" y1="13621" x2="87093" y2="23793"/>
                        <a14:foregroundMark x1="81744" y1="77069" x2="70000" y2="78621"/>
                        <a14:foregroundMark x1="70000" y1="78621" x2="75698" y2="69138"/>
                        <a14:foregroundMark x1="81395" y1="89310" x2="81744" y2="91552"/>
                        <a14:foregroundMark x1="81744" y1="90172" x2="81744" y2="90172"/>
                        <a14:foregroundMark x1="78605" y1="93966" x2="77674" y2="93448"/>
                        <a14:foregroundMark x1="75465" y1="92931" x2="75465" y2="92931"/>
                        <a14:foregroundMark x1="73488" y1="85000" x2="73488" y2="85000"/>
                        <a14:foregroundMark x1="73837" y1="88276" x2="73837" y2="88276"/>
                        <a14:foregroundMark x1="69070" y1="97241" x2="69070" y2="97241"/>
                        <a14:foregroundMark x1="69070" y1="91552" x2="69070" y2="91552"/>
                        <a14:foregroundMark x1="67907" y1="89655" x2="67907" y2="89655"/>
                        <a14:foregroundMark x1="67209" y1="88276" x2="67209" y2="88276"/>
                        <a14:foregroundMark x1="66279" y1="86897" x2="66279" y2="86897"/>
                        <a14:foregroundMark x1="63140" y1="93448" x2="63140" y2="93448"/>
                        <a14:foregroundMark x1="62209" y1="89310" x2="62209" y2="89310"/>
                        <a14:foregroundMark x1="62209" y1="89310" x2="62209" y2="89310"/>
                        <a14:foregroundMark x1="63721" y1="83103" x2="63721" y2="83103"/>
                        <a14:foregroundMark x1="63721" y1="83103" x2="63721" y2="83103"/>
                        <a14:foregroundMark x1="69070" y1="95862" x2="69070" y2="95862"/>
                        <a14:foregroundMark x1="70698" y1="93966" x2="70698" y2="93966"/>
                        <a14:foregroundMark x1="79535" y1="85517" x2="79535" y2="85517"/>
                        <a14:foregroundMark x1="79535" y1="85517" x2="79535" y2="85517"/>
                        <a14:foregroundMark x1="83605" y1="87414" x2="83605" y2="87414"/>
                        <a14:foregroundMark x1="83605" y1="87414" x2="83605" y2="87414"/>
                        <a14:foregroundMark x1="85233" y1="95862" x2="85233" y2="95862"/>
                        <a14:foregroundMark x1="85233" y1="95862" x2="85233" y2="95862"/>
                        <a14:foregroundMark x1="65349" y1="85517" x2="65349" y2="85517"/>
                        <a14:foregroundMark x1="65349" y1="85517" x2="65349" y2="85517"/>
                        <a14:foregroundMark x1="22791" y1="13103" x2="22791" y2="13103"/>
                        <a14:foregroundMark x1="19651" y1="11724" x2="19651" y2="11724"/>
                        <a14:foregroundMark x1="20581" y1="9828" x2="20581" y2="9828"/>
                        <a14:foregroundMark x1="4535" y1="23793" x2="4535" y2="23793"/>
                        <a14:foregroundMark x1="4535" y1="20172" x2="4535" y2="20172"/>
                        <a14:foregroundMark x1="28488" y1="28448" x2="28488" y2="28448"/>
                        <a14:foregroundMark x1="25930" y1="23448" x2="29419" y2="17241"/>
                        <a14:foregroundMark x1="34186" y1="21034" x2="26163" y2="31897"/>
                        <a14:foregroundMark x1="26163" y1="31897" x2="36977" y2="38793"/>
                        <a14:foregroundMark x1="14651" y1="23793" x2="14651" y2="23793"/>
                        <a14:foregroundMark x1="11163" y1="25690" x2="11163" y2="25690"/>
                        <a14:foregroundMark x1="13023" y1="15862" x2="18372" y2="25690"/>
                      </a14:backgroundRemoval>
                    </a14:imgEffect>
                  </a14:imgLayer>
                </a14:imgProps>
              </a:ext>
              <a:ext uri="{28A0092B-C50C-407E-A947-70E740481C1C}">
                <a14:useLocalDpi xmlns:a14="http://schemas.microsoft.com/office/drawing/2010/main" val="0"/>
              </a:ext>
            </a:extLst>
          </a:blip>
          <a:srcRect l="59045" t="49109" b="-1"/>
          <a:stretch/>
        </p:blipFill>
        <p:spPr bwMode="auto">
          <a:xfrm>
            <a:off x="11448665" y="6197286"/>
            <a:ext cx="788128" cy="66047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p:cNvPicPr>
            <a:picLocks noChangeAspect="1"/>
          </p:cNvPicPr>
          <p:nvPr/>
        </p:nvPicPr>
        <p:blipFill rotWithShape="1">
          <a:blip r:embed="rId18">
            <a:extLst>
              <a:ext uri="{BEBA8EAE-BF5A-486C-A8C5-ECC9F3942E4B}">
                <a14:imgProps xmlns:a14="http://schemas.microsoft.com/office/drawing/2010/main">
                  <a14:imgLayer r:embed="rId19">
                    <a14:imgEffect>
                      <a14:backgroundRemoval t="10000" b="99722" l="3333" r="98056">
                        <a14:foregroundMark x1="19722" y1="68889" x2="28056" y2="95833"/>
                        <a14:foregroundMark x1="93056" y1="57222" x2="92778" y2="94167"/>
                        <a14:foregroundMark x1="3889" y1="79167" x2="3611" y2="93889"/>
                        <a14:foregroundMark x1="98056" y1="78333" x2="95278" y2="99722"/>
                      </a14:backgroundRemoval>
                    </a14:imgEffect>
                  </a14:imgLayer>
                </a14:imgProps>
              </a:ext>
            </a:extLst>
          </a:blip>
          <a:srcRect t="46350"/>
          <a:stretch/>
        </p:blipFill>
        <p:spPr>
          <a:xfrm>
            <a:off x="202981" y="5055525"/>
            <a:ext cx="3927559" cy="1802238"/>
          </a:xfrm>
          <a:prstGeom prst="rect">
            <a:avLst/>
          </a:prstGeom>
        </p:spPr>
      </p:pic>
      <p:pic>
        <p:nvPicPr>
          <p:cNvPr id="1026" name="Picture 2" descr="Tảng Băng Tải - tảng băng trôi png tải về - Miễn phí trong suốt Màu Xanh  png Tải về."/>
          <p:cNvPicPr>
            <a:picLocks noChangeAspect="1" noChangeArrowheads="1"/>
          </p:cNvPicPr>
          <p:nvPr/>
        </p:nvPicPr>
        <p:blipFill rotWithShape="1">
          <a:blip r:embed="rId20">
            <a:extLst>
              <a:ext uri="{BEBA8EAE-BF5A-486C-A8C5-ECC9F3942E4B}">
                <a14:imgProps xmlns:a14="http://schemas.microsoft.com/office/drawing/2010/main">
                  <a14:imgLayer r:embed="rId21">
                    <a14:imgEffect>
                      <a14:backgroundRemoval t="10000" b="90000" l="5556" r="95556">
                        <a14:foregroundMark x1="5556" y1="50789" x2="5556" y2="50000"/>
                        <a14:foregroundMark x1="95556" y1="52368" x2="95556" y2="52368"/>
                      </a14:backgroundRemoval>
                    </a14:imgEffect>
                  </a14:imgLayer>
                </a14:imgProps>
              </a:ext>
              <a:ext uri="{28A0092B-C50C-407E-A947-70E740481C1C}">
                <a14:useLocalDpi xmlns:a14="http://schemas.microsoft.com/office/drawing/2010/main" val="0"/>
              </a:ext>
            </a:extLst>
          </a:blip>
          <a:srcRect t="19561" b="22807"/>
          <a:stretch/>
        </p:blipFill>
        <p:spPr bwMode="auto">
          <a:xfrm>
            <a:off x="1407596" y="2631460"/>
            <a:ext cx="2896273" cy="950207"/>
          </a:xfrm>
          <a:prstGeom prst="rect">
            <a:avLst/>
          </a:prstGeom>
          <a:noFill/>
          <a:extLst>
            <a:ext uri="{909E8E84-426E-40DD-AFC4-6F175D3DCCD1}">
              <a14:hiddenFill xmlns:a14="http://schemas.microsoft.com/office/drawing/2010/main">
                <a:solidFill>
                  <a:srgbClr val="FFFFFF"/>
                </a:solidFill>
              </a14:hiddenFill>
            </a:ext>
          </a:extLst>
        </p:spPr>
      </p:pic>
      <p:sp>
        <p:nvSpPr>
          <p:cNvPr id="46" name="Rectangle 45"/>
          <p:cNvSpPr/>
          <p:nvPr/>
        </p:nvSpPr>
        <p:spPr>
          <a:xfrm>
            <a:off x="68205" y="2993814"/>
            <a:ext cx="4197110" cy="587853"/>
          </a:xfrm>
          <a:prstGeom prst="rect">
            <a:avLst/>
          </a:prstGeom>
        </p:spPr>
        <p:txBody>
          <a:bodyPr wrap="square">
            <a:spAutoFit/>
          </a:bodyPr>
          <a:lstStyle/>
          <a:p>
            <a:pPr algn="just">
              <a:lnSpc>
                <a:spcPct val="115000"/>
              </a:lnSpc>
            </a:pP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Giá</a:t>
            </a:r>
            <a:r>
              <a:rPr lang="en-US" sz="2800" b="1" dirty="0" smtClean="0">
                <a:latin typeface="#9Slide03 SFU Futura_12" panose="020B0604020202020204" charset="0"/>
                <a:ea typeface="Tahoma" panose="020B0604030504040204" pitchFamily="34" charset="0"/>
              </a:rPr>
              <a:t> </a:t>
            </a:r>
            <a:r>
              <a:rPr lang="en-US" sz="2800" b="1" dirty="0" err="1">
                <a:latin typeface="#9Slide03 SFU Futura_12" panose="020B0604020202020204" charset="0"/>
                <a:ea typeface="Tahoma" panose="020B0604030504040204" pitchFamily="34" charset="0"/>
              </a:rPr>
              <a:t>lạnh</a:t>
            </a:r>
            <a:r>
              <a:rPr lang="en-US" sz="2800" b="1" dirty="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tuyết</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bao</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phủ</a:t>
            </a:r>
            <a:endParaRPr lang="en-US" sz="2800" b="1" dirty="0">
              <a:latin typeface="#9Slide03 SFU Futura_12" panose="020B0604020202020204" charset="0"/>
              <a:ea typeface="Tahoma" panose="020B0604030504040204" pitchFamily="34" charset="0"/>
            </a:endParaRPr>
          </a:p>
        </p:txBody>
      </p:sp>
      <p:graphicFrame>
        <p:nvGraphicFramePr>
          <p:cNvPr id="47" name="Table 46"/>
          <p:cNvGraphicFramePr>
            <a:graphicFrameLocks noGrp="1"/>
          </p:cNvGraphicFramePr>
          <p:nvPr>
            <p:extLst>
              <p:ext uri="{D42A27DB-BD31-4B8C-83A1-F6EECF244321}">
                <p14:modId xmlns:p14="http://schemas.microsoft.com/office/powerpoint/2010/main" val="407118274"/>
              </p:ext>
            </p:extLst>
          </p:nvPr>
        </p:nvGraphicFramePr>
        <p:xfrm>
          <a:off x="106759" y="2468010"/>
          <a:ext cx="3553759" cy="420624"/>
        </p:xfrm>
        <a:graphic>
          <a:graphicData uri="http://schemas.openxmlformats.org/drawingml/2006/table">
            <a:tbl>
              <a:tblPr>
                <a:tableStyleId>{5C22544A-7EE6-4342-B048-85BDC9FD1C3A}</a:tableStyleId>
              </a:tblPr>
              <a:tblGrid>
                <a:gridCol w="3553759">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400" b="1" dirty="0" smtClean="0">
                          <a:solidFill>
                            <a:srgbClr val="002060"/>
                          </a:solidFill>
                          <a:effectLst/>
                          <a:latin typeface="#9Slide03 SFU Futura_12" panose="020B0604020202020204" charset="0"/>
                        </a:rPr>
                        <a:t>- </a:t>
                      </a:r>
                      <a:r>
                        <a:rPr lang="en-US" sz="2400" b="1" dirty="0" err="1" smtClean="0">
                          <a:effectLst/>
                          <a:latin typeface="#9Slide03 SFU Futura_12" panose="020B0604020202020204" charset="0"/>
                          <a:ea typeface="Tahoma" panose="020B0604030504040204" pitchFamily="34" charset="0"/>
                        </a:rPr>
                        <a:t>Khí</a:t>
                      </a:r>
                      <a:r>
                        <a:rPr lang="en-US" sz="2400" b="1" baseline="0" dirty="0" smtClean="0">
                          <a:effectLst/>
                          <a:latin typeface="#9Slide03 SFU Futura_12" panose="020B0604020202020204" charset="0"/>
                          <a:ea typeface="Tahoma" panose="020B0604030504040204" pitchFamily="34" charset="0"/>
                        </a:rPr>
                        <a:t> </a:t>
                      </a:r>
                      <a:r>
                        <a:rPr lang="en-US" sz="2400" b="1" baseline="0" dirty="0" err="1" smtClean="0">
                          <a:effectLst/>
                          <a:latin typeface="#9Slide03 SFU Futura_12" panose="020B0604020202020204" charset="0"/>
                          <a:ea typeface="Tahoma" panose="020B0604030504040204" pitchFamily="34" charset="0"/>
                        </a:rPr>
                        <a:t>hậu</a:t>
                      </a:r>
                      <a:r>
                        <a:rPr lang="en-US" sz="2400" b="1" baseline="0" dirty="0" smtClean="0">
                          <a:effectLst/>
                          <a:latin typeface="#9Slide03 SFU Futura_12" panose="020B0604020202020204" charset="0"/>
                          <a:ea typeface="Tahoma" panose="020B0604030504040204" pitchFamily="34" charset="0"/>
                        </a:rPr>
                        <a:t> </a:t>
                      </a:r>
                      <a:r>
                        <a:rPr lang="en-US" sz="2400" b="1" baseline="0" dirty="0" err="1" smtClean="0">
                          <a:effectLst/>
                          <a:latin typeface="#9Slide03 SFU Futura_12" panose="020B0604020202020204" charset="0"/>
                          <a:ea typeface="Tahoma" panose="020B0604030504040204" pitchFamily="34" charset="0"/>
                        </a:rPr>
                        <a:t>cực</a:t>
                      </a:r>
                      <a:r>
                        <a:rPr lang="en-US" sz="2400" b="1" baseline="0" dirty="0" smtClean="0">
                          <a:effectLst/>
                          <a:latin typeface="#9Slide03 SFU Futura_12" panose="020B0604020202020204" charset="0"/>
                          <a:ea typeface="Tahoma" panose="020B0604030504040204" pitchFamily="34" charset="0"/>
                        </a:rPr>
                        <a:t> </a:t>
                      </a:r>
                      <a:r>
                        <a:rPr lang="en-US" sz="2400" b="1" baseline="0" dirty="0" err="1" smtClean="0">
                          <a:effectLst/>
                          <a:latin typeface="#9Slide03 SFU Futura_12" panose="020B0604020202020204" charset="0"/>
                          <a:ea typeface="Tahoma" panose="020B0604030504040204" pitchFamily="34" charset="0"/>
                        </a:rPr>
                        <a:t>và</a:t>
                      </a:r>
                      <a:r>
                        <a:rPr lang="en-US" sz="2400" b="1" baseline="0" dirty="0" smtClean="0">
                          <a:effectLst/>
                          <a:latin typeface="#9Slide03 SFU Futura_12" panose="020B0604020202020204" charset="0"/>
                          <a:ea typeface="Tahoma" panose="020B0604030504040204" pitchFamily="34" charset="0"/>
                        </a:rPr>
                        <a:t> </a:t>
                      </a:r>
                      <a:r>
                        <a:rPr lang="en-US" sz="2400" b="1" baseline="0" dirty="0" err="1" smtClean="0">
                          <a:effectLst/>
                          <a:latin typeface="#9Slide03 SFU Futura_12" panose="020B0604020202020204" charset="0"/>
                          <a:ea typeface="Tahoma" panose="020B0604030504040204" pitchFamily="34" charset="0"/>
                        </a:rPr>
                        <a:t>cận</a:t>
                      </a:r>
                      <a:r>
                        <a:rPr lang="en-US" sz="2400" b="1" baseline="0" dirty="0" smtClean="0">
                          <a:effectLst/>
                          <a:latin typeface="#9Slide03 SFU Futura_12" panose="020B0604020202020204" charset="0"/>
                          <a:ea typeface="Tahoma" panose="020B0604030504040204" pitchFamily="34" charset="0"/>
                        </a:rPr>
                        <a:t> </a:t>
                      </a:r>
                      <a:r>
                        <a:rPr lang="en-US" sz="2400" b="1" baseline="0" dirty="0" err="1" smtClean="0">
                          <a:effectLst/>
                          <a:latin typeface="#9Slide03 SFU Futura_12" panose="020B0604020202020204" charset="0"/>
                          <a:ea typeface="Tahoma" panose="020B0604030504040204" pitchFamily="34" charset="0"/>
                        </a:rPr>
                        <a:t>cực</a:t>
                      </a:r>
                      <a:endParaRPr lang="en-US" sz="2400" b="1" dirty="0" smtClean="0">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graphicFrame>
        <p:nvGraphicFramePr>
          <p:cNvPr id="37" name="Table 36"/>
          <p:cNvGraphicFramePr>
            <a:graphicFrameLocks noGrp="1"/>
          </p:cNvGraphicFramePr>
          <p:nvPr>
            <p:extLst>
              <p:ext uri="{D42A27DB-BD31-4B8C-83A1-F6EECF244321}">
                <p14:modId xmlns:p14="http://schemas.microsoft.com/office/powerpoint/2010/main" val="2481213386"/>
              </p:ext>
            </p:extLst>
          </p:nvPr>
        </p:nvGraphicFramePr>
        <p:xfrm>
          <a:off x="4421385" y="5101565"/>
          <a:ext cx="5634707" cy="701040"/>
        </p:xfrm>
        <a:graphic>
          <a:graphicData uri="http://schemas.openxmlformats.org/drawingml/2006/table">
            <a:tbl>
              <a:tblPr>
                <a:tableStyleId>{5C22544A-7EE6-4342-B048-85BDC9FD1C3A}</a:tableStyleId>
              </a:tblPr>
              <a:tblGrid>
                <a:gridCol w="5634707">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000" b="1" baseline="0" dirty="0" smtClean="0">
                          <a:solidFill>
                            <a:srgbClr val="2B8D3A"/>
                          </a:solidFill>
                          <a:effectLst/>
                          <a:latin typeface="#9Slide03 SFU Futura_12" panose="020B0604020202020204" charset="0"/>
                          <a:sym typeface="Wingdings" panose="05000000000000000000" pitchFamily="2" charset="2"/>
                        </a:rPr>
                        <a:t>+ </a:t>
                      </a:r>
                      <a:r>
                        <a:rPr lang="en-US" sz="2000" b="1" baseline="0" dirty="0" err="1" smtClean="0">
                          <a:solidFill>
                            <a:srgbClr val="2B8D3A"/>
                          </a:solidFill>
                          <a:effectLst/>
                          <a:latin typeface="#9Slide03 SFU Futura_12" panose="020B0604020202020204" charset="0"/>
                          <a:sym typeface="Wingdings" panose="05000000000000000000" pitchFamily="2" charset="2"/>
                        </a:rPr>
                        <a:t>Phía</a:t>
                      </a:r>
                      <a:r>
                        <a:rPr lang="en-US" sz="2000" b="1" baseline="0" dirty="0" smtClean="0">
                          <a:solidFill>
                            <a:srgbClr val="2B8D3A"/>
                          </a:solidFill>
                          <a:effectLst/>
                          <a:latin typeface="#9Slide03 SFU Futura_12" panose="020B0604020202020204" charset="0"/>
                          <a:sym typeface="Wingdings" panose="05000000000000000000" pitchFamily="2" charset="2"/>
                        </a:rPr>
                        <a:t> </a:t>
                      </a:r>
                      <a:r>
                        <a:rPr lang="en-US" sz="2000" b="1" baseline="0" dirty="0" err="1" smtClean="0">
                          <a:solidFill>
                            <a:srgbClr val="2B8D3A"/>
                          </a:solidFill>
                          <a:effectLst/>
                          <a:latin typeface="#9Slide03 SFU Futura_12" panose="020B0604020202020204" charset="0"/>
                          <a:sym typeface="Wingdings" panose="05000000000000000000" pitchFamily="2" charset="2"/>
                        </a:rPr>
                        <a:t>nam</a:t>
                      </a:r>
                      <a:r>
                        <a:rPr lang="en-US" sz="2000" b="1" baseline="0" dirty="0" smtClean="0">
                          <a:solidFill>
                            <a:srgbClr val="2B8D3A"/>
                          </a:solidFill>
                          <a:effectLst/>
                          <a:latin typeface="#9Slide03 SFU Futura_12" panose="020B0604020202020204" charset="0"/>
                          <a:sym typeface="Wingdings" panose="05000000000000000000" pitchFamily="2" charset="2"/>
                        </a:rPr>
                        <a:t>: </a:t>
                      </a:r>
                      <a:r>
                        <a:rPr lang="en-US" sz="2000" b="1" baseline="0" dirty="0" err="1" smtClean="0">
                          <a:solidFill>
                            <a:srgbClr val="2B8D3A"/>
                          </a:solidFill>
                          <a:effectLst/>
                          <a:latin typeface="#9Slide03 SFU Futura_12" panose="020B0604020202020204" charset="0"/>
                          <a:sym typeface="Wingdings" panose="05000000000000000000" pitchFamily="2" charset="2"/>
                        </a:rPr>
                        <a:t>khí</a:t>
                      </a:r>
                      <a:r>
                        <a:rPr lang="en-US" sz="2000" b="1" baseline="0" dirty="0" smtClean="0">
                          <a:solidFill>
                            <a:srgbClr val="2B8D3A"/>
                          </a:solidFill>
                          <a:effectLst/>
                          <a:latin typeface="#9Slide03 SFU Futura_12" panose="020B0604020202020204" charset="0"/>
                          <a:sym typeface="Wingdings" panose="05000000000000000000" pitchFamily="2" charset="2"/>
                        </a:rPr>
                        <a:t> </a:t>
                      </a:r>
                      <a:r>
                        <a:rPr lang="en-US" sz="2000" b="1" baseline="0" dirty="0" err="1" smtClean="0">
                          <a:solidFill>
                            <a:srgbClr val="2B8D3A"/>
                          </a:solidFill>
                          <a:effectLst/>
                          <a:latin typeface="#9Slide03 SFU Futura_12" panose="020B0604020202020204" charset="0"/>
                          <a:sym typeface="Wingdings" panose="05000000000000000000" pitchFamily="2" charset="2"/>
                        </a:rPr>
                        <a:t>hậu</a:t>
                      </a:r>
                      <a:r>
                        <a:rPr lang="en-US" sz="2000" b="1" baseline="0" dirty="0" smtClean="0">
                          <a:solidFill>
                            <a:srgbClr val="2B8D3A"/>
                          </a:solidFill>
                          <a:effectLst/>
                          <a:latin typeface="#9Slide03 SFU Futura_12" panose="020B0604020202020204" charset="0"/>
                          <a:sym typeface="Wingdings" panose="05000000000000000000" pitchFamily="2" charset="2"/>
                        </a:rPr>
                        <a:t> </a:t>
                      </a:r>
                      <a:r>
                        <a:rPr lang="en-US" sz="2000" b="1" baseline="0" dirty="0" err="1" smtClean="0">
                          <a:solidFill>
                            <a:srgbClr val="2B8D3A"/>
                          </a:solidFill>
                          <a:effectLst/>
                          <a:latin typeface="#9Slide03 SFU Futura_12" panose="020B0604020202020204" charset="0"/>
                          <a:sym typeface="Wingdings" panose="05000000000000000000" pitchFamily="2" charset="2"/>
                        </a:rPr>
                        <a:t>cận</a:t>
                      </a:r>
                      <a:r>
                        <a:rPr lang="en-US" sz="2000" b="1" baseline="0" dirty="0" smtClean="0">
                          <a:solidFill>
                            <a:srgbClr val="2B8D3A"/>
                          </a:solidFill>
                          <a:effectLst/>
                          <a:latin typeface="#9Slide03 SFU Futura_12" panose="020B0604020202020204" charset="0"/>
                          <a:sym typeface="Wingdings" panose="05000000000000000000" pitchFamily="2" charset="2"/>
                        </a:rPr>
                        <a:t> </a:t>
                      </a:r>
                      <a:r>
                        <a:rPr lang="en-US" sz="2000" b="1" baseline="0" dirty="0" err="1" smtClean="0">
                          <a:solidFill>
                            <a:srgbClr val="2B8D3A"/>
                          </a:solidFill>
                          <a:effectLst/>
                          <a:latin typeface="#9Slide03 SFU Futura_12" panose="020B0604020202020204" charset="0"/>
                          <a:sym typeface="Wingdings" panose="05000000000000000000" pitchFamily="2" charset="2"/>
                        </a:rPr>
                        <a:t>nhiệt</a:t>
                      </a:r>
                      <a:r>
                        <a:rPr lang="en-US" sz="2000" b="1" baseline="0" dirty="0" smtClean="0">
                          <a:solidFill>
                            <a:srgbClr val="2B8D3A"/>
                          </a:solidFill>
                          <a:effectLst/>
                          <a:latin typeface="#9Slide03 SFU Futura_12" panose="020B0604020202020204" charset="0"/>
                          <a:sym typeface="Wingdings" panose="05000000000000000000" pitchFamily="2" charset="2"/>
                        </a:rPr>
                        <a:t> </a:t>
                      </a:r>
                      <a:r>
                        <a:rPr lang="en-US" sz="2000" b="1" baseline="0" dirty="0" err="1" smtClean="0">
                          <a:solidFill>
                            <a:srgbClr val="2B8D3A"/>
                          </a:solidFill>
                          <a:effectLst/>
                          <a:latin typeface="#9Slide03 SFU Futura_12" panose="020B0604020202020204" charset="0"/>
                          <a:sym typeface="Wingdings" panose="05000000000000000000" pitchFamily="2" charset="2"/>
                        </a:rPr>
                        <a:t>đới</a:t>
                      </a:r>
                      <a:r>
                        <a:rPr lang="en-US" sz="2000" b="1" baseline="0" dirty="0" smtClean="0">
                          <a:solidFill>
                            <a:srgbClr val="2B8D3A"/>
                          </a:solidFill>
                          <a:effectLst/>
                          <a:latin typeface="#9Slide03 SFU Futura_12" panose="020B0604020202020204" charset="0"/>
                          <a:sym typeface="Wingdings" panose="05000000000000000000" pitchFamily="2" charset="2"/>
                        </a:rPr>
                        <a:t> </a:t>
                      </a:r>
                      <a:r>
                        <a:rPr lang="en-US" sz="2000" b="1" baseline="0" dirty="0" err="1" smtClean="0">
                          <a:solidFill>
                            <a:srgbClr val="2B8D3A"/>
                          </a:solidFill>
                          <a:effectLst/>
                          <a:latin typeface="#9Slide03 SFU Futura_12" panose="020B0604020202020204" charset="0"/>
                          <a:sym typeface="Wingdings" panose="05000000000000000000" pitchFamily="2" charset="2"/>
                        </a:rPr>
                        <a:t>trung</a:t>
                      </a:r>
                      <a:r>
                        <a:rPr lang="en-US" sz="2000" b="1" baseline="0" dirty="0" smtClean="0">
                          <a:solidFill>
                            <a:srgbClr val="2B8D3A"/>
                          </a:solidFill>
                          <a:effectLst/>
                          <a:latin typeface="#9Slide03 SFU Futura_12" panose="020B0604020202020204" charset="0"/>
                          <a:sym typeface="Wingdings" panose="05000000000000000000" pitchFamily="2" charset="2"/>
                        </a:rPr>
                        <a:t> </a:t>
                      </a:r>
                      <a:r>
                        <a:rPr lang="en-US" sz="2000" b="1" baseline="0" dirty="0" err="1" smtClean="0">
                          <a:solidFill>
                            <a:srgbClr val="2B8D3A"/>
                          </a:solidFill>
                          <a:effectLst/>
                          <a:latin typeface="#9Slide03 SFU Futura_12" panose="020B0604020202020204" charset="0"/>
                          <a:sym typeface="Wingdings" panose="05000000000000000000" pitchFamily="2" charset="2"/>
                        </a:rPr>
                        <a:t>hải</a:t>
                      </a:r>
                      <a:r>
                        <a:rPr lang="en-US" sz="2000" b="1" baseline="0" dirty="0" smtClean="0">
                          <a:solidFill>
                            <a:srgbClr val="2B8D3A"/>
                          </a:solidFill>
                          <a:effectLst/>
                          <a:latin typeface="#9Slide03 SFU Futura_12" panose="020B0604020202020204" charset="0"/>
                          <a:sym typeface="Wingdings" panose="05000000000000000000" pitchFamily="2" charset="2"/>
                        </a:rPr>
                        <a:t>. </a:t>
                      </a:r>
                      <a:r>
                        <a:rPr lang="en-US" sz="2000" b="1" baseline="0" dirty="0" err="1" smtClean="0">
                          <a:solidFill>
                            <a:srgbClr val="2B8D3A"/>
                          </a:solidFill>
                          <a:effectLst/>
                          <a:latin typeface="#9Slide03 SFU Futura_12" panose="020B0604020202020204" charset="0"/>
                          <a:sym typeface="Wingdings" panose="05000000000000000000" pitchFamily="2" charset="2"/>
                        </a:rPr>
                        <a:t>Rừng</a:t>
                      </a:r>
                      <a:r>
                        <a:rPr lang="en-US" sz="2000" b="1" baseline="0" dirty="0" smtClean="0">
                          <a:solidFill>
                            <a:srgbClr val="2B8D3A"/>
                          </a:solidFill>
                          <a:effectLst/>
                          <a:latin typeface="#9Slide03 SFU Futura_12" panose="020B0604020202020204" charset="0"/>
                          <a:sym typeface="Wingdings" panose="05000000000000000000" pitchFamily="2" charset="2"/>
                        </a:rPr>
                        <a:t> </a:t>
                      </a:r>
                      <a:r>
                        <a:rPr lang="en-US" sz="2000" b="1" baseline="0" dirty="0" err="1" smtClean="0">
                          <a:solidFill>
                            <a:srgbClr val="2B8D3A"/>
                          </a:solidFill>
                          <a:effectLst/>
                          <a:latin typeface="#9Slide03 SFU Futura_12" panose="020B0604020202020204" charset="0"/>
                          <a:sym typeface="Wingdings" panose="05000000000000000000" pitchFamily="2" charset="2"/>
                        </a:rPr>
                        <a:t>và</a:t>
                      </a:r>
                      <a:r>
                        <a:rPr lang="en-US" sz="2000" b="1" baseline="0" dirty="0" smtClean="0">
                          <a:solidFill>
                            <a:srgbClr val="2B8D3A"/>
                          </a:solidFill>
                          <a:effectLst/>
                          <a:latin typeface="#9Slide03 SFU Futura_12" panose="020B0604020202020204" charset="0"/>
                          <a:sym typeface="Wingdings" panose="05000000000000000000" pitchFamily="2" charset="2"/>
                        </a:rPr>
                        <a:t> </a:t>
                      </a:r>
                      <a:r>
                        <a:rPr lang="en-US" sz="2000" b="1" baseline="0" dirty="0" err="1" smtClean="0">
                          <a:solidFill>
                            <a:srgbClr val="2B8D3A"/>
                          </a:solidFill>
                          <a:effectLst/>
                          <a:latin typeface="#9Slide03 SFU Futura_12" panose="020B0604020202020204" charset="0"/>
                          <a:sym typeface="Wingdings" panose="05000000000000000000" pitchFamily="2" charset="2"/>
                        </a:rPr>
                        <a:t>cây</a:t>
                      </a:r>
                      <a:r>
                        <a:rPr lang="en-US" sz="2000" b="1" baseline="0" dirty="0" smtClean="0">
                          <a:solidFill>
                            <a:srgbClr val="2B8D3A"/>
                          </a:solidFill>
                          <a:effectLst/>
                          <a:latin typeface="#9Slide03 SFU Futura_12" panose="020B0604020202020204" charset="0"/>
                          <a:sym typeface="Wingdings" panose="05000000000000000000" pitchFamily="2" charset="2"/>
                        </a:rPr>
                        <a:t> </a:t>
                      </a:r>
                      <a:r>
                        <a:rPr lang="en-US" sz="2000" b="1" baseline="0" dirty="0" err="1" smtClean="0">
                          <a:solidFill>
                            <a:srgbClr val="2B8D3A"/>
                          </a:solidFill>
                          <a:effectLst/>
                          <a:latin typeface="#9Slide03 SFU Futura_12" panose="020B0604020202020204" charset="0"/>
                          <a:sym typeface="Wingdings" panose="05000000000000000000" pitchFamily="2" charset="2"/>
                        </a:rPr>
                        <a:t>bụi</a:t>
                      </a:r>
                      <a:r>
                        <a:rPr lang="en-US" sz="2000" b="1" baseline="0" dirty="0" smtClean="0">
                          <a:solidFill>
                            <a:srgbClr val="2B8D3A"/>
                          </a:solidFill>
                          <a:effectLst/>
                          <a:latin typeface="#9Slide03 SFU Futura_12" panose="020B0604020202020204" charset="0"/>
                          <a:sym typeface="Wingdings" panose="05000000000000000000" pitchFamily="2" charset="2"/>
                        </a:rPr>
                        <a:t> </a:t>
                      </a:r>
                      <a:r>
                        <a:rPr lang="en-US" sz="2000" b="1" baseline="0" dirty="0" err="1" smtClean="0">
                          <a:solidFill>
                            <a:srgbClr val="2B8D3A"/>
                          </a:solidFill>
                          <a:effectLst/>
                          <a:latin typeface="#9Slide03 SFU Futura_12" panose="020B0604020202020204" charset="0"/>
                          <a:sym typeface="Wingdings" panose="05000000000000000000" pitchFamily="2" charset="2"/>
                        </a:rPr>
                        <a:t>lá</a:t>
                      </a:r>
                      <a:r>
                        <a:rPr lang="en-US" sz="2000" b="1" baseline="0" dirty="0" smtClean="0">
                          <a:solidFill>
                            <a:srgbClr val="2B8D3A"/>
                          </a:solidFill>
                          <a:effectLst/>
                          <a:latin typeface="#9Slide03 SFU Futura_12" panose="020B0604020202020204" charset="0"/>
                          <a:sym typeface="Wingdings" panose="05000000000000000000" pitchFamily="2" charset="2"/>
                        </a:rPr>
                        <a:t> </a:t>
                      </a:r>
                      <a:r>
                        <a:rPr lang="en-US" sz="2000" b="1" baseline="0" dirty="0" err="1" smtClean="0">
                          <a:solidFill>
                            <a:srgbClr val="2B8D3A"/>
                          </a:solidFill>
                          <a:effectLst/>
                          <a:latin typeface="#9Slide03 SFU Futura_12" panose="020B0604020202020204" charset="0"/>
                          <a:sym typeface="Wingdings" panose="05000000000000000000" pitchFamily="2" charset="2"/>
                        </a:rPr>
                        <a:t>cứng</a:t>
                      </a:r>
                      <a:r>
                        <a:rPr lang="en-US" sz="2000" b="1" baseline="0" dirty="0" smtClean="0">
                          <a:solidFill>
                            <a:srgbClr val="2B8D3A"/>
                          </a:solidFill>
                          <a:effectLst/>
                          <a:latin typeface="#9Slide03 SFU Futura_12" panose="020B0604020202020204" charset="0"/>
                          <a:sym typeface="Wingdings" panose="05000000000000000000" pitchFamily="2" charset="2"/>
                        </a:rPr>
                        <a:t> </a:t>
                      </a:r>
                      <a:r>
                        <a:rPr lang="en-US" sz="2000" b="1" baseline="0" dirty="0" err="1" smtClean="0">
                          <a:solidFill>
                            <a:srgbClr val="2B8D3A"/>
                          </a:solidFill>
                          <a:effectLst/>
                          <a:latin typeface="#9Slide03 SFU Futura_12" panose="020B0604020202020204" charset="0"/>
                          <a:sym typeface="Wingdings" panose="05000000000000000000" pitchFamily="2" charset="2"/>
                        </a:rPr>
                        <a:t>phát</a:t>
                      </a:r>
                      <a:r>
                        <a:rPr lang="en-US" sz="2000" b="1" baseline="0" dirty="0" smtClean="0">
                          <a:solidFill>
                            <a:srgbClr val="2B8D3A"/>
                          </a:solidFill>
                          <a:effectLst/>
                          <a:latin typeface="#9Slide03 SFU Futura_12" panose="020B0604020202020204" charset="0"/>
                          <a:sym typeface="Wingdings" panose="05000000000000000000" pitchFamily="2" charset="2"/>
                        </a:rPr>
                        <a:t> </a:t>
                      </a:r>
                      <a:r>
                        <a:rPr lang="en-US" sz="2000" b="1" baseline="0" dirty="0" err="1" smtClean="0">
                          <a:solidFill>
                            <a:srgbClr val="2B8D3A"/>
                          </a:solidFill>
                          <a:effectLst/>
                          <a:latin typeface="#9Slide03 SFU Futura_12" panose="020B0604020202020204" charset="0"/>
                          <a:sym typeface="Wingdings" panose="05000000000000000000" pitchFamily="2" charset="2"/>
                        </a:rPr>
                        <a:t>triển</a:t>
                      </a:r>
                      <a:endParaRPr lang="en-US" sz="2000" b="1" dirty="0" smtClean="0">
                        <a:solidFill>
                          <a:srgbClr val="2B8D3A"/>
                        </a:solidFill>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spTree>
    <p:extLst>
      <p:ext uri="{BB962C8B-B14F-4D97-AF65-F5344CB8AC3E}">
        <p14:creationId xmlns:p14="http://schemas.microsoft.com/office/powerpoint/2010/main" val="937218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500"/>
                                        <p:tgtEl>
                                          <p:spTgt spid="47"/>
                                        </p:tgtEl>
                                      </p:cBhvr>
                                    </p:animEffect>
                                  </p:childTnLst>
                                </p:cTn>
                              </p:par>
                              <p:par>
                                <p:cTn id="27" presetID="10" presetClass="entr" presetSubtype="0" fill="hold" nodeType="withEffect">
                                  <p:stCondLst>
                                    <p:cond delay="0"/>
                                  </p:stCondLst>
                                  <p:childTnLst>
                                    <p:set>
                                      <p:cBhvr>
                                        <p:cTn id="28" dur="1" fill="hold">
                                          <p:stCondLst>
                                            <p:cond delay="0"/>
                                          </p:stCondLst>
                                        </p:cTn>
                                        <p:tgtEl>
                                          <p:spTgt spid="1026"/>
                                        </p:tgtEl>
                                        <p:attrNameLst>
                                          <p:attrName>style.visibility</p:attrName>
                                        </p:attrNameLst>
                                      </p:cBhvr>
                                      <p:to>
                                        <p:strVal val="visible"/>
                                      </p:to>
                                    </p:set>
                                    <p:animEffect transition="in" filter="fade">
                                      <p:cBhvr>
                                        <p:cTn id="29" dur="500"/>
                                        <p:tgtEl>
                                          <p:spTgt spid="102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par>
                                <p:cTn id="56" presetID="10" presetClass="entr" presetSubtype="0" fill="hold" nodeType="with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500"/>
                                        <p:tgtEl>
                                          <p:spTgt spid="39"/>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500"/>
                                        <p:tgtEl>
                                          <p:spTgt spid="32"/>
                                        </p:tgtEl>
                                      </p:cBhvr>
                                    </p:animEffect>
                                  </p:childTnLst>
                                </p:cTn>
                              </p:par>
                              <p:par>
                                <p:cTn id="64" presetID="10" presetClass="entr" presetSubtype="0" fill="hold" nodeType="with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fade">
                                      <p:cBhvr>
                                        <p:cTn id="66" dur="500"/>
                                        <p:tgtEl>
                                          <p:spTgt spid="38"/>
                                        </p:tgtEl>
                                      </p:cBhvr>
                                    </p:animEffect>
                                  </p:childTnLst>
                                </p:cTn>
                              </p:par>
                              <p:par>
                                <p:cTn id="67" presetID="10" presetClass="entr" presetSubtype="0" fill="hold" nodeType="with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37"/>
                                        </p:tgtEl>
                                        <p:attrNameLst>
                                          <p:attrName>style.visibility</p:attrName>
                                        </p:attrNameLst>
                                      </p:cBhvr>
                                      <p:to>
                                        <p:strVal val="visible"/>
                                      </p:to>
                                    </p:set>
                                    <p:animEffect transition="in" filter="fade">
                                      <p:cBhvr>
                                        <p:cTn id="74" dur="500"/>
                                        <p:tgtEl>
                                          <p:spTgt spid="37"/>
                                        </p:tgtEl>
                                      </p:cBhvr>
                                    </p:animEffect>
                                  </p:childTnLst>
                                </p:cTn>
                              </p:par>
                              <p:par>
                                <p:cTn id="75" presetID="10" presetClass="entr" presetSubtype="0" fill="hold" nodeType="with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500"/>
                                        <p:tgtEl>
                                          <p:spTgt spid="35"/>
                                        </p:tgtEl>
                                      </p:cBhvr>
                                    </p:animEffect>
                                  </p:childTnLst>
                                </p:cTn>
                              </p:par>
                              <p:par>
                                <p:cTn id="83" presetID="10" presetClass="entr" presetSubtype="0" fill="hold" nodeType="with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fade">
                                      <p:cBhvr>
                                        <p:cTn id="85" dur="500"/>
                                        <p:tgtEl>
                                          <p:spTgt spid="42"/>
                                        </p:tgtEl>
                                      </p:cBhvr>
                                    </p:animEffect>
                                  </p:childTnLst>
                                </p:cTn>
                              </p:par>
                              <p:par>
                                <p:cTn id="86" presetID="10" presetClass="entr" presetSubtype="0" fill="hold" nodeType="with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201025" y="2927294"/>
            <a:ext cx="3952631" cy="757130"/>
          </a:xfrm>
          <a:prstGeom prst="rect">
            <a:avLst/>
          </a:prstGeom>
        </p:spPr>
        <p:txBody>
          <a:bodyPr wrap="square">
            <a:spAutoFit/>
          </a:bodyPr>
          <a:lstStyle/>
          <a:p>
            <a:pPr algn="ctr">
              <a:lnSpc>
                <a:spcPct val="120000"/>
              </a:lnSpc>
            </a:pPr>
            <a:r>
              <a:rPr lang="en-US" sz="3600" b="1" dirty="0" err="1" smtClean="0">
                <a:solidFill>
                  <a:srgbClr val="2BCD15"/>
                </a:solidFill>
                <a:latin typeface="#9Slide03 SFU Futura_12" panose="020B0604020202020204" charset="0"/>
                <a:ea typeface="Tahoma" panose="020B0604030504040204" pitchFamily="34" charset="0"/>
                <a:cs typeface="Times New Roman" panose="02020603050405020304" pitchFamily="18" charset="0"/>
              </a:rPr>
              <a:t>Cung</a:t>
            </a:r>
            <a:r>
              <a:rPr lang="en-US" sz="3600" b="1" dirty="0" smtClean="0">
                <a:solidFill>
                  <a:srgbClr val="2BCD15"/>
                </a:solidFill>
                <a:latin typeface="#9Slide03 SFU Futura_12" panose="020B0604020202020204" charset="0"/>
                <a:ea typeface="Tahoma" panose="020B0604030504040204" pitchFamily="34" charset="0"/>
                <a:cs typeface="Times New Roman" panose="02020603050405020304" pitchFamily="18" charset="0"/>
              </a:rPr>
              <a:t> </a:t>
            </a:r>
            <a:r>
              <a:rPr lang="en-US" sz="3600" b="1" dirty="0" err="1">
                <a:solidFill>
                  <a:srgbClr val="2BCD15"/>
                </a:solidFill>
                <a:latin typeface="#9Slide03 SFU Futura_12" panose="020B0604020202020204" charset="0"/>
                <a:ea typeface="Tahoma" panose="020B0604030504040204" pitchFamily="34" charset="0"/>
                <a:cs typeface="Times New Roman" panose="02020603050405020304" pitchFamily="18" charset="0"/>
              </a:rPr>
              <a:t>điện</a:t>
            </a:r>
            <a:r>
              <a:rPr lang="en-US" sz="3600" b="1" dirty="0">
                <a:solidFill>
                  <a:srgbClr val="2BCD15"/>
                </a:solidFill>
                <a:latin typeface="#9Slide03 SFU Futura_12" panose="020B0604020202020204" charset="0"/>
                <a:ea typeface="Tahoma" panose="020B0604030504040204" pitchFamily="34" charset="0"/>
                <a:cs typeface="Times New Roman" panose="02020603050405020304" pitchFamily="18" charset="0"/>
              </a:rPr>
              <a:t> Kremlin </a:t>
            </a:r>
            <a:endParaRPr lang="en-US" sz="3600" b="1" dirty="0">
              <a:solidFill>
                <a:srgbClr val="2BCD15"/>
              </a:solidFill>
              <a:effectLst/>
              <a:latin typeface="#9Slide03 SFU Futura_12" panose="020B0604020202020204" charset="0"/>
              <a:ea typeface="Tahoma" panose="020B0604030504040204" pitchFamily="34" charset="0"/>
              <a:cs typeface="Times New Roman" panose="02020603050405020304" pitchFamily="18" charset="0"/>
            </a:endParaRPr>
          </a:p>
        </p:txBody>
      </p:sp>
      <p:sp>
        <p:nvSpPr>
          <p:cNvPr id="4" name="Rectangle 3"/>
          <p:cNvSpPr/>
          <p:nvPr/>
        </p:nvSpPr>
        <p:spPr>
          <a:xfrm>
            <a:off x="8619147" y="3851048"/>
            <a:ext cx="3153753" cy="830997"/>
          </a:xfrm>
          <a:prstGeom prst="rect">
            <a:avLst/>
          </a:prstGeom>
        </p:spPr>
        <p:txBody>
          <a:bodyPr wrap="square">
            <a:spAutoFit/>
          </a:bodyPr>
          <a:lstStyle/>
          <a:p>
            <a:pPr algn="ctr">
              <a:lnSpc>
                <a:spcPct val="120000"/>
              </a:lnSpc>
            </a:pPr>
            <a:r>
              <a:rPr lang="en-US" sz="4000" b="1" dirty="0" smtClean="0">
                <a:solidFill>
                  <a:srgbClr val="0033CC"/>
                </a:solidFill>
                <a:latin typeface="#9Slide03 SFU Futura_12" panose="020B0604020202020204" charset="0"/>
                <a:ea typeface="Tahoma" panose="020B0604030504040204" pitchFamily="34" charset="0"/>
                <a:cs typeface="Times New Roman" panose="02020603050405020304" pitchFamily="18" charset="0"/>
              </a:rPr>
              <a:t>LB. </a:t>
            </a:r>
            <a:r>
              <a:rPr lang="en-US" sz="4000" b="1" dirty="0" err="1" smtClean="0">
                <a:solidFill>
                  <a:srgbClr val="0033CC"/>
                </a:solidFill>
                <a:latin typeface="#9Slide03 SFU Futura_12" panose="020B0604020202020204" charset="0"/>
                <a:ea typeface="Tahoma" panose="020B0604030504040204" pitchFamily="34" charset="0"/>
                <a:cs typeface="Times New Roman" panose="02020603050405020304" pitchFamily="18" charset="0"/>
              </a:rPr>
              <a:t>Nga</a:t>
            </a:r>
            <a:endParaRPr lang="en-US" sz="4000" b="1" dirty="0">
              <a:solidFill>
                <a:srgbClr val="0033CC"/>
              </a:solidFill>
              <a:effectLst/>
              <a:latin typeface="#9Slide03 SFU Futura_12" panose="020B0604020202020204" charset="0"/>
              <a:ea typeface="Tahoma" panose="020B0604030504040204" pitchFamily="34" charset="0"/>
              <a:cs typeface="Times New Roman" panose="02020603050405020304" pitchFamily="18" charset="0"/>
            </a:endParaRPr>
          </a:p>
        </p:txBody>
      </p:sp>
      <p:sp>
        <p:nvSpPr>
          <p:cNvPr id="5" name="Rectangle: Rounded Corners 7">
            <a:extLst>
              <a:ext uri="{FF2B5EF4-FFF2-40B4-BE49-F238E27FC236}">
                <a16:creationId xmlns:a16="http://schemas.microsoft.com/office/drawing/2014/main" id="{D6CE6303-3C40-4361-9869-64BB994762E1}"/>
              </a:ext>
            </a:extLst>
          </p:cNvPr>
          <p:cNvSpPr/>
          <p:nvPr/>
        </p:nvSpPr>
        <p:spPr>
          <a:xfrm>
            <a:off x="0" y="97627"/>
            <a:ext cx="8511008" cy="1207900"/>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b="1" dirty="0" err="1" smtClean="0">
                <a:solidFill>
                  <a:srgbClr val="0033CC"/>
                </a:solidFill>
                <a:latin typeface="#9Slide05 Great Vibes" panose="02000507080000020002" pitchFamily="2" charset="0"/>
                <a:cs typeface="Arial" panose="020B0604020202020204" pitchFamily="34" charset="0"/>
              </a:rPr>
              <a:t>Nhanh</a:t>
            </a:r>
            <a:r>
              <a:rPr lang="en-US" sz="8000" b="1" dirty="0" smtClean="0">
                <a:solidFill>
                  <a:srgbClr val="0033CC"/>
                </a:solidFill>
                <a:latin typeface="#9Slide05 Great Vibes" panose="02000507080000020002" pitchFamily="2" charset="0"/>
                <a:cs typeface="Arial" panose="020B0604020202020204" pitchFamily="34" charset="0"/>
              </a:rPr>
              <a:t> </a:t>
            </a:r>
            <a:r>
              <a:rPr lang="en-US" sz="8000" b="1" dirty="0" err="1" smtClean="0">
                <a:solidFill>
                  <a:srgbClr val="0033CC"/>
                </a:solidFill>
                <a:latin typeface="#9Slide05 Great Vibes" panose="02000507080000020002" pitchFamily="2" charset="0"/>
                <a:cs typeface="Arial" panose="020B0604020202020204" pitchFamily="34" charset="0"/>
              </a:rPr>
              <a:t>mắt</a:t>
            </a:r>
            <a:r>
              <a:rPr lang="en-US" sz="8000" b="1" dirty="0" smtClean="0">
                <a:solidFill>
                  <a:srgbClr val="0033CC"/>
                </a:solidFill>
                <a:latin typeface="#9Slide05 Great Vibes" panose="02000507080000020002" pitchFamily="2" charset="0"/>
                <a:cs typeface="Arial" panose="020B0604020202020204" pitchFamily="34" charset="0"/>
              </a:rPr>
              <a:t>–</a:t>
            </a:r>
            <a:r>
              <a:rPr lang="en-US" sz="8000" b="1" dirty="0" err="1" smtClean="0">
                <a:solidFill>
                  <a:srgbClr val="0033CC"/>
                </a:solidFill>
                <a:latin typeface="#9Slide05 Great Vibes" panose="02000507080000020002" pitchFamily="2" charset="0"/>
                <a:cs typeface="Arial" panose="020B0604020202020204" pitchFamily="34" charset="0"/>
              </a:rPr>
              <a:t>Đoán</a:t>
            </a:r>
            <a:r>
              <a:rPr lang="en-US" sz="8000" b="1" dirty="0" smtClean="0">
                <a:solidFill>
                  <a:srgbClr val="0033CC"/>
                </a:solidFill>
                <a:latin typeface="#9Slide05 Great Vibes" panose="02000507080000020002" pitchFamily="2" charset="0"/>
                <a:cs typeface="Arial" panose="020B0604020202020204" pitchFamily="34" charset="0"/>
              </a:rPr>
              <a:t> </a:t>
            </a:r>
            <a:r>
              <a:rPr lang="en-US" sz="8000" b="1" dirty="0" err="1" smtClean="0">
                <a:solidFill>
                  <a:srgbClr val="0033CC"/>
                </a:solidFill>
                <a:latin typeface="#9Slide05 Great Vibes" panose="02000507080000020002" pitchFamily="2" charset="0"/>
                <a:cs typeface="Arial" panose="020B0604020202020204" pitchFamily="34" charset="0"/>
              </a:rPr>
              <a:t>hình</a:t>
            </a:r>
            <a:endParaRPr lang="en-US" sz="8000" b="1" dirty="0">
              <a:solidFill>
                <a:srgbClr val="0033CC"/>
              </a:solidFill>
              <a:latin typeface="#9Slide05 Great Vibes" panose="02000507080000020002" pitchFamily="2" charset="0"/>
              <a:cs typeface="Arial" panose="020B0604020202020204" pitchFamily="34" charset="0"/>
            </a:endParaRPr>
          </a:p>
        </p:txBody>
      </p:sp>
      <p:grpSp>
        <p:nvGrpSpPr>
          <p:cNvPr id="6" name="Group 5"/>
          <p:cNvGrpSpPr/>
          <p:nvPr/>
        </p:nvGrpSpPr>
        <p:grpSpPr>
          <a:xfrm>
            <a:off x="8745596" y="97627"/>
            <a:ext cx="3027304" cy="2115541"/>
            <a:chOff x="6857346" y="857587"/>
            <a:chExt cx="4331139" cy="2454312"/>
          </a:xfrm>
        </p:grpSpPr>
        <p:pic>
          <p:nvPicPr>
            <p:cNvPr id="7" name="Picture 6"/>
            <p:cNvPicPr>
              <a:picLocks noChangeAspect="1"/>
            </p:cNvPicPr>
            <p:nvPr/>
          </p:nvPicPr>
          <p:blipFill>
            <a:blip r:embed="rId2"/>
            <a:stretch>
              <a:fillRect/>
            </a:stretch>
          </p:blipFill>
          <p:spPr>
            <a:xfrm>
              <a:off x="6857346" y="857587"/>
              <a:ext cx="4331139" cy="2454312"/>
            </a:xfrm>
            <a:prstGeom prst="rect">
              <a:avLst/>
            </a:prstGeom>
          </p:spPr>
        </p:pic>
        <p:pic>
          <p:nvPicPr>
            <p:cNvPr id="8" name="Picture 2" descr="Galeria - ícones de natureza grátis">
              <a:extLst>
                <a:ext uri="{FF2B5EF4-FFF2-40B4-BE49-F238E27FC236}">
                  <a16:creationId xmlns:a16="http://schemas.microsoft.com/office/drawing/2014/main" id="{D788C6DA-1120-4008-9FA8-DA4CC712E4FF}"/>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rot="20368131">
              <a:off x="8471485" y="1462352"/>
              <a:ext cx="2349607" cy="1773396"/>
            </a:xfrm>
            <a:prstGeom prst="rect">
              <a:avLst/>
            </a:prstGeom>
            <a:noFill/>
            <a:extLst>
              <a:ext uri="{909E8E84-426E-40DD-AFC4-6F175D3DCCD1}">
                <a14:hiddenFill xmlns:a14="http://schemas.microsoft.com/office/drawing/2010/main">
                  <a:solidFill>
                    <a:srgbClr val="FFFFFF"/>
                  </a:solidFill>
                </a14:hiddenFill>
              </a:ext>
            </a:extLst>
          </p:spPr>
        </p:pic>
      </p:grpSp>
      <p:pic>
        <p:nvPicPr>
          <p:cNvPr id="9" name="Picture 4" descr="Thinking Person PNG Image &amp;amp; PSD File Free Download - Lovepik | 401333021"/>
          <p:cNvPicPr>
            <a:picLocks noChangeAspect="1" noChangeArrowheads="1"/>
          </p:cNvPicPr>
          <p:nvPr/>
        </p:nvPicPr>
        <p:blipFill rotWithShape="1">
          <a:blip r:embed="rId4" cstate="hqprint">
            <a:extLst>
              <a:ext uri="{BEBA8EAE-BF5A-486C-A8C5-ECC9F3942E4B}">
                <a14:imgProps xmlns:a14="http://schemas.microsoft.com/office/drawing/2010/main">
                  <a14:imgLayer r:embed="rId5">
                    <a14:imgEffect>
                      <a14:backgroundRemoval t="10000" b="90000" l="10000" r="90000">
                        <a14:foregroundMark x1="79070" y1="26163" x2="79070" y2="26163"/>
                        <a14:foregroundMark x1="76395" y1="36628" x2="76395" y2="36628"/>
                        <a14:foregroundMark x1="75930" y1="32791" x2="75930" y2="32791"/>
                        <a14:foregroundMark x1="76744" y1="31628" x2="76977" y2="30930"/>
                        <a14:foregroundMark x1="76977" y1="30930" x2="77093" y2="30349"/>
                        <a14:foregroundMark x1="73605" y1="25814" x2="73605" y2="25814"/>
                        <a14:foregroundMark x1="75349" y1="24651" x2="75349" y2="24651"/>
                        <a14:foregroundMark x1="66628" y1="18023" x2="66628" y2="18023"/>
                        <a14:foregroundMark x1="64767" y1="15349" x2="64767" y2="15349"/>
                        <a14:foregroundMark x1="22209" y1="28953" x2="22209" y2="28953"/>
                        <a14:foregroundMark x1="22326" y1="24070" x2="22326" y2="24070"/>
                      </a14:backgroundRemoval>
                    </a14:imgEffect>
                  </a14:imgLayer>
                </a14:imgProps>
              </a:ext>
              <a:ext uri="{28A0092B-C50C-407E-A947-70E740481C1C}">
                <a14:useLocalDpi xmlns:a14="http://schemas.microsoft.com/office/drawing/2010/main" val="0"/>
              </a:ext>
            </a:extLst>
          </a:blip>
          <a:srcRect l="15020" t="4831" r="16684" b="10969"/>
          <a:stretch/>
        </p:blipFill>
        <p:spPr bwMode="auto">
          <a:xfrm>
            <a:off x="9657921" y="4855847"/>
            <a:ext cx="1623969" cy="200215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Khám phá Cung điện Kremlin Moscow"/>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131" y="1083769"/>
            <a:ext cx="7852306" cy="5774231"/>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9351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circle(in)">
                                      <p:cBhvr>
                                        <p:cTn id="1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Modern Tv Icon, TFT LED Wide Screen Smart Tv Icon. Monitor Icon Stock  Vector - Illustration of equipment, isolated: 122796492">
            <a:extLst>
              <a:ext uri="{FF2B5EF4-FFF2-40B4-BE49-F238E27FC236}">
                <a16:creationId xmlns:a16="http://schemas.microsoft.com/office/drawing/2014/main" id="{CA07794C-429C-403E-8B42-C3FB32171DE2}"/>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0000" b="90000" l="5875" r="94000">
                        <a14:foregroundMark x1="8500" y1="70625" x2="8500" y2="70625"/>
                        <a14:foregroundMark x1="5875" y1="36750" x2="5875" y2="36750"/>
                        <a14:foregroundMark x1="6000" y1="33250" x2="6250" y2="32250"/>
                        <a14:foregroundMark x1="94000" y1="45500" x2="94000" y2="45500"/>
                      </a14:backgroundRemoval>
                    </a14:imgEffect>
                  </a14:imgLayer>
                </a14:imgProps>
              </a:ext>
              <a:ext uri="{28A0092B-C50C-407E-A947-70E740481C1C}">
                <a14:useLocalDpi xmlns:a14="http://schemas.microsoft.com/office/drawing/2010/main" val="0"/>
              </a:ext>
            </a:extLst>
          </a:blip>
          <a:srcRect l="4188" t="16827" r="3504" b="15897"/>
          <a:stretch/>
        </p:blipFill>
        <p:spPr bwMode="auto">
          <a:xfrm>
            <a:off x="3301116" y="246979"/>
            <a:ext cx="8933748" cy="6511005"/>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Rounded Corners 7">
            <a:extLst>
              <a:ext uri="{FF2B5EF4-FFF2-40B4-BE49-F238E27FC236}">
                <a16:creationId xmlns:a16="http://schemas.microsoft.com/office/drawing/2014/main" id="{9C8CB8A0-CA76-4A71-B990-0741CE8ED4AB}"/>
              </a:ext>
            </a:extLst>
          </p:cNvPr>
          <p:cNvSpPr/>
          <p:nvPr/>
        </p:nvSpPr>
        <p:spPr>
          <a:xfrm>
            <a:off x="0" y="246979"/>
            <a:ext cx="3401127" cy="651197"/>
          </a:xfrm>
          <a:prstGeom prst="roundRect">
            <a:avLst/>
          </a:prstGeom>
          <a:noFill/>
          <a:ln w="3175">
            <a:no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rgbClr val="C00000"/>
                </a:solidFill>
                <a:latin typeface="#9Slide03 SFU Futura_12" panose="00000400000000000000" pitchFamily="2" charset="0"/>
                <a:cs typeface="Arial" panose="020B0604020202020204" pitchFamily="34" charset="0"/>
              </a:rPr>
              <a:t>EM CÓ BIẾT ?</a:t>
            </a:r>
            <a:endParaRPr lang="en-US" sz="2800" b="1" dirty="0">
              <a:solidFill>
                <a:srgbClr val="C00000"/>
              </a:solidFill>
              <a:latin typeface="#9Slide03 SFU Futura_12" panose="00000400000000000000" pitchFamily="2" charset="0"/>
              <a:cs typeface="Arial" panose="020B0604020202020204" pitchFamily="34" charset="0"/>
            </a:endParaRPr>
          </a:p>
        </p:txBody>
      </p:sp>
      <p:sp>
        <p:nvSpPr>
          <p:cNvPr id="11" name="Rectangle: Rounded Corners 7">
            <a:extLst>
              <a:ext uri="{FF2B5EF4-FFF2-40B4-BE49-F238E27FC236}">
                <a16:creationId xmlns:a16="http://schemas.microsoft.com/office/drawing/2014/main" id="{9C8CB8A0-CA76-4A71-B990-0741CE8ED4AB}"/>
              </a:ext>
            </a:extLst>
          </p:cNvPr>
          <p:cNvSpPr/>
          <p:nvPr/>
        </p:nvSpPr>
        <p:spPr>
          <a:xfrm>
            <a:off x="-71437" y="785141"/>
            <a:ext cx="3401127" cy="651197"/>
          </a:xfrm>
          <a:prstGeom prst="roundRect">
            <a:avLst/>
          </a:prstGeom>
          <a:noFill/>
          <a:ln w="3175">
            <a:no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err="1" smtClean="0">
                <a:solidFill>
                  <a:srgbClr val="002060"/>
                </a:solidFill>
                <a:latin typeface="#9Slide03 SFU Futura_12" panose="00000400000000000000" pitchFamily="2" charset="0"/>
                <a:cs typeface="Arial" panose="020B0604020202020204" pitchFamily="34" charset="0"/>
              </a:rPr>
              <a:t>Các</a:t>
            </a:r>
            <a:r>
              <a:rPr lang="en-US" sz="3600" b="1" dirty="0" smtClean="0">
                <a:solidFill>
                  <a:srgbClr val="002060"/>
                </a:solidFill>
                <a:latin typeface="#9Slide03 SFU Futura_12" panose="00000400000000000000" pitchFamily="2" charset="0"/>
                <a:cs typeface="Arial" panose="020B0604020202020204" pitchFamily="34" charset="0"/>
              </a:rPr>
              <a:t> </a:t>
            </a:r>
            <a:r>
              <a:rPr lang="en-US" sz="3600" b="1" dirty="0" err="1" smtClean="0">
                <a:solidFill>
                  <a:srgbClr val="002060"/>
                </a:solidFill>
                <a:latin typeface="#9Slide03 SFU Futura_12" panose="00000400000000000000" pitchFamily="2" charset="0"/>
                <a:cs typeface="Arial" panose="020B0604020202020204" pitchFamily="34" charset="0"/>
              </a:rPr>
              <a:t>mùa</a:t>
            </a:r>
            <a:r>
              <a:rPr lang="en-US" sz="3600" b="1" dirty="0" smtClean="0">
                <a:solidFill>
                  <a:srgbClr val="002060"/>
                </a:solidFill>
                <a:latin typeface="#9Slide03 SFU Futura_12" panose="00000400000000000000" pitchFamily="2" charset="0"/>
                <a:cs typeface="Arial" panose="020B0604020202020204" pitchFamily="34" charset="0"/>
              </a:rPr>
              <a:t> ở </a:t>
            </a:r>
            <a:r>
              <a:rPr lang="en-US" sz="3600" b="1" dirty="0" err="1" smtClean="0">
                <a:solidFill>
                  <a:srgbClr val="002060"/>
                </a:solidFill>
                <a:latin typeface="#9Slide03 SFU Futura_12" panose="00000400000000000000" pitchFamily="2" charset="0"/>
                <a:cs typeface="Arial" panose="020B0604020202020204" pitchFamily="34" charset="0"/>
              </a:rPr>
              <a:t>Anh</a:t>
            </a:r>
            <a:endParaRPr lang="en-US" sz="2400" b="1" dirty="0">
              <a:solidFill>
                <a:srgbClr val="002060"/>
              </a:solidFill>
              <a:latin typeface="#9Slide03 SFU Futura_12" panose="00000400000000000000" pitchFamily="2" charset="0"/>
              <a:cs typeface="Arial" panose="020B0604020202020204" pitchFamily="34" charset="0"/>
            </a:endParaRPr>
          </a:p>
        </p:txBody>
      </p:sp>
      <p:pic>
        <p:nvPicPr>
          <p:cNvPr id="12" name="Picture 11"/>
          <p:cNvPicPr>
            <a:picLocks noChangeAspect="1"/>
          </p:cNvPicPr>
          <p:nvPr/>
        </p:nvPicPr>
        <p:blipFill>
          <a:blip r:embed="rId7"/>
          <a:stretch>
            <a:fillRect/>
          </a:stretch>
        </p:blipFill>
        <p:spPr>
          <a:xfrm>
            <a:off x="87301" y="3711517"/>
            <a:ext cx="1525587" cy="1497538"/>
          </a:xfrm>
          <a:prstGeom prst="ellipse">
            <a:avLst/>
          </a:prstGeom>
          <a:ln>
            <a:noFill/>
          </a:ln>
          <a:effectLst>
            <a:softEdge rad="112500"/>
          </a:effectLst>
        </p:spPr>
      </p:pic>
      <p:pic>
        <p:nvPicPr>
          <p:cNvPr id="15" name="Picture 10" descr="Ánh sáng mặt trời có thể chống lại hội chứng chuyển hóa?- Thuocbietduoc"/>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04095" y="3752631"/>
            <a:ext cx="1550694" cy="147376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 name="Seasons in the UK">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3622344" y="458985"/>
            <a:ext cx="8226427" cy="4784528"/>
          </a:xfrm>
          <a:prstGeom prst="rect">
            <a:avLst/>
          </a:prstGeom>
        </p:spPr>
      </p:pic>
      <p:pic>
        <p:nvPicPr>
          <p:cNvPr id="18" name="Picture 4" descr="Play Icons Button Youtube Subscribe Computer - Play Video - Free  Transparent PNG Download - PNGkey">
            <a:extLst>
              <a:ext uri="{FF2B5EF4-FFF2-40B4-BE49-F238E27FC236}">
                <a16:creationId xmlns:a16="http://schemas.microsoft.com/office/drawing/2014/main" id="{C305EBA5-A75B-4BCC-9EC2-CD7018F5FE7A}"/>
              </a:ext>
            </a:extLst>
          </p:cNvPr>
          <p:cNvPicPr>
            <a:picLocks noChangeAspect="1" noChangeArrowheads="1"/>
          </p:cNvPicPr>
          <p:nvPr/>
        </p:nvPicPr>
        <p:blipFill>
          <a:blip r:embed="rId10" cstate="hqprint">
            <a:extLst>
              <a:ext uri="{BEBA8EAE-BF5A-486C-A8C5-ECC9F3942E4B}">
                <a14:imgProps xmlns:a14="http://schemas.microsoft.com/office/drawing/2010/main">
                  <a14:imgLayer r:embed="rId11">
                    <a14:imgEffect>
                      <a14:backgroundRemoval t="8192" b="92736" l="244" r="95488">
                        <a14:foregroundMark x1="18293" y1="49150" x2="18293" y2="49150"/>
                        <a14:foregroundMark x1="14146" y1="77898" x2="66463" y2="81762"/>
                        <a14:foregroundMark x1="66463" y1="81762" x2="77195" y2="74189"/>
                        <a14:foregroundMark x1="77195" y1="74189" x2="78171" y2="71252"/>
                        <a14:foregroundMark x1="71951" y1="12210" x2="92683" y2="24420"/>
                        <a14:foregroundMark x1="92683" y1="24420" x2="92805" y2="24730"/>
                        <a14:foregroundMark x1="91707" y1="33849" x2="88902" y2="74961"/>
                        <a14:foregroundMark x1="88902" y1="74961" x2="88902" y2="74961"/>
                        <a14:foregroundMark x1="93659" y1="41422" x2="90122" y2="71252"/>
                        <a14:foregroundMark x1="90122" y1="71252" x2="91707" y2="65842"/>
                        <a14:foregroundMark x1="95000" y1="38485" x2="95488" y2="49304"/>
                        <a14:foregroundMark x1="95122" y1="38022" x2="69268" y2="14838"/>
                        <a14:foregroundMark x1="69268" y1="14838" x2="68293" y2="13138"/>
                        <a14:foregroundMark x1="68171" y1="10510" x2="53780" y2="8346"/>
                        <a14:foregroundMark x1="7073" y1="23802" x2="244" y2="76352"/>
                        <a14:foregroundMark x1="244" y1="76352" x2="610" y2="72643"/>
                        <a14:foregroundMark x1="5488" y1="34003" x2="9268" y2="59505"/>
                        <a14:foregroundMark x1="9268" y1="59505" x2="18293" y2="69397"/>
                        <a14:foregroundMark x1="18293" y1="69397" x2="27927" y2="65842"/>
                        <a14:foregroundMark x1="28537" y1="91808" x2="54146" y2="92736"/>
                        <a14:foregroundMark x1="54146" y1="92736" x2="61463" y2="91808"/>
                      </a14:backgroundRemoval>
                    </a14:imgEffect>
                  </a14:imgLayer>
                </a14:imgProps>
              </a:ext>
              <a:ext uri="{28A0092B-C50C-407E-A947-70E740481C1C}">
                <a14:useLocalDpi xmlns:a14="http://schemas.microsoft.com/office/drawing/2010/main" val="0"/>
              </a:ext>
            </a:extLst>
          </a:blip>
          <a:srcRect/>
          <a:stretch>
            <a:fillRect/>
          </a:stretch>
        </p:blipFill>
        <p:spPr bwMode="auto">
          <a:xfrm>
            <a:off x="1211850" y="1373686"/>
            <a:ext cx="703375" cy="55498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3246" y="2727155"/>
            <a:ext cx="3011097" cy="954107"/>
          </a:xfrm>
          <a:prstGeom prst="rect">
            <a:avLst/>
          </a:prstGeom>
        </p:spPr>
        <p:txBody>
          <a:bodyPr wrap="square">
            <a:spAutoFit/>
          </a:bodyPr>
          <a:lstStyle/>
          <a:p>
            <a:pPr algn="ctr"/>
            <a:r>
              <a:rPr lang="it-IT" sz="2800" b="1" dirty="0" smtClean="0">
                <a:latin typeface="#9Slide03 SFU Futura_12" panose="020B0604020202020204" charset="0"/>
                <a:ea typeface="Tahoma" panose="020B0604030504040204" pitchFamily="34" charset="0"/>
              </a:rPr>
              <a:t>Sự </a:t>
            </a:r>
            <a:r>
              <a:rPr lang="it-IT" sz="2800" b="1" dirty="0">
                <a:latin typeface="#9Slide03 SFU Futura_12" panose="020B0604020202020204" charset="0"/>
                <a:ea typeface="Tahoma" panose="020B0604030504040204" pitchFamily="34" charset="0"/>
              </a:rPr>
              <a:t>phân hóa </a:t>
            </a:r>
            <a:r>
              <a:rPr lang="it-IT" sz="2800" b="1" dirty="0" smtClean="0">
                <a:latin typeface="#9Slide03 SFU Futura_12" panose="020B0604020202020204" charset="0"/>
                <a:ea typeface="Tahoma" panose="020B0604030504040204" pitchFamily="34" charset="0"/>
              </a:rPr>
              <a:t>cảnh quan, sinh vật</a:t>
            </a:r>
            <a:endParaRPr lang="en-US" sz="2800" b="1" dirty="0">
              <a:latin typeface="#9Slide03 SFU Futura_12" panose="020B0604020202020204" charset="0"/>
            </a:endParaRPr>
          </a:p>
        </p:txBody>
      </p:sp>
      <p:sp>
        <p:nvSpPr>
          <p:cNvPr id="5" name="Rectangle 4"/>
          <p:cNvSpPr/>
          <p:nvPr/>
        </p:nvSpPr>
        <p:spPr>
          <a:xfrm>
            <a:off x="230551" y="5683406"/>
            <a:ext cx="2694206" cy="954107"/>
          </a:xfrm>
          <a:prstGeom prst="rect">
            <a:avLst/>
          </a:prstGeom>
        </p:spPr>
        <p:txBody>
          <a:bodyPr wrap="square">
            <a:spAutoFit/>
          </a:bodyPr>
          <a:lstStyle/>
          <a:p>
            <a:pPr algn="ctr"/>
            <a:r>
              <a:rPr lang="it-IT" sz="2800" b="1" dirty="0">
                <a:latin typeface="#9Slide03 SFU Futura_12" panose="020B0604020202020204" charset="0"/>
                <a:ea typeface="Tahoma" panose="020B0604030504040204" pitchFamily="34" charset="0"/>
              </a:rPr>
              <a:t>Do sự phân hóa của khí hậu</a:t>
            </a:r>
            <a:endParaRPr lang="en-US" sz="2800" b="1" dirty="0">
              <a:latin typeface="#9Slide03 SFU Futura_12" panose="020B0604020202020204" charset="0"/>
            </a:endParaRPr>
          </a:p>
        </p:txBody>
      </p:sp>
      <p:pic>
        <p:nvPicPr>
          <p:cNvPr id="25" name="Picture 2" descr="Vẽ Tay Biểu Tượng Vật Liệu Khí Hậu Tự Nhiên Hình ảnh | Định dạng hình ảnh  PSD 401568414| vn.lovepik.com">
            <a:extLst>
              <a:ext uri="{FF2B5EF4-FFF2-40B4-BE49-F238E27FC236}">
                <a16:creationId xmlns:a16="http://schemas.microsoft.com/office/drawing/2014/main" id="{E6F9FE0C-127F-40B8-B853-EAAAEDB43632}"/>
              </a:ext>
            </a:extLst>
          </p:cNvPr>
          <p:cNvPicPr>
            <a:picLocks noChangeAspect="1" noChangeArrowheads="1"/>
          </p:cNvPicPr>
          <p:nvPr/>
        </p:nvPicPr>
        <p:blipFill rotWithShape="1">
          <a:blip r:embed="rId12" cstate="hqprint">
            <a:extLst>
              <a:ext uri="{BEBA8EAE-BF5A-486C-A8C5-ECC9F3942E4B}">
                <a14:imgProps xmlns:a14="http://schemas.microsoft.com/office/drawing/2010/main">
                  <a14:imgLayer r:embed="rId13">
                    <a14:imgEffect>
                      <a14:backgroundRemoval t="8276" b="97069" l="4535" r="90000">
                        <a14:foregroundMark x1="7326" y1="63621" x2="7326" y2="63621"/>
                        <a14:foregroundMark x1="15581" y1="25690" x2="15581" y2="25690"/>
                        <a14:foregroundMark x1="11163" y1="15000" x2="11163" y2="15000"/>
                        <a14:foregroundMark x1="11163" y1="11207" x2="13953" y2="8448"/>
                        <a14:foregroundMark x1="71628" y1="18276" x2="71628" y2="18276"/>
                        <a14:foregroundMark x1="68488" y1="17241" x2="68488" y2="17241"/>
                        <a14:foregroundMark x1="70349" y1="15000" x2="85581" y2="17586"/>
                        <a14:foregroundMark x1="85581" y1="17586" x2="66977" y2="24828"/>
                        <a14:foregroundMark x1="66977" y1="24828" x2="60000" y2="19138"/>
                        <a14:foregroundMark x1="78256" y1="33276" x2="80116" y2="49138"/>
                        <a14:foregroundMark x1="85465" y1="13621" x2="87093" y2="23793"/>
                        <a14:foregroundMark x1="81744" y1="77069" x2="70000" y2="78621"/>
                        <a14:foregroundMark x1="70000" y1="78621" x2="75698" y2="69138"/>
                        <a14:foregroundMark x1="81395" y1="89310" x2="81744" y2="91552"/>
                        <a14:foregroundMark x1="81744" y1="90172" x2="81744" y2="90172"/>
                        <a14:foregroundMark x1="78605" y1="93966" x2="77674" y2="93448"/>
                        <a14:foregroundMark x1="75465" y1="92931" x2="75465" y2="92931"/>
                        <a14:foregroundMark x1="73488" y1="85000" x2="73488" y2="85000"/>
                        <a14:foregroundMark x1="73837" y1="88276" x2="73837" y2="88276"/>
                        <a14:foregroundMark x1="69070" y1="97241" x2="69070" y2="97241"/>
                        <a14:foregroundMark x1="69070" y1="91552" x2="69070" y2="91552"/>
                        <a14:foregroundMark x1="67907" y1="89655" x2="67907" y2="89655"/>
                        <a14:foregroundMark x1="67209" y1="88276" x2="67209" y2="88276"/>
                        <a14:foregroundMark x1="66279" y1="86897" x2="66279" y2="86897"/>
                        <a14:foregroundMark x1="63140" y1="93448" x2="63140" y2="93448"/>
                        <a14:foregroundMark x1="62209" y1="89310" x2="62209" y2="89310"/>
                        <a14:foregroundMark x1="62209" y1="89310" x2="62209" y2="89310"/>
                        <a14:foregroundMark x1="63721" y1="83103" x2="63721" y2="83103"/>
                        <a14:foregroundMark x1="63721" y1="83103" x2="63721" y2="83103"/>
                        <a14:foregroundMark x1="69070" y1="95862" x2="69070" y2="95862"/>
                        <a14:foregroundMark x1="70698" y1="93966" x2="70698" y2="93966"/>
                        <a14:foregroundMark x1="79535" y1="85517" x2="79535" y2="85517"/>
                        <a14:foregroundMark x1="79535" y1="85517" x2="79535" y2="85517"/>
                        <a14:foregroundMark x1="83605" y1="87414" x2="83605" y2="87414"/>
                        <a14:foregroundMark x1="83605" y1="87414" x2="83605" y2="87414"/>
                        <a14:foregroundMark x1="85233" y1="95862" x2="85233" y2="95862"/>
                        <a14:foregroundMark x1="85233" y1="95862" x2="85233" y2="95862"/>
                        <a14:foregroundMark x1="65349" y1="85517" x2="65349" y2="85517"/>
                        <a14:foregroundMark x1="65349" y1="85517" x2="65349" y2="85517"/>
                        <a14:foregroundMark x1="22791" y1="13103" x2="22791" y2="13103"/>
                        <a14:foregroundMark x1="19651" y1="11724" x2="19651" y2="11724"/>
                        <a14:foregroundMark x1="20581" y1="9828" x2="20581" y2="9828"/>
                        <a14:foregroundMark x1="4535" y1="23793" x2="4535" y2="23793"/>
                        <a14:foregroundMark x1="4535" y1="20172" x2="4535" y2="20172"/>
                        <a14:foregroundMark x1="28488" y1="28448" x2="28488" y2="28448"/>
                        <a14:foregroundMark x1="25930" y1="23448" x2="29419" y2="17241"/>
                        <a14:foregroundMark x1="34186" y1="21034" x2="26163" y2="31897"/>
                        <a14:foregroundMark x1="26163" y1="31897" x2="36977" y2="38793"/>
                        <a14:foregroundMark x1="14651" y1="23793" x2="14651" y2="23793"/>
                        <a14:foregroundMark x1="11163" y1="25690" x2="11163" y2="25690"/>
                        <a14:foregroundMark x1="13023" y1="15862" x2="18372" y2="25690"/>
                      </a14:backgroundRemoval>
                    </a14:imgEffect>
                  </a14:imgLayer>
                </a14:imgProps>
              </a:ext>
              <a:ext uri="{28A0092B-C50C-407E-A947-70E740481C1C}">
                <a14:useLocalDpi xmlns:a14="http://schemas.microsoft.com/office/drawing/2010/main" val="0"/>
              </a:ext>
            </a:extLst>
          </a:blip>
          <a:srcRect r="54514" b="50000"/>
          <a:stretch/>
        </p:blipFill>
        <p:spPr bwMode="auto">
          <a:xfrm>
            <a:off x="2847571" y="5850910"/>
            <a:ext cx="1063023" cy="78807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Vẽ Tay Biểu Tượng Vật Liệu Khí Hậu Tự Nhiên Hình ảnh | Định dạng hình ảnh  PSD 401568414| vn.lovepik.com">
            <a:extLst>
              <a:ext uri="{FF2B5EF4-FFF2-40B4-BE49-F238E27FC236}">
                <a16:creationId xmlns:a16="http://schemas.microsoft.com/office/drawing/2014/main" id="{CB33443D-1957-4384-9200-335459B40729}"/>
              </a:ext>
            </a:extLst>
          </p:cNvPr>
          <p:cNvPicPr>
            <a:picLocks noChangeAspect="1" noChangeArrowheads="1"/>
          </p:cNvPicPr>
          <p:nvPr/>
        </p:nvPicPr>
        <p:blipFill rotWithShape="1">
          <a:blip r:embed="rId12" cstate="hqprint">
            <a:extLst>
              <a:ext uri="{BEBA8EAE-BF5A-486C-A8C5-ECC9F3942E4B}">
                <a14:imgProps xmlns:a14="http://schemas.microsoft.com/office/drawing/2010/main">
                  <a14:imgLayer r:embed="rId13">
                    <a14:imgEffect>
                      <a14:backgroundRemoval t="8276" b="97069" l="4535" r="90000">
                        <a14:foregroundMark x1="7326" y1="63621" x2="7326" y2="63621"/>
                        <a14:foregroundMark x1="15581" y1="25690" x2="15581" y2="25690"/>
                        <a14:foregroundMark x1="11163" y1="15000" x2="11163" y2="15000"/>
                        <a14:foregroundMark x1="11163" y1="11207" x2="13953" y2="8448"/>
                        <a14:foregroundMark x1="71628" y1="18276" x2="71628" y2="18276"/>
                        <a14:foregroundMark x1="68488" y1="17241" x2="68488" y2="17241"/>
                        <a14:foregroundMark x1="70349" y1="15000" x2="85581" y2="17586"/>
                        <a14:foregroundMark x1="85581" y1="17586" x2="66977" y2="24828"/>
                        <a14:foregroundMark x1="66977" y1="24828" x2="60000" y2="19138"/>
                        <a14:foregroundMark x1="78256" y1="33276" x2="80116" y2="49138"/>
                        <a14:foregroundMark x1="85465" y1="13621" x2="87093" y2="23793"/>
                        <a14:foregroundMark x1="81744" y1="77069" x2="70000" y2="78621"/>
                        <a14:foregroundMark x1="70000" y1="78621" x2="75698" y2="69138"/>
                        <a14:foregroundMark x1="81395" y1="89310" x2="81744" y2="91552"/>
                        <a14:foregroundMark x1="81744" y1="90172" x2="81744" y2="90172"/>
                        <a14:foregroundMark x1="78605" y1="93966" x2="77674" y2="93448"/>
                        <a14:foregroundMark x1="75465" y1="92931" x2="75465" y2="92931"/>
                        <a14:foregroundMark x1="73488" y1="85000" x2="73488" y2="85000"/>
                        <a14:foregroundMark x1="73837" y1="88276" x2="73837" y2="88276"/>
                        <a14:foregroundMark x1="69070" y1="97241" x2="69070" y2="97241"/>
                        <a14:foregroundMark x1="69070" y1="91552" x2="69070" y2="91552"/>
                        <a14:foregroundMark x1="67907" y1="89655" x2="67907" y2="89655"/>
                        <a14:foregroundMark x1="67209" y1="88276" x2="67209" y2="88276"/>
                        <a14:foregroundMark x1="66279" y1="86897" x2="66279" y2="86897"/>
                        <a14:foregroundMark x1="63140" y1="93448" x2="63140" y2="93448"/>
                        <a14:foregroundMark x1="62209" y1="89310" x2="62209" y2="89310"/>
                        <a14:foregroundMark x1="62209" y1="89310" x2="62209" y2="89310"/>
                        <a14:foregroundMark x1="63721" y1="83103" x2="63721" y2="83103"/>
                        <a14:foregroundMark x1="63721" y1="83103" x2="63721" y2="83103"/>
                        <a14:foregroundMark x1="69070" y1="95862" x2="69070" y2="95862"/>
                        <a14:foregroundMark x1="70698" y1="93966" x2="70698" y2="93966"/>
                        <a14:foregroundMark x1="79535" y1="85517" x2="79535" y2="85517"/>
                        <a14:foregroundMark x1="79535" y1="85517" x2="79535" y2="85517"/>
                        <a14:foregroundMark x1="83605" y1="87414" x2="83605" y2="87414"/>
                        <a14:foregroundMark x1="83605" y1="87414" x2="83605" y2="87414"/>
                        <a14:foregroundMark x1="85233" y1="95862" x2="85233" y2="95862"/>
                        <a14:foregroundMark x1="85233" y1="95862" x2="85233" y2="95862"/>
                        <a14:foregroundMark x1="65349" y1="85517" x2="65349" y2="85517"/>
                        <a14:foregroundMark x1="65349" y1="85517" x2="65349" y2="85517"/>
                        <a14:foregroundMark x1="22791" y1="13103" x2="22791" y2="13103"/>
                        <a14:foregroundMark x1="19651" y1="11724" x2="19651" y2="11724"/>
                        <a14:foregroundMark x1="20581" y1="9828" x2="20581" y2="9828"/>
                        <a14:foregroundMark x1="4535" y1="23793" x2="4535" y2="23793"/>
                        <a14:foregroundMark x1="4535" y1="20172" x2="4535" y2="20172"/>
                        <a14:foregroundMark x1="28488" y1="28448" x2="28488" y2="28448"/>
                        <a14:foregroundMark x1="25930" y1="23448" x2="29419" y2="17241"/>
                        <a14:foregroundMark x1="34186" y1="21034" x2="26163" y2="31897"/>
                        <a14:foregroundMark x1="26163" y1="31897" x2="36977" y2="38793"/>
                        <a14:foregroundMark x1="14651" y1="23793" x2="14651" y2="23793"/>
                        <a14:foregroundMark x1="11163" y1="25690" x2="11163" y2="25690"/>
                        <a14:foregroundMark x1="13023" y1="15862" x2="18372" y2="25690"/>
                      </a14:backgroundRemoval>
                    </a14:imgEffect>
                  </a14:imgLayer>
                </a14:imgProps>
              </a:ext>
              <a:ext uri="{28A0092B-C50C-407E-A947-70E740481C1C}">
                <a14:useLocalDpi xmlns:a14="http://schemas.microsoft.com/office/drawing/2010/main" val="0"/>
              </a:ext>
            </a:extLst>
          </a:blip>
          <a:srcRect l="59045" t="49109" b="-1"/>
          <a:stretch/>
        </p:blipFill>
        <p:spPr bwMode="auto">
          <a:xfrm>
            <a:off x="3844998" y="5918573"/>
            <a:ext cx="788128" cy="660477"/>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Thêm 31 bệnh nhân có xét nghiệm âm tính từ lần 2 trở lên | ĐÀI PHÁT THANH  VÀ TRUYỀN HÌNH BÌNH DƯƠNG"/>
          <p:cNvPicPr>
            <a:picLocks noChangeAspect="1" noChangeArrowheads="1"/>
          </p:cNvPicPr>
          <p:nvPr/>
        </p:nvPicPr>
        <p:blipFill rotWithShape="1">
          <a:blip r:embed="rId14" cstate="hqprint">
            <a:extLst>
              <a:ext uri="{28A0092B-C50C-407E-A947-70E740481C1C}">
                <a14:useLocalDpi xmlns:a14="http://schemas.microsoft.com/office/drawing/2010/main" val="0"/>
              </a:ext>
            </a:extLst>
          </a:blip>
          <a:srcRect l="6641" t="25124" r="6895" b="22755"/>
          <a:stretch/>
        </p:blipFill>
        <p:spPr bwMode="auto">
          <a:xfrm rot="5643804">
            <a:off x="1291657" y="5092338"/>
            <a:ext cx="717800" cy="402910"/>
          </a:xfrm>
          <a:prstGeom prst="rect">
            <a:avLst/>
          </a:prstGeom>
          <a:noFill/>
          <a:ln>
            <a:noFill/>
          </a:ln>
          <a:extLst/>
        </p:spPr>
      </p:pic>
      <p:pic>
        <p:nvPicPr>
          <p:cNvPr id="28" name="Picture 4" descr="Thêm 31 bệnh nhân có xét nghiệm âm tính từ lần 2 trở lên | ĐÀI PHÁT THANH  VÀ TRUYỀN HÌNH BÌNH DƯƠNG"/>
          <p:cNvPicPr>
            <a:picLocks noChangeAspect="1" noChangeArrowheads="1"/>
          </p:cNvPicPr>
          <p:nvPr/>
        </p:nvPicPr>
        <p:blipFill rotWithShape="1">
          <a:blip r:embed="rId14" cstate="hqprint">
            <a:extLst>
              <a:ext uri="{28A0092B-C50C-407E-A947-70E740481C1C}">
                <a14:useLocalDpi xmlns:a14="http://schemas.microsoft.com/office/drawing/2010/main" val="0"/>
              </a:ext>
            </a:extLst>
          </a:blip>
          <a:srcRect l="6641" t="25124" r="6895" b="22755"/>
          <a:stretch/>
        </p:blipFill>
        <p:spPr bwMode="auto">
          <a:xfrm rot="5643804">
            <a:off x="1255939" y="2255223"/>
            <a:ext cx="717800" cy="402910"/>
          </a:xfrm>
          <a:prstGeom prst="rect">
            <a:avLst/>
          </a:prstGeom>
          <a:noFill/>
          <a:ln>
            <a:noFill/>
          </a:ln>
          <a:extLst/>
        </p:spPr>
      </p:pic>
    </p:spTree>
    <p:extLst>
      <p:ext uri="{BB962C8B-B14F-4D97-AF65-F5344CB8AC3E}">
        <p14:creationId xmlns:p14="http://schemas.microsoft.com/office/powerpoint/2010/main" val="526957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inVertical)">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up)">
                                      <p:cBhvr>
                                        <p:cTn id="18" dur="500"/>
                                        <p:tgtEl>
                                          <p:spTgt spid="27"/>
                                        </p:tgtEl>
                                      </p:cBhvr>
                                    </p:animEffect>
                                  </p:childTnLst>
                                </p:cTn>
                              </p:par>
                              <p:par>
                                <p:cTn id="19" presetID="22" presetClass="entr" presetSubtype="1"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up)">
                                      <p:cBhvr>
                                        <p:cTn id="21" dur="500"/>
                                        <p:tgtEl>
                                          <p:spTgt spid="25"/>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5" fill="hold" display="0">
                  <p:stCondLst>
                    <p:cond delay="indefinite"/>
                  </p:stCondLst>
                </p:cTn>
                <p:tgtEl>
                  <p:spTgt spid="2"/>
                </p:tgtEl>
              </p:cMediaNode>
            </p:video>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110747" y="3563381"/>
            <a:ext cx="12045932" cy="31533"/>
          </a:xfrm>
          <a:prstGeom prst="line">
            <a:avLst/>
          </a:prstGeom>
          <a:ln w="12700">
            <a:solidFill>
              <a:srgbClr val="2E4B89"/>
            </a:solidFill>
          </a:ln>
        </p:spPr>
        <p:style>
          <a:lnRef idx="1">
            <a:schemeClr val="accent1"/>
          </a:lnRef>
          <a:fillRef idx="0">
            <a:schemeClr val="accent1"/>
          </a:fillRef>
          <a:effectRef idx="0">
            <a:schemeClr val="accent1"/>
          </a:effectRef>
          <a:fontRef idx="minor">
            <a:schemeClr val="tx1"/>
          </a:fontRef>
        </p:style>
      </p:cxnSp>
      <p:sp>
        <p:nvSpPr>
          <p:cNvPr id="10" name="Rectangle: Rounded Corners 7">
            <a:extLst>
              <a:ext uri="{FF2B5EF4-FFF2-40B4-BE49-F238E27FC236}">
                <a16:creationId xmlns:a16="http://schemas.microsoft.com/office/drawing/2014/main" id="{D6CE6303-3C40-4361-9869-64BB994762E1}"/>
              </a:ext>
            </a:extLst>
          </p:cNvPr>
          <p:cNvSpPr/>
          <p:nvPr/>
        </p:nvSpPr>
        <p:spPr>
          <a:xfrm>
            <a:off x="2149826" y="1294597"/>
            <a:ext cx="3162941" cy="1008987"/>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smtClean="0">
                <a:solidFill>
                  <a:srgbClr val="0070C0"/>
                </a:solidFill>
                <a:latin typeface="#9Slide03 SFU Futura_12" panose="020B0604020202020204" charset="0"/>
                <a:cs typeface="Arial" panose="020B0604020202020204" pitchFamily="34" charset="0"/>
              </a:rPr>
              <a:t>TRÒ CHƠI</a:t>
            </a:r>
            <a:endParaRPr lang="en-US" sz="7200" b="1" dirty="0">
              <a:solidFill>
                <a:srgbClr val="0070C0"/>
              </a:solidFill>
              <a:latin typeface="#9Slide03 SFU Futura_12" panose="020B0604020202020204" charset="0"/>
              <a:cs typeface="Arial" panose="020B0604020202020204" pitchFamily="34" charset="0"/>
            </a:endParaRPr>
          </a:p>
        </p:txBody>
      </p:sp>
      <p:sp>
        <p:nvSpPr>
          <p:cNvPr id="11" name="Rectangle: Rounded Corners 7">
            <a:extLst>
              <a:ext uri="{FF2B5EF4-FFF2-40B4-BE49-F238E27FC236}">
                <a16:creationId xmlns:a16="http://schemas.microsoft.com/office/drawing/2014/main" id="{D6CE6303-3C40-4361-9869-64BB994762E1}"/>
              </a:ext>
            </a:extLst>
          </p:cNvPr>
          <p:cNvSpPr/>
          <p:nvPr/>
        </p:nvSpPr>
        <p:spPr>
          <a:xfrm>
            <a:off x="156454" y="2177044"/>
            <a:ext cx="7463219" cy="1312455"/>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b="1" dirty="0" smtClean="0">
                <a:solidFill>
                  <a:srgbClr val="1DB920"/>
                </a:solidFill>
                <a:latin typeface="#9Slide03 SFU Futura_12" panose="020B0604020202020204" charset="0"/>
                <a:cs typeface="Arial" panose="020B0604020202020204" pitchFamily="34" charset="0"/>
              </a:rPr>
              <a:t>TÌM TỪ KHÓA</a:t>
            </a:r>
            <a:endParaRPr lang="en-US" sz="8800" b="1" dirty="0">
              <a:solidFill>
                <a:srgbClr val="1DB920"/>
              </a:solidFill>
              <a:latin typeface="#9Slide03 SFU Futura_12" panose="020B0604020202020204" charset="0"/>
              <a:cs typeface="Arial" panose="020B0604020202020204" pitchFamily="34" charset="0"/>
            </a:endParaRPr>
          </a:p>
        </p:txBody>
      </p:sp>
      <p:pic>
        <p:nvPicPr>
          <p:cNvPr id="12" name="Picture 2" descr="Những câu hỏi nên trả lời trước khi bắt đầu dự án – AP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84046" y="1016082"/>
            <a:ext cx="4872633" cy="2473418"/>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Rounded Corners 7">
            <a:extLst>
              <a:ext uri="{FF2B5EF4-FFF2-40B4-BE49-F238E27FC236}">
                <a16:creationId xmlns:a16="http://schemas.microsoft.com/office/drawing/2014/main" id="{BE55959A-1F2C-46C2-9FCD-F989F5DD87B7}"/>
              </a:ext>
            </a:extLst>
          </p:cNvPr>
          <p:cNvSpPr/>
          <p:nvPr/>
        </p:nvSpPr>
        <p:spPr>
          <a:xfrm>
            <a:off x="156454" y="3648808"/>
            <a:ext cx="2027987" cy="1486886"/>
          </a:xfrm>
          <a:prstGeom prst="roundRect">
            <a:avLst/>
          </a:prstGeom>
          <a:solidFill>
            <a:srgbClr val="FDCC99"/>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9Slide03 SFU Futura_12" panose="00000400000000000000" pitchFamily="2" charset="0"/>
                <a:cs typeface="Arial" panose="020B0604020202020204" pitchFamily="34" charset="0"/>
              </a:rPr>
              <a:t>Hoạt</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động</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Cá</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nhân</a:t>
            </a:r>
            <a:endParaRPr lang="en-US" sz="2400" b="1" dirty="0">
              <a:solidFill>
                <a:schemeClr val="tx1"/>
              </a:solidFill>
              <a:latin typeface="#9Slide03 SFU Futura_12" panose="00000400000000000000" pitchFamily="2" charset="0"/>
              <a:cs typeface="Arial" panose="020B0604020202020204" pitchFamily="34" charset="0"/>
            </a:endParaRPr>
          </a:p>
        </p:txBody>
      </p:sp>
      <p:sp>
        <p:nvSpPr>
          <p:cNvPr id="19" name="Rectangle: Rounded Corners 7">
            <a:extLst>
              <a:ext uri="{FF2B5EF4-FFF2-40B4-BE49-F238E27FC236}">
                <a16:creationId xmlns:a16="http://schemas.microsoft.com/office/drawing/2014/main" id="{D5397E9F-57CE-4CBC-BF7D-C7F3ACC44961}"/>
              </a:ext>
            </a:extLst>
          </p:cNvPr>
          <p:cNvSpPr/>
          <p:nvPr/>
        </p:nvSpPr>
        <p:spPr>
          <a:xfrm>
            <a:off x="2331890" y="3648808"/>
            <a:ext cx="2029463" cy="1486886"/>
          </a:xfrm>
          <a:prstGeom prst="roundRect">
            <a:avLst/>
          </a:prstGeom>
          <a:solidFill>
            <a:schemeClr val="bg1"/>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latin typeface="#9Slide03 SFU Futura_12" panose="00000400000000000000" pitchFamily="2" charset="0"/>
                <a:cs typeface="Arial" panose="020B0604020202020204" pitchFamily="34" charset="0"/>
              </a:rPr>
              <a:t>Chuẩn</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bị</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giấy</a:t>
            </a:r>
            <a:r>
              <a:rPr lang="en-US" sz="2400" b="1" dirty="0" smtClean="0">
                <a:solidFill>
                  <a:schemeClr val="tx1"/>
                </a:solidFill>
                <a:latin typeface="#9Slide03 SFU Futura_12" panose="00000400000000000000" pitchFamily="2" charset="0"/>
                <a:cs typeface="Arial" panose="020B0604020202020204" pitchFamily="34" charset="0"/>
              </a:rPr>
              <a:t> note </a:t>
            </a:r>
            <a:r>
              <a:rPr lang="en-US" sz="2400" b="1" dirty="0" err="1" smtClean="0">
                <a:solidFill>
                  <a:schemeClr val="tx1"/>
                </a:solidFill>
                <a:latin typeface="#9Slide03 SFU Futura_12" panose="00000400000000000000" pitchFamily="2" charset="0"/>
                <a:cs typeface="Arial" panose="020B0604020202020204" pitchFamily="34" charset="0"/>
              </a:rPr>
              <a:t>bút</a:t>
            </a:r>
            <a:endParaRPr lang="en-US" sz="2400" b="1" dirty="0">
              <a:solidFill>
                <a:schemeClr val="tx1"/>
              </a:solidFill>
              <a:latin typeface="#9Slide03 SFU Futura_12" panose="00000400000000000000" pitchFamily="2" charset="0"/>
              <a:cs typeface="Arial" panose="020B0604020202020204" pitchFamily="34" charset="0"/>
            </a:endParaRPr>
          </a:p>
        </p:txBody>
      </p:sp>
      <p:sp>
        <p:nvSpPr>
          <p:cNvPr id="21" name="Rectangle: Rounded Corners 7">
            <a:extLst>
              <a:ext uri="{FF2B5EF4-FFF2-40B4-BE49-F238E27FC236}">
                <a16:creationId xmlns:a16="http://schemas.microsoft.com/office/drawing/2014/main" id="{C22CBC91-7E69-41A0-A1C7-59D20020A212}"/>
              </a:ext>
            </a:extLst>
          </p:cNvPr>
          <p:cNvSpPr/>
          <p:nvPr/>
        </p:nvSpPr>
        <p:spPr>
          <a:xfrm>
            <a:off x="9672423" y="3666321"/>
            <a:ext cx="2273518" cy="1486886"/>
          </a:xfrm>
          <a:prstGeom prst="roundRect">
            <a:avLst/>
          </a:prstGeom>
          <a:solidFill>
            <a:srgbClr val="FDCC99"/>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latin typeface="#9Slide03 SFU Futura_12" panose="00000400000000000000" pitchFamily="2" charset="0"/>
                <a:cs typeface="Arial" panose="020B0604020202020204" pitchFamily="34" charset="0"/>
              </a:rPr>
              <a:t>3 HS </a:t>
            </a:r>
            <a:r>
              <a:rPr lang="en-US" sz="2400" b="1" dirty="0" err="1" smtClean="0">
                <a:solidFill>
                  <a:schemeClr val="tx1"/>
                </a:solidFill>
                <a:latin typeface="#9Slide03 SFU Futura_12" panose="00000400000000000000" pitchFamily="2" charset="0"/>
                <a:cs typeface="Arial" panose="020B0604020202020204" pitchFamily="34" charset="0"/>
              </a:rPr>
              <a:t>nhanh</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và</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đúng</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nhất</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400" b="1" dirty="0" err="1"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chiến</a:t>
            </a:r>
            <a:r>
              <a:rPr lang="en-US" sz="2400" b="1" dirty="0"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400" b="1" dirty="0" err="1"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thắng</a:t>
            </a:r>
            <a:endParaRPr lang="en-US" sz="2400" b="1" dirty="0">
              <a:solidFill>
                <a:schemeClr val="tx1"/>
              </a:solidFill>
              <a:latin typeface="#9Slide03 SFU Futura_12" panose="00000400000000000000" pitchFamily="2" charset="0"/>
              <a:cs typeface="Arial" panose="020B0604020202020204" pitchFamily="34" charset="0"/>
            </a:endParaRPr>
          </a:p>
        </p:txBody>
      </p:sp>
      <p:pic>
        <p:nvPicPr>
          <p:cNvPr id="26" name="Picture 6" descr="Search keyword icon Royalty Free Vector Image - VectorStock"/>
          <p:cNvPicPr>
            <a:picLocks noChangeAspect="1" noChangeArrowheads="1"/>
          </p:cNvPicPr>
          <p:nvPr/>
        </p:nvPicPr>
        <p:blipFill rotWithShape="1">
          <a:blip r:embed="rId3" cstate="hqprint">
            <a:extLst>
              <a:ext uri="{BEBA8EAE-BF5A-486C-A8C5-ECC9F3942E4B}">
                <a14:imgProps xmlns:a14="http://schemas.microsoft.com/office/drawing/2010/main">
                  <a14:imgLayer r:embed="rId4">
                    <a14:imgEffect>
                      <a14:backgroundRemoval t="10000" b="90000" l="10000" r="90000">
                        <a14:foregroundMark x1="45100" y1="41613" x2="45100" y2="41613"/>
                        <a14:foregroundMark x1="44800" y1="41520" x2="44800" y2="41520"/>
                        <a14:foregroundMark x1="44900" y1="40964" x2="44900" y2="40964"/>
                        <a14:foregroundMark x1="37500" y1="30955" x2="37500" y2="30955"/>
                        <a14:foregroundMark x1="37300" y1="31140" x2="37300" y2="31140"/>
                        <a14:foregroundMark x1="57900" y1="36886" x2="58300" y2="37164"/>
                        <a14:foregroundMark x1="59600" y1="38091" x2="60300" y2="38091"/>
                        <a14:foregroundMark x1="60800" y1="38091" x2="60800" y2="38091"/>
                        <a14:foregroundMark x1="61500" y1="38276" x2="61500" y2="38276"/>
                        <a14:foregroundMark x1="62200" y1="38276" x2="62200" y2="38276"/>
                        <a14:foregroundMark x1="72400" y1="38647" x2="72400" y2="38647"/>
                        <a14:foregroundMark x1="75200" y1="37071" x2="75200" y2="37071"/>
                        <a14:foregroundMark x1="75200" y1="37071" x2="75200" y2="37071"/>
                        <a14:foregroundMark x1="74000" y1="37442" x2="74000" y2="37442"/>
                        <a14:foregroundMark x1="35700" y1="37998" x2="35700" y2="37998"/>
                        <a14:foregroundMark x1="35900" y1="37627" x2="35900" y2="37627"/>
                      </a14:backgroundRemoval>
                    </a14:imgEffect>
                  </a14:imgLayer>
                </a14:imgProps>
              </a:ext>
              <a:ext uri="{28A0092B-C50C-407E-A947-70E740481C1C}">
                <a14:useLocalDpi xmlns:a14="http://schemas.microsoft.com/office/drawing/2010/main" val="0"/>
              </a:ext>
            </a:extLst>
          </a:blip>
          <a:srcRect l="19973" t="16705" r="20827" b="23981"/>
          <a:stretch/>
        </p:blipFill>
        <p:spPr bwMode="auto">
          <a:xfrm>
            <a:off x="6307720" y="5310234"/>
            <a:ext cx="1311953" cy="141832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Champions cup icon Royalty Free Vector Image - VectorStock">
            <a:extLst>
              <a:ext uri="{FF2B5EF4-FFF2-40B4-BE49-F238E27FC236}">
                <a16:creationId xmlns:a16="http://schemas.microsoft.com/office/drawing/2014/main" id="{542EEBD3-7673-4409-AA6F-977744C80222}"/>
              </a:ext>
            </a:extLst>
          </p:cNvPr>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8836852" y="5310234"/>
            <a:ext cx="1433117" cy="1547766"/>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Group 26">
            <a:extLst>
              <a:ext uri="{FF2B5EF4-FFF2-40B4-BE49-F238E27FC236}">
                <a16:creationId xmlns:a16="http://schemas.microsoft.com/office/drawing/2014/main" id="{2FC2FE5C-24B3-4321-AB89-4B2BE15C5082}"/>
              </a:ext>
            </a:extLst>
          </p:cNvPr>
          <p:cNvGrpSpPr/>
          <p:nvPr/>
        </p:nvGrpSpPr>
        <p:grpSpPr>
          <a:xfrm>
            <a:off x="3100837" y="-29460"/>
            <a:ext cx="6071738" cy="1342230"/>
            <a:chOff x="3100837" y="-29460"/>
            <a:chExt cx="6071738" cy="1342230"/>
          </a:xfrm>
        </p:grpSpPr>
        <p:sp>
          <p:nvSpPr>
            <p:cNvPr id="29" name="Rectangle 28">
              <a:extLst>
                <a:ext uri="{FF2B5EF4-FFF2-40B4-BE49-F238E27FC236}">
                  <a16:creationId xmlns:a16="http://schemas.microsoft.com/office/drawing/2014/main" id="{81F2071E-DF8C-495C-8676-8F839E06F04F}"/>
                </a:ext>
              </a:extLst>
            </p:cNvPr>
            <p:cNvSpPr/>
            <p:nvPr/>
          </p:nvSpPr>
          <p:spPr>
            <a:xfrm>
              <a:off x="3457665" y="106002"/>
              <a:ext cx="5714910" cy="1107996"/>
            </a:xfrm>
            <a:prstGeom prst="rect">
              <a:avLst/>
            </a:prstGeom>
            <a:solidFill>
              <a:schemeClr val="accent5">
                <a:lumMod val="20000"/>
                <a:lumOff val="80000"/>
              </a:schemeClr>
            </a:solidFill>
          </p:spPr>
          <p:txBody>
            <a:bodyPr wrap="square" lIns="91440" tIns="45720" rIns="91440" bIns="45720">
              <a:spAutoFit/>
            </a:bodyPr>
            <a:lstStyle/>
            <a:p>
              <a:pPr algn="ctr"/>
              <a:r>
                <a:rPr lang="en-US" sz="60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    </a:t>
              </a:r>
              <a:r>
                <a:rPr lang="en-US" sz="66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LUYỆN TẬP</a:t>
              </a:r>
              <a:endParaRPr lang="en-US" sz="60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endParaRPr>
            </a:p>
          </p:txBody>
        </p:sp>
        <p:pic>
          <p:nvPicPr>
            <p:cNvPr id="30"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3100837" y="-29460"/>
              <a:ext cx="1260516" cy="1342230"/>
            </a:xfrm>
            <a:prstGeom prst="rect">
              <a:avLst/>
            </a:prstGeom>
            <a:noFill/>
            <a:extLst>
              <a:ext uri="{909E8E84-426E-40DD-AFC4-6F175D3DCCD1}">
                <a14:hiddenFill xmlns:a14="http://schemas.microsoft.com/office/drawing/2010/main">
                  <a:solidFill>
                    <a:srgbClr val="FFFFFF"/>
                  </a:solidFill>
                </a14:hiddenFill>
              </a:ext>
            </a:extLst>
          </p:spPr>
        </p:pic>
      </p:grpSp>
      <p:sp>
        <p:nvSpPr>
          <p:cNvPr id="31" name="Rectangle: Rounded Corners 7">
            <a:extLst>
              <a:ext uri="{FF2B5EF4-FFF2-40B4-BE49-F238E27FC236}">
                <a16:creationId xmlns:a16="http://schemas.microsoft.com/office/drawing/2014/main" id="{BE55959A-1F2C-46C2-9FCD-F989F5DD87B7}"/>
              </a:ext>
            </a:extLst>
          </p:cNvPr>
          <p:cNvSpPr/>
          <p:nvPr/>
        </p:nvSpPr>
        <p:spPr>
          <a:xfrm>
            <a:off x="4540910" y="3666321"/>
            <a:ext cx="2174215" cy="1486886"/>
          </a:xfrm>
          <a:prstGeom prst="roundRect">
            <a:avLst/>
          </a:prstGeom>
          <a:solidFill>
            <a:srgbClr val="FDCC99"/>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latin typeface="#9Slide03 SFU Futura_12" panose="00000400000000000000" pitchFamily="2" charset="0"/>
                <a:cs typeface="Arial" panose="020B0604020202020204" pitchFamily="34" charset="0"/>
              </a:rPr>
              <a:t>Ghi</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số</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thứ</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tự</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từ</a:t>
            </a:r>
            <a:r>
              <a:rPr lang="en-US" sz="2400" b="1" dirty="0">
                <a:solidFill>
                  <a:schemeClr val="tx1"/>
                </a:solidFill>
                <a:latin typeface="#9Slide03 SFU Futura_12" panose="00000400000000000000" pitchFamily="2" charset="0"/>
                <a:cs typeface="Arial" panose="020B0604020202020204" pitchFamily="34" charset="0"/>
              </a:rPr>
              <a:t> 1 </a:t>
            </a:r>
            <a:r>
              <a:rPr lang="en-US" sz="24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10 </a:t>
            </a:r>
            <a:r>
              <a:rPr lang="en-US" sz="24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vào</a:t>
            </a:r>
            <a:r>
              <a:rPr lang="en-US" sz="24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4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giấy</a:t>
            </a:r>
            <a:r>
              <a:rPr lang="en-US" sz="24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note</a:t>
            </a:r>
            <a:endParaRPr lang="en-US" sz="2400" b="1" dirty="0">
              <a:solidFill>
                <a:schemeClr val="tx1"/>
              </a:solidFill>
              <a:latin typeface="#9Slide03 SFU Futura_12" panose="00000400000000000000" pitchFamily="2" charset="0"/>
              <a:cs typeface="Arial" panose="020B0604020202020204" pitchFamily="34" charset="0"/>
            </a:endParaRPr>
          </a:p>
        </p:txBody>
      </p:sp>
      <p:sp>
        <p:nvSpPr>
          <p:cNvPr id="32" name="Rectangle: Rounded Corners 7">
            <a:extLst>
              <a:ext uri="{FF2B5EF4-FFF2-40B4-BE49-F238E27FC236}">
                <a16:creationId xmlns:a16="http://schemas.microsoft.com/office/drawing/2014/main" id="{D5397E9F-57CE-4CBC-BF7D-C7F3ACC44961}"/>
              </a:ext>
            </a:extLst>
          </p:cNvPr>
          <p:cNvSpPr/>
          <p:nvPr/>
        </p:nvSpPr>
        <p:spPr>
          <a:xfrm>
            <a:off x="6894682" y="3666321"/>
            <a:ext cx="2522549" cy="1486886"/>
          </a:xfrm>
          <a:prstGeom prst="roundRect">
            <a:avLst/>
          </a:prstGeom>
          <a:solidFill>
            <a:schemeClr val="bg1"/>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latin typeface="#9Slide03 SFU Futura_12" panose="00000400000000000000" pitchFamily="2" charset="0"/>
                <a:cs typeface="Arial" panose="020B0604020202020204" pitchFamily="34" charset="0"/>
              </a:rPr>
              <a:t>Tìm</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các</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từ</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khóa</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đúng</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điền</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vào</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chỗ</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chấm</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tương</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ứng</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với</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các</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số</a:t>
            </a:r>
            <a:endParaRPr lang="en-US" sz="2400" b="1" dirty="0">
              <a:solidFill>
                <a:schemeClr val="tx1"/>
              </a:solidFill>
              <a:latin typeface="#9Slide03 SFU Futura_12" panose="00000400000000000000" pitchFamily="2" charset="0"/>
              <a:cs typeface="Arial" panose="020B0604020202020204" pitchFamily="34" charset="0"/>
            </a:endParaRPr>
          </a:p>
        </p:txBody>
      </p:sp>
      <p:pic>
        <p:nvPicPr>
          <p:cNvPr id="33"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3731095" y="5207101"/>
            <a:ext cx="1581672" cy="168420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7">
            <a:extLst>
              <a:ext uri="{BEBA8EAE-BF5A-486C-A8C5-ECC9F3942E4B}">
                <a14:imgProps xmlns:a14="http://schemas.microsoft.com/office/drawing/2010/main">
                  <a14:imgLayer r:embed="rId8">
                    <a14:imgEffect>
                      <a14:backgroundRemoval t="10000" b="90000" l="10000" r="90000">
                        <a14:foregroundMark x1="49688" y1="26406" x2="49688" y2="26406"/>
                        <a14:foregroundMark x1="49688" y1="26094" x2="49688" y2="26094"/>
                        <a14:foregroundMark x1="49219" y1="54688" x2="49219" y2="54688"/>
                        <a14:foregroundMark x1="49219" y1="54688" x2="49219" y2="54688"/>
                      </a14:backgroundRemoval>
                    </a14:imgEffect>
                  </a14:imgLayer>
                </a14:imgProps>
              </a:ext>
            </a:extLst>
          </a:blip>
          <a:srcRect l="23360" t="16719" r="23672" b="29609"/>
          <a:stretch/>
        </p:blipFill>
        <p:spPr>
          <a:xfrm>
            <a:off x="1395427" y="5249715"/>
            <a:ext cx="1578028" cy="1598975"/>
          </a:xfrm>
          <a:prstGeom prst="rect">
            <a:avLst/>
          </a:prstGeom>
        </p:spPr>
      </p:pic>
    </p:spTree>
    <p:extLst>
      <p:ext uri="{BB962C8B-B14F-4D97-AF65-F5344CB8AC3E}">
        <p14:creationId xmlns:p14="http://schemas.microsoft.com/office/powerpoint/2010/main" val="4081633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par>
                                <p:cTn id="28" presetID="10" presetClass="entr" presetSubtype="0" fill="hold"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0" presetClass="entr" presetSubtype="0" fill="hold"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par>
                                <p:cTn id="40" presetID="10" presetClass="entr" presetSubtype="0" fill="hold"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animBg="1"/>
      <p:bldP spid="19" grpId="0" animBg="1"/>
      <p:bldP spid="21" grpId="0" animBg="1"/>
      <p:bldP spid="31" grpId="0" animBg="1"/>
      <p:bldP spid="3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marketing, Find, Explore, research, network, keyword, optimization, seo,  internet, keyword research icon"/>
          <p:cNvPicPr>
            <a:picLocks noChangeAspect="1" noChangeArrowheads="1"/>
          </p:cNvPicPr>
          <p:nvPr/>
        </p:nvPicPr>
        <p:blipFill rotWithShape="1">
          <a:blip r:embed="rId3">
            <a:extLst>
              <a:ext uri="{28A0092B-C50C-407E-A947-70E740481C1C}">
                <a14:useLocalDpi xmlns:a14="http://schemas.microsoft.com/office/drawing/2010/main" val="0"/>
              </a:ext>
            </a:extLst>
          </a:blip>
          <a:srcRect l="12519" r="10789"/>
          <a:stretch/>
        </p:blipFill>
        <p:spPr bwMode="auto">
          <a:xfrm>
            <a:off x="-2348" y="-91301"/>
            <a:ext cx="1848460" cy="241020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8048897" y="1053090"/>
            <a:ext cx="1859805" cy="523220"/>
          </a:xfrm>
          <a:prstGeom prst="rect">
            <a:avLst/>
          </a:prstGeom>
        </p:spPr>
        <p:txBody>
          <a:bodyPr wrap="none">
            <a:spAutoFit/>
          </a:bodyPr>
          <a:lstStyle/>
          <a:p>
            <a:r>
              <a:rPr lang="en-US" sz="2800" b="1" dirty="0" err="1">
                <a:solidFill>
                  <a:srgbClr val="00B050"/>
                </a:solidFill>
                <a:latin typeface="#9Slide03 SFU Futura_12" panose="020B0604020202020204" charset="0"/>
                <a:ea typeface="Tahoma" panose="020B0604030504040204" pitchFamily="34" charset="0"/>
              </a:rPr>
              <a:t>đ</a:t>
            </a:r>
            <a:r>
              <a:rPr lang="en-US" sz="2800" b="1" dirty="0" err="1" smtClean="0">
                <a:solidFill>
                  <a:srgbClr val="00B050"/>
                </a:solidFill>
                <a:latin typeface="#9Slide03 SFU Futura_12" panose="020B0604020202020204" charset="0"/>
                <a:ea typeface="Tahoma" panose="020B0604030504040204" pitchFamily="34" charset="0"/>
              </a:rPr>
              <a:t>ồng</a:t>
            </a:r>
            <a:r>
              <a:rPr lang="en-US" sz="2800" b="1" dirty="0" smtClean="0">
                <a:solidFill>
                  <a:srgbClr val="00B050"/>
                </a:solidFill>
                <a:latin typeface="#9Slide03 SFU Futura_12" panose="020B0604020202020204" charset="0"/>
                <a:ea typeface="Tahoma" panose="020B0604030504040204" pitchFamily="34" charset="0"/>
              </a:rPr>
              <a:t> </a:t>
            </a:r>
            <a:r>
              <a:rPr lang="en-US" sz="2800" b="1" dirty="0" err="1" smtClean="0">
                <a:solidFill>
                  <a:srgbClr val="00B050"/>
                </a:solidFill>
                <a:latin typeface="#9Slide03 SFU Futura_12" panose="020B0604020202020204" charset="0"/>
                <a:ea typeface="Tahoma" panose="020B0604030504040204" pitchFamily="34" charset="0"/>
              </a:rPr>
              <a:t>bằng</a:t>
            </a:r>
            <a:endParaRPr lang="en-US" sz="2800" b="1" dirty="0">
              <a:solidFill>
                <a:srgbClr val="00B050"/>
              </a:solidFill>
              <a:latin typeface="#9Slide03 SFU Futura_12" panose="020B0604020202020204" charset="0"/>
            </a:endParaRPr>
          </a:p>
        </p:txBody>
      </p:sp>
      <p:sp>
        <p:nvSpPr>
          <p:cNvPr id="14" name="Rectangle 13"/>
          <p:cNvSpPr/>
          <p:nvPr/>
        </p:nvSpPr>
        <p:spPr>
          <a:xfrm>
            <a:off x="3979906" y="1572719"/>
            <a:ext cx="1156086" cy="523220"/>
          </a:xfrm>
          <a:prstGeom prst="rect">
            <a:avLst/>
          </a:prstGeom>
        </p:spPr>
        <p:txBody>
          <a:bodyPr wrap="none">
            <a:spAutoFit/>
          </a:bodyPr>
          <a:lstStyle/>
          <a:p>
            <a:r>
              <a:rPr lang="en-US" sz="2800" b="1" dirty="0" err="1">
                <a:solidFill>
                  <a:srgbClr val="00B050"/>
                </a:solidFill>
                <a:latin typeface="#9Slide03 SFU Futura_12" panose="020B0604020202020204" charset="0"/>
                <a:ea typeface="Tahoma" panose="020B0604030504040204" pitchFamily="34" charset="0"/>
              </a:rPr>
              <a:t>ô</a:t>
            </a:r>
            <a:r>
              <a:rPr lang="en-US" sz="2800" b="1" dirty="0" err="1" smtClean="0">
                <a:solidFill>
                  <a:srgbClr val="00B050"/>
                </a:solidFill>
                <a:latin typeface="#9Slide03 SFU Futura_12" panose="020B0604020202020204" charset="0"/>
                <a:ea typeface="Tahoma" panose="020B0604030504040204" pitchFamily="34" charset="0"/>
              </a:rPr>
              <a:t>n</a:t>
            </a:r>
            <a:r>
              <a:rPr lang="en-US" sz="2800" b="1" dirty="0" smtClean="0">
                <a:solidFill>
                  <a:srgbClr val="00B050"/>
                </a:solidFill>
                <a:latin typeface="#9Slide03 SFU Futura_12" panose="020B0604020202020204" charset="0"/>
                <a:ea typeface="Tahoma" panose="020B0604030504040204" pitchFamily="34" charset="0"/>
              </a:rPr>
              <a:t> </a:t>
            </a:r>
            <a:r>
              <a:rPr lang="en-US" sz="2800" b="1" dirty="0" err="1" smtClean="0">
                <a:solidFill>
                  <a:srgbClr val="00B050"/>
                </a:solidFill>
                <a:latin typeface="#9Slide03 SFU Futura_12" panose="020B0604020202020204" charset="0"/>
                <a:ea typeface="Tahoma" panose="020B0604030504040204" pitchFamily="34" charset="0"/>
              </a:rPr>
              <a:t>đới</a:t>
            </a:r>
            <a:endParaRPr lang="en-US" sz="2800" b="1" dirty="0">
              <a:solidFill>
                <a:srgbClr val="00B050"/>
              </a:solidFill>
              <a:latin typeface="#9Slide03 SFU Futura_12" panose="020B0604020202020204" charset="0"/>
            </a:endParaRPr>
          </a:p>
        </p:txBody>
      </p:sp>
      <p:sp>
        <p:nvSpPr>
          <p:cNvPr id="17" name="Rectangle 16"/>
          <p:cNvSpPr/>
          <p:nvPr/>
        </p:nvSpPr>
        <p:spPr>
          <a:xfrm>
            <a:off x="3923980" y="2074175"/>
            <a:ext cx="1407758" cy="523220"/>
          </a:xfrm>
          <a:prstGeom prst="rect">
            <a:avLst/>
          </a:prstGeom>
        </p:spPr>
        <p:txBody>
          <a:bodyPr wrap="none">
            <a:spAutoFit/>
          </a:bodyPr>
          <a:lstStyle/>
          <a:p>
            <a:r>
              <a:rPr lang="en-US" sz="2800" b="1" dirty="0" err="1" smtClean="0">
                <a:solidFill>
                  <a:srgbClr val="0070C0"/>
                </a:solidFill>
                <a:latin typeface="#9Slide03 SFU Futura_12" panose="020B0604020202020204" charset="0"/>
                <a:ea typeface="Tahoma" panose="020B0604030504040204" pitchFamily="34" charset="0"/>
              </a:rPr>
              <a:t>dồi</a:t>
            </a:r>
            <a:r>
              <a:rPr lang="en-US" sz="2800" b="1" dirty="0" smtClean="0">
                <a:solidFill>
                  <a:srgbClr val="0070C0"/>
                </a:solidFill>
                <a:latin typeface="#9Slide03 SFU Futura_12" panose="020B0604020202020204" charset="0"/>
                <a:ea typeface="Tahoma" panose="020B0604030504040204" pitchFamily="34" charset="0"/>
              </a:rPr>
              <a:t> </a:t>
            </a:r>
            <a:r>
              <a:rPr lang="en-US" sz="2800" b="1" dirty="0" err="1" smtClean="0">
                <a:solidFill>
                  <a:srgbClr val="0070C0"/>
                </a:solidFill>
                <a:latin typeface="#9Slide03 SFU Futura_12" panose="020B0604020202020204" charset="0"/>
                <a:ea typeface="Tahoma" panose="020B0604030504040204" pitchFamily="34" charset="0"/>
              </a:rPr>
              <a:t>dào</a:t>
            </a:r>
            <a:endParaRPr lang="en-US" sz="2800" b="1" dirty="0">
              <a:solidFill>
                <a:srgbClr val="0070C0"/>
              </a:solidFill>
              <a:latin typeface="#9Slide03 SFU Futura_12" panose="020B0604020202020204" charset="0"/>
            </a:endParaRPr>
          </a:p>
        </p:txBody>
      </p:sp>
      <p:cxnSp>
        <p:nvCxnSpPr>
          <p:cNvPr id="3" name="Straight Connector 2"/>
          <p:cNvCxnSpPr/>
          <p:nvPr/>
        </p:nvCxnSpPr>
        <p:spPr>
          <a:xfrm flipH="1">
            <a:off x="2895289" y="5694"/>
            <a:ext cx="4185" cy="2575107"/>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17608" y="2708736"/>
            <a:ext cx="12184260" cy="28200"/>
          </a:xfrm>
          <a:prstGeom prst="line">
            <a:avLst/>
          </a:prstGeom>
          <a:ln w="28575">
            <a:solidFill>
              <a:srgbClr val="00B050"/>
            </a:solidFill>
            <a:prstDash val="sysDash"/>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8048897" y="2130097"/>
            <a:ext cx="4030270" cy="523220"/>
          </a:xfrm>
          <a:prstGeom prst="rect">
            <a:avLst/>
          </a:prstGeom>
        </p:spPr>
        <p:txBody>
          <a:bodyPr wrap="none">
            <a:spAutoFit/>
          </a:bodyPr>
          <a:lstStyle/>
          <a:p>
            <a:r>
              <a:rPr lang="en-US" sz="2800" b="1" dirty="0" smtClean="0">
                <a:solidFill>
                  <a:srgbClr val="00B050"/>
                </a:solidFill>
                <a:latin typeface="#9Slide03 SFU Futura_12" panose="020B0604020202020204" charset="0"/>
                <a:ea typeface="Tahoma" panose="020B0604030504040204" pitchFamily="34" charset="0"/>
              </a:rPr>
              <a:t>Von-</a:t>
            </a:r>
            <a:r>
              <a:rPr lang="en-US" sz="2800" b="1" dirty="0" err="1" smtClean="0">
                <a:solidFill>
                  <a:srgbClr val="00B050"/>
                </a:solidFill>
                <a:latin typeface="#9Slide03 SFU Futura_12" panose="020B0604020202020204" charset="0"/>
                <a:ea typeface="Tahoma" panose="020B0604030504040204" pitchFamily="34" charset="0"/>
              </a:rPr>
              <a:t>ga</a:t>
            </a:r>
            <a:r>
              <a:rPr lang="en-US" sz="2800" b="1" dirty="0" smtClean="0">
                <a:solidFill>
                  <a:srgbClr val="00B050"/>
                </a:solidFill>
                <a:latin typeface="#9Slide03 SFU Futura_12" panose="020B0604020202020204" charset="0"/>
                <a:ea typeface="Tahoma" panose="020B0604030504040204" pitchFamily="34" charset="0"/>
              </a:rPr>
              <a:t>, Rai-</a:t>
            </a:r>
            <a:r>
              <a:rPr lang="en-US" sz="2800" b="1" dirty="0" err="1" smtClean="0">
                <a:solidFill>
                  <a:srgbClr val="00B050"/>
                </a:solidFill>
                <a:latin typeface="#9Slide03 SFU Futura_12" panose="020B0604020202020204" charset="0"/>
                <a:ea typeface="Tahoma" panose="020B0604030504040204" pitchFamily="34" charset="0"/>
              </a:rPr>
              <a:t>nơ</a:t>
            </a:r>
            <a:r>
              <a:rPr lang="en-US" sz="2800" b="1" dirty="0">
                <a:solidFill>
                  <a:srgbClr val="00B050"/>
                </a:solidFill>
                <a:latin typeface="#9Slide03 SFU Futura_12" panose="020B0604020202020204" charset="0"/>
                <a:ea typeface="Tahoma" panose="020B0604030504040204" pitchFamily="34" charset="0"/>
              </a:rPr>
              <a:t>,</a:t>
            </a:r>
            <a:r>
              <a:rPr lang="en-US" sz="2800" b="1" dirty="0" smtClean="0">
                <a:solidFill>
                  <a:srgbClr val="00B050"/>
                </a:solidFill>
                <a:latin typeface="#9Slide03 SFU Futura_12" panose="020B0604020202020204" charset="0"/>
                <a:ea typeface="Tahoma" panose="020B0604030504040204" pitchFamily="34" charset="0"/>
              </a:rPr>
              <a:t> </a:t>
            </a:r>
            <a:r>
              <a:rPr lang="en-US" sz="2800" b="1" dirty="0" err="1" smtClean="0">
                <a:solidFill>
                  <a:srgbClr val="00B050"/>
                </a:solidFill>
                <a:latin typeface="#9Slide03 SFU Futura_12" panose="020B0604020202020204" charset="0"/>
                <a:ea typeface="Tahoma" panose="020B0604030504040204" pitchFamily="34" charset="0"/>
              </a:rPr>
              <a:t>Đa-nuýp</a:t>
            </a:r>
            <a:endParaRPr lang="en-US" sz="2800" b="1" dirty="0">
              <a:solidFill>
                <a:srgbClr val="00B050"/>
              </a:solidFill>
              <a:latin typeface="#9Slide03 SFU Futura_12" panose="020B0604020202020204" charset="0"/>
            </a:endParaRPr>
          </a:p>
        </p:txBody>
      </p:sp>
      <p:sp>
        <p:nvSpPr>
          <p:cNvPr id="41" name="Rectangle 40"/>
          <p:cNvSpPr/>
          <p:nvPr/>
        </p:nvSpPr>
        <p:spPr>
          <a:xfrm>
            <a:off x="8123412" y="5694"/>
            <a:ext cx="1651414" cy="523220"/>
          </a:xfrm>
          <a:prstGeom prst="rect">
            <a:avLst/>
          </a:prstGeom>
        </p:spPr>
        <p:txBody>
          <a:bodyPr wrap="none">
            <a:spAutoFit/>
          </a:bodyPr>
          <a:lstStyle/>
          <a:p>
            <a:r>
              <a:rPr lang="en-US" sz="2800" b="1" dirty="0" err="1" smtClean="0">
                <a:solidFill>
                  <a:srgbClr val="00B050"/>
                </a:solidFill>
                <a:latin typeface="#9Slide03 SFU Futura_12" panose="020B0604020202020204" charset="0"/>
                <a:ea typeface="Tahoma" panose="020B0604030504040204" pitchFamily="34" charset="0"/>
              </a:rPr>
              <a:t>kênh</a:t>
            </a:r>
            <a:r>
              <a:rPr lang="en-US" sz="2800" b="1" dirty="0" smtClean="0">
                <a:solidFill>
                  <a:srgbClr val="00B050"/>
                </a:solidFill>
                <a:latin typeface="#9Slide03 SFU Futura_12" panose="020B0604020202020204" charset="0"/>
                <a:ea typeface="Tahoma" panose="020B0604030504040204" pitchFamily="34" charset="0"/>
              </a:rPr>
              <a:t> </a:t>
            </a:r>
            <a:r>
              <a:rPr lang="en-US" sz="2800" b="1" dirty="0" err="1" smtClean="0">
                <a:solidFill>
                  <a:srgbClr val="00B050"/>
                </a:solidFill>
                <a:latin typeface="#9Slide03 SFU Futura_12" panose="020B0604020202020204" charset="0"/>
                <a:ea typeface="Tahoma" panose="020B0604030504040204" pitchFamily="34" charset="0"/>
              </a:rPr>
              <a:t>đào</a:t>
            </a:r>
            <a:endParaRPr lang="en-US" sz="2800" b="1" dirty="0">
              <a:solidFill>
                <a:srgbClr val="00B050"/>
              </a:solidFill>
              <a:latin typeface="#9Slide03 SFU Futura_12" panose="020B0604020202020204" charset="0"/>
            </a:endParaRPr>
          </a:p>
        </p:txBody>
      </p:sp>
      <p:sp>
        <p:nvSpPr>
          <p:cNvPr id="44" name="Rectangle 43"/>
          <p:cNvSpPr/>
          <p:nvPr/>
        </p:nvSpPr>
        <p:spPr>
          <a:xfrm>
            <a:off x="8048897" y="508712"/>
            <a:ext cx="1739579" cy="523220"/>
          </a:xfrm>
          <a:prstGeom prst="rect">
            <a:avLst/>
          </a:prstGeom>
        </p:spPr>
        <p:txBody>
          <a:bodyPr wrap="none">
            <a:spAutoFit/>
          </a:bodyPr>
          <a:lstStyle/>
          <a:p>
            <a:r>
              <a:rPr lang="en-US" sz="2800" b="1" dirty="0" err="1" smtClean="0">
                <a:solidFill>
                  <a:srgbClr val="3F93D0"/>
                </a:solidFill>
                <a:latin typeface="#9Slide03 SFU Futura_12" panose="020B0604020202020204" charset="0"/>
              </a:rPr>
              <a:t>dãy</a:t>
            </a:r>
            <a:r>
              <a:rPr lang="en-US" sz="2800" b="1" dirty="0" smtClean="0">
                <a:solidFill>
                  <a:srgbClr val="3F93D0"/>
                </a:solidFill>
                <a:latin typeface="#9Slide03 SFU Futura_12" panose="020B0604020202020204" charset="0"/>
              </a:rPr>
              <a:t> U-ran</a:t>
            </a:r>
            <a:endParaRPr lang="en-US" sz="2800" b="1" dirty="0">
              <a:solidFill>
                <a:srgbClr val="3F93D0"/>
              </a:solidFill>
              <a:latin typeface="#9Slide03 SFU Futura_12" panose="020B0604020202020204" charset="0"/>
            </a:endParaRPr>
          </a:p>
        </p:txBody>
      </p:sp>
      <p:sp>
        <p:nvSpPr>
          <p:cNvPr id="47" name="Rectangle 46"/>
          <p:cNvSpPr/>
          <p:nvPr/>
        </p:nvSpPr>
        <p:spPr>
          <a:xfrm>
            <a:off x="3959790" y="522120"/>
            <a:ext cx="2149948" cy="523220"/>
          </a:xfrm>
          <a:prstGeom prst="rect">
            <a:avLst/>
          </a:prstGeom>
        </p:spPr>
        <p:txBody>
          <a:bodyPr wrap="none">
            <a:spAutoFit/>
          </a:bodyPr>
          <a:lstStyle/>
          <a:p>
            <a:r>
              <a:rPr lang="en-US" sz="2800" b="1" dirty="0" err="1" smtClean="0">
                <a:solidFill>
                  <a:srgbClr val="00B050"/>
                </a:solidFill>
                <a:latin typeface="#9Slide03 SFU Futura_12" panose="020B0604020202020204" charset="0"/>
                <a:ea typeface="Tahoma" panose="020B0604030504040204" pitchFamily="34" charset="0"/>
              </a:rPr>
              <a:t>rừng</a:t>
            </a:r>
            <a:r>
              <a:rPr lang="en-US" sz="2800" b="1" dirty="0" smtClean="0">
                <a:solidFill>
                  <a:srgbClr val="00B050"/>
                </a:solidFill>
                <a:latin typeface="#9Slide03 SFU Futura_12" panose="020B0604020202020204" charset="0"/>
                <a:ea typeface="Tahoma" panose="020B0604030504040204" pitchFamily="34" charset="0"/>
              </a:rPr>
              <a:t> </a:t>
            </a:r>
            <a:r>
              <a:rPr lang="en-US" sz="2800" b="1" dirty="0" err="1" smtClean="0">
                <a:solidFill>
                  <a:srgbClr val="00B050"/>
                </a:solidFill>
                <a:latin typeface="#9Slide03 SFU Futura_12" panose="020B0604020202020204" charset="0"/>
                <a:ea typeface="Tahoma" panose="020B0604030504040204" pitchFamily="34" charset="0"/>
              </a:rPr>
              <a:t>lá</a:t>
            </a:r>
            <a:r>
              <a:rPr lang="en-US" sz="2800" b="1" dirty="0" smtClean="0">
                <a:solidFill>
                  <a:srgbClr val="00B050"/>
                </a:solidFill>
                <a:latin typeface="#9Slide03 SFU Futura_12" panose="020B0604020202020204" charset="0"/>
                <a:ea typeface="Tahoma" panose="020B0604030504040204" pitchFamily="34" charset="0"/>
              </a:rPr>
              <a:t> </a:t>
            </a:r>
            <a:r>
              <a:rPr lang="en-US" sz="2800" b="1" dirty="0" err="1" smtClean="0">
                <a:solidFill>
                  <a:srgbClr val="00B050"/>
                </a:solidFill>
                <a:latin typeface="#9Slide03 SFU Futura_12" panose="020B0604020202020204" charset="0"/>
                <a:ea typeface="Tahoma" panose="020B0604030504040204" pitchFamily="34" charset="0"/>
              </a:rPr>
              <a:t>rộng</a:t>
            </a:r>
            <a:endParaRPr lang="en-US" sz="2800" b="1" dirty="0">
              <a:solidFill>
                <a:srgbClr val="00B050"/>
              </a:solidFill>
              <a:latin typeface="#9Slide03 SFU Futura_12" panose="020B0604020202020204" charset="0"/>
            </a:endParaRPr>
          </a:p>
        </p:txBody>
      </p:sp>
      <p:sp>
        <p:nvSpPr>
          <p:cNvPr id="49" name="Rectangle 48"/>
          <p:cNvSpPr/>
          <p:nvPr/>
        </p:nvSpPr>
        <p:spPr>
          <a:xfrm>
            <a:off x="3959790" y="1090367"/>
            <a:ext cx="1975221" cy="523220"/>
          </a:xfrm>
          <a:prstGeom prst="rect">
            <a:avLst/>
          </a:prstGeom>
        </p:spPr>
        <p:txBody>
          <a:bodyPr wrap="none">
            <a:spAutoFit/>
          </a:bodyPr>
          <a:lstStyle/>
          <a:p>
            <a:r>
              <a:rPr lang="en-US" sz="2800" b="1" dirty="0" err="1" smtClean="0">
                <a:solidFill>
                  <a:srgbClr val="0070C0"/>
                </a:solidFill>
                <a:latin typeface="#9Slide03 SFU Futura_12" panose="020B0604020202020204" charset="0"/>
                <a:ea typeface="Tahoma" panose="020B0604030504040204" pitchFamily="34" charset="0"/>
              </a:rPr>
              <a:t>rừng</a:t>
            </a:r>
            <a:r>
              <a:rPr lang="en-US" sz="2800" b="1" dirty="0" smtClean="0">
                <a:solidFill>
                  <a:srgbClr val="0070C0"/>
                </a:solidFill>
                <a:latin typeface="#9Slide03 SFU Futura_12" panose="020B0604020202020204" charset="0"/>
                <a:ea typeface="Tahoma" panose="020B0604030504040204" pitchFamily="34" charset="0"/>
              </a:rPr>
              <a:t> </a:t>
            </a:r>
            <a:r>
              <a:rPr lang="en-US" sz="2800" b="1" dirty="0" err="1" smtClean="0">
                <a:solidFill>
                  <a:srgbClr val="0070C0"/>
                </a:solidFill>
                <a:latin typeface="#9Slide03 SFU Futura_12" panose="020B0604020202020204" charset="0"/>
                <a:ea typeface="Tahoma" panose="020B0604030504040204" pitchFamily="34" charset="0"/>
              </a:rPr>
              <a:t>lá</a:t>
            </a:r>
            <a:r>
              <a:rPr lang="en-US" sz="2800" b="1" dirty="0" smtClean="0">
                <a:solidFill>
                  <a:srgbClr val="0070C0"/>
                </a:solidFill>
                <a:latin typeface="#9Slide03 SFU Futura_12" panose="020B0604020202020204" charset="0"/>
                <a:ea typeface="Tahoma" panose="020B0604030504040204" pitchFamily="34" charset="0"/>
              </a:rPr>
              <a:t> </a:t>
            </a:r>
            <a:r>
              <a:rPr lang="en-US" sz="2800" b="1" dirty="0" err="1" smtClean="0">
                <a:solidFill>
                  <a:srgbClr val="0070C0"/>
                </a:solidFill>
                <a:latin typeface="#9Slide03 SFU Futura_12" panose="020B0604020202020204" charset="0"/>
                <a:ea typeface="Tahoma" panose="020B0604030504040204" pitchFamily="34" charset="0"/>
              </a:rPr>
              <a:t>kim</a:t>
            </a:r>
            <a:endParaRPr lang="en-US" sz="2800" b="1" dirty="0">
              <a:solidFill>
                <a:srgbClr val="0070C0"/>
              </a:solidFill>
              <a:latin typeface="#9Slide03 SFU Futura_12" panose="020B0604020202020204" charset="0"/>
            </a:endParaRPr>
          </a:p>
        </p:txBody>
      </p:sp>
      <p:sp>
        <p:nvSpPr>
          <p:cNvPr id="50" name="Rectangle 49"/>
          <p:cNvSpPr/>
          <p:nvPr/>
        </p:nvSpPr>
        <p:spPr>
          <a:xfrm>
            <a:off x="147815" y="2856255"/>
            <a:ext cx="6039396" cy="523220"/>
          </a:xfrm>
          <a:prstGeom prst="rect">
            <a:avLst/>
          </a:prstGeom>
        </p:spPr>
        <p:txBody>
          <a:bodyPr wrap="square">
            <a:spAutoFit/>
          </a:bodyPr>
          <a:lstStyle/>
          <a:p>
            <a:r>
              <a:rPr lang="en-US" sz="2800" b="1" dirty="0" smtClean="0">
                <a:latin typeface="#9Slide03 SFU Futura_12" panose="020B0604020202020204" charset="0"/>
                <a:ea typeface="Tahoma" panose="020B0604030504040204" pitchFamily="34" charset="0"/>
              </a:rPr>
              <a:t>- 1. </a:t>
            </a:r>
            <a:r>
              <a:rPr lang="en-US" sz="2800" b="1" dirty="0" err="1" smtClean="0">
                <a:latin typeface="#9Slide03 SFU Futura_12" panose="020B0604020202020204" charset="0"/>
                <a:ea typeface="Tahoma" panose="020B0604030504040204" pitchFamily="34" charset="0"/>
              </a:rPr>
              <a:t>Đại</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bộ</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phận</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có</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khí</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hậu</a:t>
            </a:r>
            <a:r>
              <a:rPr lang="en-US" sz="2800" b="1" dirty="0" smtClean="0">
                <a:latin typeface="#9Slide03 SFU Futura_12" panose="020B0604020202020204" charset="0"/>
                <a:ea typeface="Tahoma" panose="020B0604030504040204" pitchFamily="34" charset="0"/>
              </a:rPr>
              <a:t> …………</a:t>
            </a:r>
            <a:endParaRPr lang="en-US" sz="2800" b="1" dirty="0">
              <a:latin typeface="#9Slide03 SFU Futura_12" panose="020B0604020202020204" charset="0"/>
            </a:endParaRPr>
          </a:p>
        </p:txBody>
      </p:sp>
      <p:sp>
        <p:nvSpPr>
          <p:cNvPr id="52" name="Rectangle 51"/>
          <p:cNvSpPr/>
          <p:nvPr/>
        </p:nvSpPr>
        <p:spPr>
          <a:xfrm>
            <a:off x="6080090" y="2915523"/>
            <a:ext cx="6029735" cy="523220"/>
          </a:xfrm>
          <a:prstGeom prst="rect">
            <a:avLst/>
          </a:prstGeom>
        </p:spPr>
        <p:txBody>
          <a:bodyPr wrap="square">
            <a:spAutoFit/>
          </a:bodyPr>
          <a:lstStyle/>
          <a:p>
            <a:r>
              <a:rPr lang="en-US" sz="2800" b="1" dirty="0" smtClean="0">
                <a:latin typeface="#9Slide03 SFU Futura_12" panose="020B0604020202020204" charset="0"/>
                <a:ea typeface="Tahoma" panose="020B0604030504040204" pitchFamily="34" charset="0"/>
              </a:rPr>
              <a:t>- 6. </a:t>
            </a:r>
            <a:r>
              <a:rPr lang="en-US" sz="2800" b="1" dirty="0" err="1" smtClean="0">
                <a:latin typeface="#9Slide03 SFU Futura_12" panose="020B0604020202020204" charset="0"/>
                <a:ea typeface="Tahoma" panose="020B0604030504040204" pitchFamily="34" charset="0"/>
              </a:rPr>
              <a:t>Địa</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hình</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chủ</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yếu</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là</a:t>
            </a:r>
            <a:r>
              <a:rPr lang="en-US" sz="2800" b="1" dirty="0" smtClean="0">
                <a:latin typeface="#9Slide03 SFU Futura_12" panose="020B0604020202020204" charset="0"/>
                <a:ea typeface="Tahoma" panose="020B0604030504040204" pitchFamily="34" charset="0"/>
              </a:rPr>
              <a:t>……………… </a:t>
            </a:r>
            <a:endParaRPr lang="en-US" sz="2800" b="1" dirty="0">
              <a:latin typeface="#9Slide03 SFU Futura_12" panose="020B0604020202020204" charset="0"/>
            </a:endParaRPr>
          </a:p>
        </p:txBody>
      </p:sp>
      <p:sp>
        <p:nvSpPr>
          <p:cNvPr id="53" name="Rectangle 52"/>
          <p:cNvSpPr/>
          <p:nvPr/>
        </p:nvSpPr>
        <p:spPr>
          <a:xfrm>
            <a:off x="86584" y="4970785"/>
            <a:ext cx="6161857" cy="523220"/>
          </a:xfrm>
          <a:prstGeom prst="rect">
            <a:avLst/>
          </a:prstGeom>
        </p:spPr>
        <p:txBody>
          <a:bodyPr wrap="square">
            <a:spAutoFit/>
          </a:bodyPr>
          <a:lstStyle/>
          <a:p>
            <a:r>
              <a:rPr lang="en-US" sz="2800" b="1" dirty="0" smtClean="0">
                <a:latin typeface="#9Slide03 SFU Futura_12" panose="020B0604020202020204" charset="0"/>
                <a:ea typeface="Tahoma" panose="020B0604030504040204" pitchFamily="34" charset="0"/>
              </a:rPr>
              <a:t>- 4. </a:t>
            </a:r>
            <a:r>
              <a:rPr lang="en-US" sz="2800" b="1" dirty="0" err="1" smtClean="0">
                <a:latin typeface="#9Slide03 SFU Futura_12" panose="020B0604020202020204" charset="0"/>
                <a:ea typeface="Tahoma" panose="020B0604030504040204" pitchFamily="34" charset="0"/>
              </a:rPr>
              <a:t>Các</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sông</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lớn</a:t>
            </a:r>
            <a:r>
              <a:rPr lang="en-US" sz="2800" b="1" dirty="0" smtClean="0">
                <a:latin typeface="#9Slide03 SFU Futura_12" panose="020B0604020202020204" charset="0"/>
                <a:ea typeface="Tahoma" panose="020B0604030504040204" pitchFamily="34" charset="0"/>
              </a:rPr>
              <a:t>:……………………..</a:t>
            </a:r>
            <a:endParaRPr lang="en-US" sz="2800" b="1" dirty="0">
              <a:latin typeface="#9Slide03 SFU Futura_12" panose="020B0604020202020204" charset="0"/>
            </a:endParaRPr>
          </a:p>
        </p:txBody>
      </p:sp>
      <p:sp>
        <p:nvSpPr>
          <p:cNvPr id="54" name="Rectangle 53"/>
          <p:cNvSpPr/>
          <p:nvPr/>
        </p:nvSpPr>
        <p:spPr>
          <a:xfrm>
            <a:off x="6061430" y="3600724"/>
            <a:ext cx="6029734" cy="523220"/>
          </a:xfrm>
          <a:prstGeom prst="rect">
            <a:avLst/>
          </a:prstGeom>
        </p:spPr>
        <p:txBody>
          <a:bodyPr wrap="square">
            <a:spAutoFit/>
          </a:bodyPr>
          <a:lstStyle/>
          <a:p>
            <a:r>
              <a:rPr lang="en-US" sz="2800" b="1" dirty="0" smtClean="0">
                <a:latin typeface="#9Slide03 SFU Futura_12" panose="020B0604020202020204" charset="0"/>
                <a:ea typeface="Tahoma" panose="020B0604030504040204" pitchFamily="34" charset="0"/>
              </a:rPr>
              <a:t>- 7. </a:t>
            </a:r>
            <a:r>
              <a:rPr lang="en-US" sz="2800" b="1" dirty="0" err="1" smtClean="0">
                <a:latin typeface="#9Slide03 SFU Futura_12" panose="020B0604020202020204" charset="0"/>
                <a:ea typeface="Tahoma" panose="020B0604030504040204" pitchFamily="34" charset="0"/>
              </a:rPr>
              <a:t>Ven</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biển</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Tây</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Âu</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có</a:t>
            </a:r>
            <a:r>
              <a:rPr lang="en-US" sz="2800" b="1" dirty="0" smtClean="0">
                <a:latin typeface="#9Slide03 SFU Futura_12" panose="020B0604020202020204" charset="0"/>
                <a:ea typeface="Tahoma" panose="020B0604030504040204" pitchFamily="34" charset="0"/>
              </a:rPr>
              <a:t>………….….. </a:t>
            </a:r>
            <a:endParaRPr lang="en-US" sz="2800" b="1" dirty="0">
              <a:latin typeface="#9Slide03 SFU Futura_12" panose="020B0604020202020204" charset="0"/>
            </a:endParaRPr>
          </a:p>
        </p:txBody>
      </p:sp>
      <p:sp>
        <p:nvSpPr>
          <p:cNvPr id="55" name="Rectangle 54"/>
          <p:cNvSpPr/>
          <p:nvPr/>
        </p:nvSpPr>
        <p:spPr>
          <a:xfrm>
            <a:off x="6093434" y="4289854"/>
            <a:ext cx="6029734" cy="523220"/>
          </a:xfrm>
          <a:prstGeom prst="rect">
            <a:avLst/>
          </a:prstGeom>
        </p:spPr>
        <p:txBody>
          <a:bodyPr wrap="square">
            <a:spAutoFit/>
          </a:bodyPr>
          <a:lstStyle/>
          <a:p>
            <a:r>
              <a:rPr lang="en-US" sz="2800" b="1" dirty="0" smtClean="0">
                <a:latin typeface="#9Slide03 SFU Futura_12" panose="020B0604020202020204" charset="0"/>
                <a:ea typeface="Tahoma" panose="020B0604030504040204" pitchFamily="34" charset="0"/>
              </a:rPr>
              <a:t>- 8. </a:t>
            </a:r>
            <a:r>
              <a:rPr lang="en-US" sz="2800" b="1" dirty="0" err="1" smtClean="0">
                <a:latin typeface="#9Slide03 SFU Futura_12" panose="020B0604020202020204" charset="0"/>
                <a:ea typeface="Tahoma" panose="020B0604030504040204" pitchFamily="34" charset="0"/>
              </a:rPr>
              <a:t>Sâu</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trong</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lục</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địa</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có</a:t>
            </a:r>
            <a:r>
              <a:rPr lang="en-US" sz="2800" b="1" dirty="0" smtClean="0">
                <a:latin typeface="#9Slide03 SFU Futura_12" panose="020B0604020202020204" charset="0"/>
                <a:ea typeface="Tahoma" panose="020B0604030504040204" pitchFamily="34" charset="0"/>
              </a:rPr>
              <a:t>……………... </a:t>
            </a:r>
            <a:endParaRPr lang="en-US" sz="2800" b="1" dirty="0">
              <a:latin typeface="#9Slide03 SFU Futura_12" panose="020B0604020202020204" charset="0"/>
            </a:endParaRPr>
          </a:p>
        </p:txBody>
      </p:sp>
      <p:sp>
        <p:nvSpPr>
          <p:cNvPr id="56" name="Rectangle 55"/>
          <p:cNvSpPr/>
          <p:nvPr/>
        </p:nvSpPr>
        <p:spPr>
          <a:xfrm>
            <a:off x="579686" y="1234165"/>
            <a:ext cx="2386721" cy="1200329"/>
          </a:xfrm>
          <a:prstGeom prst="rect">
            <a:avLst/>
          </a:prstGeom>
        </p:spPr>
        <p:txBody>
          <a:bodyPr wrap="square">
            <a:spAutoFit/>
          </a:bodyPr>
          <a:lstStyle/>
          <a:p>
            <a:pPr algn="ctr"/>
            <a:r>
              <a:rPr lang="en-US" sz="2400" b="1" dirty="0" err="1" smtClean="0">
                <a:solidFill>
                  <a:srgbClr val="FF0000"/>
                </a:solidFill>
                <a:latin typeface="#9Slide03 SFU Futura_12" panose="020B0604020202020204" charset="0"/>
                <a:ea typeface="Tahoma" panose="020B0604030504040204" pitchFamily="34" charset="0"/>
              </a:rPr>
              <a:t>Tìm</a:t>
            </a:r>
            <a:r>
              <a:rPr lang="en-US" sz="2400" b="1" dirty="0" smtClean="0">
                <a:solidFill>
                  <a:srgbClr val="FF0000"/>
                </a:solidFill>
                <a:latin typeface="#9Slide03 SFU Futura_12" panose="020B0604020202020204" charset="0"/>
                <a:ea typeface="Tahoma" panose="020B0604030504040204" pitchFamily="34" charset="0"/>
              </a:rPr>
              <a:t> </a:t>
            </a:r>
            <a:r>
              <a:rPr lang="en-US" sz="2400" b="1" dirty="0" err="1" smtClean="0">
                <a:solidFill>
                  <a:srgbClr val="FF0000"/>
                </a:solidFill>
                <a:latin typeface="#9Slide03 SFU Futura_12" panose="020B0604020202020204" charset="0"/>
                <a:ea typeface="Tahoma" panose="020B0604030504040204" pitchFamily="34" charset="0"/>
              </a:rPr>
              <a:t>từ</a:t>
            </a:r>
            <a:r>
              <a:rPr lang="en-US" sz="2400" b="1" dirty="0" smtClean="0">
                <a:solidFill>
                  <a:srgbClr val="FF0000"/>
                </a:solidFill>
                <a:latin typeface="#9Slide03 SFU Futura_12" panose="020B0604020202020204" charset="0"/>
                <a:ea typeface="Tahoma" panose="020B0604030504040204" pitchFamily="34" charset="0"/>
              </a:rPr>
              <a:t> </a:t>
            </a:r>
            <a:r>
              <a:rPr lang="en-US" sz="2400" b="1" dirty="0" err="1" smtClean="0">
                <a:solidFill>
                  <a:srgbClr val="FF0000"/>
                </a:solidFill>
                <a:latin typeface="#9Slide03 SFU Futura_12" panose="020B0604020202020204" charset="0"/>
                <a:ea typeface="Tahoma" panose="020B0604030504040204" pitchFamily="34" charset="0"/>
              </a:rPr>
              <a:t>khóa</a:t>
            </a:r>
            <a:r>
              <a:rPr lang="en-US" sz="2400" b="1" dirty="0" smtClean="0">
                <a:solidFill>
                  <a:srgbClr val="FF0000"/>
                </a:solidFill>
                <a:latin typeface="#9Slide03 SFU Futura_12" panose="020B0604020202020204" charset="0"/>
                <a:ea typeface="Tahoma" panose="020B0604030504040204" pitchFamily="34" charset="0"/>
              </a:rPr>
              <a:t> </a:t>
            </a:r>
            <a:r>
              <a:rPr lang="en-US" sz="2400" b="1" dirty="0" err="1" smtClean="0">
                <a:solidFill>
                  <a:srgbClr val="FF0000"/>
                </a:solidFill>
                <a:latin typeface="#9Slide03 SFU Futura_12" panose="020B0604020202020204" charset="0"/>
                <a:ea typeface="Tahoma" panose="020B0604030504040204" pitchFamily="34" charset="0"/>
              </a:rPr>
              <a:t>đúng</a:t>
            </a:r>
            <a:r>
              <a:rPr lang="en-US" sz="2400" b="1" dirty="0" smtClean="0">
                <a:solidFill>
                  <a:srgbClr val="FF0000"/>
                </a:solidFill>
                <a:latin typeface="#9Slide03 SFU Futura_12" panose="020B0604020202020204" charset="0"/>
                <a:ea typeface="Tahoma" panose="020B0604030504040204" pitchFamily="34" charset="0"/>
              </a:rPr>
              <a:t> </a:t>
            </a:r>
            <a:r>
              <a:rPr lang="en-US" sz="2400" b="1" dirty="0" err="1" smtClean="0">
                <a:solidFill>
                  <a:srgbClr val="FF0000"/>
                </a:solidFill>
                <a:latin typeface="#9Slide03 SFU Futura_12" panose="020B0604020202020204" charset="0"/>
                <a:ea typeface="Tahoma" panose="020B0604030504040204" pitchFamily="34" charset="0"/>
              </a:rPr>
              <a:t>điền</a:t>
            </a:r>
            <a:r>
              <a:rPr lang="en-US" sz="2400" b="1" dirty="0" smtClean="0">
                <a:solidFill>
                  <a:srgbClr val="FF0000"/>
                </a:solidFill>
                <a:latin typeface="#9Slide03 SFU Futura_12" panose="020B0604020202020204" charset="0"/>
                <a:ea typeface="Tahoma" panose="020B0604030504040204" pitchFamily="34" charset="0"/>
              </a:rPr>
              <a:t> </a:t>
            </a:r>
            <a:r>
              <a:rPr lang="en-US" sz="2400" b="1" dirty="0" err="1" smtClean="0">
                <a:solidFill>
                  <a:srgbClr val="FF0000"/>
                </a:solidFill>
                <a:latin typeface="#9Slide03 SFU Futura_12" panose="020B0604020202020204" charset="0"/>
                <a:ea typeface="Tahoma" panose="020B0604030504040204" pitchFamily="34" charset="0"/>
              </a:rPr>
              <a:t>vào</a:t>
            </a:r>
            <a:r>
              <a:rPr lang="en-US" sz="2400" b="1" dirty="0" smtClean="0">
                <a:solidFill>
                  <a:srgbClr val="FF0000"/>
                </a:solidFill>
                <a:latin typeface="#9Slide03 SFU Futura_12" panose="020B0604020202020204" charset="0"/>
                <a:ea typeface="Tahoma" panose="020B0604030504040204" pitchFamily="34" charset="0"/>
              </a:rPr>
              <a:t> </a:t>
            </a:r>
            <a:r>
              <a:rPr lang="en-US" sz="2400" b="1" dirty="0" err="1" smtClean="0">
                <a:solidFill>
                  <a:srgbClr val="FF0000"/>
                </a:solidFill>
                <a:latin typeface="#9Slide03 SFU Futura_12" panose="020B0604020202020204" charset="0"/>
                <a:ea typeface="Tahoma" panose="020B0604030504040204" pitchFamily="34" charset="0"/>
              </a:rPr>
              <a:t>chỗ</a:t>
            </a:r>
            <a:r>
              <a:rPr lang="en-US" sz="2400" b="1" dirty="0" smtClean="0">
                <a:solidFill>
                  <a:srgbClr val="FF0000"/>
                </a:solidFill>
                <a:latin typeface="#9Slide03 SFU Futura_12" panose="020B0604020202020204" charset="0"/>
                <a:ea typeface="Tahoma" panose="020B0604030504040204" pitchFamily="34" charset="0"/>
              </a:rPr>
              <a:t> </a:t>
            </a:r>
            <a:r>
              <a:rPr lang="en-US" sz="2400" b="1" dirty="0" err="1" smtClean="0">
                <a:solidFill>
                  <a:srgbClr val="FF0000"/>
                </a:solidFill>
                <a:latin typeface="#9Slide03 SFU Futura_12" panose="020B0604020202020204" charset="0"/>
                <a:ea typeface="Tahoma" panose="020B0604030504040204" pitchFamily="34" charset="0"/>
              </a:rPr>
              <a:t>chấm</a:t>
            </a:r>
            <a:endParaRPr lang="en-US" sz="2400" b="1" dirty="0">
              <a:solidFill>
                <a:srgbClr val="FF0000"/>
              </a:solidFill>
              <a:latin typeface="#9Slide03 SFU Futura_12" panose="020B0604020202020204" charset="0"/>
            </a:endParaRPr>
          </a:p>
        </p:txBody>
      </p:sp>
      <p:sp>
        <p:nvSpPr>
          <p:cNvPr id="33" name="Rectangle 32"/>
          <p:cNvSpPr/>
          <p:nvPr/>
        </p:nvSpPr>
        <p:spPr>
          <a:xfrm>
            <a:off x="3974122" y="12091"/>
            <a:ext cx="2172390" cy="523220"/>
          </a:xfrm>
          <a:prstGeom prst="rect">
            <a:avLst/>
          </a:prstGeom>
        </p:spPr>
        <p:txBody>
          <a:bodyPr wrap="none">
            <a:spAutoFit/>
          </a:bodyPr>
          <a:lstStyle/>
          <a:p>
            <a:r>
              <a:rPr lang="en-US" sz="2800" b="1" dirty="0" err="1" smtClean="0">
                <a:solidFill>
                  <a:srgbClr val="0070C0"/>
                </a:solidFill>
                <a:latin typeface="#9Slide03 SFU Futura_12" panose="020B0604020202020204" charset="0"/>
                <a:ea typeface="Tahoma" panose="020B0604030504040204" pitchFamily="34" charset="0"/>
              </a:rPr>
              <a:t>rừng</a:t>
            </a:r>
            <a:r>
              <a:rPr lang="en-US" sz="2800" b="1" dirty="0" smtClean="0">
                <a:solidFill>
                  <a:srgbClr val="0070C0"/>
                </a:solidFill>
                <a:latin typeface="#9Slide03 SFU Futura_12" panose="020B0604020202020204" charset="0"/>
                <a:ea typeface="Tahoma" panose="020B0604030504040204" pitchFamily="34" charset="0"/>
              </a:rPr>
              <a:t> </a:t>
            </a:r>
            <a:r>
              <a:rPr lang="en-US" sz="2800" b="1" dirty="0" err="1" smtClean="0">
                <a:solidFill>
                  <a:srgbClr val="0070C0"/>
                </a:solidFill>
                <a:latin typeface="#9Slide03 SFU Futura_12" panose="020B0604020202020204" charset="0"/>
                <a:ea typeface="Tahoma" panose="020B0604030504040204" pitchFamily="34" charset="0"/>
              </a:rPr>
              <a:t>lá</a:t>
            </a:r>
            <a:r>
              <a:rPr lang="en-US" sz="2800" b="1" dirty="0" smtClean="0">
                <a:solidFill>
                  <a:srgbClr val="0070C0"/>
                </a:solidFill>
                <a:latin typeface="#9Slide03 SFU Futura_12" panose="020B0604020202020204" charset="0"/>
                <a:ea typeface="Tahoma" panose="020B0604030504040204" pitchFamily="34" charset="0"/>
              </a:rPr>
              <a:t> </a:t>
            </a:r>
            <a:r>
              <a:rPr lang="en-US" sz="2800" b="1" dirty="0" err="1" smtClean="0">
                <a:solidFill>
                  <a:srgbClr val="0070C0"/>
                </a:solidFill>
                <a:latin typeface="#9Slide03 SFU Futura_12" panose="020B0604020202020204" charset="0"/>
                <a:ea typeface="Tahoma" panose="020B0604030504040204" pitchFamily="34" charset="0"/>
              </a:rPr>
              <a:t>cứng</a:t>
            </a:r>
            <a:endParaRPr lang="en-US" sz="2800" b="1" dirty="0">
              <a:solidFill>
                <a:srgbClr val="0070C0"/>
              </a:solidFill>
              <a:latin typeface="#9Slide03 SFU Futura_12" panose="020B0604020202020204" charset="0"/>
            </a:endParaRPr>
          </a:p>
        </p:txBody>
      </p:sp>
      <p:sp>
        <p:nvSpPr>
          <p:cNvPr id="34" name="Rectangle 33"/>
          <p:cNvSpPr/>
          <p:nvPr/>
        </p:nvSpPr>
        <p:spPr>
          <a:xfrm>
            <a:off x="6093434" y="4966760"/>
            <a:ext cx="6016391" cy="523220"/>
          </a:xfrm>
          <a:prstGeom prst="rect">
            <a:avLst/>
          </a:prstGeom>
        </p:spPr>
        <p:txBody>
          <a:bodyPr wrap="none">
            <a:spAutoFit/>
          </a:bodyPr>
          <a:lstStyle/>
          <a:p>
            <a:r>
              <a:rPr lang="en-US" sz="2800" b="1" dirty="0" smtClean="0">
                <a:latin typeface="#9Slide03 SFU Futura_12" panose="020B0604020202020204" charset="0"/>
                <a:ea typeface="Tahoma" panose="020B0604030504040204" pitchFamily="34" charset="0"/>
              </a:rPr>
              <a:t>- 9. </a:t>
            </a:r>
            <a:r>
              <a:rPr lang="en-US" sz="2800" b="1" dirty="0" err="1" smtClean="0">
                <a:latin typeface="#9Slide03 SFU Futura_12" panose="020B0604020202020204" charset="0"/>
                <a:ea typeface="Tahoma" panose="020B0604030504040204" pitchFamily="34" charset="0"/>
              </a:rPr>
              <a:t>Ven</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Địa</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Trung</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Hải</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có</a:t>
            </a:r>
            <a:r>
              <a:rPr lang="en-US" sz="2800" b="1" dirty="0" smtClean="0">
                <a:latin typeface="#9Slide03 SFU Futura_12" panose="020B0604020202020204" charset="0"/>
                <a:ea typeface="Tahoma" panose="020B0604030504040204" pitchFamily="34" charset="0"/>
              </a:rPr>
              <a:t> ……………</a:t>
            </a:r>
            <a:endParaRPr lang="en-US" sz="2800" b="1" dirty="0">
              <a:latin typeface="#9Slide03 SFU Futura_12" panose="020B0604020202020204" charset="0"/>
            </a:endParaRPr>
          </a:p>
        </p:txBody>
      </p:sp>
      <p:sp>
        <p:nvSpPr>
          <p:cNvPr id="37" name="Rectangle 36"/>
          <p:cNvSpPr/>
          <p:nvPr/>
        </p:nvSpPr>
        <p:spPr>
          <a:xfrm>
            <a:off x="116982" y="4275519"/>
            <a:ext cx="6026053" cy="523220"/>
          </a:xfrm>
          <a:prstGeom prst="rect">
            <a:avLst/>
          </a:prstGeom>
        </p:spPr>
        <p:txBody>
          <a:bodyPr wrap="square">
            <a:spAutoFit/>
          </a:bodyPr>
          <a:lstStyle/>
          <a:p>
            <a:r>
              <a:rPr lang="en-US" sz="2800" b="1" dirty="0" smtClean="0">
                <a:latin typeface="#9Slide03 SFU Futura_12" panose="020B0604020202020204" charset="0"/>
                <a:ea typeface="Tahoma" panose="020B0604030504040204" pitchFamily="34" charset="0"/>
              </a:rPr>
              <a:t>- 3. </a:t>
            </a:r>
            <a:r>
              <a:rPr lang="en-US" sz="2800" b="1" dirty="0" err="1" smtClean="0">
                <a:latin typeface="#9Slide03 SFU Futura_12" panose="020B0604020202020204" charset="0"/>
                <a:ea typeface="Tahoma" panose="020B0604030504040204" pitchFamily="34" charset="0"/>
              </a:rPr>
              <a:t>Lượng</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nước</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sông</a:t>
            </a:r>
            <a:r>
              <a:rPr lang="en-US" sz="2800" b="1" dirty="0" smtClean="0">
                <a:latin typeface="#9Slide03 SFU Futura_12" panose="020B0604020202020204" charset="0"/>
                <a:ea typeface="Tahoma" panose="020B0604030504040204" pitchFamily="34" charset="0"/>
              </a:rPr>
              <a:t> …………………</a:t>
            </a:r>
            <a:endParaRPr lang="en-US" sz="2800" b="1" dirty="0">
              <a:latin typeface="#9Slide03 SFU Futura_12" panose="020B0604020202020204" charset="0"/>
            </a:endParaRPr>
          </a:p>
        </p:txBody>
      </p:sp>
      <p:sp>
        <p:nvSpPr>
          <p:cNvPr id="38" name="Rectangle 37"/>
          <p:cNvSpPr/>
          <p:nvPr/>
        </p:nvSpPr>
        <p:spPr>
          <a:xfrm>
            <a:off x="116983" y="5692773"/>
            <a:ext cx="5818028" cy="954107"/>
          </a:xfrm>
          <a:prstGeom prst="rect">
            <a:avLst/>
          </a:prstGeom>
        </p:spPr>
        <p:txBody>
          <a:bodyPr wrap="square">
            <a:spAutoFit/>
          </a:bodyPr>
          <a:lstStyle/>
          <a:p>
            <a:r>
              <a:rPr lang="en-US" sz="2800" b="1" dirty="0" smtClean="0">
                <a:latin typeface="#9Slide03 SFU Futura_12" panose="020B0604020202020204" charset="0"/>
                <a:ea typeface="Tahoma" panose="020B0604030504040204" pitchFamily="34" charset="0"/>
              </a:rPr>
              <a:t>- 5. </a:t>
            </a:r>
            <a:r>
              <a:rPr lang="en-US" sz="2800" b="1" dirty="0" err="1" smtClean="0">
                <a:latin typeface="#9Slide03 SFU Futura_12" panose="020B0604020202020204" charset="0"/>
                <a:ea typeface="Tahoma" panose="020B0604030504040204" pitchFamily="34" charset="0"/>
              </a:rPr>
              <a:t>Nhiều</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sông</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được</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nối</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với</a:t>
            </a:r>
            <a:r>
              <a:rPr lang="en-US" sz="2800" b="1" dirty="0" smtClean="0">
                <a:latin typeface="#9Slide03 SFU Futura_12" panose="020B0604020202020204" charset="0"/>
                <a:ea typeface="Tahoma" panose="020B0604030504040204" pitchFamily="34" charset="0"/>
              </a:rPr>
              <a:t> </a:t>
            </a:r>
          </a:p>
          <a:p>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nhau</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bởi</a:t>
            </a:r>
            <a:r>
              <a:rPr lang="en-US" sz="2800" b="1" dirty="0" smtClean="0">
                <a:latin typeface="#9Slide03 SFU Futura_12" panose="020B0604020202020204" charset="0"/>
                <a:ea typeface="Tahoma" panose="020B0604030504040204" pitchFamily="34" charset="0"/>
              </a:rPr>
              <a:t> </a:t>
            </a:r>
            <a:r>
              <a:rPr lang="en-US" sz="2800" b="1" dirty="0" err="1" smtClean="0">
                <a:latin typeface="#9Slide03 SFU Futura_12" panose="020B0604020202020204" charset="0"/>
                <a:ea typeface="Tahoma" panose="020B0604030504040204" pitchFamily="34" charset="0"/>
              </a:rPr>
              <a:t>các</a:t>
            </a:r>
            <a:r>
              <a:rPr lang="en-US" sz="2800" b="1" dirty="0" smtClean="0">
                <a:latin typeface="#9Slide03 SFU Futura_12" panose="020B0604020202020204" charset="0"/>
                <a:ea typeface="Tahoma" panose="020B0604030504040204" pitchFamily="34" charset="0"/>
              </a:rPr>
              <a:t>…………………..…</a:t>
            </a:r>
            <a:endParaRPr lang="en-US" sz="2800" b="1" dirty="0">
              <a:latin typeface="#9Slide03 SFU Futura_12" panose="020B0604020202020204" charset="0"/>
            </a:endParaRPr>
          </a:p>
        </p:txBody>
      </p:sp>
      <p:cxnSp>
        <p:nvCxnSpPr>
          <p:cNvPr id="48" name="Straight Connector 47"/>
          <p:cNvCxnSpPr/>
          <p:nvPr/>
        </p:nvCxnSpPr>
        <p:spPr>
          <a:xfrm flipH="1">
            <a:off x="147816" y="2736936"/>
            <a:ext cx="9660" cy="4121064"/>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a:off x="-325922" y="3564099"/>
            <a:ext cx="6513133" cy="609398"/>
          </a:xfrm>
          <a:prstGeom prst="rect">
            <a:avLst/>
          </a:prstGeom>
        </p:spPr>
        <p:txBody>
          <a:bodyPr wrap="square">
            <a:spAutoFit/>
          </a:bodyPr>
          <a:lstStyle/>
          <a:p>
            <a:pPr marL="408940" marR="0">
              <a:lnSpc>
                <a:spcPct val="120000"/>
              </a:lnSpc>
              <a:spcBef>
                <a:spcPts val="0"/>
              </a:spcBef>
              <a:spcAft>
                <a:spcPts val="0"/>
              </a:spcAft>
            </a:pPr>
            <a:r>
              <a:rPr lang="nl-NL" sz="2800" b="1" dirty="0" smtClean="0">
                <a:latin typeface="#9Slide03 SFU Futura_12" panose="020B0604020202020204" charset="0"/>
                <a:ea typeface="Tahoma" panose="020B0604030504040204" pitchFamily="34" charset="0"/>
              </a:rPr>
              <a:t>- 2. Ranh </a:t>
            </a:r>
            <a:r>
              <a:rPr lang="nl-NL" sz="2800" b="1" dirty="0">
                <a:latin typeface="#9Slide03 SFU Futura_12" panose="020B0604020202020204" charset="0"/>
                <a:ea typeface="Tahoma" panose="020B0604030504040204" pitchFamily="34" charset="0"/>
              </a:rPr>
              <a:t>giới với châu </a:t>
            </a:r>
            <a:r>
              <a:rPr lang="nl-NL" sz="2800" b="1" dirty="0" smtClean="0">
                <a:latin typeface="#9Slide03 SFU Futura_12" panose="020B0604020202020204" charset="0"/>
                <a:ea typeface="Tahoma" panose="020B0604030504040204" pitchFamily="34" charset="0"/>
              </a:rPr>
              <a:t>Á</a:t>
            </a:r>
            <a:r>
              <a:rPr lang="nl-NL" sz="2800" b="1" dirty="0">
                <a:latin typeface="#9Slide03 SFU Futura_12" panose="020B0604020202020204" charset="0"/>
                <a:ea typeface="Tahoma" panose="020B0604030504040204" pitchFamily="34" charset="0"/>
              </a:rPr>
              <a:t> </a:t>
            </a:r>
            <a:r>
              <a:rPr lang="nl-NL" sz="2800" b="1" dirty="0" smtClean="0">
                <a:latin typeface="#9Slide03 SFU Futura_12" panose="020B0604020202020204" charset="0"/>
                <a:ea typeface="Tahoma" panose="020B0604030504040204" pitchFamily="34" charset="0"/>
              </a:rPr>
              <a:t>là................</a:t>
            </a:r>
            <a:endParaRPr lang="en-US" sz="2800" b="1" dirty="0">
              <a:latin typeface="#9Slide03 SFU Futura_12" panose="020B0604020202020204" charset="0"/>
            </a:endParaRPr>
          </a:p>
        </p:txBody>
      </p:sp>
      <p:graphicFrame>
        <p:nvGraphicFramePr>
          <p:cNvPr id="58" name="Table 57"/>
          <p:cNvGraphicFramePr>
            <a:graphicFrameLocks noGrp="1"/>
          </p:cNvGraphicFramePr>
          <p:nvPr>
            <p:extLst>
              <p:ext uri="{D42A27DB-BD31-4B8C-83A1-F6EECF244321}">
                <p14:modId xmlns:p14="http://schemas.microsoft.com/office/powerpoint/2010/main" val="1105946169"/>
              </p:ext>
            </p:extLst>
          </p:nvPr>
        </p:nvGraphicFramePr>
        <p:xfrm>
          <a:off x="6072771" y="5708512"/>
          <a:ext cx="5693674" cy="981456"/>
        </p:xfrm>
        <a:graphic>
          <a:graphicData uri="http://schemas.openxmlformats.org/drawingml/2006/table">
            <a:tbl>
              <a:tblPr>
                <a:tableStyleId>{5C22544A-7EE6-4342-B048-85BDC9FD1C3A}</a:tableStyleId>
              </a:tblPr>
              <a:tblGrid>
                <a:gridCol w="5693674">
                  <a:extLst>
                    <a:ext uri="{9D8B030D-6E8A-4147-A177-3AD203B41FA5}">
                      <a16:colId xmlns:a16="http://schemas.microsoft.com/office/drawing/2014/main" val="4061028528"/>
                    </a:ext>
                  </a:extLst>
                </a:gridCol>
              </a:tblGrid>
              <a:tr h="0">
                <a:tc>
                  <a:txBody>
                    <a:bodyPr/>
                    <a:lstStyle/>
                    <a:p>
                      <a:pPr marL="0" marR="0" indent="0" algn="just">
                        <a:lnSpc>
                          <a:spcPct val="115000"/>
                        </a:lnSpc>
                        <a:spcBef>
                          <a:spcPts val="0"/>
                        </a:spcBef>
                        <a:spcAft>
                          <a:spcPts val="0"/>
                        </a:spcAft>
                        <a:buFontTx/>
                        <a:buNone/>
                      </a:pPr>
                      <a:r>
                        <a:rPr lang="en-US" sz="2800" b="1" dirty="0" smtClean="0">
                          <a:solidFill>
                            <a:schemeClr val="tx1"/>
                          </a:solidFill>
                          <a:effectLst/>
                          <a:latin typeface="#9Slide03 SFU Futura_12" panose="020B0604020202020204" charset="0"/>
                          <a:sym typeface="Wingdings" panose="05000000000000000000" pitchFamily="2" charset="2"/>
                        </a:rPr>
                        <a:t>-</a:t>
                      </a:r>
                      <a:r>
                        <a:rPr lang="en-US" sz="2800" b="1" baseline="0" dirty="0" smtClean="0">
                          <a:solidFill>
                            <a:schemeClr val="tx1"/>
                          </a:solidFill>
                          <a:effectLst/>
                          <a:latin typeface="#9Slide03 SFU Futura_12" panose="020B0604020202020204" charset="0"/>
                          <a:sym typeface="Wingdings" panose="05000000000000000000" pitchFamily="2" charset="2"/>
                        </a:rPr>
                        <a:t> 10. </a:t>
                      </a:r>
                      <a:r>
                        <a:rPr lang="en-US" sz="2800" b="1" baseline="0" dirty="0" err="1" smtClean="0">
                          <a:solidFill>
                            <a:schemeClr val="tx1"/>
                          </a:solidFill>
                          <a:effectLst/>
                          <a:latin typeface="#9Slide03 SFU Futura_12" panose="020B0604020202020204" charset="0"/>
                          <a:sym typeface="Wingdings" panose="05000000000000000000" pitchFamily="2" charset="2"/>
                        </a:rPr>
                        <a:t>T</a:t>
                      </a:r>
                      <a:r>
                        <a:rPr lang="en-US" sz="2800" b="1" dirty="0" err="1" smtClean="0">
                          <a:solidFill>
                            <a:schemeClr val="tx1"/>
                          </a:solidFill>
                          <a:effectLst/>
                          <a:latin typeface="#9Slide03 SFU Futura_12" panose="020B0604020202020204" charset="0"/>
                          <a:sym typeface="Wingdings" panose="05000000000000000000" pitchFamily="2" charset="2"/>
                        </a:rPr>
                        <a:t>hiên</a:t>
                      </a:r>
                      <a:r>
                        <a:rPr lang="en-US" sz="2800" b="1" baseline="0" dirty="0" smtClean="0">
                          <a:solidFill>
                            <a:schemeClr val="tx1"/>
                          </a:solidFill>
                          <a:effectLst/>
                          <a:latin typeface="#9Slide03 SFU Futura_12" panose="020B0604020202020204" charset="0"/>
                          <a:sym typeface="Wingdings" panose="05000000000000000000" pitchFamily="2" charset="2"/>
                        </a:rPr>
                        <a:t> </a:t>
                      </a:r>
                      <a:r>
                        <a:rPr lang="en-US" sz="2800" b="1" baseline="0" dirty="0" err="1" smtClean="0">
                          <a:solidFill>
                            <a:schemeClr val="tx1"/>
                          </a:solidFill>
                          <a:effectLst/>
                          <a:latin typeface="#9Slide03 SFU Futura_12" panose="020B0604020202020204" charset="0"/>
                          <a:sym typeface="Wingdings" panose="05000000000000000000" pitchFamily="2" charset="2"/>
                        </a:rPr>
                        <a:t>nhiên</a:t>
                      </a:r>
                      <a:r>
                        <a:rPr lang="en-US" sz="2800" b="1" baseline="0" dirty="0" smtClean="0">
                          <a:solidFill>
                            <a:schemeClr val="tx1"/>
                          </a:solidFill>
                          <a:effectLst/>
                          <a:latin typeface="#9Slide03 SFU Futura_12" panose="020B0604020202020204" charset="0"/>
                          <a:sym typeface="Wingdings" panose="05000000000000000000" pitchFamily="2" charset="2"/>
                        </a:rPr>
                        <a:t> </a:t>
                      </a:r>
                      <a:r>
                        <a:rPr lang="en-US" sz="2800" b="1" baseline="0" dirty="0" err="1" smtClean="0">
                          <a:solidFill>
                            <a:schemeClr val="tx1"/>
                          </a:solidFill>
                          <a:effectLst/>
                          <a:latin typeface="#9Slide03 SFU Futura_12" panose="020B0604020202020204" charset="0"/>
                          <a:sym typeface="Wingdings" panose="05000000000000000000" pitchFamily="2" charset="2"/>
                        </a:rPr>
                        <a:t>thay</a:t>
                      </a:r>
                      <a:r>
                        <a:rPr lang="en-US" sz="2800" b="1" baseline="0" dirty="0" smtClean="0">
                          <a:solidFill>
                            <a:schemeClr val="tx1"/>
                          </a:solidFill>
                          <a:effectLst/>
                          <a:latin typeface="#9Slide03 SFU Futura_12" panose="020B0604020202020204" charset="0"/>
                          <a:sym typeface="Wingdings" panose="05000000000000000000" pitchFamily="2" charset="2"/>
                        </a:rPr>
                        <a:t> </a:t>
                      </a:r>
                      <a:r>
                        <a:rPr lang="en-US" sz="2800" b="1" baseline="0" dirty="0" err="1" smtClean="0">
                          <a:solidFill>
                            <a:schemeClr val="tx1"/>
                          </a:solidFill>
                          <a:effectLst/>
                          <a:latin typeface="#9Slide03 SFU Futura_12" panose="020B0604020202020204" charset="0"/>
                          <a:sym typeface="Wingdings" panose="05000000000000000000" pitchFamily="2" charset="2"/>
                        </a:rPr>
                        <a:t>đổi</a:t>
                      </a:r>
                      <a:r>
                        <a:rPr lang="en-US" sz="2800" b="1" baseline="0" dirty="0" smtClean="0">
                          <a:solidFill>
                            <a:schemeClr val="tx1"/>
                          </a:solidFill>
                          <a:effectLst/>
                          <a:latin typeface="#9Slide03 SFU Futura_12" panose="020B0604020202020204" charset="0"/>
                          <a:sym typeface="Wingdings" panose="05000000000000000000" pitchFamily="2" charset="2"/>
                        </a:rPr>
                        <a:t> </a:t>
                      </a:r>
                      <a:r>
                        <a:rPr lang="en-US" sz="2800" b="1" baseline="0" dirty="0" err="1" smtClean="0">
                          <a:solidFill>
                            <a:schemeClr val="tx1"/>
                          </a:solidFill>
                          <a:effectLst/>
                          <a:latin typeface="#9Slide03 SFU Futura_12" panose="020B0604020202020204" charset="0"/>
                          <a:sym typeface="Wingdings" panose="05000000000000000000" pitchFamily="2" charset="2"/>
                        </a:rPr>
                        <a:t>theo</a:t>
                      </a:r>
                      <a:r>
                        <a:rPr lang="en-US" sz="2800" b="1" baseline="0" dirty="0" smtClean="0">
                          <a:solidFill>
                            <a:schemeClr val="tx1"/>
                          </a:solidFill>
                          <a:effectLst/>
                          <a:latin typeface="#9Slide03 SFU Futura_12" panose="020B0604020202020204" charset="0"/>
                          <a:sym typeface="Wingdings" panose="05000000000000000000" pitchFamily="2" charset="2"/>
                        </a:rPr>
                        <a:t> </a:t>
                      </a:r>
                      <a:r>
                        <a:rPr lang="en-US" sz="2800" b="1" baseline="0" dirty="0" err="1" smtClean="0">
                          <a:solidFill>
                            <a:schemeClr val="tx1"/>
                          </a:solidFill>
                          <a:effectLst/>
                          <a:latin typeface="#9Slide03 SFU Futura_12" panose="020B0604020202020204" charset="0"/>
                          <a:sym typeface="Wingdings" panose="05000000000000000000" pitchFamily="2" charset="2"/>
                        </a:rPr>
                        <a:t>sự</a:t>
                      </a:r>
                      <a:r>
                        <a:rPr lang="en-US" sz="2800" b="1" baseline="0" dirty="0" smtClean="0">
                          <a:solidFill>
                            <a:schemeClr val="tx1"/>
                          </a:solidFill>
                          <a:effectLst/>
                          <a:latin typeface="#9Slide03 SFU Futura_12" panose="020B0604020202020204" charset="0"/>
                          <a:sym typeface="Wingdings" panose="05000000000000000000" pitchFamily="2" charset="2"/>
                        </a:rPr>
                        <a:t> </a:t>
                      </a:r>
                      <a:r>
                        <a:rPr lang="en-US" sz="2800" b="1" baseline="0" dirty="0" err="1" smtClean="0">
                          <a:solidFill>
                            <a:schemeClr val="tx1"/>
                          </a:solidFill>
                          <a:effectLst/>
                          <a:latin typeface="#9Slide03 SFU Futura_12" panose="020B0604020202020204" charset="0"/>
                          <a:sym typeface="Wingdings" panose="05000000000000000000" pitchFamily="2" charset="2"/>
                        </a:rPr>
                        <a:t>thay</a:t>
                      </a:r>
                      <a:r>
                        <a:rPr lang="en-US" sz="2800" b="1" baseline="0" dirty="0" smtClean="0">
                          <a:solidFill>
                            <a:schemeClr val="tx1"/>
                          </a:solidFill>
                          <a:effectLst/>
                          <a:latin typeface="#9Slide03 SFU Futura_12" panose="020B0604020202020204" charset="0"/>
                          <a:sym typeface="Wingdings" panose="05000000000000000000" pitchFamily="2" charset="2"/>
                        </a:rPr>
                        <a:t> </a:t>
                      </a:r>
                      <a:r>
                        <a:rPr lang="en-US" sz="2800" b="1" baseline="0" dirty="0" err="1" smtClean="0">
                          <a:solidFill>
                            <a:schemeClr val="tx1"/>
                          </a:solidFill>
                          <a:effectLst/>
                          <a:latin typeface="#9Slide03 SFU Futura_12" panose="020B0604020202020204" charset="0"/>
                          <a:sym typeface="Wingdings" panose="05000000000000000000" pitchFamily="2" charset="2"/>
                        </a:rPr>
                        <a:t>đổi</a:t>
                      </a:r>
                      <a:r>
                        <a:rPr lang="en-US" sz="2800" b="1" baseline="0" dirty="0" smtClean="0">
                          <a:solidFill>
                            <a:schemeClr val="tx1"/>
                          </a:solidFill>
                          <a:effectLst/>
                          <a:latin typeface="#9Slide03 SFU Futura_12" panose="020B0604020202020204" charset="0"/>
                          <a:sym typeface="Wingdings" panose="05000000000000000000" pitchFamily="2" charset="2"/>
                        </a:rPr>
                        <a:t> </a:t>
                      </a:r>
                      <a:r>
                        <a:rPr lang="en-US" sz="2800" b="1" baseline="0" dirty="0" err="1" smtClean="0">
                          <a:solidFill>
                            <a:schemeClr val="tx1"/>
                          </a:solidFill>
                          <a:effectLst/>
                          <a:latin typeface="#9Slide03 SFU Futura_12" panose="020B0604020202020204" charset="0"/>
                          <a:sym typeface="Wingdings" panose="05000000000000000000" pitchFamily="2" charset="2"/>
                        </a:rPr>
                        <a:t>của</a:t>
                      </a:r>
                      <a:r>
                        <a:rPr lang="en-US" sz="2800" b="1" baseline="0" dirty="0" smtClean="0">
                          <a:solidFill>
                            <a:schemeClr val="tx1"/>
                          </a:solidFill>
                          <a:effectLst/>
                          <a:latin typeface="#9Slide03 SFU Futura_12" panose="020B0604020202020204" charset="0"/>
                          <a:sym typeface="Wingdings" panose="05000000000000000000" pitchFamily="2" charset="2"/>
                        </a:rPr>
                        <a:t>………………………….</a:t>
                      </a:r>
                      <a:endParaRPr lang="en-US" sz="2800" b="1" dirty="0" smtClean="0">
                        <a:solidFill>
                          <a:schemeClr val="tx1"/>
                        </a:solidFill>
                        <a:effectLst/>
                        <a:latin typeface="#9Slide03 SFU Futura_12" panose="020B0604020202020204" charset="0"/>
                        <a:ea typeface="Tahoma" panose="020B0604030504040204" pitchFamily="34" charset="0"/>
                      </a:endParaRPr>
                    </a:p>
                  </a:txBody>
                  <a:tcPr marL="68580" marR="68580" marT="0" marB="0">
                    <a:noFill/>
                  </a:tcPr>
                </a:tc>
                <a:extLst>
                  <a:ext uri="{0D108BD9-81ED-4DB2-BD59-A6C34878D82A}">
                    <a16:rowId xmlns:a16="http://schemas.microsoft.com/office/drawing/2014/main" val="3757010726"/>
                  </a:ext>
                </a:extLst>
              </a:tr>
            </a:tbl>
          </a:graphicData>
        </a:graphic>
      </p:graphicFrame>
      <p:sp>
        <p:nvSpPr>
          <p:cNvPr id="7" name="Rectangle 6"/>
          <p:cNvSpPr/>
          <p:nvPr/>
        </p:nvSpPr>
        <p:spPr>
          <a:xfrm>
            <a:off x="8052302" y="1540402"/>
            <a:ext cx="3592650" cy="587853"/>
          </a:xfrm>
          <a:prstGeom prst="rect">
            <a:avLst/>
          </a:prstGeom>
        </p:spPr>
        <p:txBody>
          <a:bodyPr wrap="none">
            <a:spAutoFit/>
          </a:bodyPr>
          <a:lstStyle/>
          <a:p>
            <a:pPr algn="just">
              <a:lnSpc>
                <a:spcPct val="115000"/>
              </a:lnSpc>
            </a:pPr>
            <a:r>
              <a:rPr lang="en-US" sz="2800" b="1" dirty="0" err="1">
                <a:solidFill>
                  <a:srgbClr val="0070C0"/>
                </a:solidFill>
                <a:latin typeface="#9Slide03 SFU Futura_12" panose="020B0604020202020204" charset="0"/>
                <a:sym typeface="Wingdings" panose="05000000000000000000" pitchFamily="2" charset="2"/>
              </a:rPr>
              <a:t>nhiệt</a:t>
            </a:r>
            <a:r>
              <a:rPr lang="en-US" sz="2800" b="1" dirty="0">
                <a:solidFill>
                  <a:srgbClr val="0070C0"/>
                </a:solidFill>
                <a:latin typeface="#9Slide03 SFU Futura_12" panose="020B0604020202020204" charset="0"/>
                <a:sym typeface="Wingdings" panose="05000000000000000000" pitchFamily="2" charset="2"/>
              </a:rPr>
              <a:t> </a:t>
            </a:r>
            <a:r>
              <a:rPr lang="en-US" sz="2800" b="1" dirty="0" err="1">
                <a:solidFill>
                  <a:srgbClr val="0070C0"/>
                </a:solidFill>
                <a:latin typeface="#9Slide03 SFU Futura_12" panose="020B0604020202020204" charset="0"/>
                <a:sym typeface="Wingdings" panose="05000000000000000000" pitchFamily="2" charset="2"/>
              </a:rPr>
              <a:t>độ</a:t>
            </a:r>
            <a:r>
              <a:rPr lang="en-US" sz="2800" b="1" dirty="0">
                <a:solidFill>
                  <a:srgbClr val="0070C0"/>
                </a:solidFill>
                <a:latin typeface="#9Slide03 SFU Futura_12" panose="020B0604020202020204" charset="0"/>
                <a:sym typeface="Wingdings" panose="05000000000000000000" pitchFamily="2" charset="2"/>
              </a:rPr>
              <a:t> </a:t>
            </a:r>
            <a:r>
              <a:rPr lang="en-US" sz="2800" b="1" dirty="0" err="1">
                <a:solidFill>
                  <a:srgbClr val="0070C0"/>
                </a:solidFill>
                <a:latin typeface="#9Slide03 SFU Futura_12" panose="020B0604020202020204" charset="0"/>
                <a:sym typeface="Wingdings" panose="05000000000000000000" pitchFamily="2" charset="2"/>
              </a:rPr>
              <a:t>và</a:t>
            </a:r>
            <a:r>
              <a:rPr lang="en-US" sz="2800" b="1" dirty="0">
                <a:solidFill>
                  <a:srgbClr val="0070C0"/>
                </a:solidFill>
                <a:latin typeface="#9Slide03 SFU Futura_12" panose="020B0604020202020204" charset="0"/>
                <a:sym typeface="Wingdings" panose="05000000000000000000" pitchFamily="2" charset="2"/>
              </a:rPr>
              <a:t> </a:t>
            </a:r>
            <a:r>
              <a:rPr lang="en-US" sz="2800" b="1" dirty="0" err="1">
                <a:solidFill>
                  <a:srgbClr val="0070C0"/>
                </a:solidFill>
                <a:latin typeface="#9Slide03 SFU Futura_12" panose="020B0604020202020204" charset="0"/>
                <a:sym typeface="Wingdings" panose="05000000000000000000" pitchFamily="2" charset="2"/>
              </a:rPr>
              <a:t>lượng</a:t>
            </a:r>
            <a:r>
              <a:rPr lang="en-US" sz="2800" b="1" dirty="0">
                <a:solidFill>
                  <a:srgbClr val="0070C0"/>
                </a:solidFill>
                <a:latin typeface="#9Slide03 SFU Futura_12" panose="020B0604020202020204" charset="0"/>
                <a:sym typeface="Wingdings" panose="05000000000000000000" pitchFamily="2" charset="2"/>
              </a:rPr>
              <a:t> </a:t>
            </a:r>
            <a:r>
              <a:rPr lang="en-US" sz="2800" b="1" dirty="0" err="1" smtClean="0">
                <a:solidFill>
                  <a:srgbClr val="0070C0"/>
                </a:solidFill>
                <a:latin typeface="#9Slide03 SFU Futura_12" panose="020B0604020202020204" charset="0"/>
                <a:sym typeface="Wingdings" panose="05000000000000000000" pitchFamily="2" charset="2"/>
              </a:rPr>
              <a:t>mưa</a:t>
            </a:r>
            <a:endParaRPr lang="en-US" sz="2800" b="1" dirty="0">
              <a:solidFill>
                <a:srgbClr val="0070C0"/>
              </a:solidFill>
              <a:latin typeface="#9Slide03 SFU Futura_12" panose="020B0604020202020204" charset="0"/>
              <a:ea typeface="Tahoma" panose="020B0604030504040204" pitchFamily="34" charset="0"/>
            </a:endParaRPr>
          </a:p>
        </p:txBody>
      </p:sp>
      <p:cxnSp>
        <p:nvCxnSpPr>
          <p:cNvPr id="59" name="Straight Connector 58"/>
          <p:cNvCxnSpPr/>
          <p:nvPr/>
        </p:nvCxnSpPr>
        <p:spPr>
          <a:xfrm flipH="1">
            <a:off x="6061429" y="2736936"/>
            <a:ext cx="18660" cy="4086758"/>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3365279" y="40787"/>
            <a:ext cx="546129" cy="453034"/>
          </a:xfrm>
          <a:prstGeom prst="roundRect">
            <a:avLst/>
          </a:prstGeom>
          <a:solidFill>
            <a:srgbClr val="D0F5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ounded Rectangle 59"/>
          <p:cNvSpPr/>
          <p:nvPr/>
        </p:nvSpPr>
        <p:spPr>
          <a:xfrm>
            <a:off x="3363372" y="586936"/>
            <a:ext cx="546129" cy="453034"/>
          </a:xfrm>
          <a:prstGeom prst="roundRect">
            <a:avLst/>
          </a:prstGeom>
          <a:solidFill>
            <a:srgbClr val="D0F5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ounded Rectangle 60"/>
          <p:cNvSpPr/>
          <p:nvPr/>
        </p:nvSpPr>
        <p:spPr>
          <a:xfrm>
            <a:off x="3348635" y="1105062"/>
            <a:ext cx="546129" cy="453034"/>
          </a:xfrm>
          <a:prstGeom prst="roundRect">
            <a:avLst/>
          </a:prstGeom>
          <a:solidFill>
            <a:srgbClr val="D0F5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ounded Rectangle 61"/>
          <p:cNvSpPr/>
          <p:nvPr/>
        </p:nvSpPr>
        <p:spPr>
          <a:xfrm>
            <a:off x="3348635" y="1632865"/>
            <a:ext cx="546129" cy="453034"/>
          </a:xfrm>
          <a:prstGeom prst="roundRect">
            <a:avLst/>
          </a:prstGeom>
          <a:solidFill>
            <a:srgbClr val="D0F5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ounded Rectangle 62"/>
          <p:cNvSpPr/>
          <p:nvPr/>
        </p:nvSpPr>
        <p:spPr>
          <a:xfrm>
            <a:off x="3348634" y="2138766"/>
            <a:ext cx="546129" cy="453034"/>
          </a:xfrm>
          <a:prstGeom prst="roundRect">
            <a:avLst/>
          </a:prstGeom>
          <a:solidFill>
            <a:srgbClr val="D0F5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ounded Rectangle 64"/>
          <p:cNvSpPr/>
          <p:nvPr/>
        </p:nvSpPr>
        <p:spPr>
          <a:xfrm>
            <a:off x="7390405" y="35536"/>
            <a:ext cx="546129" cy="453034"/>
          </a:xfrm>
          <a:prstGeom prst="roundRect">
            <a:avLst/>
          </a:prstGeom>
          <a:solidFill>
            <a:srgbClr val="D0F5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ounded Rectangle 65"/>
          <p:cNvSpPr/>
          <p:nvPr/>
        </p:nvSpPr>
        <p:spPr>
          <a:xfrm>
            <a:off x="7388498" y="581685"/>
            <a:ext cx="546129" cy="453034"/>
          </a:xfrm>
          <a:prstGeom prst="roundRect">
            <a:avLst/>
          </a:prstGeom>
          <a:solidFill>
            <a:srgbClr val="D0F5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ounded Rectangle 66"/>
          <p:cNvSpPr/>
          <p:nvPr/>
        </p:nvSpPr>
        <p:spPr>
          <a:xfrm>
            <a:off x="7373761" y="1099811"/>
            <a:ext cx="546129" cy="453034"/>
          </a:xfrm>
          <a:prstGeom prst="roundRect">
            <a:avLst/>
          </a:prstGeom>
          <a:solidFill>
            <a:srgbClr val="D0F5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ounded Rectangle 67"/>
          <p:cNvSpPr/>
          <p:nvPr/>
        </p:nvSpPr>
        <p:spPr>
          <a:xfrm>
            <a:off x="7373761" y="1627614"/>
            <a:ext cx="546129" cy="453034"/>
          </a:xfrm>
          <a:prstGeom prst="roundRect">
            <a:avLst/>
          </a:prstGeom>
          <a:solidFill>
            <a:srgbClr val="D0F5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ounded Rectangle 68"/>
          <p:cNvSpPr/>
          <p:nvPr/>
        </p:nvSpPr>
        <p:spPr>
          <a:xfrm>
            <a:off x="7373760" y="2133515"/>
            <a:ext cx="546129" cy="453034"/>
          </a:xfrm>
          <a:prstGeom prst="roundRect">
            <a:avLst/>
          </a:prstGeom>
          <a:solidFill>
            <a:srgbClr val="D0F5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3410743" y="1574286"/>
            <a:ext cx="421910" cy="584775"/>
          </a:xfrm>
          <a:prstGeom prst="rect">
            <a:avLst/>
          </a:prstGeom>
        </p:spPr>
        <p:txBody>
          <a:bodyPr wrap="none">
            <a:spAutoFit/>
          </a:bodyPr>
          <a:lstStyle/>
          <a:p>
            <a:r>
              <a:rPr lang="en-US" sz="3200" b="1" dirty="0" smtClean="0">
                <a:latin typeface="#9Slide03 SFU Futura_12" panose="020B0604020202020204" charset="0"/>
                <a:ea typeface="Tahoma" panose="020B0604030504040204" pitchFamily="34" charset="0"/>
              </a:rPr>
              <a:t>1</a:t>
            </a:r>
            <a:endParaRPr lang="en-US" sz="3200" dirty="0"/>
          </a:p>
        </p:txBody>
      </p:sp>
      <p:sp>
        <p:nvSpPr>
          <p:cNvPr id="70" name="Rectangle 69"/>
          <p:cNvSpPr/>
          <p:nvPr/>
        </p:nvSpPr>
        <p:spPr>
          <a:xfrm>
            <a:off x="7450607" y="537871"/>
            <a:ext cx="421910" cy="584775"/>
          </a:xfrm>
          <a:prstGeom prst="rect">
            <a:avLst/>
          </a:prstGeom>
        </p:spPr>
        <p:txBody>
          <a:bodyPr wrap="none">
            <a:spAutoFit/>
          </a:bodyPr>
          <a:lstStyle/>
          <a:p>
            <a:r>
              <a:rPr lang="en-US" sz="3200" b="1" dirty="0" smtClean="0">
                <a:latin typeface="#9Slide03 SFU Futura_12" panose="020B0604020202020204" charset="0"/>
                <a:ea typeface="Tahoma" panose="020B0604030504040204" pitchFamily="34" charset="0"/>
              </a:rPr>
              <a:t>2</a:t>
            </a:r>
            <a:endParaRPr lang="en-US" sz="3200" dirty="0"/>
          </a:p>
        </p:txBody>
      </p:sp>
      <p:sp>
        <p:nvSpPr>
          <p:cNvPr id="71" name="Rectangle 70"/>
          <p:cNvSpPr/>
          <p:nvPr/>
        </p:nvSpPr>
        <p:spPr>
          <a:xfrm>
            <a:off x="3424817" y="2067644"/>
            <a:ext cx="421910" cy="584775"/>
          </a:xfrm>
          <a:prstGeom prst="rect">
            <a:avLst/>
          </a:prstGeom>
        </p:spPr>
        <p:txBody>
          <a:bodyPr wrap="none">
            <a:spAutoFit/>
          </a:bodyPr>
          <a:lstStyle/>
          <a:p>
            <a:r>
              <a:rPr lang="en-US" sz="3200" b="1" dirty="0" smtClean="0">
                <a:latin typeface="#9Slide03 SFU Futura_12" panose="020B0604020202020204" charset="0"/>
                <a:ea typeface="Tahoma" panose="020B0604030504040204" pitchFamily="34" charset="0"/>
              </a:rPr>
              <a:t>3</a:t>
            </a:r>
            <a:endParaRPr lang="en-US" sz="3200" dirty="0"/>
          </a:p>
        </p:txBody>
      </p:sp>
      <p:sp>
        <p:nvSpPr>
          <p:cNvPr id="72" name="Rectangle 71"/>
          <p:cNvSpPr/>
          <p:nvPr/>
        </p:nvSpPr>
        <p:spPr>
          <a:xfrm>
            <a:off x="7449628" y="-30978"/>
            <a:ext cx="421910" cy="584775"/>
          </a:xfrm>
          <a:prstGeom prst="rect">
            <a:avLst/>
          </a:prstGeom>
        </p:spPr>
        <p:txBody>
          <a:bodyPr wrap="none">
            <a:spAutoFit/>
          </a:bodyPr>
          <a:lstStyle/>
          <a:p>
            <a:r>
              <a:rPr lang="en-US" sz="3200" b="1" dirty="0" smtClean="0">
                <a:latin typeface="#9Slide03 SFU Futura_12" panose="020B0604020202020204" charset="0"/>
                <a:ea typeface="Tahoma" panose="020B0604030504040204" pitchFamily="34" charset="0"/>
              </a:rPr>
              <a:t>5</a:t>
            </a:r>
            <a:endParaRPr lang="en-US" sz="3200" dirty="0"/>
          </a:p>
        </p:txBody>
      </p:sp>
      <p:sp>
        <p:nvSpPr>
          <p:cNvPr id="73" name="Rectangle 72"/>
          <p:cNvSpPr/>
          <p:nvPr/>
        </p:nvSpPr>
        <p:spPr>
          <a:xfrm>
            <a:off x="7416753" y="2067643"/>
            <a:ext cx="421910" cy="584775"/>
          </a:xfrm>
          <a:prstGeom prst="rect">
            <a:avLst/>
          </a:prstGeom>
        </p:spPr>
        <p:txBody>
          <a:bodyPr wrap="none">
            <a:spAutoFit/>
          </a:bodyPr>
          <a:lstStyle/>
          <a:p>
            <a:r>
              <a:rPr lang="en-US" sz="3200" b="1" dirty="0" smtClean="0">
                <a:latin typeface="#9Slide03 SFU Futura_12" panose="020B0604020202020204" charset="0"/>
                <a:ea typeface="Tahoma" panose="020B0604030504040204" pitchFamily="34" charset="0"/>
              </a:rPr>
              <a:t>4</a:t>
            </a:r>
            <a:endParaRPr lang="en-US" sz="3200" dirty="0"/>
          </a:p>
        </p:txBody>
      </p:sp>
      <p:sp>
        <p:nvSpPr>
          <p:cNvPr id="74" name="Rectangle 73"/>
          <p:cNvSpPr/>
          <p:nvPr/>
        </p:nvSpPr>
        <p:spPr>
          <a:xfrm>
            <a:off x="7435869" y="1055268"/>
            <a:ext cx="421910" cy="584775"/>
          </a:xfrm>
          <a:prstGeom prst="rect">
            <a:avLst/>
          </a:prstGeom>
        </p:spPr>
        <p:txBody>
          <a:bodyPr wrap="none">
            <a:spAutoFit/>
          </a:bodyPr>
          <a:lstStyle/>
          <a:p>
            <a:r>
              <a:rPr lang="en-US" sz="3200" b="1" dirty="0" smtClean="0">
                <a:latin typeface="#9Slide03 SFU Futura_12" panose="020B0604020202020204" charset="0"/>
                <a:ea typeface="Tahoma" panose="020B0604030504040204" pitchFamily="34" charset="0"/>
              </a:rPr>
              <a:t>6</a:t>
            </a:r>
            <a:endParaRPr lang="en-US" sz="3200" dirty="0"/>
          </a:p>
        </p:txBody>
      </p:sp>
      <p:sp>
        <p:nvSpPr>
          <p:cNvPr id="75" name="Rectangle 74"/>
          <p:cNvSpPr/>
          <p:nvPr/>
        </p:nvSpPr>
        <p:spPr>
          <a:xfrm>
            <a:off x="3432428" y="555644"/>
            <a:ext cx="421910" cy="584775"/>
          </a:xfrm>
          <a:prstGeom prst="rect">
            <a:avLst/>
          </a:prstGeom>
        </p:spPr>
        <p:txBody>
          <a:bodyPr wrap="none">
            <a:spAutoFit/>
          </a:bodyPr>
          <a:lstStyle/>
          <a:p>
            <a:r>
              <a:rPr lang="en-US" sz="3200" b="1" dirty="0" smtClean="0">
                <a:latin typeface="#9Slide03 SFU Futura_12" panose="020B0604020202020204" charset="0"/>
                <a:ea typeface="Tahoma" panose="020B0604030504040204" pitchFamily="34" charset="0"/>
              </a:rPr>
              <a:t>7</a:t>
            </a:r>
            <a:endParaRPr lang="en-US" sz="3200" dirty="0"/>
          </a:p>
        </p:txBody>
      </p:sp>
      <p:sp>
        <p:nvSpPr>
          <p:cNvPr id="76" name="Rectangle 75"/>
          <p:cNvSpPr/>
          <p:nvPr/>
        </p:nvSpPr>
        <p:spPr>
          <a:xfrm>
            <a:off x="3406264" y="1055267"/>
            <a:ext cx="421910" cy="584775"/>
          </a:xfrm>
          <a:prstGeom prst="rect">
            <a:avLst/>
          </a:prstGeom>
        </p:spPr>
        <p:txBody>
          <a:bodyPr wrap="none">
            <a:spAutoFit/>
          </a:bodyPr>
          <a:lstStyle/>
          <a:p>
            <a:r>
              <a:rPr lang="en-US" sz="3200" b="1" dirty="0" smtClean="0">
                <a:latin typeface="#9Slide03 SFU Futura_12" panose="020B0604020202020204" charset="0"/>
                <a:ea typeface="Tahoma" panose="020B0604030504040204" pitchFamily="34" charset="0"/>
              </a:rPr>
              <a:t>8</a:t>
            </a:r>
            <a:endParaRPr lang="en-US" sz="3200" dirty="0"/>
          </a:p>
        </p:txBody>
      </p:sp>
      <p:sp>
        <p:nvSpPr>
          <p:cNvPr id="77" name="Rectangle 76"/>
          <p:cNvSpPr/>
          <p:nvPr/>
        </p:nvSpPr>
        <p:spPr>
          <a:xfrm>
            <a:off x="3432519" y="-2250"/>
            <a:ext cx="421910" cy="584775"/>
          </a:xfrm>
          <a:prstGeom prst="rect">
            <a:avLst/>
          </a:prstGeom>
        </p:spPr>
        <p:txBody>
          <a:bodyPr wrap="none">
            <a:spAutoFit/>
          </a:bodyPr>
          <a:lstStyle/>
          <a:p>
            <a:r>
              <a:rPr lang="en-US" sz="3200" b="1" dirty="0" smtClean="0">
                <a:latin typeface="#9Slide03 SFU Futura_12" panose="020B0604020202020204" charset="0"/>
                <a:ea typeface="Tahoma" panose="020B0604030504040204" pitchFamily="34" charset="0"/>
              </a:rPr>
              <a:t>9</a:t>
            </a:r>
            <a:endParaRPr lang="en-US" sz="3200" dirty="0"/>
          </a:p>
        </p:txBody>
      </p:sp>
      <p:sp>
        <p:nvSpPr>
          <p:cNvPr id="78" name="Rectangle 77"/>
          <p:cNvSpPr/>
          <p:nvPr/>
        </p:nvSpPr>
        <p:spPr>
          <a:xfrm>
            <a:off x="7275472" y="1597388"/>
            <a:ext cx="659155" cy="584775"/>
          </a:xfrm>
          <a:prstGeom prst="rect">
            <a:avLst/>
          </a:prstGeom>
        </p:spPr>
        <p:txBody>
          <a:bodyPr wrap="none">
            <a:spAutoFit/>
          </a:bodyPr>
          <a:lstStyle/>
          <a:p>
            <a:r>
              <a:rPr lang="en-US" sz="3200" b="1" dirty="0" smtClean="0">
                <a:latin typeface="#9Slide03 SFU Futura_12" panose="020B0604020202020204" charset="0"/>
                <a:ea typeface="Tahoma" panose="020B0604030504040204" pitchFamily="34" charset="0"/>
              </a:rPr>
              <a:t>10</a:t>
            </a:r>
            <a:endParaRPr lang="en-US" sz="3200" dirty="0"/>
          </a:p>
        </p:txBody>
      </p:sp>
    </p:spTree>
    <p:extLst>
      <p:ext uri="{BB962C8B-B14F-4D97-AF65-F5344CB8AC3E}">
        <p14:creationId xmlns:p14="http://schemas.microsoft.com/office/powerpoint/2010/main" val="1044325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fade">
                                      <p:cBhvr>
                                        <p:cTn id="12" dur="500"/>
                                        <p:tgtEl>
                                          <p:spTgt spid="7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fade">
                                      <p:cBhvr>
                                        <p:cTn id="17" dur="500"/>
                                        <p:tgtEl>
                                          <p:spTgt spid="7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500"/>
                                        <p:tgtEl>
                                          <p:spTgt spid="7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500"/>
                                        <p:tgtEl>
                                          <p:spTgt spid="7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fade">
                                      <p:cBhvr>
                                        <p:cTn id="5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70" grpId="0"/>
      <p:bldP spid="71" grpId="0"/>
      <p:bldP spid="72" grpId="0"/>
      <p:bldP spid="73" grpId="0"/>
      <p:bldP spid="74" grpId="0"/>
      <p:bldP spid="75" grpId="0"/>
      <p:bldP spid="76" grpId="0"/>
      <p:bldP spid="77" grpId="0"/>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2FC2FE5C-24B3-4321-AB89-4B2BE15C5082}"/>
              </a:ext>
            </a:extLst>
          </p:cNvPr>
          <p:cNvGrpSpPr/>
          <p:nvPr/>
        </p:nvGrpSpPr>
        <p:grpSpPr>
          <a:xfrm>
            <a:off x="5048" y="63912"/>
            <a:ext cx="5695665" cy="1342230"/>
            <a:chOff x="3100837" y="-29460"/>
            <a:chExt cx="5695665" cy="1342230"/>
          </a:xfrm>
        </p:grpSpPr>
        <p:sp>
          <p:nvSpPr>
            <p:cNvPr id="7" name="Rectangle 6">
              <a:extLst>
                <a:ext uri="{FF2B5EF4-FFF2-40B4-BE49-F238E27FC236}">
                  <a16:creationId xmlns:a16="http://schemas.microsoft.com/office/drawing/2014/main" id="{81F2071E-DF8C-495C-8676-8F839E06F04F}"/>
                </a:ext>
              </a:extLst>
            </p:cNvPr>
            <p:cNvSpPr/>
            <p:nvPr/>
          </p:nvSpPr>
          <p:spPr>
            <a:xfrm>
              <a:off x="3457665" y="106002"/>
              <a:ext cx="5338837" cy="1107996"/>
            </a:xfrm>
            <a:prstGeom prst="rect">
              <a:avLst/>
            </a:prstGeom>
            <a:solidFill>
              <a:schemeClr val="accent5">
                <a:lumMod val="20000"/>
                <a:lumOff val="80000"/>
              </a:schemeClr>
            </a:solidFill>
          </p:spPr>
          <p:txBody>
            <a:bodyPr wrap="square" lIns="91440" tIns="45720" rIns="91440" bIns="45720">
              <a:spAutoFit/>
            </a:bodyPr>
            <a:lstStyle/>
            <a:p>
              <a:pPr algn="ctr"/>
              <a:r>
                <a:rPr lang="en-US" sz="60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    </a:t>
              </a:r>
              <a:r>
                <a:rPr lang="en-US" sz="66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LUYỆN TẬP</a:t>
              </a:r>
              <a:endParaRPr lang="en-US" sz="60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endParaRPr>
            </a:p>
          </p:txBody>
        </p:sp>
        <p:pic>
          <p:nvPicPr>
            <p:cNvPr id="13"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3100837" y="-29460"/>
              <a:ext cx="1260516" cy="134223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Rectangle 1"/>
          <p:cNvSpPr/>
          <p:nvPr/>
        </p:nvSpPr>
        <p:spPr>
          <a:xfrm>
            <a:off x="-4504" y="1657247"/>
            <a:ext cx="5572546" cy="1200329"/>
          </a:xfrm>
          <a:prstGeom prst="rect">
            <a:avLst/>
          </a:prstGeom>
          <a:ln>
            <a:solidFill>
              <a:schemeClr val="tx1"/>
            </a:solidFill>
            <a:prstDash val="sysDot"/>
          </a:ln>
        </p:spPr>
        <p:txBody>
          <a:bodyPr wrap="square">
            <a:spAutoFit/>
          </a:bodyPr>
          <a:lstStyle/>
          <a:p>
            <a:pPr algn="ctr"/>
            <a:r>
              <a:rPr lang="en-US" sz="3200" b="1" dirty="0" smtClean="0">
                <a:solidFill>
                  <a:srgbClr val="2B8D3A"/>
                </a:solidFill>
                <a:latin typeface="#9Slide03 SFU Futura_12" panose="020B0604020202020204" charset="0"/>
              </a:rPr>
              <a:t>TRÒ CHƠI: </a:t>
            </a:r>
          </a:p>
          <a:p>
            <a:pPr algn="ctr"/>
            <a:r>
              <a:rPr lang="en-US" sz="4000" b="1" dirty="0" smtClean="0">
                <a:solidFill>
                  <a:srgbClr val="2B8D3A"/>
                </a:solidFill>
                <a:latin typeface="#9Slide03 SFU Futura_12" panose="020B0604020202020204" charset="0"/>
              </a:rPr>
              <a:t>KHÁM PHÁ CHÂU ÂU</a:t>
            </a:r>
            <a:endParaRPr lang="en-US" sz="4000" b="1" dirty="0">
              <a:solidFill>
                <a:srgbClr val="2B8D3A"/>
              </a:solidFill>
              <a:latin typeface="#9Slide03 SFU Futura_12" panose="020B0604020202020204" charset="0"/>
            </a:endParaRPr>
          </a:p>
        </p:txBody>
      </p:sp>
      <p:sp>
        <p:nvSpPr>
          <p:cNvPr id="19" name="Rectangle: Rounded Corners 7">
            <a:extLst>
              <a:ext uri="{FF2B5EF4-FFF2-40B4-BE49-F238E27FC236}">
                <a16:creationId xmlns:a16="http://schemas.microsoft.com/office/drawing/2014/main" id="{9731B856-505B-4C12-AE96-B34567953D3E}"/>
              </a:ext>
            </a:extLst>
          </p:cNvPr>
          <p:cNvSpPr/>
          <p:nvPr/>
        </p:nvSpPr>
        <p:spPr>
          <a:xfrm>
            <a:off x="5568042" y="2823281"/>
            <a:ext cx="1853293" cy="2353993"/>
          </a:xfrm>
          <a:prstGeom prst="roundRect">
            <a:avLst/>
          </a:prstGeom>
          <a:solidFill>
            <a:schemeClr val="accent5">
              <a:lumMod val="20000"/>
              <a:lumOff val="80000"/>
            </a:schemeClr>
          </a:solidFill>
          <a:ln w="3175">
            <a:solidFill>
              <a:schemeClr val="tx1"/>
            </a:solid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1"/>
                </a:solidFill>
                <a:latin typeface="#9Slide03 SFU Futura_12" panose="020B0604020202020204" charset="0"/>
                <a:cs typeface="Arial" panose="020B0604020202020204" pitchFamily="34" charset="0"/>
              </a:rPr>
              <a:t>Trả</a:t>
            </a:r>
            <a:r>
              <a:rPr lang="en-US" sz="2800" b="1" dirty="0">
                <a:solidFill>
                  <a:schemeClr val="tx1"/>
                </a:solidFill>
                <a:latin typeface="#9Slide03 SFU Futura_12" panose="020B0604020202020204" charset="0"/>
                <a:cs typeface="Arial" panose="020B0604020202020204" pitchFamily="34" charset="0"/>
              </a:rPr>
              <a:t> </a:t>
            </a:r>
            <a:r>
              <a:rPr lang="en-US" sz="2800" b="1" dirty="0" err="1">
                <a:solidFill>
                  <a:schemeClr val="tx1"/>
                </a:solidFill>
                <a:latin typeface="#9Slide03 SFU Futura_12" panose="020B0604020202020204" charset="0"/>
                <a:cs typeface="Arial" panose="020B0604020202020204" pitchFamily="34" charset="0"/>
              </a:rPr>
              <a:t>lời</a:t>
            </a:r>
            <a:r>
              <a:rPr lang="en-US" sz="2800" b="1" dirty="0">
                <a:solidFill>
                  <a:schemeClr val="tx1"/>
                </a:solidFill>
                <a:latin typeface="#9Slide03 SFU Futura_12" panose="020B0604020202020204" charset="0"/>
                <a:cs typeface="Arial" panose="020B0604020202020204" pitchFamily="34" charset="0"/>
              </a:rPr>
              <a:t> </a:t>
            </a:r>
            <a:r>
              <a:rPr lang="en-US" sz="2800" b="1" dirty="0" err="1">
                <a:solidFill>
                  <a:schemeClr val="tx1"/>
                </a:solidFill>
                <a:latin typeface="#9Slide03 SFU Futura_12" panose="020B0604020202020204" charset="0"/>
                <a:cs typeface="Arial" panose="020B0604020202020204" pitchFamily="34" charset="0"/>
              </a:rPr>
              <a:t>các</a:t>
            </a:r>
            <a:r>
              <a:rPr lang="en-US" sz="2800" b="1" dirty="0">
                <a:solidFill>
                  <a:schemeClr val="tx1"/>
                </a:solidFill>
                <a:latin typeface="#9Slide03 SFU Futura_12" panose="020B0604020202020204" charset="0"/>
                <a:cs typeface="Arial" panose="020B0604020202020204" pitchFamily="34" charset="0"/>
              </a:rPr>
              <a:t> </a:t>
            </a:r>
            <a:r>
              <a:rPr lang="en-US" sz="2800" b="1" dirty="0" err="1">
                <a:solidFill>
                  <a:schemeClr val="tx1"/>
                </a:solidFill>
                <a:latin typeface="#9Slide03 SFU Futura_12" panose="020B0604020202020204" charset="0"/>
                <a:cs typeface="Arial" panose="020B0604020202020204" pitchFamily="34" charset="0"/>
              </a:rPr>
              <a:t>câu</a:t>
            </a:r>
            <a:r>
              <a:rPr lang="en-US" sz="2800" b="1" dirty="0">
                <a:solidFill>
                  <a:schemeClr val="tx1"/>
                </a:solidFill>
                <a:latin typeface="#9Slide03 SFU Futura_12" panose="020B0604020202020204" charset="0"/>
                <a:cs typeface="Arial" panose="020B0604020202020204" pitchFamily="34" charset="0"/>
              </a:rPr>
              <a:t> </a:t>
            </a:r>
            <a:r>
              <a:rPr lang="en-US" sz="2800" b="1" dirty="0" err="1">
                <a:solidFill>
                  <a:schemeClr val="tx1"/>
                </a:solidFill>
                <a:latin typeface="#9Slide03 SFU Futura_12" panose="020B0604020202020204" charset="0"/>
                <a:cs typeface="Arial" panose="020B0604020202020204" pitchFamily="34" charset="0"/>
              </a:rPr>
              <a:t>hỏi</a:t>
            </a:r>
            <a:r>
              <a:rPr lang="en-US" sz="2800" b="1" dirty="0">
                <a:solidFill>
                  <a:schemeClr val="tx1"/>
                </a:solidFill>
                <a:latin typeface="#9Slide03 SFU Futura_12" panose="020B0604020202020204" charset="0"/>
                <a:cs typeface="Arial" panose="020B0604020202020204" pitchFamily="34" charset="0"/>
              </a:rPr>
              <a:t> </a:t>
            </a:r>
            <a:r>
              <a:rPr lang="en-US" sz="2800" b="1" dirty="0" err="1">
                <a:solidFill>
                  <a:schemeClr val="tx1"/>
                </a:solidFill>
                <a:latin typeface="#9Slide03 SFU Futura_12" panose="020B0604020202020204" charset="0"/>
                <a:cs typeface="Arial" panose="020B0604020202020204" pitchFamily="34" charset="0"/>
              </a:rPr>
              <a:t>trắc</a:t>
            </a:r>
            <a:r>
              <a:rPr lang="en-US" sz="2800" b="1" dirty="0">
                <a:solidFill>
                  <a:schemeClr val="tx1"/>
                </a:solidFill>
                <a:latin typeface="#9Slide03 SFU Futura_12" panose="020B0604020202020204" charset="0"/>
                <a:cs typeface="Arial" panose="020B0604020202020204" pitchFamily="34" charset="0"/>
              </a:rPr>
              <a:t> </a:t>
            </a:r>
            <a:r>
              <a:rPr lang="en-US" sz="2800" b="1" dirty="0" err="1">
                <a:solidFill>
                  <a:schemeClr val="tx1"/>
                </a:solidFill>
                <a:latin typeface="#9Slide03 SFU Futura_12" panose="020B0604020202020204" charset="0"/>
                <a:cs typeface="Arial" panose="020B0604020202020204" pitchFamily="34" charset="0"/>
              </a:rPr>
              <a:t>nghiệm</a:t>
            </a:r>
            <a:endParaRPr lang="en-US" sz="2800" b="1" dirty="0">
              <a:solidFill>
                <a:schemeClr val="tx1"/>
              </a:solidFill>
              <a:latin typeface="#9Slide03 SFU Futura_12" panose="020B0604020202020204" charset="0"/>
              <a:cs typeface="Arial" panose="020B0604020202020204" pitchFamily="34" charset="0"/>
            </a:endParaRPr>
          </a:p>
        </p:txBody>
      </p:sp>
      <p:sp>
        <p:nvSpPr>
          <p:cNvPr id="20" name="Rectangle: Rounded Corners 7">
            <a:extLst>
              <a:ext uri="{FF2B5EF4-FFF2-40B4-BE49-F238E27FC236}">
                <a16:creationId xmlns:a16="http://schemas.microsoft.com/office/drawing/2014/main" id="{A3BA8D6A-4D01-49E4-8C32-23CAA2363653}"/>
              </a:ext>
            </a:extLst>
          </p:cNvPr>
          <p:cNvSpPr/>
          <p:nvPr/>
        </p:nvSpPr>
        <p:spPr>
          <a:xfrm>
            <a:off x="6518690" y="400959"/>
            <a:ext cx="2040816" cy="1856453"/>
          </a:xfrm>
          <a:prstGeom prst="roundRect">
            <a:avLst/>
          </a:prstGeom>
          <a:solidFill>
            <a:schemeClr val="accent5">
              <a:lumMod val="20000"/>
              <a:lumOff val="80000"/>
            </a:schemeClr>
          </a:solidFill>
          <a:ln w="3175">
            <a:solidFill>
              <a:schemeClr val="tx1"/>
            </a:solid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1"/>
                </a:solidFill>
                <a:latin typeface="#9Slide03 SFU Futura_12" panose="020B0604020202020204" charset="0"/>
                <a:cs typeface="Arial" panose="020B0604020202020204" pitchFamily="34" charset="0"/>
              </a:rPr>
              <a:t>Hoạt</a:t>
            </a:r>
            <a:r>
              <a:rPr lang="en-US" sz="2800" b="1" dirty="0">
                <a:solidFill>
                  <a:schemeClr val="tx1"/>
                </a:solidFill>
                <a:latin typeface="#9Slide03 SFU Futura_12" panose="020B0604020202020204" charset="0"/>
                <a:cs typeface="Arial" panose="020B0604020202020204" pitchFamily="34" charset="0"/>
              </a:rPr>
              <a:t> </a:t>
            </a:r>
            <a:r>
              <a:rPr lang="en-US" sz="2800" b="1" dirty="0" err="1">
                <a:solidFill>
                  <a:schemeClr val="tx1"/>
                </a:solidFill>
                <a:latin typeface="#9Slide03 SFU Futura_12" panose="020B0604020202020204" charset="0"/>
                <a:cs typeface="Arial" panose="020B0604020202020204" pitchFamily="34" charset="0"/>
              </a:rPr>
              <a:t>động</a:t>
            </a:r>
            <a:r>
              <a:rPr lang="en-US" sz="2800" b="1" dirty="0">
                <a:solidFill>
                  <a:schemeClr val="tx1"/>
                </a:solidFill>
                <a:latin typeface="#9Slide03 SFU Futura_12" panose="020B0604020202020204" charset="0"/>
                <a:cs typeface="Arial" panose="020B0604020202020204" pitchFamily="34" charset="0"/>
              </a:rPr>
              <a:t> </a:t>
            </a:r>
            <a:r>
              <a:rPr lang="en-US" sz="2800" b="1" dirty="0" err="1" smtClean="0">
                <a:solidFill>
                  <a:schemeClr val="tx1"/>
                </a:solidFill>
                <a:latin typeface="#9Slide03 SFU Futura_12" panose="020B0604020202020204" charset="0"/>
                <a:cs typeface="Arial" panose="020B0604020202020204" pitchFamily="34" charset="0"/>
              </a:rPr>
              <a:t>nhóm</a:t>
            </a:r>
            <a:endParaRPr lang="en-US" sz="2800" b="1" dirty="0">
              <a:solidFill>
                <a:schemeClr val="tx1"/>
              </a:solidFill>
              <a:latin typeface="#9Slide03 SFU Futura_12" panose="020B0604020202020204" charset="0"/>
              <a:cs typeface="Arial" panose="020B0604020202020204" pitchFamily="34" charset="0"/>
            </a:endParaRPr>
          </a:p>
        </p:txBody>
      </p:sp>
      <p:sp>
        <p:nvSpPr>
          <p:cNvPr id="21" name="Rectangle: Rounded Corners 7">
            <a:extLst>
              <a:ext uri="{FF2B5EF4-FFF2-40B4-BE49-F238E27FC236}">
                <a16:creationId xmlns:a16="http://schemas.microsoft.com/office/drawing/2014/main" id="{D6CE6303-3C40-4361-9869-64BB994762E1}"/>
              </a:ext>
            </a:extLst>
          </p:cNvPr>
          <p:cNvSpPr/>
          <p:nvPr/>
        </p:nvSpPr>
        <p:spPr>
          <a:xfrm>
            <a:off x="7539098" y="2823281"/>
            <a:ext cx="2519391" cy="2353993"/>
          </a:xfrm>
          <a:prstGeom prst="roundRect">
            <a:avLst/>
          </a:prstGeom>
          <a:solidFill>
            <a:schemeClr val="accent5">
              <a:lumMod val="20000"/>
              <a:lumOff val="80000"/>
            </a:schemeClr>
          </a:solidFill>
          <a:ln w="3175">
            <a:solidFill>
              <a:schemeClr val="tx1"/>
            </a:solid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1"/>
                </a:solidFill>
                <a:latin typeface="#9Slide03 SFU Futura_12" panose="020B0604020202020204" charset="0"/>
                <a:cs typeface="Arial" panose="020B0604020202020204" pitchFamily="34" charset="0"/>
              </a:rPr>
              <a:t>Viết</a:t>
            </a:r>
            <a:r>
              <a:rPr lang="en-US" sz="2800" b="1" dirty="0">
                <a:solidFill>
                  <a:schemeClr val="tx1"/>
                </a:solidFill>
                <a:latin typeface="#9Slide03 SFU Futura_12" panose="020B0604020202020204" charset="0"/>
                <a:cs typeface="Arial" panose="020B0604020202020204" pitchFamily="34" charset="0"/>
              </a:rPr>
              <a:t> </a:t>
            </a:r>
            <a:r>
              <a:rPr lang="en-US" sz="2800" b="1" dirty="0" err="1">
                <a:solidFill>
                  <a:schemeClr val="tx1"/>
                </a:solidFill>
                <a:latin typeface="#9Slide03 SFU Futura_12" panose="020B0604020202020204" charset="0"/>
                <a:cs typeface="Arial" panose="020B0604020202020204" pitchFamily="34" charset="0"/>
              </a:rPr>
              <a:t>đáp</a:t>
            </a:r>
            <a:r>
              <a:rPr lang="en-US" sz="2800" b="1" dirty="0">
                <a:solidFill>
                  <a:schemeClr val="tx1"/>
                </a:solidFill>
                <a:latin typeface="#9Slide03 SFU Futura_12" panose="020B0604020202020204" charset="0"/>
                <a:cs typeface="Arial" panose="020B0604020202020204" pitchFamily="34" charset="0"/>
              </a:rPr>
              <a:t> </a:t>
            </a:r>
            <a:r>
              <a:rPr lang="en-US" sz="2800" b="1" dirty="0" err="1">
                <a:solidFill>
                  <a:schemeClr val="tx1"/>
                </a:solidFill>
                <a:latin typeface="#9Slide03 SFU Futura_12" panose="020B0604020202020204" charset="0"/>
                <a:cs typeface="Arial" panose="020B0604020202020204" pitchFamily="34" charset="0"/>
              </a:rPr>
              <a:t>án</a:t>
            </a:r>
            <a:r>
              <a:rPr lang="en-US" sz="2800" b="1" dirty="0">
                <a:solidFill>
                  <a:schemeClr val="tx1"/>
                </a:solidFill>
                <a:latin typeface="#9Slide03 SFU Futura_12" panose="020B0604020202020204" charset="0"/>
                <a:cs typeface="Arial" panose="020B0604020202020204" pitchFamily="34" charset="0"/>
              </a:rPr>
              <a:t> </a:t>
            </a:r>
            <a:r>
              <a:rPr lang="en-US" sz="2800" b="1" dirty="0" err="1">
                <a:solidFill>
                  <a:schemeClr val="tx1"/>
                </a:solidFill>
                <a:latin typeface="#9Slide03 SFU Futura_12" panose="020B0604020202020204" charset="0"/>
                <a:cs typeface="Arial" panose="020B0604020202020204" pitchFamily="34" charset="0"/>
              </a:rPr>
              <a:t>vào</a:t>
            </a:r>
            <a:r>
              <a:rPr lang="en-US" sz="2800" b="1" dirty="0">
                <a:solidFill>
                  <a:schemeClr val="tx1"/>
                </a:solidFill>
                <a:latin typeface="#9Slide03 SFU Futura_12" panose="020B0604020202020204" charset="0"/>
                <a:cs typeface="Arial" panose="020B0604020202020204" pitchFamily="34" charset="0"/>
              </a:rPr>
              <a:t> </a:t>
            </a:r>
            <a:r>
              <a:rPr lang="en-US" sz="2800" b="1" dirty="0" err="1">
                <a:solidFill>
                  <a:schemeClr val="tx1"/>
                </a:solidFill>
                <a:latin typeface="#9Slide03 SFU Futura_12" panose="020B0604020202020204" charset="0"/>
                <a:cs typeface="Arial" panose="020B0604020202020204" pitchFamily="34" charset="0"/>
              </a:rPr>
              <a:t>bảng</a:t>
            </a:r>
            <a:r>
              <a:rPr lang="en-US" sz="2800" b="1" dirty="0">
                <a:solidFill>
                  <a:schemeClr val="tx1"/>
                </a:solidFill>
                <a:latin typeface="#9Slide03 SFU Futura_12" panose="020B0604020202020204" charset="0"/>
                <a:cs typeface="Arial" panose="020B0604020202020204" pitchFamily="34" charset="0"/>
              </a:rPr>
              <a:t> </a:t>
            </a:r>
            <a:r>
              <a:rPr lang="en-US" sz="2800" b="1" dirty="0" err="1" smtClean="0">
                <a:solidFill>
                  <a:schemeClr val="tx1"/>
                </a:solidFill>
                <a:latin typeface="#9Slide03 SFU Futura_12" panose="020B0604020202020204" charset="0"/>
                <a:cs typeface="Arial" panose="020B0604020202020204" pitchFamily="34" charset="0"/>
              </a:rPr>
              <a:t>nhóm</a:t>
            </a:r>
            <a:r>
              <a:rPr lang="en-US" sz="2800" b="1" dirty="0" smtClean="0">
                <a:solidFill>
                  <a:schemeClr val="tx1"/>
                </a:solidFill>
                <a:latin typeface="#9Slide03 SFU Futura_12" panose="020B0604020202020204" charset="0"/>
                <a:cs typeface="Arial" panose="020B0604020202020204" pitchFamily="34" charset="0"/>
              </a:rPr>
              <a:t> </a:t>
            </a:r>
            <a:r>
              <a:rPr lang="en-US" sz="2800" b="1" dirty="0" smtClean="0">
                <a:solidFill>
                  <a:schemeClr val="tx1"/>
                </a:solidFill>
                <a:latin typeface="#9Slide03 SFU Futura_12" panose="020B0604020202020204" charset="0"/>
                <a:cs typeface="Arial" panose="020B0604020202020204" pitchFamily="34" charset="0"/>
                <a:sym typeface="Wingdings" panose="05000000000000000000" pitchFamily="2" charset="2"/>
              </a:rPr>
              <a:t> </a:t>
            </a:r>
            <a:r>
              <a:rPr lang="en-US" sz="2800" b="1" dirty="0" err="1" smtClean="0">
                <a:solidFill>
                  <a:schemeClr val="tx1"/>
                </a:solidFill>
                <a:latin typeface="#9Slide03 SFU Futura_12" panose="020B0604020202020204" charset="0"/>
                <a:cs typeface="Arial" panose="020B0604020202020204" pitchFamily="34" charset="0"/>
                <a:sym typeface="Wingdings" panose="05000000000000000000" pitchFamily="2" charset="2"/>
              </a:rPr>
              <a:t>Hết</a:t>
            </a:r>
            <a:r>
              <a:rPr lang="en-US" sz="2800" b="1" dirty="0" smtClean="0">
                <a:solidFill>
                  <a:schemeClr val="tx1"/>
                </a:solidFill>
                <a:latin typeface="#9Slide03 SFU Futura_12" panose="020B0604020202020204" charset="0"/>
                <a:cs typeface="Arial" panose="020B0604020202020204" pitchFamily="34" charset="0"/>
                <a:sym typeface="Wingdings" panose="05000000000000000000" pitchFamily="2" charset="2"/>
              </a:rPr>
              <a:t> </a:t>
            </a:r>
            <a:r>
              <a:rPr lang="en-US" sz="2800" b="1" dirty="0" err="1" smtClean="0">
                <a:solidFill>
                  <a:schemeClr val="tx1"/>
                </a:solidFill>
                <a:latin typeface="#9Slide03 SFU Futura_12" panose="020B0604020202020204" charset="0"/>
                <a:cs typeface="Arial" panose="020B0604020202020204" pitchFamily="34" charset="0"/>
                <a:sym typeface="Wingdings" panose="05000000000000000000" pitchFamily="2" charset="2"/>
              </a:rPr>
              <a:t>giờ</a:t>
            </a:r>
            <a:r>
              <a:rPr lang="en-US" sz="2800" b="1" dirty="0" smtClean="0">
                <a:solidFill>
                  <a:schemeClr val="tx1"/>
                </a:solidFill>
                <a:latin typeface="#9Slide03 SFU Futura_12" panose="020B0604020202020204" charset="0"/>
                <a:cs typeface="Arial" panose="020B0604020202020204" pitchFamily="34" charset="0"/>
                <a:sym typeface="Wingdings" panose="05000000000000000000" pitchFamily="2" charset="2"/>
              </a:rPr>
              <a:t>, </a:t>
            </a:r>
            <a:r>
              <a:rPr lang="en-US" sz="2800" b="1" dirty="0" err="1" smtClean="0">
                <a:solidFill>
                  <a:schemeClr val="tx1"/>
                </a:solidFill>
                <a:latin typeface="#9Slide03 SFU Futura_12" panose="020B0604020202020204" charset="0"/>
                <a:cs typeface="Arial" panose="020B0604020202020204" pitchFamily="34" charset="0"/>
                <a:sym typeface="Wingdings" panose="05000000000000000000" pitchFamily="2" charset="2"/>
              </a:rPr>
              <a:t>đồng</a:t>
            </a:r>
            <a:r>
              <a:rPr lang="en-US" sz="2800" b="1" dirty="0" smtClean="0">
                <a:solidFill>
                  <a:schemeClr val="tx1"/>
                </a:solidFill>
                <a:latin typeface="#9Slide03 SFU Futura_12" panose="020B0604020202020204" charset="0"/>
                <a:cs typeface="Arial" panose="020B0604020202020204" pitchFamily="34" charset="0"/>
                <a:sym typeface="Wingdings" panose="05000000000000000000" pitchFamily="2" charset="2"/>
              </a:rPr>
              <a:t> </a:t>
            </a:r>
            <a:r>
              <a:rPr lang="en-US" sz="2800" b="1" dirty="0" err="1" smtClean="0">
                <a:solidFill>
                  <a:schemeClr val="tx1"/>
                </a:solidFill>
                <a:latin typeface="#9Slide03 SFU Futura_12" panose="020B0604020202020204" charset="0"/>
                <a:cs typeface="Arial" panose="020B0604020202020204" pitchFamily="34" charset="0"/>
                <a:sym typeface="Wingdings" panose="05000000000000000000" pitchFamily="2" charset="2"/>
              </a:rPr>
              <a:t>loạt</a:t>
            </a:r>
            <a:r>
              <a:rPr lang="en-US" sz="2800" b="1" dirty="0" smtClean="0">
                <a:solidFill>
                  <a:schemeClr val="tx1"/>
                </a:solidFill>
                <a:latin typeface="#9Slide03 SFU Futura_12" panose="020B0604020202020204" charset="0"/>
                <a:cs typeface="Arial" panose="020B0604020202020204" pitchFamily="34" charset="0"/>
                <a:sym typeface="Wingdings" panose="05000000000000000000" pitchFamily="2" charset="2"/>
              </a:rPr>
              <a:t> </a:t>
            </a:r>
            <a:r>
              <a:rPr lang="en-US" sz="2800" b="1" dirty="0" err="1" smtClean="0">
                <a:solidFill>
                  <a:schemeClr val="tx1"/>
                </a:solidFill>
                <a:latin typeface="#9Slide03 SFU Futura_12" panose="020B0604020202020204" charset="0"/>
                <a:cs typeface="Arial" panose="020B0604020202020204" pitchFamily="34" charset="0"/>
                <a:sym typeface="Wingdings" panose="05000000000000000000" pitchFamily="2" charset="2"/>
              </a:rPr>
              <a:t>giơ</a:t>
            </a:r>
            <a:r>
              <a:rPr lang="en-US" sz="2800" b="1" dirty="0" smtClean="0">
                <a:solidFill>
                  <a:schemeClr val="tx1"/>
                </a:solidFill>
                <a:latin typeface="#9Slide03 SFU Futura_12" panose="020B0604020202020204" charset="0"/>
                <a:cs typeface="Arial" panose="020B0604020202020204" pitchFamily="34" charset="0"/>
                <a:sym typeface="Wingdings" panose="05000000000000000000" pitchFamily="2" charset="2"/>
              </a:rPr>
              <a:t> </a:t>
            </a:r>
            <a:r>
              <a:rPr lang="en-US" sz="2800" b="1" dirty="0" err="1" smtClean="0">
                <a:solidFill>
                  <a:schemeClr val="tx1"/>
                </a:solidFill>
                <a:latin typeface="#9Slide03 SFU Futura_12" panose="020B0604020202020204" charset="0"/>
                <a:cs typeface="Arial" panose="020B0604020202020204" pitchFamily="34" charset="0"/>
                <a:sym typeface="Wingdings" panose="05000000000000000000" pitchFamily="2" charset="2"/>
              </a:rPr>
              <a:t>bảng</a:t>
            </a:r>
            <a:endParaRPr lang="en-US" sz="2800" b="1" dirty="0">
              <a:solidFill>
                <a:schemeClr val="tx1"/>
              </a:solidFill>
              <a:latin typeface="#9Slide03 SFU Futura_12" panose="020B0604020202020204" charset="0"/>
              <a:cs typeface="Arial" panose="020B0604020202020204" pitchFamily="34" charset="0"/>
            </a:endParaRPr>
          </a:p>
        </p:txBody>
      </p:sp>
      <p:sp>
        <p:nvSpPr>
          <p:cNvPr id="23" name="Rectangle: Rounded Corners 7">
            <a:extLst>
              <a:ext uri="{FF2B5EF4-FFF2-40B4-BE49-F238E27FC236}">
                <a16:creationId xmlns:a16="http://schemas.microsoft.com/office/drawing/2014/main" id="{D2B680DB-E633-4DF1-9493-1C62B4D6F032}"/>
              </a:ext>
            </a:extLst>
          </p:cNvPr>
          <p:cNvSpPr/>
          <p:nvPr/>
        </p:nvSpPr>
        <p:spPr>
          <a:xfrm>
            <a:off x="10158413" y="2783043"/>
            <a:ext cx="1911699" cy="2364725"/>
          </a:xfrm>
          <a:prstGeom prst="roundRect">
            <a:avLst/>
          </a:prstGeom>
          <a:solidFill>
            <a:schemeClr val="accent5">
              <a:lumMod val="20000"/>
              <a:lumOff val="80000"/>
            </a:schemeClr>
          </a:solidFill>
          <a:ln w="3175">
            <a:solidFill>
              <a:schemeClr val="tx1"/>
            </a:solid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1"/>
                </a:solidFill>
                <a:latin typeface="#9Slide03 SFU Futura_12" panose="020B0604020202020204" charset="0"/>
                <a:cs typeface="Arial" panose="020B0604020202020204" pitchFamily="34" charset="0"/>
              </a:rPr>
              <a:t>Thời</a:t>
            </a:r>
            <a:r>
              <a:rPr lang="en-US" sz="2800" b="1" dirty="0">
                <a:solidFill>
                  <a:schemeClr val="tx1"/>
                </a:solidFill>
                <a:latin typeface="#9Slide03 SFU Futura_12" panose="020B0604020202020204" charset="0"/>
                <a:cs typeface="Arial" panose="020B0604020202020204" pitchFamily="34" charset="0"/>
              </a:rPr>
              <a:t> </a:t>
            </a:r>
            <a:r>
              <a:rPr lang="en-US" sz="2800" b="1" dirty="0" err="1">
                <a:solidFill>
                  <a:schemeClr val="tx1"/>
                </a:solidFill>
                <a:latin typeface="#9Slide03 SFU Futura_12" panose="020B0604020202020204" charset="0"/>
                <a:cs typeface="Arial" panose="020B0604020202020204" pitchFamily="34" charset="0"/>
              </a:rPr>
              <a:t>gian</a:t>
            </a:r>
            <a:r>
              <a:rPr lang="en-US" sz="2800" b="1" dirty="0">
                <a:solidFill>
                  <a:schemeClr val="tx1"/>
                </a:solidFill>
                <a:latin typeface="#9Slide03 SFU Futura_12" panose="020B0604020202020204" charset="0"/>
                <a:cs typeface="Arial" panose="020B0604020202020204" pitchFamily="34" charset="0"/>
              </a:rPr>
              <a:t> </a:t>
            </a:r>
            <a:r>
              <a:rPr lang="en-US" sz="2800" b="1" dirty="0" err="1">
                <a:solidFill>
                  <a:schemeClr val="tx1"/>
                </a:solidFill>
                <a:latin typeface="#9Slide03 SFU Futura_12" panose="020B0604020202020204" charset="0"/>
                <a:cs typeface="Arial" panose="020B0604020202020204" pitchFamily="34" charset="0"/>
              </a:rPr>
              <a:t>trả</a:t>
            </a:r>
            <a:r>
              <a:rPr lang="en-US" sz="2800" b="1" dirty="0">
                <a:solidFill>
                  <a:schemeClr val="tx1"/>
                </a:solidFill>
                <a:latin typeface="#9Slide03 SFU Futura_12" panose="020B0604020202020204" charset="0"/>
                <a:cs typeface="Arial" panose="020B0604020202020204" pitchFamily="34" charset="0"/>
              </a:rPr>
              <a:t> </a:t>
            </a:r>
            <a:r>
              <a:rPr lang="en-US" sz="2800" b="1" dirty="0" err="1">
                <a:solidFill>
                  <a:schemeClr val="tx1"/>
                </a:solidFill>
                <a:latin typeface="#9Slide03 SFU Futura_12" panose="020B0604020202020204" charset="0"/>
                <a:cs typeface="Arial" panose="020B0604020202020204" pitchFamily="34" charset="0"/>
              </a:rPr>
              <a:t>lời</a:t>
            </a:r>
            <a:r>
              <a:rPr lang="en-US" sz="2800" b="1" dirty="0">
                <a:solidFill>
                  <a:schemeClr val="tx1"/>
                </a:solidFill>
                <a:latin typeface="#9Slide03 SFU Futura_12" panose="020B0604020202020204" charset="0"/>
                <a:cs typeface="Arial" panose="020B0604020202020204" pitchFamily="34" charset="0"/>
              </a:rPr>
              <a:t> </a:t>
            </a:r>
            <a:r>
              <a:rPr lang="en-US" sz="2800" b="1" dirty="0" err="1">
                <a:solidFill>
                  <a:schemeClr val="tx1"/>
                </a:solidFill>
                <a:latin typeface="#9Slide03 SFU Futura_12" panose="020B0604020202020204" charset="0"/>
                <a:cs typeface="Arial" panose="020B0604020202020204" pitchFamily="34" charset="0"/>
              </a:rPr>
              <a:t>mỗi</a:t>
            </a:r>
            <a:r>
              <a:rPr lang="en-US" sz="2800" b="1" dirty="0">
                <a:solidFill>
                  <a:schemeClr val="tx1"/>
                </a:solidFill>
                <a:latin typeface="#9Slide03 SFU Futura_12" panose="020B0604020202020204" charset="0"/>
                <a:cs typeface="Arial" panose="020B0604020202020204" pitchFamily="34" charset="0"/>
              </a:rPr>
              <a:t> </a:t>
            </a:r>
            <a:r>
              <a:rPr lang="en-US" sz="2800" b="1" dirty="0" err="1">
                <a:solidFill>
                  <a:schemeClr val="tx1"/>
                </a:solidFill>
                <a:latin typeface="#9Slide03 SFU Futura_12" panose="020B0604020202020204" charset="0"/>
                <a:cs typeface="Arial" panose="020B0604020202020204" pitchFamily="34" charset="0"/>
              </a:rPr>
              <a:t>câu</a:t>
            </a:r>
            <a:r>
              <a:rPr lang="en-US" sz="2800" b="1" dirty="0">
                <a:solidFill>
                  <a:schemeClr val="tx1"/>
                </a:solidFill>
                <a:latin typeface="#9Slide03 SFU Futura_12" panose="020B0604020202020204" charset="0"/>
                <a:cs typeface="Arial" panose="020B0604020202020204" pitchFamily="34" charset="0"/>
              </a:rPr>
              <a:t>: 5 </a:t>
            </a:r>
            <a:r>
              <a:rPr lang="en-US" sz="2800" b="1" dirty="0" err="1">
                <a:solidFill>
                  <a:schemeClr val="tx1"/>
                </a:solidFill>
                <a:latin typeface="#9Slide03 SFU Futura_12" panose="020B0604020202020204" charset="0"/>
                <a:cs typeface="Arial" panose="020B0604020202020204" pitchFamily="34" charset="0"/>
              </a:rPr>
              <a:t>tiếng</a:t>
            </a:r>
            <a:r>
              <a:rPr lang="en-US" sz="2800" b="1" dirty="0">
                <a:solidFill>
                  <a:schemeClr val="tx1"/>
                </a:solidFill>
                <a:latin typeface="#9Slide03 SFU Futura_12" panose="020B0604020202020204" charset="0"/>
                <a:cs typeface="Arial" panose="020B0604020202020204" pitchFamily="34" charset="0"/>
              </a:rPr>
              <a:t> </a:t>
            </a:r>
            <a:r>
              <a:rPr lang="en-US" sz="2800" b="1" dirty="0" err="1">
                <a:solidFill>
                  <a:schemeClr val="tx1"/>
                </a:solidFill>
                <a:latin typeface="#9Slide03 SFU Futura_12" panose="020B0604020202020204" charset="0"/>
                <a:cs typeface="Arial" panose="020B0604020202020204" pitchFamily="34" charset="0"/>
              </a:rPr>
              <a:t>đếm</a:t>
            </a:r>
            <a:r>
              <a:rPr lang="en-US" sz="2800" b="1" dirty="0">
                <a:solidFill>
                  <a:schemeClr val="tx1"/>
                </a:solidFill>
                <a:latin typeface="#9Slide03 SFU Futura_12" panose="020B0604020202020204" charset="0"/>
                <a:cs typeface="Arial" panose="020B0604020202020204" pitchFamily="34" charset="0"/>
              </a:rPr>
              <a:t> </a:t>
            </a:r>
            <a:r>
              <a:rPr lang="en-US" sz="2800" b="1" dirty="0" err="1">
                <a:solidFill>
                  <a:schemeClr val="tx1"/>
                </a:solidFill>
                <a:latin typeface="#9Slide03 SFU Futura_12" panose="020B0604020202020204" charset="0"/>
                <a:cs typeface="Arial" panose="020B0604020202020204" pitchFamily="34" charset="0"/>
              </a:rPr>
              <a:t>của</a:t>
            </a:r>
            <a:r>
              <a:rPr lang="en-US" sz="2800" b="1" dirty="0">
                <a:solidFill>
                  <a:schemeClr val="tx1"/>
                </a:solidFill>
                <a:latin typeface="#9Slide03 SFU Futura_12" panose="020B0604020202020204" charset="0"/>
                <a:cs typeface="Arial" panose="020B0604020202020204" pitchFamily="34" charset="0"/>
              </a:rPr>
              <a:t> GV </a:t>
            </a:r>
          </a:p>
        </p:txBody>
      </p:sp>
      <p:sp>
        <p:nvSpPr>
          <p:cNvPr id="30" name="Rectangle: Rounded Corners 7">
            <a:extLst>
              <a:ext uri="{FF2B5EF4-FFF2-40B4-BE49-F238E27FC236}">
                <a16:creationId xmlns:a16="http://schemas.microsoft.com/office/drawing/2014/main" id="{67EE3694-8414-4DFD-926A-EB30DD533E39}"/>
              </a:ext>
            </a:extLst>
          </p:cNvPr>
          <p:cNvSpPr/>
          <p:nvPr/>
        </p:nvSpPr>
        <p:spPr>
          <a:xfrm>
            <a:off x="9099734" y="400959"/>
            <a:ext cx="2087347" cy="1856453"/>
          </a:xfrm>
          <a:prstGeom prst="roundRect">
            <a:avLst/>
          </a:prstGeom>
          <a:solidFill>
            <a:schemeClr val="accent5">
              <a:lumMod val="20000"/>
              <a:lumOff val="80000"/>
            </a:schemeClr>
          </a:solidFill>
          <a:ln w="3175">
            <a:solidFill>
              <a:schemeClr val="tx1"/>
            </a:solid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1"/>
                </a:solidFill>
                <a:latin typeface="#9Slide03 SFU Futura_12" panose="020B0604020202020204" charset="0"/>
                <a:cs typeface="Arial" panose="020B0604020202020204" pitchFamily="34" charset="0"/>
              </a:rPr>
              <a:t>Chuẩn</a:t>
            </a:r>
            <a:r>
              <a:rPr lang="en-US" sz="2800" b="1" dirty="0">
                <a:solidFill>
                  <a:schemeClr val="tx1"/>
                </a:solidFill>
                <a:latin typeface="#9Slide03 SFU Futura_12" panose="020B0604020202020204" charset="0"/>
                <a:cs typeface="Arial" panose="020B0604020202020204" pitchFamily="34" charset="0"/>
              </a:rPr>
              <a:t> </a:t>
            </a:r>
            <a:r>
              <a:rPr lang="en-US" sz="2800" b="1" dirty="0" err="1">
                <a:solidFill>
                  <a:schemeClr val="tx1"/>
                </a:solidFill>
                <a:latin typeface="#9Slide03 SFU Futura_12" panose="020B0604020202020204" charset="0"/>
                <a:cs typeface="Arial" panose="020B0604020202020204" pitchFamily="34" charset="0"/>
              </a:rPr>
              <a:t>bị</a:t>
            </a:r>
            <a:r>
              <a:rPr lang="en-US" sz="2800" b="1" dirty="0">
                <a:solidFill>
                  <a:schemeClr val="tx1"/>
                </a:solidFill>
                <a:latin typeface="#9Slide03 SFU Futura_12" panose="020B0604020202020204" charset="0"/>
                <a:cs typeface="Arial" panose="020B0604020202020204" pitchFamily="34" charset="0"/>
              </a:rPr>
              <a:t> </a:t>
            </a:r>
            <a:r>
              <a:rPr lang="en-US" sz="2800" b="1" dirty="0" err="1">
                <a:solidFill>
                  <a:schemeClr val="tx1"/>
                </a:solidFill>
                <a:latin typeface="#9Slide03 SFU Futura_12" panose="020B0604020202020204" charset="0"/>
                <a:cs typeface="Arial" panose="020B0604020202020204" pitchFamily="34" charset="0"/>
              </a:rPr>
              <a:t>bảng</a:t>
            </a:r>
            <a:r>
              <a:rPr lang="en-US" sz="2800" b="1" dirty="0">
                <a:solidFill>
                  <a:schemeClr val="tx1"/>
                </a:solidFill>
                <a:latin typeface="#9Slide03 SFU Futura_12" panose="020B0604020202020204" charset="0"/>
                <a:cs typeface="Arial" panose="020B0604020202020204" pitchFamily="34" charset="0"/>
              </a:rPr>
              <a:t> </a:t>
            </a:r>
            <a:r>
              <a:rPr lang="en-US" sz="2800" b="1" dirty="0" err="1">
                <a:solidFill>
                  <a:schemeClr val="tx1"/>
                </a:solidFill>
                <a:latin typeface="#9Slide03 SFU Futura_12" panose="020B0604020202020204" charset="0"/>
                <a:cs typeface="Arial" panose="020B0604020202020204" pitchFamily="34" charset="0"/>
              </a:rPr>
              <a:t>nhóm</a:t>
            </a:r>
            <a:r>
              <a:rPr lang="en-US" sz="2800" b="1" dirty="0">
                <a:solidFill>
                  <a:schemeClr val="tx1"/>
                </a:solidFill>
                <a:latin typeface="#9Slide03 SFU Futura_12" panose="020B0604020202020204" charset="0"/>
                <a:cs typeface="Arial" panose="020B0604020202020204" pitchFamily="34" charset="0"/>
              </a:rPr>
              <a:t>, </a:t>
            </a:r>
            <a:r>
              <a:rPr lang="en-US" sz="2800" b="1" dirty="0" err="1">
                <a:solidFill>
                  <a:schemeClr val="tx1"/>
                </a:solidFill>
                <a:latin typeface="#9Slide03 SFU Futura_12" panose="020B0604020202020204" charset="0"/>
                <a:cs typeface="Arial" panose="020B0604020202020204" pitchFamily="34" charset="0"/>
              </a:rPr>
              <a:t>bút</a:t>
            </a:r>
            <a:r>
              <a:rPr lang="en-US" sz="2800" b="1" dirty="0">
                <a:solidFill>
                  <a:schemeClr val="tx1"/>
                </a:solidFill>
                <a:latin typeface="#9Slide03 SFU Futura_12" panose="020B0604020202020204" charset="0"/>
                <a:cs typeface="Arial" panose="020B0604020202020204" pitchFamily="34" charset="0"/>
              </a:rPr>
              <a:t>, </a:t>
            </a:r>
            <a:r>
              <a:rPr lang="en-US" sz="2800" b="1" dirty="0" err="1">
                <a:solidFill>
                  <a:schemeClr val="tx1"/>
                </a:solidFill>
                <a:latin typeface="#9Slide03 SFU Futura_12" panose="020B0604020202020204" charset="0"/>
                <a:cs typeface="Arial" panose="020B0604020202020204" pitchFamily="34" charset="0"/>
              </a:rPr>
              <a:t>xóa</a:t>
            </a:r>
            <a:r>
              <a:rPr lang="en-US" sz="2800" b="1" dirty="0">
                <a:solidFill>
                  <a:schemeClr val="tx1"/>
                </a:solidFill>
                <a:latin typeface="#9Slide03 SFU Futura_12" panose="020B0604020202020204" charset="0"/>
                <a:cs typeface="Arial" panose="020B0604020202020204" pitchFamily="34" charset="0"/>
              </a:rPr>
              <a:t> </a:t>
            </a:r>
            <a:r>
              <a:rPr lang="en-US" sz="2800" b="1" dirty="0" err="1">
                <a:solidFill>
                  <a:schemeClr val="tx1"/>
                </a:solidFill>
                <a:latin typeface="#9Slide03 SFU Futura_12" panose="020B0604020202020204" charset="0"/>
                <a:cs typeface="Arial" panose="020B0604020202020204" pitchFamily="34" charset="0"/>
              </a:rPr>
              <a:t>bảng</a:t>
            </a:r>
            <a:endParaRPr lang="en-US" sz="2800" b="1" dirty="0">
              <a:solidFill>
                <a:schemeClr val="tx1"/>
              </a:solidFill>
              <a:latin typeface="#9Slide03 SFU Futura_12" panose="020B0604020202020204" charset="0"/>
              <a:cs typeface="Arial" panose="020B0604020202020204" pitchFamily="34" charset="0"/>
            </a:endParaRPr>
          </a:p>
        </p:txBody>
      </p:sp>
      <p:pic>
        <p:nvPicPr>
          <p:cNvPr id="32" name="Picture 8" descr="Hình ảnh Đồng Hồ Báo Thức Biểu Tượng, đồng Hồ Clipart, Đồng Hồ Biểu Tượng,  Biểu Tượng Báo động Vector và PNG với nền trong suốt để tải xuống miễn phí">
            <a:extLst>
              <a:ext uri="{FF2B5EF4-FFF2-40B4-BE49-F238E27FC236}">
                <a16:creationId xmlns:a16="http://schemas.microsoft.com/office/drawing/2014/main" id="{0ED8DB4E-9DDA-4542-ABD4-79DAEDDCBA37}"/>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198" t="8932" r="15052" b="9818"/>
          <a:stretch/>
        </p:blipFill>
        <p:spPr bwMode="auto">
          <a:xfrm>
            <a:off x="10592284" y="5216824"/>
            <a:ext cx="1158615" cy="1369272"/>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Copy writer RGB color icon stock vector. Illustration of flat - 187369446">
            <a:extLst>
              <a:ext uri="{FF2B5EF4-FFF2-40B4-BE49-F238E27FC236}">
                <a16:creationId xmlns:a16="http://schemas.microsoft.com/office/drawing/2014/main" id="{38546D80-9391-4DF3-AFEB-2CFB5119F12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8377" t="22995" r="18409" b="27923"/>
          <a:stretch/>
        </p:blipFill>
        <p:spPr bwMode="auto">
          <a:xfrm>
            <a:off x="8082975" y="5323435"/>
            <a:ext cx="1442686" cy="1156049"/>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American Travel Background Material, America, Blue, Freedom Background  Image for Free Download"/>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54653" b="100000" l="521" r="100000">
                        <a14:foregroundMark x1="15000" y1="98056" x2="95417" y2="99514"/>
                        <a14:foregroundMark x1="97292" y1="83542" x2="97292" y2="83542"/>
                        <a14:foregroundMark x1="97292" y1="83056" x2="97292" y2="83056"/>
                        <a14:foregroundMark x1="95104" y1="81597" x2="95104" y2="81597"/>
                        <a14:foregroundMark x1="95104" y1="80972" x2="98229" y2="82847"/>
                        <a14:foregroundMark x1="95417" y1="80069" x2="90208" y2="85833"/>
                        <a14:foregroundMark x1="95729" y1="79861" x2="99896" y2="82222"/>
                        <a14:foregroundMark x1="78125" y1="58542" x2="90521" y2="65556"/>
                        <a14:foregroundMark x1="76458" y1="56597" x2="92813" y2="63194"/>
                        <a14:foregroundMark x1="74896" y1="74514" x2="63958" y2="82431"/>
                        <a14:foregroundMark x1="37083" y1="54236" x2="36146" y2="80764"/>
                        <a14:foregroundMark x1="11458" y1="65972" x2="22708" y2="81181"/>
                        <a14:foregroundMark x1="2813" y1="84167" x2="9583" y2="96944"/>
                        <a14:foregroundMark x1="6979" y1="82222" x2="18542" y2="90347"/>
                        <a14:foregroundMark x1="4375" y1="83056" x2="14688" y2="93542"/>
                        <a14:foregroundMark x1="61458" y1="57431" x2="70417" y2="60417"/>
                        <a14:foregroundMark x1="82604" y1="61111" x2="80625" y2="64514"/>
                        <a14:foregroundMark x1="63646" y1="80069" x2="66250" y2="81181"/>
                        <a14:foregroundMark x1="5417" y1="93750" x2="5417" y2="94583"/>
                        <a14:foregroundMark x1="4688" y1="96528" x2="4688" y2="96528"/>
                        <a14:foregroundMark x1="4688" y1="96528" x2="4688" y2="96528"/>
                        <a14:foregroundMark x1="521" y1="96944" x2="521" y2="96944"/>
                      </a14:backgroundRemoval>
                    </a14:imgEffect>
                  </a14:imgLayer>
                </a14:imgProps>
              </a:ext>
              <a:ext uri="{28A0092B-C50C-407E-A947-70E740481C1C}">
                <a14:useLocalDpi xmlns:a14="http://schemas.microsoft.com/office/drawing/2010/main" val="0"/>
              </a:ext>
            </a:extLst>
          </a:blip>
          <a:srcRect t="53182"/>
          <a:stretch/>
        </p:blipFill>
        <p:spPr bwMode="auto">
          <a:xfrm>
            <a:off x="7989" y="3108681"/>
            <a:ext cx="5338844" cy="3749319"/>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8" descr="Nhóm | Teams - Cộng đồng Kiến trúc cảnh quan">
            <a:extLst>
              <a:ext uri="{FF2B5EF4-FFF2-40B4-BE49-F238E27FC236}">
                <a16:creationId xmlns:a16="http://schemas.microsoft.com/office/drawing/2014/main" id="{2F1BF12D-A5DE-430F-8779-7A794F0F4FF4}"/>
              </a:ext>
            </a:extLst>
          </p:cNvPr>
          <p:cNvPicPr>
            <a:picLocks noChangeAspect="1" noChangeArrowheads="1"/>
          </p:cNvPicPr>
          <p:nvPr/>
        </p:nvPicPr>
        <p:blipFill>
          <a:blip r:embed="rId8" cstate="hqprint">
            <a:extLst>
              <a:ext uri="{28A0092B-C50C-407E-A947-70E740481C1C}">
                <a14:useLocalDpi xmlns:a14="http://schemas.microsoft.com/office/drawing/2010/main" val="0"/>
              </a:ext>
            </a:extLst>
          </a:blip>
          <a:srcRect/>
          <a:stretch>
            <a:fillRect/>
          </a:stretch>
        </p:blipFill>
        <p:spPr bwMode="auto">
          <a:xfrm>
            <a:off x="8082975" y="1451049"/>
            <a:ext cx="1345551" cy="1299152"/>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Giấy Mở Rộng Biểu Tượng - Véc tơ bút và giấy png tải về - Miễn phí trong  suốt Góc png Tải về.">
            <a:extLst>
              <a:ext uri="{FF2B5EF4-FFF2-40B4-BE49-F238E27FC236}">
                <a16:creationId xmlns:a16="http://schemas.microsoft.com/office/drawing/2014/main" id="{E563379A-F467-4019-AC1D-DBC6B18287CD}"/>
              </a:ext>
            </a:extLst>
          </p:cNvPr>
          <p:cNvPicPr>
            <a:picLocks noChangeAspect="1" noChangeArrowheads="1"/>
          </p:cNvPicPr>
          <p:nvPr/>
        </p:nvPicPr>
        <p:blipFill rotWithShape="1">
          <a:blip r:embed="rId9" cstate="hqprint">
            <a:extLst>
              <a:ext uri="{BEBA8EAE-BF5A-486C-A8C5-ECC9F3942E4B}">
                <a14:imgProps xmlns:a14="http://schemas.microsoft.com/office/drawing/2010/main">
                  <a14:imgLayer r:embed="rId10">
                    <a14:imgEffect>
                      <a14:backgroundRemoval t="1731" b="96731" l="10000" r="90000">
                        <a14:foregroundMark x1="65111" y1="90000" x2="65111" y2="90000"/>
                        <a14:foregroundMark x1="55444" y1="96923" x2="55444" y2="96923"/>
                        <a14:foregroundMark x1="39667" y1="8269" x2="39667" y2="8269"/>
                        <a14:foregroundMark x1="65889" y1="32692" x2="65889" y2="31923"/>
                        <a14:foregroundMark x1="72000" y1="23654" x2="72000" y2="23654"/>
                        <a14:foregroundMark x1="74889" y1="29231" x2="64222" y2="46538"/>
                        <a14:foregroundMark x1="30333" y1="20385" x2="30333" y2="20385"/>
                        <a14:foregroundMark x1="36444" y1="3269" x2="48333" y2="1731"/>
                        <a14:foregroundMark x1="46556" y1="75769" x2="40444" y2="74615"/>
                        <a14:foregroundMark x1="40444" y1="74615" x2="43778" y2="62115"/>
                      </a14:backgroundRemoval>
                    </a14:imgEffect>
                  </a14:imgLayer>
                </a14:imgProps>
              </a:ext>
              <a:ext uri="{28A0092B-C50C-407E-A947-70E740481C1C}">
                <a14:useLocalDpi xmlns:a14="http://schemas.microsoft.com/office/drawing/2010/main" val="0"/>
              </a:ext>
            </a:extLst>
          </a:blip>
          <a:srcRect l="22136" r="21865"/>
          <a:stretch/>
        </p:blipFill>
        <p:spPr bwMode="auto">
          <a:xfrm>
            <a:off x="5969234" y="5392493"/>
            <a:ext cx="1184639" cy="12222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450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par>
                                <p:cTn id="8" presetID="22" presetClass="entr" presetSubtype="1"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wipe(up)">
                                      <p:cBhvr>
                                        <p:cTn id="10" dur="500"/>
                                        <p:tgtEl>
                                          <p:spTgt spid="37"/>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up)">
                                      <p:cBhvr>
                                        <p:cTn id="13" dur="500"/>
                                        <p:tgtEl>
                                          <p:spTgt spid="30"/>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up)">
                                      <p:cBhvr>
                                        <p:cTn id="16" dur="500"/>
                                        <p:tgtEl>
                                          <p:spTgt spid="19"/>
                                        </p:tgtEl>
                                      </p:cBhvr>
                                    </p:animEffect>
                                  </p:childTnLst>
                                </p:cTn>
                              </p:par>
                              <p:par>
                                <p:cTn id="17" presetID="22" presetClass="entr" presetSubtype="1"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up)">
                                      <p:cBhvr>
                                        <p:cTn id="19" dur="500"/>
                                        <p:tgtEl>
                                          <p:spTgt spid="38"/>
                                        </p:tgtEl>
                                      </p:cBhvr>
                                    </p:animEffect>
                                  </p:childTnLst>
                                </p:cTn>
                              </p:par>
                              <p:par>
                                <p:cTn id="20" presetID="22" presetClass="entr" presetSubtype="1"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up)">
                                      <p:cBhvr>
                                        <p:cTn id="22" dur="500"/>
                                        <p:tgtEl>
                                          <p:spTgt spid="36"/>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up)">
                                      <p:cBhvr>
                                        <p:cTn id="25" dur="500"/>
                                        <p:tgtEl>
                                          <p:spTgt spid="21"/>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par>
                                <p:cTn id="29" presetID="22" presetClass="entr" presetSubtype="1" fill="hold"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up)">
                                      <p:cBhvr>
                                        <p:cTn id="3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3" grpId="0" animBg="1"/>
      <p:bldP spid="3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2FC2FE5C-24B3-4321-AB89-4B2BE15C5082}"/>
              </a:ext>
            </a:extLst>
          </p:cNvPr>
          <p:cNvGrpSpPr/>
          <p:nvPr/>
        </p:nvGrpSpPr>
        <p:grpSpPr>
          <a:xfrm>
            <a:off x="-1" y="0"/>
            <a:ext cx="12192001" cy="1938992"/>
            <a:chOff x="3356045" y="106002"/>
            <a:chExt cx="12192000" cy="1938992"/>
          </a:xfrm>
        </p:grpSpPr>
        <p:sp>
          <p:nvSpPr>
            <p:cNvPr id="7" name="Rectangle 6">
              <a:extLst>
                <a:ext uri="{FF2B5EF4-FFF2-40B4-BE49-F238E27FC236}">
                  <a16:creationId xmlns:a16="http://schemas.microsoft.com/office/drawing/2014/main" id="{81F2071E-DF8C-495C-8676-8F839E06F04F}"/>
                </a:ext>
              </a:extLst>
            </p:cNvPr>
            <p:cNvSpPr/>
            <p:nvPr/>
          </p:nvSpPr>
          <p:spPr>
            <a:xfrm>
              <a:off x="3356045" y="106002"/>
              <a:ext cx="12192000" cy="1938992"/>
            </a:xfrm>
            <a:prstGeom prst="rect">
              <a:avLst/>
            </a:prstGeom>
            <a:solidFill>
              <a:schemeClr val="accent5">
                <a:lumMod val="20000"/>
                <a:lumOff val="80000"/>
              </a:schemeClr>
            </a:solidFill>
          </p:spPr>
          <p:txBody>
            <a:bodyPr wrap="square" lIns="91440" tIns="45720" rIns="91440" bIns="45720">
              <a:spAutoFit/>
            </a:bodyPr>
            <a:lstStyle/>
            <a:p>
              <a:pPr algn="ctr"/>
              <a:r>
                <a:rPr lang="en-US" sz="60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1. </a:t>
              </a:r>
              <a:r>
                <a:rPr lang="vi-VN" sz="60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Châu </a:t>
              </a:r>
              <a:r>
                <a:rPr lang="vi-VN"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Âu không tiếp giáp với biển hay đại dương </a:t>
              </a:r>
              <a:r>
                <a:rPr lang="vi-VN" sz="60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nào</a:t>
              </a:r>
              <a:r>
                <a:rPr lang="en-US" sz="60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sau</a:t>
              </a:r>
              <a:r>
                <a:rPr lang="en-US" sz="60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đây</a:t>
              </a:r>
              <a:r>
                <a:rPr lang="vi-VN" sz="60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a:t>
              </a:r>
              <a:endParaRPr lang="en-US" sz="60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endParaRPr>
            </a:p>
          </p:txBody>
        </p:sp>
        <p:pic>
          <p:nvPicPr>
            <p:cNvPr id="13"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3356045" y="106002"/>
              <a:ext cx="1100138" cy="1171455"/>
            </a:xfrm>
            <a:prstGeom prst="rect">
              <a:avLst/>
            </a:prstGeom>
            <a:noFill/>
            <a:extLst>
              <a:ext uri="{909E8E84-426E-40DD-AFC4-6F175D3DCCD1}">
                <a14:hiddenFill xmlns:a14="http://schemas.microsoft.com/office/drawing/2010/main">
                  <a:solidFill>
                    <a:srgbClr val="FFFFFF"/>
                  </a:solidFill>
                </a14:hiddenFill>
              </a:ext>
            </a:extLst>
          </p:spPr>
        </p:pic>
      </p:grpSp>
      <p:pic>
        <p:nvPicPr>
          <p:cNvPr id="4098" name="Picture 2" descr="American Travel Background Material, America, Blue, Freedom Background  Image for Free Download"/>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4653" b="100000" l="521" r="100000">
                        <a14:foregroundMark x1="15000" y1="98056" x2="95417" y2="99514"/>
                        <a14:foregroundMark x1="97292" y1="83542" x2="97292" y2="83542"/>
                        <a14:foregroundMark x1="97292" y1="83056" x2="97292" y2="83056"/>
                        <a14:foregroundMark x1="95104" y1="81597" x2="95104" y2="81597"/>
                        <a14:foregroundMark x1="95104" y1="80972" x2="98229" y2="82847"/>
                        <a14:foregroundMark x1="95417" y1="80069" x2="90208" y2="85833"/>
                        <a14:foregroundMark x1="95729" y1="79861" x2="99896" y2="82222"/>
                        <a14:foregroundMark x1="78125" y1="58542" x2="90521" y2="65556"/>
                        <a14:foregroundMark x1="76458" y1="56597" x2="92813" y2="63194"/>
                        <a14:foregroundMark x1="74896" y1="74514" x2="63958" y2="82431"/>
                        <a14:foregroundMark x1="37083" y1="54236" x2="36146" y2="80764"/>
                        <a14:foregroundMark x1="11458" y1="65972" x2="22708" y2="81181"/>
                        <a14:foregroundMark x1="2813" y1="84167" x2="9583" y2="96944"/>
                        <a14:foregroundMark x1="6979" y1="82222" x2="18542" y2="90347"/>
                        <a14:foregroundMark x1="4375" y1="83056" x2="14688" y2="93542"/>
                        <a14:foregroundMark x1="61458" y1="57431" x2="70417" y2="60417"/>
                        <a14:foregroundMark x1="82604" y1="61111" x2="80625" y2="64514"/>
                        <a14:foregroundMark x1="63646" y1="80069" x2="66250" y2="81181"/>
                        <a14:foregroundMark x1="5417" y1="93750" x2="5417" y2="94583"/>
                        <a14:foregroundMark x1="4688" y1="96528" x2="4688" y2="96528"/>
                        <a14:foregroundMark x1="4688" y1="96528" x2="4688" y2="96528"/>
                        <a14:foregroundMark x1="521" y1="96944" x2="521" y2="96944"/>
                      </a14:backgroundRemoval>
                    </a14:imgEffect>
                  </a14:imgLayer>
                </a14:imgProps>
              </a:ext>
              <a:ext uri="{28A0092B-C50C-407E-A947-70E740481C1C}">
                <a14:useLocalDpi xmlns:a14="http://schemas.microsoft.com/office/drawing/2010/main" val="0"/>
              </a:ext>
            </a:extLst>
          </a:blip>
          <a:srcRect t="53182"/>
          <a:stretch/>
        </p:blipFill>
        <p:spPr bwMode="auto">
          <a:xfrm>
            <a:off x="-1" y="2394306"/>
            <a:ext cx="6356079" cy="446369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6591297" y="2394306"/>
            <a:ext cx="5514975" cy="3637919"/>
          </a:xfrm>
          <a:prstGeom prst="rect">
            <a:avLst/>
          </a:prstGeom>
        </p:spPr>
        <p:txBody>
          <a:bodyPr wrap="square">
            <a:spAutoFit/>
          </a:bodyPr>
          <a:lstStyle/>
          <a:p>
            <a:pPr marL="342900" marR="0" lvl="0" indent="-342900">
              <a:lnSpc>
                <a:spcPct val="120000"/>
              </a:lnSpc>
              <a:spcBef>
                <a:spcPts val="0"/>
              </a:spcBef>
              <a:spcAft>
                <a:spcPts val="0"/>
              </a:spcAft>
              <a:buFont typeface="+mj-lt"/>
              <a:buAutoNum type="alphaUcPeriod"/>
            </a:pPr>
            <a:r>
              <a:rPr lang="nl-NL" sz="4800" dirty="0" smtClean="0">
                <a:latin typeface="#9Slide03 SFU Futura_12" panose="020B0604020202020204" charset="0"/>
                <a:ea typeface="Times New Roman" panose="02020603050405020304" pitchFamily="18" charset="0"/>
                <a:cs typeface="Times New Roman" panose="02020603050405020304" pitchFamily="18" charset="0"/>
              </a:rPr>
              <a:t> Đại </a:t>
            </a:r>
            <a:r>
              <a:rPr lang="nl-NL" sz="4800" dirty="0">
                <a:latin typeface="#9Slide03 SFU Futura_12" panose="020B0604020202020204" charset="0"/>
                <a:ea typeface="Times New Roman" panose="02020603050405020304" pitchFamily="18" charset="0"/>
                <a:cs typeface="Times New Roman" panose="02020603050405020304" pitchFamily="18" charset="0"/>
              </a:rPr>
              <a:t>Tây </a:t>
            </a:r>
            <a:r>
              <a:rPr lang="nl-NL" sz="4800" dirty="0" smtClean="0">
                <a:latin typeface="#9Slide03 SFU Futura_12" panose="020B0604020202020204" charset="0"/>
                <a:ea typeface="Times New Roman" panose="02020603050405020304" pitchFamily="18" charset="0"/>
                <a:cs typeface="Times New Roman" panose="02020603050405020304" pitchFamily="18" charset="0"/>
              </a:rPr>
              <a:t>Dương.</a:t>
            </a:r>
            <a:endParaRPr lang="en-US" sz="4800" dirty="0">
              <a:latin typeface="#9Slide03 SFU Futura_12" panose="020B0604020202020204" charset="0"/>
              <a:ea typeface="Times New Roman" panose="02020603050405020304" pitchFamily="18" charset="0"/>
            </a:endParaRPr>
          </a:p>
          <a:p>
            <a:pPr marL="342900" marR="0" lvl="0" indent="-342900">
              <a:lnSpc>
                <a:spcPct val="120000"/>
              </a:lnSpc>
              <a:spcBef>
                <a:spcPts val="0"/>
              </a:spcBef>
              <a:spcAft>
                <a:spcPts val="0"/>
              </a:spcAft>
              <a:buFont typeface="+mj-lt"/>
              <a:buAutoNum type="alphaUcPeriod"/>
            </a:pPr>
            <a:r>
              <a:rPr lang="nl-NL" sz="4800" dirty="0" smtClean="0">
                <a:latin typeface="#9Slide03 SFU Futura_12" panose="020B0604020202020204" charset="0"/>
                <a:ea typeface="Times New Roman" panose="02020603050405020304" pitchFamily="18" charset="0"/>
                <a:cs typeface="Times New Roman" panose="02020603050405020304" pitchFamily="18" charset="0"/>
              </a:rPr>
              <a:t> Địa </a:t>
            </a:r>
            <a:r>
              <a:rPr lang="nl-NL" sz="4800" dirty="0">
                <a:latin typeface="#9Slide03 SFU Futura_12" panose="020B0604020202020204" charset="0"/>
                <a:ea typeface="Times New Roman" panose="02020603050405020304" pitchFamily="18" charset="0"/>
                <a:cs typeface="Times New Roman" panose="02020603050405020304" pitchFamily="18" charset="0"/>
              </a:rPr>
              <a:t>Trung </a:t>
            </a:r>
            <a:r>
              <a:rPr lang="nl-NL" sz="4800" dirty="0" smtClean="0">
                <a:latin typeface="#9Slide03 SFU Futura_12" panose="020B0604020202020204" charset="0"/>
                <a:ea typeface="Times New Roman" panose="02020603050405020304" pitchFamily="18" charset="0"/>
                <a:cs typeface="Times New Roman" panose="02020603050405020304" pitchFamily="18" charset="0"/>
              </a:rPr>
              <a:t>Hải.</a:t>
            </a:r>
            <a:endParaRPr lang="en-US" sz="4800" dirty="0">
              <a:latin typeface="#9Slide03 SFU Futura_12" panose="020B0604020202020204" charset="0"/>
              <a:ea typeface="Times New Roman" panose="02020603050405020304" pitchFamily="18" charset="0"/>
            </a:endParaRPr>
          </a:p>
          <a:p>
            <a:pPr marL="342900" marR="0" lvl="0" indent="-342900">
              <a:lnSpc>
                <a:spcPct val="120000"/>
              </a:lnSpc>
              <a:spcBef>
                <a:spcPts val="0"/>
              </a:spcBef>
              <a:spcAft>
                <a:spcPts val="0"/>
              </a:spcAft>
              <a:buFont typeface="+mj-lt"/>
              <a:buAutoNum type="alphaUcPeriod"/>
            </a:pPr>
            <a:r>
              <a:rPr lang="nl-NL" sz="4800" dirty="0" smtClean="0">
                <a:latin typeface="#9Slide03 SFU Futura_12" panose="020B0604020202020204" charset="0"/>
                <a:ea typeface="Times New Roman" panose="02020603050405020304" pitchFamily="18" charset="0"/>
                <a:cs typeface="Times New Roman" panose="02020603050405020304" pitchFamily="18" charset="0"/>
              </a:rPr>
              <a:t> Ban Tích.</a:t>
            </a:r>
            <a:endParaRPr lang="en-US" sz="4800" dirty="0">
              <a:latin typeface="#9Slide03 SFU Futura_12" panose="020B0604020202020204" charset="0"/>
              <a:ea typeface="Times New Roman" panose="02020603050405020304" pitchFamily="18" charset="0"/>
            </a:endParaRPr>
          </a:p>
          <a:p>
            <a:pPr marL="342900" marR="0" lvl="0" indent="-342900">
              <a:lnSpc>
                <a:spcPct val="120000"/>
              </a:lnSpc>
              <a:spcBef>
                <a:spcPts val="0"/>
              </a:spcBef>
              <a:spcAft>
                <a:spcPts val="0"/>
              </a:spcAft>
              <a:buFont typeface="+mj-lt"/>
              <a:buAutoNum type="alphaUcPeriod"/>
            </a:pPr>
            <a:r>
              <a:rPr lang="nl-NL" sz="4800" dirty="0" smtClean="0">
                <a:latin typeface="#9Slide03 SFU Futura_12" panose="020B0604020202020204" charset="0"/>
                <a:ea typeface="Times New Roman" panose="02020603050405020304" pitchFamily="18" charset="0"/>
                <a:cs typeface="Times New Roman" panose="02020603050405020304" pitchFamily="18" charset="0"/>
              </a:rPr>
              <a:t> Ấn </a:t>
            </a:r>
            <a:r>
              <a:rPr lang="nl-NL" sz="4800" dirty="0">
                <a:latin typeface="#9Slide03 SFU Futura_12" panose="020B0604020202020204" charset="0"/>
                <a:ea typeface="Times New Roman" panose="02020603050405020304" pitchFamily="18" charset="0"/>
                <a:cs typeface="Times New Roman" panose="02020603050405020304" pitchFamily="18" charset="0"/>
              </a:rPr>
              <a:t>Độ </a:t>
            </a:r>
            <a:r>
              <a:rPr lang="nl-NL" sz="4800" dirty="0" smtClean="0">
                <a:latin typeface="#9Slide03 SFU Futura_12" panose="020B0604020202020204" charset="0"/>
                <a:ea typeface="Times New Roman" panose="02020603050405020304" pitchFamily="18" charset="0"/>
                <a:cs typeface="Times New Roman" panose="02020603050405020304" pitchFamily="18" charset="0"/>
              </a:rPr>
              <a:t>Dương.</a:t>
            </a:r>
            <a:endParaRPr lang="en-US" sz="4800" dirty="0">
              <a:effectLst/>
              <a:latin typeface="#9Slide03 SFU Futura_12" panose="020B0604020202020204" charset="0"/>
              <a:ea typeface="Times New Roman" panose="02020603050405020304" pitchFamily="18" charset="0"/>
            </a:endParaRPr>
          </a:p>
        </p:txBody>
      </p:sp>
      <p:sp>
        <p:nvSpPr>
          <p:cNvPr id="17" name="Oval 16"/>
          <p:cNvSpPr/>
          <p:nvPr/>
        </p:nvSpPr>
        <p:spPr>
          <a:xfrm>
            <a:off x="6519857" y="4998163"/>
            <a:ext cx="916414" cy="912898"/>
          </a:xfrm>
          <a:prstGeom prst="ellipse">
            <a:avLst/>
          </a:prstGeom>
          <a:noFill/>
          <a:ln w="57150">
            <a:solidFill>
              <a:srgbClr val="145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8941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2FC2FE5C-24B3-4321-AB89-4B2BE15C5082}"/>
              </a:ext>
            </a:extLst>
          </p:cNvPr>
          <p:cNvGrpSpPr/>
          <p:nvPr/>
        </p:nvGrpSpPr>
        <p:grpSpPr>
          <a:xfrm>
            <a:off x="511" y="0"/>
            <a:ext cx="12003182" cy="1754326"/>
            <a:chOff x="3284607" y="106002"/>
            <a:chExt cx="12003182" cy="1754326"/>
          </a:xfrm>
        </p:grpSpPr>
        <p:sp>
          <p:nvSpPr>
            <p:cNvPr id="7" name="Rectangle 6">
              <a:extLst>
                <a:ext uri="{FF2B5EF4-FFF2-40B4-BE49-F238E27FC236}">
                  <a16:creationId xmlns:a16="http://schemas.microsoft.com/office/drawing/2014/main" id="{81F2071E-DF8C-495C-8676-8F839E06F04F}"/>
                </a:ext>
              </a:extLst>
            </p:cNvPr>
            <p:cNvSpPr/>
            <p:nvPr/>
          </p:nvSpPr>
          <p:spPr>
            <a:xfrm>
              <a:off x="3457665" y="106002"/>
              <a:ext cx="11830124" cy="1754326"/>
            </a:xfrm>
            <a:prstGeom prst="rect">
              <a:avLst/>
            </a:prstGeom>
            <a:solidFill>
              <a:schemeClr val="accent5">
                <a:lumMod val="20000"/>
                <a:lumOff val="80000"/>
              </a:schemeClr>
            </a:solidFill>
          </p:spPr>
          <p:txBody>
            <a:bodyPr wrap="square" lIns="91440" tIns="45720" rIns="91440" bIns="45720">
              <a:spAutoFit/>
            </a:bodyPr>
            <a:lstStyle/>
            <a:p>
              <a:pPr algn="ct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2</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Đặc</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điểm</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nào</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sau</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đây</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không</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đúng</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với</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địa</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hình</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châu</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Âu</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a:t>
              </a:r>
              <a:endParaRPr lang="en-US" sz="54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endParaRPr>
            </a:p>
          </p:txBody>
        </p:sp>
        <p:pic>
          <p:nvPicPr>
            <p:cNvPr id="13"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3284607" y="106002"/>
              <a:ext cx="1543646" cy="1643714"/>
            </a:xfrm>
            <a:prstGeom prst="rect">
              <a:avLst/>
            </a:prstGeom>
            <a:noFill/>
            <a:extLst>
              <a:ext uri="{909E8E84-426E-40DD-AFC4-6F175D3DCCD1}">
                <a14:hiddenFill xmlns:a14="http://schemas.microsoft.com/office/drawing/2010/main">
                  <a:solidFill>
                    <a:srgbClr val="FFFFFF"/>
                  </a:solidFill>
                </a14:hiddenFill>
              </a:ext>
            </a:extLst>
          </p:spPr>
        </p:pic>
      </p:grpSp>
      <p:pic>
        <p:nvPicPr>
          <p:cNvPr id="4098" name="Picture 2" descr="American Travel Background Material, America, Blue, Freedom Background  Image for Free Download"/>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4653" b="100000" l="521" r="100000">
                        <a14:foregroundMark x1="15000" y1="98056" x2="95417" y2="99514"/>
                        <a14:foregroundMark x1="97292" y1="83542" x2="97292" y2="83542"/>
                        <a14:foregroundMark x1="97292" y1="83056" x2="97292" y2="83056"/>
                        <a14:foregroundMark x1="95104" y1="81597" x2="95104" y2="81597"/>
                        <a14:foregroundMark x1="95104" y1="80972" x2="98229" y2="82847"/>
                        <a14:foregroundMark x1="95417" y1="80069" x2="90208" y2="85833"/>
                        <a14:foregroundMark x1="95729" y1="79861" x2="99896" y2="82222"/>
                        <a14:foregroundMark x1="78125" y1="58542" x2="90521" y2="65556"/>
                        <a14:foregroundMark x1="76458" y1="56597" x2="92813" y2="63194"/>
                        <a14:foregroundMark x1="74896" y1="74514" x2="63958" y2="82431"/>
                        <a14:foregroundMark x1="37083" y1="54236" x2="36146" y2="80764"/>
                        <a14:foregroundMark x1="11458" y1="65972" x2="22708" y2="81181"/>
                        <a14:foregroundMark x1="2813" y1="84167" x2="9583" y2="96944"/>
                        <a14:foregroundMark x1="6979" y1="82222" x2="18542" y2="90347"/>
                        <a14:foregroundMark x1="4375" y1="83056" x2="14688" y2="93542"/>
                        <a14:foregroundMark x1="61458" y1="57431" x2="70417" y2="60417"/>
                        <a14:foregroundMark x1="82604" y1="61111" x2="80625" y2="64514"/>
                        <a14:foregroundMark x1="63646" y1="80069" x2="66250" y2="81181"/>
                        <a14:foregroundMark x1="5417" y1="93750" x2="5417" y2="94583"/>
                        <a14:foregroundMark x1="4688" y1="96528" x2="4688" y2="96528"/>
                        <a14:foregroundMark x1="4688" y1="96528" x2="4688" y2="96528"/>
                        <a14:foregroundMark x1="521" y1="96944" x2="521" y2="96944"/>
                      </a14:backgroundRemoval>
                    </a14:imgEffect>
                  </a14:imgLayer>
                </a14:imgProps>
              </a:ext>
              <a:ext uri="{28A0092B-C50C-407E-A947-70E740481C1C}">
                <a14:useLocalDpi xmlns:a14="http://schemas.microsoft.com/office/drawing/2010/main" val="0"/>
              </a:ext>
            </a:extLst>
          </a:blip>
          <a:srcRect t="53182"/>
          <a:stretch/>
        </p:blipFill>
        <p:spPr bwMode="auto">
          <a:xfrm>
            <a:off x="3386648" y="3932237"/>
            <a:ext cx="4166141" cy="292576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3570" y="1929782"/>
            <a:ext cx="11830123" cy="2160591"/>
          </a:xfrm>
          <a:prstGeom prst="rect">
            <a:avLst/>
          </a:prstGeom>
        </p:spPr>
        <p:txBody>
          <a:bodyPr wrap="square">
            <a:spAutoFit/>
          </a:bodyPr>
          <a:lstStyle/>
          <a:p>
            <a:pPr marL="342900" marR="0" lvl="0" indent="-342900" algn="just">
              <a:lnSpc>
                <a:spcPct val="120000"/>
              </a:lnSpc>
              <a:spcBef>
                <a:spcPts val="0"/>
              </a:spcBef>
              <a:spcAft>
                <a:spcPts val="0"/>
              </a:spcAft>
              <a:buFont typeface="+mj-lt"/>
              <a:buAutoNum type="alphaUcPeriod"/>
            </a:pPr>
            <a:r>
              <a:rPr lang="nl-NL" sz="2800" b="1" dirty="0" smtClean="0">
                <a:solidFill>
                  <a:srgbClr val="000000"/>
                </a:solidFill>
                <a:latin typeface="#9Slide03 SFU Futura_12" panose="020B0604020202020204" charset="0"/>
                <a:ea typeface="Times New Roman" panose="02020603050405020304" pitchFamily="18" charset="0"/>
                <a:cs typeface="Times New Roman" panose="02020603050405020304" pitchFamily="18" charset="0"/>
              </a:rPr>
              <a:t> Đồng </a:t>
            </a:r>
            <a:r>
              <a:rPr lang="nl-NL" sz="2800" b="1" dirty="0">
                <a:solidFill>
                  <a:srgbClr val="000000"/>
                </a:solidFill>
                <a:latin typeface="#9Slide03 SFU Futura_12" panose="020B0604020202020204" charset="0"/>
                <a:ea typeface="Times New Roman" panose="02020603050405020304" pitchFamily="18" charset="0"/>
                <a:cs typeface="Times New Roman" panose="02020603050405020304" pitchFamily="18" charset="0"/>
              </a:rPr>
              <a:t>bằng kéo dài từ tây sang đông, chiếm 2/3 diện tích toàn châu lục.</a:t>
            </a:r>
            <a:endParaRPr lang="en-US" sz="2800" b="1" dirty="0">
              <a:latin typeface="#9Slide03 SFU Futura_12" panose="020B0604020202020204" charset="0"/>
              <a:ea typeface="Times New Roman" panose="02020603050405020304" pitchFamily="18" charset="0"/>
            </a:endParaRPr>
          </a:p>
          <a:p>
            <a:pPr marL="342900" marR="0" lvl="0" indent="-342900" algn="just">
              <a:lnSpc>
                <a:spcPct val="120000"/>
              </a:lnSpc>
              <a:spcBef>
                <a:spcPts val="0"/>
              </a:spcBef>
              <a:spcAft>
                <a:spcPts val="0"/>
              </a:spcAft>
              <a:buFont typeface="+mj-lt"/>
              <a:buAutoNum type="alphaUcPeriod"/>
            </a:pPr>
            <a:r>
              <a:rPr lang="nl-NL" sz="2800" b="1" dirty="0" smtClean="0">
                <a:latin typeface="#9Slide03 SFU Futura_12" panose="020B0604020202020204" charset="0"/>
                <a:ea typeface="Times New Roman" panose="02020603050405020304" pitchFamily="18" charset="0"/>
                <a:cs typeface="Times New Roman" panose="02020603050405020304" pitchFamily="18" charset="0"/>
              </a:rPr>
              <a:t> Châu </a:t>
            </a:r>
            <a:r>
              <a:rPr lang="nl-NL" sz="2800" b="1" dirty="0">
                <a:latin typeface="#9Slide03 SFU Futura_12" panose="020B0604020202020204" charset="0"/>
                <a:ea typeface="Times New Roman" panose="02020603050405020304" pitchFamily="18" charset="0"/>
                <a:cs typeface="Times New Roman" panose="02020603050405020304" pitchFamily="18" charset="0"/>
              </a:rPr>
              <a:t>Âu có </a:t>
            </a:r>
            <a:r>
              <a:rPr lang="nl-NL" sz="2800" b="1" dirty="0" smtClean="0">
                <a:latin typeface="#9Slide03 SFU Futura_12" panose="020B0604020202020204" charset="0"/>
                <a:ea typeface="Times New Roman" panose="02020603050405020304" pitchFamily="18" charset="0"/>
                <a:cs typeface="Times New Roman" panose="02020603050405020304" pitchFamily="18" charset="0"/>
              </a:rPr>
              <a:t>các </a:t>
            </a:r>
            <a:r>
              <a:rPr lang="nl-NL" sz="2800" b="1" dirty="0">
                <a:latin typeface="#9Slide03 SFU Futura_12" panose="020B0604020202020204" charset="0"/>
                <a:ea typeface="Times New Roman" panose="02020603050405020304" pitchFamily="18" charset="0"/>
                <a:cs typeface="Times New Roman" panose="02020603050405020304" pitchFamily="18" charset="0"/>
              </a:rPr>
              <a:t>dạng địa hình chính: đồng </a:t>
            </a:r>
            <a:r>
              <a:rPr lang="nl-NL" sz="2800" b="1" dirty="0" smtClean="0">
                <a:latin typeface="#9Slide03 SFU Futura_12" panose="020B0604020202020204" charset="0"/>
                <a:ea typeface="Times New Roman" panose="02020603050405020304" pitchFamily="18" charset="0"/>
                <a:cs typeface="Times New Roman" panose="02020603050405020304" pitchFamily="18" charset="0"/>
              </a:rPr>
              <a:t>bằng, </a:t>
            </a:r>
            <a:r>
              <a:rPr lang="nl-NL" sz="2800" b="1" dirty="0">
                <a:latin typeface="#9Slide03 SFU Futura_12" panose="020B0604020202020204" charset="0"/>
                <a:ea typeface="Times New Roman" panose="02020603050405020304" pitchFamily="18" charset="0"/>
                <a:cs typeface="Times New Roman" panose="02020603050405020304" pitchFamily="18" charset="0"/>
              </a:rPr>
              <a:t>núi già, núi trẻ.</a:t>
            </a:r>
            <a:endParaRPr lang="en-US" sz="2800" b="1" dirty="0">
              <a:latin typeface="#9Slide03 SFU Futura_12" panose="020B0604020202020204" charset="0"/>
              <a:ea typeface="Times New Roman" panose="02020603050405020304" pitchFamily="18" charset="0"/>
            </a:endParaRPr>
          </a:p>
          <a:p>
            <a:pPr marL="342900" marR="0" lvl="0" indent="-342900" algn="just">
              <a:lnSpc>
                <a:spcPct val="120000"/>
              </a:lnSpc>
              <a:spcBef>
                <a:spcPts val="0"/>
              </a:spcBef>
              <a:spcAft>
                <a:spcPts val="0"/>
              </a:spcAft>
              <a:buFont typeface="+mj-lt"/>
              <a:buAutoNum type="alphaUcPeriod"/>
            </a:pPr>
            <a:r>
              <a:rPr lang="nl-NL" sz="2800" b="1" dirty="0" smtClean="0">
                <a:latin typeface="#9Slide03 SFU Futura_12" panose="020B0604020202020204" charset="0"/>
                <a:ea typeface="Times New Roman" panose="02020603050405020304" pitchFamily="18" charset="0"/>
                <a:cs typeface="Times New Roman" panose="02020603050405020304" pitchFamily="18" charset="0"/>
              </a:rPr>
              <a:t> Núi </a:t>
            </a:r>
            <a:r>
              <a:rPr lang="nl-NL" sz="2800" b="1" dirty="0">
                <a:latin typeface="#9Slide03 SFU Futura_12" panose="020B0604020202020204" charset="0"/>
                <a:ea typeface="Times New Roman" panose="02020603050405020304" pitchFamily="18" charset="0"/>
                <a:cs typeface="Times New Roman" panose="02020603050405020304" pitchFamily="18" charset="0"/>
              </a:rPr>
              <a:t>trẻ nằm ở phía bắc, có đỉnh cao, nhọn cùng thung lũng sâu.</a:t>
            </a:r>
            <a:endParaRPr lang="en-US" sz="2800" b="1" dirty="0">
              <a:latin typeface="#9Slide03 SFU Futura_12" panose="020B0604020202020204" charset="0"/>
              <a:ea typeface="Times New Roman" panose="02020603050405020304" pitchFamily="18" charset="0"/>
            </a:endParaRPr>
          </a:p>
          <a:p>
            <a:pPr marL="342900" marR="0" lvl="0" indent="-342900" algn="just">
              <a:lnSpc>
                <a:spcPct val="120000"/>
              </a:lnSpc>
              <a:spcBef>
                <a:spcPts val="0"/>
              </a:spcBef>
              <a:spcAft>
                <a:spcPts val="0"/>
              </a:spcAft>
              <a:buFont typeface="+mj-lt"/>
              <a:buAutoNum type="alphaUcPeriod"/>
            </a:pPr>
            <a:r>
              <a:rPr lang="nl-NL" sz="2800" b="1" dirty="0" smtClean="0">
                <a:latin typeface="#9Slide03 SFU Futura_12" panose="020B0604020202020204" charset="0"/>
                <a:ea typeface="Times New Roman" panose="02020603050405020304" pitchFamily="18" charset="0"/>
                <a:cs typeface="Times New Roman" panose="02020603050405020304" pitchFamily="18" charset="0"/>
              </a:rPr>
              <a:t> Núi </a:t>
            </a:r>
            <a:r>
              <a:rPr lang="nl-NL" sz="2800" b="1" dirty="0">
                <a:latin typeface="#9Slide03 SFU Futura_12" panose="020B0604020202020204" charset="0"/>
                <a:ea typeface="Times New Roman" panose="02020603050405020304" pitchFamily="18" charset="0"/>
                <a:cs typeface="Times New Roman" panose="02020603050405020304" pitchFamily="18" charset="0"/>
              </a:rPr>
              <a:t>già nằm ở phía  bắc và vùng trung tâm có đỉnh </a:t>
            </a:r>
            <a:r>
              <a:rPr lang="nl-NL" sz="2800" b="1" dirty="0" smtClean="0">
                <a:latin typeface="#9Slide03 SFU Futura_12" panose="020B0604020202020204" charset="0"/>
                <a:ea typeface="Times New Roman" panose="02020603050405020304" pitchFamily="18" charset="0"/>
                <a:cs typeface="Times New Roman" panose="02020603050405020304" pitchFamily="18" charset="0"/>
              </a:rPr>
              <a:t>tròn, sườn thoải</a:t>
            </a:r>
            <a:r>
              <a:rPr lang="nl-NL" sz="2800" b="1" dirty="0">
                <a:latin typeface="#9Slide03 SFU Futura_12" panose="020B0604020202020204" charset="0"/>
                <a:ea typeface="Times New Roman" panose="02020603050405020304" pitchFamily="18" charset="0"/>
                <a:cs typeface="Times New Roman" panose="02020603050405020304" pitchFamily="18" charset="0"/>
              </a:rPr>
              <a:t>.</a:t>
            </a:r>
            <a:endParaRPr lang="en-US" sz="2800" b="1" dirty="0">
              <a:effectLst/>
              <a:latin typeface="#9Slide03 SFU Futura_12" panose="020B0604020202020204" charset="0"/>
              <a:ea typeface="Times New Roman" panose="02020603050405020304" pitchFamily="18" charset="0"/>
            </a:endParaRPr>
          </a:p>
        </p:txBody>
      </p:sp>
      <p:sp>
        <p:nvSpPr>
          <p:cNvPr id="9" name="Oval 8"/>
          <p:cNvSpPr/>
          <p:nvPr/>
        </p:nvSpPr>
        <p:spPr>
          <a:xfrm>
            <a:off x="115618" y="2891050"/>
            <a:ext cx="613852" cy="637059"/>
          </a:xfrm>
          <a:prstGeom prst="ellipse">
            <a:avLst/>
          </a:prstGeom>
          <a:noFill/>
          <a:ln w="57150">
            <a:solidFill>
              <a:srgbClr val="145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03177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2FC2FE5C-24B3-4321-AB89-4B2BE15C5082}"/>
              </a:ext>
            </a:extLst>
          </p:cNvPr>
          <p:cNvGrpSpPr/>
          <p:nvPr/>
        </p:nvGrpSpPr>
        <p:grpSpPr>
          <a:xfrm>
            <a:off x="-1" y="0"/>
            <a:ext cx="12192001" cy="1938992"/>
            <a:chOff x="3356045" y="106002"/>
            <a:chExt cx="12192000" cy="1938992"/>
          </a:xfrm>
        </p:grpSpPr>
        <p:sp>
          <p:nvSpPr>
            <p:cNvPr id="7" name="Rectangle 6">
              <a:extLst>
                <a:ext uri="{FF2B5EF4-FFF2-40B4-BE49-F238E27FC236}">
                  <a16:creationId xmlns:a16="http://schemas.microsoft.com/office/drawing/2014/main" id="{81F2071E-DF8C-495C-8676-8F839E06F04F}"/>
                </a:ext>
              </a:extLst>
            </p:cNvPr>
            <p:cNvSpPr/>
            <p:nvPr/>
          </p:nvSpPr>
          <p:spPr>
            <a:xfrm>
              <a:off x="3356045" y="106002"/>
              <a:ext cx="12192000" cy="1938992"/>
            </a:xfrm>
            <a:prstGeom prst="rect">
              <a:avLst/>
            </a:prstGeom>
            <a:solidFill>
              <a:schemeClr val="accent5">
                <a:lumMod val="20000"/>
                <a:lumOff val="80000"/>
              </a:schemeClr>
            </a:solidFill>
          </p:spPr>
          <p:txBody>
            <a:bodyPr wrap="square" lIns="91440" tIns="45720" rIns="91440" bIns="45720">
              <a:spAutoFit/>
            </a:bodyPr>
            <a:lstStyle/>
            <a:p>
              <a:pPr algn="ctr"/>
              <a:r>
                <a:rPr lang="en-US" sz="60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3</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Ranh</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giới</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tự</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nhiên</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giữa</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châu</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Âu</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và</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châu</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Á </a:t>
              </a:r>
              <a:r>
                <a:rPr lang="en-US" sz="60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là</a:t>
              </a:r>
              <a:endParaRPr lang="en-US" sz="60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endParaRPr>
            </a:p>
          </p:txBody>
        </p:sp>
        <p:pic>
          <p:nvPicPr>
            <p:cNvPr id="13"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3356045" y="106002"/>
              <a:ext cx="1820948" cy="1938992"/>
            </a:xfrm>
            <a:prstGeom prst="rect">
              <a:avLst/>
            </a:prstGeom>
            <a:noFill/>
            <a:extLst>
              <a:ext uri="{909E8E84-426E-40DD-AFC4-6F175D3DCCD1}">
                <a14:hiddenFill xmlns:a14="http://schemas.microsoft.com/office/drawing/2010/main">
                  <a:solidFill>
                    <a:srgbClr val="FFFFFF"/>
                  </a:solidFill>
                </a14:hiddenFill>
              </a:ext>
            </a:extLst>
          </p:spPr>
        </p:pic>
      </p:grpSp>
      <p:pic>
        <p:nvPicPr>
          <p:cNvPr id="4098" name="Picture 2" descr="American Travel Background Material, America, Blue, Freedom Background  Image for Free Download"/>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4653" b="100000" l="521" r="100000">
                        <a14:foregroundMark x1="15000" y1="98056" x2="95417" y2="99514"/>
                        <a14:foregroundMark x1="97292" y1="83542" x2="97292" y2="83542"/>
                        <a14:foregroundMark x1="97292" y1="83056" x2="97292" y2="83056"/>
                        <a14:foregroundMark x1="95104" y1="81597" x2="95104" y2="81597"/>
                        <a14:foregroundMark x1="95104" y1="80972" x2="98229" y2="82847"/>
                        <a14:foregroundMark x1="95417" y1="80069" x2="90208" y2="85833"/>
                        <a14:foregroundMark x1="95729" y1="79861" x2="99896" y2="82222"/>
                        <a14:foregroundMark x1="78125" y1="58542" x2="90521" y2="65556"/>
                        <a14:foregroundMark x1="76458" y1="56597" x2="92813" y2="63194"/>
                        <a14:foregroundMark x1="74896" y1="74514" x2="63958" y2="82431"/>
                        <a14:foregroundMark x1="37083" y1="54236" x2="36146" y2="80764"/>
                        <a14:foregroundMark x1="11458" y1="65972" x2="22708" y2="81181"/>
                        <a14:foregroundMark x1="2813" y1="84167" x2="9583" y2="96944"/>
                        <a14:foregroundMark x1="6979" y1="82222" x2="18542" y2="90347"/>
                        <a14:foregroundMark x1="4375" y1="83056" x2="14688" y2="93542"/>
                        <a14:foregroundMark x1="61458" y1="57431" x2="70417" y2="60417"/>
                        <a14:foregroundMark x1="82604" y1="61111" x2="80625" y2="64514"/>
                        <a14:foregroundMark x1="63646" y1="80069" x2="66250" y2="81181"/>
                        <a14:foregroundMark x1="5417" y1="93750" x2="5417" y2="94583"/>
                        <a14:foregroundMark x1="4688" y1="96528" x2="4688" y2="96528"/>
                        <a14:foregroundMark x1="4688" y1="96528" x2="4688" y2="96528"/>
                        <a14:foregroundMark x1="521" y1="96944" x2="521" y2="96944"/>
                      </a14:backgroundRemoval>
                    </a14:imgEffect>
                  </a14:imgLayer>
                </a14:imgProps>
              </a:ext>
              <a:ext uri="{28A0092B-C50C-407E-A947-70E740481C1C}">
                <a14:useLocalDpi xmlns:a14="http://schemas.microsoft.com/office/drawing/2010/main" val="0"/>
              </a:ext>
            </a:extLst>
          </a:blip>
          <a:srcRect t="53182"/>
          <a:stretch/>
        </p:blipFill>
        <p:spPr bwMode="auto">
          <a:xfrm>
            <a:off x="-1" y="2394306"/>
            <a:ext cx="6356079" cy="446369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743700" y="2578323"/>
            <a:ext cx="5448299" cy="3342453"/>
          </a:xfrm>
          <a:prstGeom prst="rect">
            <a:avLst/>
          </a:prstGeom>
        </p:spPr>
        <p:txBody>
          <a:bodyPr wrap="square">
            <a:spAutoFit/>
          </a:bodyPr>
          <a:lstStyle/>
          <a:p>
            <a:pPr marL="342900" marR="0" lvl="0" indent="-342900">
              <a:lnSpc>
                <a:spcPct val="120000"/>
              </a:lnSpc>
              <a:spcBef>
                <a:spcPts val="0"/>
              </a:spcBef>
              <a:spcAft>
                <a:spcPts val="0"/>
              </a:spcAft>
              <a:buFont typeface="+mj-lt"/>
              <a:buAutoNum type="alphaUcPeriod"/>
            </a:pPr>
            <a:r>
              <a:rPr lang="nl-NL" sz="4400" dirty="0" smtClean="0">
                <a:latin typeface="#9Slide03 SFU Futura_12" panose="020B0604020202020204" charset="0"/>
                <a:ea typeface="Times New Roman" panose="02020603050405020304" pitchFamily="18" charset="0"/>
                <a:cs typeface="Times New Roman" panose="02020603050405020304" pitchFamily="18" charset="0"/>
              </a:rPr>
              <a:t> Dãy U-ran.</a:t>
            </a:r>
            <a:endParaRPr lang="en-US" sz="4400" dirty="0">
              <a:latin typeface="#9Slide03 SFU Futura_12" panose="020B0604020202020204" charset="0"/>
              <a:ea typeface="Times New Roman" panose="02020603050405020304" pitchFamily="18" charset="0"/>
            </a:endParaRPr>
          </a:p>
          <a:p>
            <a:pPr marL="342900" marR="0" lvl="0" indent="-342900">
              <a:lnSpc>
                <a:spcPct val="120000"/>
              </a:lnSpc>
              <a:spcBef>
                <a:spcPts val="0"/>
              </a:spcBef>
              <a:spcAft>
                <a:spcPts val="0"/>
              </a:spcAft>
              <a:buFont typeface="+mj-lt"/>
              <a:buAutoNum type="alphaUcPeriod"/>
            </a:pPr>
            <a:r>
              <a:rPr lang="nl-NL" sz="4400" dirty="0" smtClean="0">
                <a:latin typeface="#9Slide03 SFU Futura_12" panose="020B0604020202020204" charset="0"/>
                <a:ea typeface="Times New Roman" panose="02020603050405020304" pitchFamily="18" charset="0"/>
                <a:cs typeface="Times New Roman" panose="02020603050405020304" pitchFamily="18" charset="0"/>
              </a:rPr>
              <a:t> Dãy An-pơ.</a:t>
            </a:r>
            <a:endParaRPr lang="en-US" sz="4400" dirty="0">
              <a:latin typeface="#9Slide03 SFU Futura_12" panose="020B0604020202020204" charset="0"/>
              <a:ea typeface="Times New Roman" panose="02020603050405020304" pitchFamily="18" charset="0"/>
            </a:endParaRPr>
          </a:p>
          <a:p>
            <a:pPr marL="342900" marR="0" lvl="0" indent="-342900">
              <a:lnSpc>
                <a:spcPct val="120000"/>
              </a:lnSpc>
              <a:spcBef>
                <a:spcPts val="0"/>
              </a:spcBef>
              <a:spcAft>
                <a:spcPts val="0"/>
              </a:spcAft>
              <a:buFont typeface="+mj-lt"/>
              <a:buAutoNum type="alphaUcPeriod"/>
            </a:pPr>
            <a:r>
              <a:rPr lang="nl-NL" sz="4400" dirty="0" smtClean="0">
                <a:latin typeface="#9Slide03 SFU Futura_12" panose="020B0604020202020204" charset="0"/>
                <a:ea typeface="Times New Roman" panose="02020603050405020304" pitchFamily="18" charset="0"/>
                <a:cs typeface="Times New Roman" panose="02020603050405020304" pitchFamily="18" charset="0"/>
              </a:rPr>
              <a:t> Dãy Xcan-đi-na-vi.</a:t>
            </a:r>
            <a:endParaRPr lang="en-US" sz="4400" dirty="0">
              <a:latin typeface="#9Slide03 SFU Futura_12" panose="020B0604020202020204" charset="0"/>
              <a:ea typeface="Times New Roman" panose="02020603050405020304" pitchFamily="18" charset="0"/>
            </a:endParaRPr>
          </a:p>
          <a:p>
            <a:pPr marL="342900" marR="0" lvl="0" indent="-342900">
              <a:lnSpc>
                <a:spcPct val="120000"/>
              </a:lnSpc>
              <a:spcBef>
                <a:spcPts val="0"/>
              </a:spcBef>
              <a:spcAft>
                <a:spcPts val="0"/>
              </a:spcAft>
              <a:buFont typeface="+mj-lt"/>
              <a:buAutoNum type="alphaUcPeriod"/>
            </a:pPr>
            <a:r>
              <a:rPr lang="nl-NL" sz="4400" dirty="0" smtClean="0">
                <a:latin typeface="#9Slide03 SFU Futura_12" panose="020B0604020202020204" charset="0"/>
                <a:ea typeface="Times New Roman" panose="02020603050405020304" pitchFamily="18" charset="0"/>
                <a:cs typeface="Times New Roman" panose="02020603050405020304" pitchFamily="18" charset="0"/>
              </a:rPr>
              <a:t> Dãy Hi-ma-lay-a.</a:t>
            </a:r>
            <a:endParaRPr lang="en-US" sz="4400" dirty="0">
              <a:effectLst/>
              <a:latin typeface="#9Slide03 SFU Futura_12" panose="020B0604020202020204" charset="0"/>
              <a:ea typeface="Times New Roman" panose="02020603050405020304" pitchFamily="18" charset="0"/>
            </a:endParaRPr>
          </a:p>
        </p:txBody>
      </p:sp>
      <p:sp>
        <p:nvSpPr>
          <p:cNvPr id="10" name="Oval 9"/>
          <p:cNvSpPr/>
          <p:nvPr/>
        </p:nvSpPr>
        <p:spPr>
          <a:xfrm>
            <a:off x="6613253" y="2578323"/>
            <a:ext cx="916414" cy="912898"/>
          </a:xfrm>
          <a:prstGeom prst="ellipse">
            <a:avLst/>
          </a:prstGeom>
          <a:noFill/>
          <a:ln w="57150">
            <a:solidFill>
              <a:srgbClr val="145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105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2FC2FE5C-24B3-4321-AB89-4B2BE15C5082}"/>
              </a:ext>
            </a:extLst>
          </p:cNvPr>
          <p:cNvGrpSpPr/>
          <p:nvPr/>
        </p:nvGrpSpPr>
        <p:grpSpPr>
          <a:xfrm>
            <a:off x="-1" y="0"/>
            <a:ext cx="12192001" cy="1938992"/>
            <a:chOff x="3356045" y="106002"/>
            <a:chExt cx="12192000" cy="1938992"/>
          </a:xfrm>
        </p:grpSpPr>
        <p:sp>
          <p:nvSpPr>
            <p:cNvPr id="7" name="Rectangle 6">
              <a:extLst>
                <a:ext uri="{FF2B5EF4-FFF2-40B4-BE49-F238E27FC236}">
                  <a16:creationId xmlns:a16="http://schemas.microsoft.com/office/drawing/2014/main" id="{81F2071E-DF8C-495C-8676-8F839E06F04F}"/>
                </a:ext>
              </a:extLst>
            </p:cNvPr>
            <p:cNvSpPr/>
            <p:nvPr/>
          </p:nvSpPr>
          <p:spPr>
            <a:xfrm>
              <a:off x="3356045" y="106002"/>
              <a:ext cx="12192000" cy="1938992"/>
            </a:xfrm>
            <a:prstGeom prst="rect">
              <a:avLst/>
            </a:prstGeom>
            <a:solidFill>
              <a:schemeClr val="accent5">
                <a:lumMod val="20000"/>
                <a:lumOff val="80000"/>
              </a:schemeClr>
            </a:solidFill>
          </p:spPr>
          <p:txBody>
            <a:bodyPr wrap="square" lIns="91440" tIns="45720" rIns="91440" bIns="45720">
              <a:spAutoFit/>
            </a:bodyPr>
            <a:lstStyle/>
            <a:p>
              <a:pPr algn="ct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4.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Sông</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nào</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sau</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đây</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thuộc</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châu</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60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Âu</a:t>
              </a:r>
              <a:r>
                <a:rPr lang="en-US" sz="60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endParaRPr lang="en-US" sz="60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endParaRPr>
            </a:p>
          </p:txBody>
        </p:sp>
        <p:pic>
          <p:nvPicPr>
            <p:cNvPr id="13"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3356045" y="106002"/>
              <a:ext cx="1820948" cy="1938992"/>
            </a:xfrm>
            <a:prstGeom prst="rect">
              <a:avLst/>
            </a:prstGeom>
            <a:noFill/>
            <a:extLst>
              <a:ext uri="{909E8E84-426E-40DD-AFC4-6F175D3DCCD1}">
                <a14:hiddenFill xmlns:a14="http://schemas.microsoft.com/office/drawing/2010/main">
                  <a:solidFill>
                    <a:srgbClr val="FFFFFF"/>
                  </a:solidFill>
                </a14:hiddenFill>
              </a:ext>
            </a:extLst>
          </p:spPr>
        </p:pic>
      </p:grpSp>
      <p:pic>
        <p:nvPicPr>
          <p:cNvPr id="4098" name="Picture 2" descr="American Travel Background Material, America, Blue, Freedom Background  Image for Free Download"/>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4653" b="100000" l="521" r="100000">
                        <a14:foregroundMark x1="15000" y1="98056" x2="95417" y2="99514"/>
                        <a14:foregroundMark x1="97292" y1="83542" x2="97292" y2="83542"/>
                        <a14:foregroundMark x1="97292" y1="83056" x2="97292" y2="83056"/>
                        <a14:foregroundMark x1="95104" y1="81597" x2="95104" y2="81597"/>
                        <a14:foregroundMark x1="95104" y1="80972" x2="98229" y2="82847"/>
                        <a14:foregroundMark x1="95417" y1="80069" x2="90208" y2="85833"/>
                        <a14:foregroundMark x1="95729" y1="79861" x2="99896" y2="82222"/>
                        <a14:foregroundMark x1="78125" y1="58542" x2="90521" y2="65556"/>
                        <a14:foregroundMark x1="76458" y1="56597" x2="92813" y2="63194"/>
                        <a14:foregroundMark x1="74896" y1="74514" x2="63958" y2="82431"/>
                        <a14:foregroundMark x1="37083" y1="54236" x2="36146" y2="80764"/>
                        <a14:foregroundMark x1="11458" y1="65972" x2="22708" y2="81181"/>
                        <a14:foregroundMark x1="2813" y1="84167" x2="9583" y2="96944"/>
                        <a14:foregroundMark x1="6979" y1="82222" x2="18542" y2="90347"/>
                        <a14:foregroundMark x1="4375" y1="83056" x2="14688" y2="93542"/>
                        <a14:foregroundMark x1="61458" y1="57431" x2="70417" y2="60417"/>
                        <a14:foregroundMark x1="82604" y1="61111" x2="80625" y2="64514"/>
                        <a14:foregroundMark x1="63646" y1="80069" x2="66250" y2="81181"/>
                        <a14:foregroundMark x1="5417" y1="93750" x2="5417" y2="94583"/>
                        <a14:foregroundMark x1="4688" y1="96528" x2="4688" y2="96528"/>
                        <a14:foregroundMark x1="4688" y1="96528" x2="4688" y2="96528"/>
                        <a14:foregroundMark x1="521" y1="96944" x2="521" y2="96944"/>
                      </a14:backgroundRemoval>
                    </a14:imgEffect>
                  </a14:imgLayer>
                </a14:imgProps>
              </a:ext>
              <a:ext uri="{28A0092B-C50C-407E-A947-70E740481C1C}">
                <a14:useLocalDpi xmlns:a14="http://schemas.microsoft.com/office/drawing/2010/main" val="0"/>
              </a:ext>
            </a:extLst>
          </a:blip>
          <a:srcRect t="53182"/>
          <a:stretch/>
        </p:blipFill>
        <p:spPr bwMode="auto">
          <a:xfrm>
            <a:off x="-1" y="2394306"/>
            <a:ext cx="6356079" cy="446369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6584678" y="2677585"/>
            <a:ext cx="5607322" cy="3637919"/>
          </a:xfrm>
          <a:prstGeom prst="rect">
            <a:avLst/>
          </a:prstGeom>
        </p:spPr>
        <p:txBody>
          <a:bodyPr wrap="square">
            <a:spAutoFit/>
          </a:bodyPr>
          <a:lstStyle/>
          <a:p>
            <a:pPr marL="342900" marR="0" lvl="0" indent="-342900">
              <a:lnSpc>
                <a:spcPct val="120000"/>
              </a:lnSpc>
              <a:spcBef>
                <a:spcPts val="0"/>
              </a:spcBef>
              <a:spcAft>
                <a:spcPts val="0"/>
              </a:spcAft>
              <a:buFont typeface="+mj-lt"/>
              <a:buAutoNum type="alphaUcPeriod"/>
            </a:pPr>
            <a:r>
              <a:rPr lang="nl-NL" sz="4800" dirty="0" smtClean="0">
                <a:latin typeface="#9Slide03 SFU Futura_12" panose="020B0604020202020204" charset="0"/>
                <a:ea typeface="Times New Roman" panose="02020603050405020304" pitchFamily="18" charset="0"/>
                <a:cs typeface="Times New Roman" panose="02020603050405020304" pitchFamily="18" charset="0"/>
              </a:rPr>
              <a:t> Sông Mit-xi-si-pi.</a:t>
            </a:r>
            <a:endParaRPr lang="en-US" sz="4800" dirty="0">
              <a:latin typeface="#9Slide03 SFU Futura_12" panose="020B0604020202020204" charset="0"/>
              <a:ea typeface="Times New Roman" panose="02020603050405020304" pitchFamily="18" charset="0"/>
            </a:endParaRPr>
          </a:p>
          <a:p>
            <a:pPr marL="342900" marR="0" lvl="0" indent="-342900">
              <a:lnSpc>
                <a:spcPct val="120000"/>
              </a:lnSpc>
              <a:spcBef>
                <a:spcPts val="0"/>
              </a:spcBef>
              <a:spcAft>
                <a:spcPts val="0"/>
              </a:spcAft>
              <a:buFont typeface="+mj-lt"/>
              <a:buAutoNum type="alphaUcPeriod"/>
            </a:pPr>
            <a:r>
              <a:rPr lang="nl-NL" sz="4800" dirty="0" smtClean="0">
                <a:latin typeface="#9Slide03 SFU Futura_12" panose="020B0604020202020204" charset="0"/>
                <a:ea typeface="Times New Roman" panose="02020603050405020304" pitchFamily="18" charset="0"/>
                <a:cs typeface="Times New Roman" panose="02020603050405020304" pitchFamily="18" charset="0"/>
              </a:rPr>
              <a:t> Sông Von-ga.</a:t>
            </a:r>
            <a:endParaRPr lang="en-US" sz="4800" dirty="0">
              <a:latin typeface="#9Slide03 SFU Futura_12" panose="020B0604020202020204" charset="0"/>
              <a:ea typeface="Times New Roman" panose="02020603050405020304" pitchFamily="18" charset="0"/>
            </a:endParaRPr>
          </a:p>
          <a:p>
            <a:pPr marL="342900" marR="0" lvl="0" indent="-342900">
              <a:lnSpc>
                <a:spcPct val="120000"/>
              </a:lnSpc>
              <a:spcBef>
                <a:spcPts val="0"/>
              </a:spcBef>
              <a:spcAft>
                <a:spcPts val="0"/>
              </a:spcAft>
              <a:buFont typeface="+mj-lt"/>
              <a:buAutoNum type="alphaUcPeriod"/>
            </a:pPr>
            <a:r>
              <a:rPr lang="nl-NL" sz="4800" dirty="0" smtClean="0">
                <a:latin typeface="#9Slide03 SFU Futura_12" panose="020B0604020202020204" charset="0"/>
                <a:ea typeface="Times New Roman" panose="02020603050405020304" pitchFamily="18" charset="0"/>
                <a:cs typeface="Times New Roman" panose="02020603050405020304" pitchFamily="18" charset="0"/>
              </a:rPr>
              <a:t> Sông Nin.</a:t>
            </a:r>
            <a:endParaRPr lang="en-US" sz="4800" dirty="0">
              <a:latin typeface="#9Slide03 SFU Futura_12" panose="020B0604020202020204" charset="0"/>
              <a:ea typeface="Times New Roman" panose="02020603050405020304" pitchFamily="18" charset="0"/>
            </a:endParaRPr>
          </a:p>
          <a:p>
            <a:pPr marL="342900" marR="0" lvl="0" indent="-342900">
              <a:lnSpc>
                <a:spcPct val="120000"/>
              </a:lnSpc>
              <a:spcBef>
                <a:spcPts val="0"/>
              </a:spcBef>
              <a:spcAft>
                <a:spcPts val="0"/>
              </a:spcAft>
              <a:buFont typeface="+mj-lt"/>
              <a:buAutoNum type="alphaUcPeriod"/>
            </a:pPr>
            <a:r>
              <a:rPr lang="nl-NL" sz="4800" dirty="0" smtClean="0">
                <a:latin typeface="#9Slide03 SFU Futura_12" panose="020B0604020202020204" charset="0"/>
                <a:ea typeface="Times New Roman" panose="02020603050405020304" pitchFamily="18" charset="0"/>
                <a:cs typeface="Times New Roman" panose="02020603050405020304" pitchFamily="18" charset="0"/>
              </a:rPr>
              <a:t> Sông Mit-xu-ri.</a:t>
            </a:r>
            <a:endParaRPr lang="en-US" sz="4800" dirty="0">
              <a:effectLst/>
              <a:latin typeface="#9Slide03 SFU Futura_12" panose="020B0604020202020204" charset="0"/>
              <a:ea typeface="Times New Roman" panose="02020603050405020304" pitchFamily="18" charset="0"/>
            </a:endParaRPr>
          </a:p>
        </p:txBody>
      </p:sp>
      <p:sp>
        <p:nvSpPr>
          <p:cNvPr id="9" name="Oval 8"/>
          <p:cNvSpPr/>
          <p:nvPr/>
        </p:nvSpPr>
        <p:spPr>
          <a:xfrm>
            <a:off x="6356078" y="3652086"/>
            <a:ext cx="916414" cy="912898"/>
          </a:xfrm>
          <a:prstGeom prst="ellipse">
            <a:avLst/>
          </a:prstGeom>
          <a:noFill/>
          <a:ln w="57150">
            <a:solidFill>
              <a:srgbClr val="145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6889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2FC2FE5C-24B3-4321-AB89-4B2BE15C5082}"/>
              </a:ext>
            </a:extLst>
          </p:cNvPr>
          <p:cNvGrpSpPr/>
          <p:nvPr/>
        </p:nvGrpSpPr>
        <p:grpSpPr>
          <a:xfrm>
            <a:off x="0" y="-114308"/>
            <a:ext cx="12192000" cy="1868634"/>
            <a:chOff x="3277297" y="-8306"/>
            <a:chExt cx="12010492" cy="1868634"/>
          </a:xfrm>
        </p:grpSpPr>
        <p:sp>
          <p:nvSpPr>
            <p:cNvPr id="7" name="Rectangle 6">
              <a:extLst>
                <a:ext uri="{FF2B5EF4-FFF2-40B4-BE49-F238E27FC236}">
                  <a16:creationId xmlns:a16="http://schemas.microsoft.com/office/drawing/2014/main" id="{81F2071E-DF8C-495C-8676-8F839E06F04F}"/>
                </a:ext>
              </a:extLst>
            </p:cNvPr>
            <p:cNvSpPr/>
            <p:nvPr/>
          </p:nvSpPr>
          <p:spPr>
            <a:xfrm>
              <a:off x="3277297" y="106002"/>
              <a:ext cx="12010492" cy="1754326"/>
            </a:xfrm>
            <a:prstGeom prst="rect">
              <a:avLst/>
            </a:prstGeom>
            <a:solidFill>
              <a:schemeClr val="accent5">
                <a:lumMod val="20000"/>
                <a:lumOff val="80000"/>
              </a:schemeClr>
            </a:solidFill>
          </p:spPr>
          <p:txBody>
            <a:bodyPr wrap="square" lIns="91440" tIns="45720" rIns="91440" bIns="45720">
              <a:spAutoFit/>
            </a:bodyPr>
            <a:lstStyle/>
            <a:p>
              <a:pPr algn="ct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5</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Nguyên</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nhân</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chính</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của</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thực</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vật</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ở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châu</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Âu</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có</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sự</a:t>
              </a:r>
              <a:r>
                <a:rPr lang="en-US" sz="54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phân</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hóa</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là</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do </a:t>
              </a:r>
              <a:endParaRPr lang="en-US" sz="54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endParaRPr>
            </a:p>
          </p:txBody>
        </p:sp>
        <p:pic>
          <p:nvPicPr>
            <p:cNvPr id="13"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3277298" y="-8306"/>
              <a:ext cx="1182283" cy="1258925"/>
            </a:xfrm>
            <a:prstGeom prst="rect">
              <a:avLst/>
            </a:prstGeom>
            <a:noFill/>
            <a:extLst>
              <a:ext uri="{909E8E84-426E-40DD-AFC4-6F175D3DCCD1}">
                <a14:hiddenFill xmlns:a14="http://schemas.microsoft.com/office/drawing/2010/main">
                  <a:solidFill>
                    <a:srgbClr val="FFFFFF"/>
                  </a:solidFill>
                </a14:hiddenFill>
              </a:ext>
            </a:extLst>
          </p:spPr>
        </p:pic>
      </p:grpSp>
      <p:pic>
        <p:nvPicPr>
          <p:cNvPr id="4098" name="Picture 2" descr="American Travel Background Material, America, Blue, Freedom Background  Image for Free Download"/>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4653" b="100000" l="521" r="100000">
                        <a14:foregroundMark x1="15000" y1="98056" x2="95417" y2="99514"/>
                        <a14:foregroundMark x1="97292" y1="83542" x2="97292" y2="83542"/>
                        <a14:foregroundMark x1="97292" y1="83056" x2="97292" y2="83056"/>
                        <a14:foregroundMark x1="95104" y1="81597" x2="95104" y2="81597"/>
                        <a14:foregroundMark x1="95104" y1="80972" x2="98229" y2="82847"/>
                        <a14:foregroundMark x1="95417" y1="80069" x2="90208" y2="85833"/>
                        <a14:foregroundMark x1="95729" y1="79861" x2="99896" y2="82222"/>
                        <a14:foregroundMark x1="78125" y1="58542" x2="90521" y2="65556"/>
                        <a14:foregroundMark x1="76458" y1="56597" x2="92813" y2="63194"/>
                        <a14:foregroundMark x1="74896" y1="74514" x2="63958" y2="82431"/>
                        <a14:foregroundMark x1="37083" y1="54236" x2="36146" y2="80764"/>
                        <a14:foregroundMark x1="11458" y1="65972" x2="22708" y2="81181"/>
                        <a14:foregroundMark x1="2813" y1="84167" x2="9583" y2="96944"/>
                        <a14:foregroundMark x1="6979" y1="82222" x2="18542" y2="90347"/>
                        <a14:foregroundMark x1="4375" y1="83056" x2="14688" y2="93542"/>
                        <a14:foregroundMark x1="61458" y1="57431" x2="70417" y2="60417"/>
                        <a14:foregroundMark x1="82604" y1="61111" x2="80625" y2="64514"/>
                        <a14:foregroundMark x1="63646" y1="80069" x2="66250" y2="81181"/>
                        <a14:foregroundMark x1="5417" y1="93750" x2="5417" y2="94583"/>
                        <a14:foregroundMark x1="4688" y1="96528" x2="4688" y2="96528"/>
                        <a14:foregroundMark x1="4688" y1="96528" x2="4688" y2="96528"/>
                        <a14:foregroundMark x1="521" y1="96944" x2="521" y2="96944"/>
                      </a14:backgroundRemoval>
                    </a14:imgEffect>
                  </a14:imgLayer>
                </a14:imgProps>
              </a:ext>
              <a:ext uri="{28A0092B-C50C-407E-A947-70E740481C1C}">
                <a14:useLocalDpi xmlns:a14="http://schemas.microsoft.com/office/drawing/2010/main" val="0"/>
              </a:ext>
            </a:extLst>
          </a:blip>
          <a:srcRect t="53182"/>
          <a:stretch/>
        </p:blipFill>
        <p:spPr bwMode="auto">
          <a:xfrm>
            <a:off x="-18288" y="2228850"/>
            <a:ext cx="4577556" cy="321468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4486157" y="2550369"/>
            <a:ext cx="7872532" cy="2751522"/>
          </a:xfrm>
          <a:prstGeom prst="rect">
            <a:avLst/>
          </a:prstGeom>
        </p:spPr>
        <p:txBody>
          <a:bodyPr wrap="square">
            <a:spAutoFit/>
          </a:bodyPr>
          <a:lstStyle/>
          <a:p>
            <a:pPr marL="342900" marR="0" lvl="0" indent="-342900">
              <a:lnSpc>
                <a:spcPct val="120000"/>
              </a:lnSpc>
              <a:spcBef>
                <a:spcPts val="0"/>
              </a:spcBef>
              <a:spcAft>
                <a:spcPts val="0"/>
              </a:spcAft>
              <a:buFont typeface="+mj-lt"/>
              <a:buAutoNum type="alphaUcPeriod"/>
            </a:pPr>
            <a:r>
              <a:rPr lang="nl-NL" sz="3600" dirty="0" smtClean="0">
                <a:latin typeface="#9Slide03 SFU Futura_12" panose="020B0604020202020204" charset="0"/>
                <a:ea typeface="Times New Roman" panose="02020603050405020304" pitchFamily="18" charset="0"/>
                <a:cs typeface="Times New Roman" panose="02020603050405020304" pitchFamily="18" charset="0"/>
              </a:rPr>
              <a:t> sự </a:t>
            </a:r>
            <a:r>
              <a:rPr lang="nl-NL" sz="3600" dirty="0">
                <a:latin typeface="#9Slide03 SFU Futura_12" panose="020B0604020202020204" charset="0"/>
                <a:ea typeface="Times New Roman" panose="02020603050405020304" pitchFamily="18" charset="0"/>
                <a:cs typeface="Times New Roman" panose="02020603050405020304" pitchFamily="18" charset="0"/>
              </a:rPr>
              <a:t>phân bố các hệ thống sông </a:t>
            </a:r>
            <a:r>
              <a:rPr lang="nl-NL" sz="3600" dirty="0" smtClean="0">
                <a:latin typeface="#9Slide03 SFU Futura_12" panose="020B0604020202020204" charset="0"/>
                <a:ea typeface="Times New Roman" panose="02020603050405020304" pitchFamily="18" charset="0"/>
                <a:cs typeface="Times New Roman" panose="02020603050405020304" pitchFamily="18" charset="0"/>
              </a:rPr>
              <a:t>ngòi.</a:t>
            </a:r>
            <a:endParaRPr lang="en-US" sz="3600" dirty="0">
              <a:latin typeface="#9Slide03 SFU Futura_12" panose="020B0604020202020204" charset="0"/>
              <a:ea typeface="Times New Roman" panose="02020603050405020304" pitchFamily="18" charset="0"/>
            </a:endParaRPr>
          </a:p>
          <a:p>
            <a:pPr marL="342900" marR="0" lvl="0" indent="-342900">
              <a:lnSpc>
                <a:spcPct val="120000"/>
              </a:lnSpc>
              <a:spcBef>
                <a:spcPts val="0"/>
              </a:spcBef>
              <a:spcAft>
                <a:spcPts val="0"/>
              </a:spcAft>
              <a:buFont typeface="+mj-lt"/>
              <a:buAutoNum type="alphaUcPeriod"/>
            </a:pPr>
            <a:r>
              <a:rPr lang="nl-NL" sz="3600" dirty="0" smtClean="0">
                <a:latin typeface="#9Slide03 SFU Futura_12" panose="020B0604020202020204" charset="0"/>
                <a:ea typeface="Times New Roman" panose="02020603050405020304" pitchFamily="18" charset="0"/>
                <a:cs typeface="Times New Roman" panose="02020603050405020304" pitchFamily="18" charset="0"/>
              </a:rPr>
              <a:t> sự </a:t>
            </a:r>
            <a:r>
              <a:rPr lang="nl-NL" sz="3600" dirty="0">
                <a:latin typeface="#9Slide03 SFU Futura_12" panose="020B0604020202020204" charset="0"/>
                <a:ea typeface="Times New Roman" panose="02020603050405020304" pitchFamily="18" charset="0"/>
                <a:cs typeface="Times New Roman" panose="02020603050405020304" pitchFamily="18" charset="0"/>
              </a:rPr>
              <a:t>thay đổi các dạng địa </a:t>
            </a:r>
            <a:r>
              <a:rPr lang="nl-NL" sz="3600" dirty="0" smtClean="0">
                <a:latin typeface="#9Slide03 SFU Futura_12" panose="020B0604020202020204" charset="0"/>
                <a:ea typeface="Times New Roman" panose="02020603050405020304" pitchFamily="18" charset="0"/>
                <a:cs typeface="Times New Roman" panose="02020603050405020304" pitchFamily="18" charset="0"/>
              </a:rPr>
              <a:t>hình.</a:t>
            </a:r>
            <a:endParaRPr lang="en-US" sz="3600" dirty="0">
              <a:latin typeface="#9Slide03 SFU Futura_12" panose="020B0604020202020204" charset="0"/>
              <a:ea typeface="Times New Roman" panose="02020603050405020304" pitchFamily="18" charset="0"/>
            </a:endParaRPr>
          </a:p>
          <a:p>
            <a:pPr marL="342900" marR="0" lvl="0" indent="-342900">
              <a:lnSpc>
                <a:spcPct val="120000"/>
              </a:lnSpc>
              <a:spcBef>
                <a:spcPts val="0"/>
              </a:spcBef>
              <a:spcAft>
                <a:spcPts val="0"/>
              </a:spcAft>
              <a:buFont typeface="+mj-lt"/>
              <a:buAutoNum type="alphaUcPeriod"/>
            </a:pPr>
            <a:r>
              <a:rPr lang="nl-NL" sz="3600" dirty="0" smtClean="0">
                <a:latin typeface="#9Slide03 SFU Futura_12" panose="020B0604020202020204" charset="0"/>
                <a:ea typeface="Times New Roman" panose="02020603050405020304" pitchFamily="18" charset="0"/>
                <a:cs typeface="Times New Roman" panose="02020603050405020304" pitchFamily="18" charset="0"/>
              </a:rPr>
              <a:t> sự </a:t>
            </a:r>
            <a:r>
              <a:rPr lang="nl-NL" sz="3600" dirty="0">
                <a:latin typeface="#9Slide03 SFU Futura_12" panose="020B0604020202020204" charset="0"/>
                <a:ea typeface="Times New Roman" panose="02020603050405020304" pitchFamily="18" charset="0"/>
                <a:cs typeface="Times New Roman" panose="02020603050405020304" pitchFamily="18" charset="0"/>
              </a:rPr>
              <a:t>thay đổi nhiệt độ và lượng </a:t>
            </a:r>
            <a:r>
              <a:rPr lang="nl-NL" sz="3600" dirty="0" smtClean="0">
                <a:latin typeface="#9Slide03 SFU Futura_12" panose="020B0604020202020204" charset="0"/>
                <a:ea typeface="Times New Roman" panose="02020603050405020304" pitchFamily="18" charset="0"/>
                <a:cs typeface="Times New Roman" panose="02020603050405020304" pitchFamily="18" charset="0"/>
              </a:rPr>
              <a:t>mưa.</a:t>
            </a:r>
            <a:endParaRPr lang="en-US" sz="3600" dirty="0">
              <a:latin typeface="#9Slide03 SFU Futura_12" panose="020B0604020202020204" charset="0"/>
              <a:ea typeface="Times New Roman" panose="02020603050405020304" pitchFamily="18" charset="0"/>
            </a:endParaRPr>
          </a:p>
          <a:p>
            <a:pPr marL="342900" marR="0" lvl="0" indent="-342900">
              <a:lnSpc>
                <a:spcPct val="120000"/>
              </a:lnSpc>
              <a:spcBef>
                <a:spcPts val="0"/>
              </a:spcBef>
              <a:spcAft>
                <a:spcPts val="0"/>
              </a:spcAft>
              <a:buFont typeface="+mj-lt"/>
              <a:buAutoNum type="alphaUcPeriod"/>
            </a:pPr>
            <a:r>
              <a:rPr lang="nl-NL" sz="3600" dirty="0" smtClean="0">
                <a:latin typeface="#9Slide03 SFU Futura_12" panose="020B0604020202020204" charset="0"/>
                <a:ea typeface="Times New Roman" panose="02020603050405020304" pitchFamily="18" charset="0"/>
                <a:cs typeface="Times New Roman" panose="02020603050405020304" pitchFamily="18" charset="0"/>
              </a:rPr>
              <a:t> dòng </a:t>
            </a:r>
            <a:r>
              <a:rPr lang="nl-NL" sz="3600" dirty="0">
                <a:latin typeface="#9Slide03 SFU Futura_12" panose="020B0604020202020204" charset="0"/>
                <a:ea typeface="Times New Roman" panose="02020603050405020304" pitchFamily="18" charset="0"/>
                <a:cs typeface="Times New Roman" panose="02020603050405020304" pitchFamily="18" charset="0"/>
              </a:rPr>
              <a:t>biển nóng Bắc Đại Tây </a:t>
            </a:r>
            <a:r>
              <a:rPr lang="nl-NL" sz="3600" dirty="0" smtClean="0">
                <a:latin typeface="#9Slide03 SFU Futura_12" panose="020B0604020202020204" charset="0"/>
                <a:ea typeface="Times New Roman" panose="02020603050405020304" pitchFamily="18" charset="0"/>
                <a:cs typeface="Times New Roman" panose="02020603050405020304" pitchFamily="18" charset="0"/>
              </a:rPr>
              <a:t>Dương.</a:t>
            </a:r>
            <a:endParaRPr lang="en-US" sz="3600" dirty="0">
              <a:effectLst/>
              <a:latin typeface="#9Slide03 SFU Futura_12" panose="020B0604020202020204" charset="0"/>
              <a:ea typeface="Times New Roman" panose="02020603050405020304" pitchFamily="18" charset="0"/>
            </a:endParaRPr>
          </a:p>
        </p:txBody>
      </p:sp>
      <p:sp>
        <p:nvSpPr>
          <p:cNvPr id="10" name="Oval 9"/>
          <p:cNvSpPr/>
          <p:nvPr/>
        </p:nvSpPr>
        <p:spPr>
          <a:xfrm>
            <a:off x="4486157" y="3917319"/>
            <a:ext cx="613852" cy="637059"/>
          </a:xfrm>
          <a:prstGeom prst="ellipse">
            <a:avLst/>
          </a:prstGeom>
          <a:noFill/>
          <a:ln w="57150">
            <a:solidFill>
              <a:srgbClr val="145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8029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2FC2FE5C-24B3-4321-AB89-4B2BE15C5082}"/>
              </a:ext>
            </a:extLst>
          </p:cNvPr>
          <p:cNvGrpSpPr/>
          <p:nvPr/>
        </p:nvGrpSpPr>
        <p:grpSpPr>
          <a:xfrm>
            <a:off x="0" y="-21493"/>
            <a:ext cx="12192000" cy="1868634"/>
            <a:chOff x="3277297" y="-8306"/>
            <a:chExt cx="12010492" cy="1868634"/>
          </a:xfrm>
        </p:grpSpPr>
        <p:sp>
          <p:nvSpPr>
            <p:cNvPr id="7" name="Rectangle 6">
              <a:extLst>
                <a:ext uri="{FF2B5EF4-FFF2-40B4-BE49-F238E27FC236}">
                  <a16:creationId xmlns:a16="http://schemas.microsoft.com/office/drawing/2014/main" id="{81F2071E-DF8C-495C-8676-8F839E06F04F}"/>
                </a:ext>
              </a:extLst>
            </p:cNvPr>
            <p:cNvSpPr/>
            <p:nvPr/>
          </p:nvSpPr>
          <p:spPr>
            <a:xfrm>
              <a:off x="3277297" y="106002"/>
              <a:ext cx="12010492" cy="1754326"/>
            </a:xfrm>
            <a:prstGeom prst="rect">
              <a:avLst/>
            </a:prstGeom>
            <a:solidFill>
              <a:schemeClr val="accent5">
                <a:lumMod val="20000"/>
                <a:lumOff val="80000"/>
              </a:schemeClr>
            </a:solidFill>
          </p:spPr>
          <p:txBody>
            <a:bodyPr wrap="square" lIns="91440" tIns="45720" rIns="91440" bIns="45720">
              <a:spAutoFit/>
            </a:bodyPr>
            <a:lstStyle/>
            <a:p>
              <a:pPr algn="ct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6.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Đ</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ịa</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hình</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chiếm</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diện</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tích</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lớn</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nhất</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ở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phía</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Nam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châu</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Âu</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là</a:t>
              </a:r>
              <a:endParaRPr lang="en-US" sz="54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endParaRPr>
            </a:p>
          </p:txBody>
        </p:sp>
        <p:pic>
          <p:nvPicPr>
            <p:cNvPr id="13"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3277298" y="-8306"/>
              <a:ext cx="1182283" cy="1258925"/>
            </a:xfrm>
            <a:prstGeom prst="rect">
              <a:avLst/>
            </a:prstGeom>
            <a:noFill/>
            <a:extLst>
              <a:ext uri="{909E8E84-426E-40DD-AFC4-6F175D3DCCD1}">
                <a14:hiddenFill xmlns:a14="http://schemas.microsoft.com/office/drawing/2010/main">
                  <a:solidFill>
                    <a:srgbClr val="FFFFFF"/>
                  </a:solidFill>
                </a14:hiddenFill>
              </a:ext>
            </a:extLst>
          </p:spPr>
        </p:pic>
      </p:grpSp>
      <p:pic>
        <p:nvPicPr>
          <p:cNvPr id="4098" name="Picture 2" descr="American Travel Background Material, America, Blue, Freedom Background  Image for Free Download"/>
          <p:cNvPicPr>
            <a:picLocks noChangeAspect="1" noChangeArrowheads="1"/>
          </p:cNvPicPr>
          <p:nvPr/>
        </p:nvPicPr>
        <p:blipFill rotWithShape="1">
          <a:blip r:embed="rId4">
            <a:extLst>
              <a:ext uri="{28A0092B-C50C-407E-A947-70E740481C1C}">
                <a14:useLocalDpi xmlns:a14="http://schemas.microsoft.com/office/drawing/2010/main" val="0"/>
              </a:ext>
            </a:extLst>
          </a:blip>
          <a:srcRect t="53182"/>
          <a:stretch/>
        </p:blipFill>
        <p:spPr bwMode="auto">
          <a:xfrm>
            <a:off x="0" y="1961449"/>
            <a:ext cx="6768998" cy="475367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7143632" y="2864694"/>
            <a:ext cx="4300656" cy="3342453"/>
          </a:xfrm>
          <a:prstGeom prst="rect">
            <a:avLst/>
          </a:prstGeom>
        </p:spPr>
        <p:txBody>
          <a:bodyPr wrap="square">
            <a:spAutoFit/>
          </a:bodyPr>
          <a:lstStyle/>
          <a:p>
            <a:pPr marL="342900" marR="0" lvl="0" indent="-342900">
              <a:lnSpc>
                <a:spcPct val="120000"/>
              </a:lnSpc>
              <a:spcBef>
                <a:spcPts val="0"/>
              </a:spcBef>
              <a:spcAft>
                <a:spcPts val="0"/>
              </a:spcAft>
              <a:buFont typeface="+mj-lt"/>
              <a:buAutoNum type="alphaUcPeriod"/>
            </a:pPr>
            <a:r>
              <a:rPr lang="nl-NL" sz="4400" b="1" dirty="0" smtClean="0">
                <a:latin typeface="#9Slide03 SFU Futura_12" panose="020B0604020202020204" charset="0"/>
                <a:ea typeface="Times New Roman" panose="02020603050405020304" pitchFamily="18" charset="0"/>
                <a:cs typeface="Times New Roman" panose="02020603050405020304" pitchFamily="18" charset="0"/>
              </a:rPr>
              <a:t> núi trẻ.</a:t>
            </a:r>
            <a:endParaRPr lang="en-US" sz="4400" b="1" dirty="0">
              <a:latin typeface="#9Slide03 SFU Futura_12" panose="020B0604020202020204" charset="0"/>
              <a:ea typeface="Times New Roman" panose="02020603050405020304" pitchFamily="18" charset="0"/>
            </a:endParaRPr>
          </a:p>
          <a:p>
            <a:pPr marL="342900" marR="0" lvl="0" indent="-342900">
              <a:lnSpc>
                <a:spcPct val="120000"/>
              </a:lnSpc>
              <a:spcBef>
                <a:spcPts val="0"/>
              </a:spcBef>
              <a:spcAft>
                <a:spcPts val="0"/>
              </a:spcAft>
              <a:buFont typeface="+mj-lt"/>
              <a:buAutoNum type="alphaUcPeriod"/>
            </a:pPr>
            <a:r>
              <a:rPr lang="nl-NL" sz="4400" b="1" dirty="0" smtClean="0">
                <a:latin typeface="#9Slide03 SFU Futura_12" panose="020B0604020202020204" charset="0"/>
                <a:ea typeface="Times New Roman" panose="02020603050405020304" pitchFamily="18" charset="0"/>
                <a:cs typeface="Times New Roman" panose="02020603050405020304" pitchFamily="18" charset="0"/>
              </a:rPr>
              <a:t> núi thấp.</a:t>
            </a:r>
            <a:endParaRPr lang="en-US" sz="4400" b="1" dirty="0">
              <a:latin typeface="#9Slide03 SFU Futura_12" panose="020B0604020202020204" charset="0"/>
              <a:ea typeface="Times New Roman" panose="02020603050405020304" pitchFamily="18" charset="0"/>
            </a:endParaRPr>
          </a:p>
          <a:p>
            <a:pPr marL="342900" marR="0" lvl="0" indent="-342900">
              <a:lnSpc>
                <a:spcPct val="120000"/>
              </a:lnSpc>
              <a:spcBef>
                <a:spcPts val="0"/>
              </a:spcBef>
              <a:spcAft>
                <a:spcPts val="0"/>
              </a:spcAft>
              <a:buFont typeface="+mj-lt"/>
              <a:buAutoNum type="alphaUcPeriod"/>
            </a:pPr>
            <a:r>
              <a:rPr lang="nl-NL" sz="4400" b="1" dirty="0">
                <a:latin typeface="#9Slide03 SFU Futura_12" panose="020B0604020202020204" charset="0"/>
                <a:ea typeface="Times New Roman" panose="02020603050405020304" pitchFamily="18" charset="0"/>
                <a:cs typeface="Times New Roman" panose="02020603050405020304" pitchFamily="18" charset="0"/>
              </a:rPr>
              <a:t> </a:t>
            </a:r>
            <a:r>
              <a:rPr lang="nl-NL" sz="4400" b="1" dirty="0" smtClean="0">
                <a:latin typeface="#9Slide03 SFU Futura_12" panose="020B0604020202020204" charset="0"/>
                <a:ea typeface="Times New Roman" panose="02020603050405020304" pitchFamily="18" charset="0"/>
                <a:cs typeface="Times New Roman" panose="02020603050405020304" pitchFamily="18" charset="0"/>
              </a:rPr>
              <a:t>cao nguyên.</a:t>
            </a:r>
            <a:endParaRPr lang="en-US" sz="4400" b="1" dirty="0">
              <a:latin typeface="#9Slide03 SFU Futura_12" panose="020B0604020202020204" charset="0"/>
              <a:ea typeface="Times New Roman" panose="02020603050405020304" pitchFamily="18" charset="0"/>
            </a:endParaRPr>
          </a:p>
          <a:p>
            <a:pPr marL="342900" marR="0" lvl="0" indent="-342900">
              <a:lnSpc>
                <a:spcPct val="120000"/>
              </a:lnSpc>
              <a:spcBef>
                <a:spcPts val="0"/>
              </a:spcBef>
              <a:spcAft>
                <a:spcPts val="0"/>
              </a:spcAft>
              <a:buFont typeface="+mj-lt"/>
              <a:buAutoNum type="alphaUcPeriod"/>
            </a:pPr>
            <a:r>
              <a:rPr lang="nl-NL" sz="4400" b="1" dirty="0" smtClean="0">
                <a:latin typeface="#9Slide03 SFU Futura_12" panose="020B0604020202020204" charset="0"/>
                <a:ea typeface="Times New Roman" panose="02020603050405020304" pitchFamily="18" charset="0"/>
                <a:cs typeface="Times New Roman" panose="02020603050405020304" pitchFamily="18" charset="0"/>
              </a:rPr>
              <a:t> đồng bằng.</a:t>
            </a:r>
            <a:endParaRPr lang="en-US" sz="4400" b="1" dirty="0">
              <a:effectLst/>
              <a:latin typeface="#9Slide03 SFU Futura_12" panose="020B0604020202020204" charset="0"/>
              <a:ea typeface="Times New Roman" panose="02020603050405020304" pitchFamily="18" charset="0"/>
            </a:endParaRPr>
          </a:p>
        </p:txBody>
      </p:sp>
      <p:sp>
        <p:nvSpPr>
          <p:cNvPr id="10" name="Oval 9"/>
          <p:cNvSpPr/>
          <p:nvPr/>
        </p:nvSpPr>
        <p:spPr>
          <a:xfrm>
            <a:off x="7143632" y="2864694"/>
            <a:ext cx="743068" cy="797557"/>
          </a:xfrm>
          <a:prstGeom prst="ellipse">
            <a:avLst/>
          </a:prstGeom>
          <a:noFill/>
          <a:ln w="57150">
            <a:solidFill>
              <a:srgbClr val="145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43976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210794" y="2769605"/>
            <a:ext cx="3981206" cy="757130"/>
          </a:xfrm>
          <a:prstGeom prst="rect">
            <a:avLst/>
          </a:prstGeom>
        </p:spPr>
        <p:txBody>
          <a:bodyPr wrap="square">
            <a:spAutoFit/>
          </a:bodyPr>
          <a:lstStyle/>
          <a:p>
            <a:pPr algn="ctr">
              <a:lnSpc>
                <a:spcPct val="120000"/>
              </a:lnSpc>
            </a:pPr>
            <a:r>
              <a:rPr lang="en-US" sz="3600" b="1" dirty="0" err="1" smtClean="0">
                <a:solidFill>
                  <a:srgbClr val="2BCD15"/>
                </a:solidFill>
                <a:latin typeface="#9Slide03 SFU Futura_12" panose="020B0604020202020204" charset="0"/>
                <a:ea typeface="Tahoma" panose="020B0604030504040204" pitchFamily="34" charset="0"/>
                <a:cs typeface="Times New Roman" panose="02020603050405020304" pitchFamily="18" charset="0"/>
              </a:rPr>
              <a:t>Tháp</a:t>
            </a:r>
            <a:r>
              <a:rPr lang="en-US" sz="3600" b="1" dirty="0" smtClean="0">
                <a:solidFill>
                  <a:srgbClr val="2BCD15"/>
                </a:solidFill>
                <a:latin typeface="#9Slide03 SFU Futura_12" panose="020B0604020202020204" charset="0"/>
                <a:ea typeface="Tahoma" panose="020B0604030504040204" pitchFamily="34" charset="0"/>
                <a:cs typeface="Times New Roman" panose="02020603050405020304" pitchFamily="18" charset="0"/>
              </a:rPr>
              <a:t> </a:t>
            </a:r>
            <a:r>
              <a:rPr lang="en-US" sz="3600" b="1" dirty="0" err="1">
                <a:solidFill>
                  <a:srgbClr val="2BCD15"/>
                </a:solidFill>
                <a:latin typeface="#9Slide03 SFU Futura_12" panose="020B0604020202020204" charset="0"/>
                <a:ea typeface="Tahoma" panose="020B0604030504040204" pitchFamily="34" charset="0"/>
                <a:cs typeface="Times New Roman" panose="02020603050405020304" pitchFamily="18" charset="0"/>
              </a:rPr>
              <a:t>nghiêng</a:t>
            </a:r>
            <a:r>
              <a:rPr lang="en-US" sz="3600" b="1" dirty="0">
                <a:solidFill>
                  <a:srgbClr val="2BCD15"/>
                </a:solidFill>
                <a:latin typeface="#9Slide03 SFU Futura_12" panose="020B0604020202020204" charset="0"/>
                <a:ea typeface="Tahoma" panose="020B0604030504040204" pitchFamily="34" charset="0"/>
                <a:cs typeface="Times New Roman" panose="02020603050405020304" pitchFamily="18" charset="0"/>
              </a:rPr>
              <a:t> Pisa </a:t>
            </a:r>
            <a:endParaRPr lang="en-US" sz="3600" b="1" dirty="0">
              <a:solidFill>
                <a:srgbClr val="2BCD15"/>
              </a:solidFill>
              <a:effectLst/>
              <a:latin typeface="#9Slide03 SFU Futura_12" panose="020B0604020202020204" charset="0"/>
              <a:ea typeface="Tahoma" panose="020B0604030504040204" pitchFamily="34" charset="0"/>
              <a:cs typeface="Times New Roman" panose="02020603050405020304" pitchFamily="18" charset="0"/>
            </a:endParaRPr>
          </a:p>
        </p:txBody>
      </p:sp>
      <p:sp>
        <p:nvSpPr>
          <p:cNvPr id="4" name="Rectangle 3"/>
          <p:cNvSpPr/>
          <p:nvPr/>
        </p:nvSpPr>
        <p:spPr>
          <a:xfrm>
            <a:off x="8459145" y="3542280"/>
            <a:ext cx="3484503" cy="762260"/>
          </a:xfrm>
          <a:prstGeom prst="rect">
            <a:avLst/>
          </a:prstGeom>
        </p:spPr>
        <p:txBody>
          <a:bodyPr wrap="square">
            <a:spAutoFit/>
          </a:bodyPr>
          <a:lstStyle/>
          <a:p>
            <a:pPr algn="ctr">
              <a:lnSpc>
                <a:spcPct val="120000"/>
              </a:lnSpc>
            </a:pPr>
            <a:r>
              <a:rPr lang="en-US" sz="4000" b="1" dirty="0" smtClean="0">
                <a:solidFill>
                  <a:srgbClr val="0033CC"/>
                </a:solidFill>
                <a:latin typeface="#9Slide03 SFU Futura_12" panose="020B0604020202020204" charset="0"/>
                <a:ea typeface="Tahoma" panose="020B0604030504040204" pitchFamily="34" charset="0"/>
                <a:cs typeface="Times New Roman" panose="02020603050405020304" pitchFamily="18" charset="0"/>
              </a:rPr>
              <a:t>I-ta-li-a</a:t>
            </a:r>
            <a:endParaRPr lang="en-US" sz="4000" b="1" dirty="0">
              <a:solidFill>
                <a:srgbClr val="0033CC"/>
              </a:solidFill>
              <a:effectLst/>
              <a:latin typeface="#9Slide03 SFU Futura_12" panose="020B0604020202020204" charset="0"/>
              <a:ea typeface="Tahoma" panose="020B0604030504040204" pitchFamily="34" charset="0"/>
              <a:cs typeface="Times New Roman" panose="02020603050405020304" pitchFamily="18" charset="0"/>
            </a:endParaRPr>
          </a:p>
        </p:txBody>
      </p:sp>
      <p:sp>
        <p:nvSpPr>
          <p:cNvPr id="5" name="Rectangle: Rounded Corners 7">
            <a:extLst>
              <a:ext uri="{FF2B5EF4-FFF2-40B4-BE49-F238E27FC236}">
                <a16:creationId xmlns:a16="http://schemas.microsoft.com/office/drawing/2014/main" id="{D6CE6303-3C40-4361-9869-64BB994762E1}"/>
              </a:ext>
            </a:extLst>
          </p:cNvPr>
          <p:cNvSpPr/>
          <p:nvPr/>
        </p:nvSpPr>
        <p:spPr>
          <a:xfrm>
            <a:off x="0" y="97627"/>
            <a:ext cx="8511008" cy="1207900"/>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b="1" dirty="0" err="1" smtClean="0">
                <a:solidFill>
                  <a:srgbClr val="0033CC"/>
                </a:solidFill>
                <a:latin typeface="#9Slide05 Great Vibes" panose="02000507080000020002" pitchFamily="2" charset="0"/>
                <a:cs typeface="Arial" panose="020B0604020202020204" pitchFamily="34" charset="0"/>
              </a:rPr>
              <a:t>Nhanh</a:t>
            </a:r>
            <a:r>
              <a:rPr lang="en-US" sz="8000" b="1" dirty="0" smtClean="0">
                <a:solidFill>
                  <a:srgbClr val="0033CC"/>
                </a:solidFill>
                <a:latin typeface="#9Slide05 Great Vibes" panose="02000507080000020002" pitchFamily="2" charset="0"/>
                <a:cs typeface="Arial" panose="020B0604020202020204" pitchFamily="34" charset="0"/>
              </a:rPr>
              <a:t> </a:t>
            </a:r>
            <a:r>
              <a:rPr lang="en-US" sz="8000" b="1" dirty="0" err="1" smtClean="0">
                <a:solidFill>
                  <a:srgbClr val="0033CC"/>
                </a:solidFill>
                <a:latin typeface="#9Slide05 Great Vibes" panose="02000507080000020002" pitchFamily="2" charset="0"/>
                <a:cs typeface="Arial" panose="020B0604020202020204" pitchFamily="34" charset="0"/>
              </a:rPr>
              <a:t>mắt</a:t>
            </a:r>
            <a:r>
              <a:rPr lang="en-US" sz="8000" b="1" dirty="0" smtClean="0">
                <a:solidFill>
                  <a:srgbClr val="0033CC"/>
                </a:solidFill>
                <a:latin typeface="#9Slide05 Great Vibes" panose="02000507080000020002" pitchFamily="2" charset="0"/>
                <a:cs typeface="Arial" panose="020B0604020202020204" pitchFamily="34" charset="0"/>
              </a:rPr>
              <a:t>–</a:t>
            </a:r>
            <a:r>
              <a:rPr lang="en-US" sz="8000" b="1" dirty="0" err="1" smtClean="0">
                <a:solidFill>
                  <a:srgbClr val="0033CC"/>
                </a:solidFill>
                <a:latin typeface="#9Slide05 Great Vibes" panose="02000507080000020002" pitchFamily="2" charset="0"/>
                <a:cs typeface="Arial" panose="020B0604020202020204" pitchFamily="34" charset="0"/>
              </a:rPr>
              <a:t>Đoán</a:t>
            </a:r>
            <a:r>
              <a:rPr lang="en-US" sz="8000" b="1" dirty="0" smtClean="0">
                <a:solidFill>
                  <a:srgbClr val="0033CC"/>
                </a:solidFill>
                <a:latin typeface="#9Slide05 Great Vibes" panose="02000507080000020002" pitchFamily="2" charset="0"/>
                <a:cs typeface="Arial" panose="020B0604020202020204" pitchFamily="34" charset="0"/>
              </a:rPr>
              <a:t> </a:t>
            </a:r>
            <a:r>
              <a:rPr lang="en-US" sz="8000" b="1" dirty="0" err="1" smtClean="0">
                <a:solidFill>
                  <a:srgbClr val="0033CC"/>
                </a:solidFill>
                <a:latin typeface="#9Slide05 Great Vibes" panose="02000507080000020002" pitchFamily="2" charset="0"/>
                <a:cs typeface="Arial" panose="020B0604020202020204" pitchFamily="34" charset="0"/>
              </a:rPr>
              <a:t>hình</a:t>
            </a:r>
            <a:endParaRPr lang="en-US" sz="8000" b="1" dirty="0">
              <a:solidFill>
                <a:srgbClr val="0033CC"/>
              </a:solidFill>
              <a:latin typeface="#9Slide05 Great Vibes" panose="02000507080000020002" pitchFamily="2" charset="0"/>
              <a:cs typeface="Arial" panose="020B0604020202020204" pitchFamily="34" charset="0"/>
            </a:endParaRPr>
          </a:p>
        </p:txBody>
      </p:sp>
      <p:grpSp>
        <p:nvGrpSpPr>
          <p:cNvPr id="6" name="Group 5"/>
          <p:cNvGrpSpPr/>
          <p:nvPr/>
        </p:nvGrpSpPr>
        <p:grpSpPr>
          <a:xfrm>
            <a:off x="8745596" y="97627"/>
            <a:ext cx="3027304" cy="2115541"/>
            <a:chOff x="6857346" y="857587"/>
            <a:chExt cx="4331139" cy="2454312"/>
          </a:xfrm>
        </p:grpSpPr>
        <p:pic>
          <p:nvPicPr>
            <p:cNvPr id="7" name="Picture 6"/>
            <p:cNvPicPr>
              <a:picLocks noChangeAspect="1"/>
            </p:cNvPicPr>
            <p:nvPr/>
          </p:nvPicPr>
          <p:blipFill>
            <a:blip r:embed="rId2"/>
            <a:stretch>
              <a:fillRect/>
            </a:stretch>
          </p:blipFill>
          <p:spPr>
            <a:xfrm>
              <a:off x="6857346" y="857587"/>
              <a:ext cx="4331139" cy="2454312"/>
            </a:xfrm>
            <a:prstGeom prst="rect">
              <a:avLst/>
            </a:prstGeom>
          </p:spPr>
        </p:pic>
        <p:pic>
          <p:nvPicPr>
            <p:cNvPr id="8" name="Picture 2" descr="Galeria - ícones de natureza grátis">
              <a:extLst>
                <a:ext uri="{FF2B5EF4-FFF2-40B4-BE49-F238E27FC236}">
                  <a16:creationId xmlns:a16="http://schemas.microsoft.com/office/drawing/2014/main" id="{D788C6DA-1120-4008-9FA8-DA4CC712E4FF}"/>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rot="20368131">
              <a:off x="8471485" y="1462352"/>
              <a:ext cx="2349607" cy="1773396"/>
            </a:xfrm>
            <a:prstGeom prst="rect">
              <a:avLst/>
            </a:prstGeom>
            <a:noFill/>
            <a:extLst>
              <a:ext uri="{909E8E84-426E-40DD-AFC4-6F175D3DCCD1}">
                <a14:hiddenFill xmlns:a14="http://schemas.microsoft.com/office/drawing/2010/main">
                  <a:solidFill>
                    <a:srgbClr val="FFFFFF"/>
                  </a:solidFill>
                </a14:hiddenFill>
              </a:ext>
            </a:extLst>
          </p:spPr>
        </p:pic>
      </p:grpSp>
      <p:pic>
        <p:nvPicPr>
          <p:cNvPr id="9" name="Picture 4" descr="Thinking Person PNG Image &amp;amp; PSD File Free Download - Lovepik | 401333021"/>
          <p:cNvPicPr>
            <a:picLocks noChangeAspect="1" noChangeArrowheads="1"/>
          </p:cNvPicPr>
          <p:nvPr/>
        </p:nvPicPr>
        <p:blipFill rotWithShape="1">
          <a:blip r:embed="rId4" cstate="hqprint">
            <a:extLst>
              <a:ext uri="{BEBA8EAE-BF5A-486C-A8C5-ECC9F3942E4B}">
                <a14:imgProps xmlns:a14="http://schemas.microsoft.com/office/drawing/2010/main">
                  <a14:imgLayer r:embed="rId5">
                    <a14:imgEffect>
                      <a14:backgroundRemoval t="10000" b="90000" l="10000" r="90000">
                        <a14:foregroundMark x1="79070" y1="26163" x2="79070" y2="26163"/>
                        <a14:foregroundMark x1="76395" y1="36628" x2="76395" y2="36628"/>
                        <a14:foregroundMark x1="75930" y1="32791" x2="75930" y2="32791"/>
                        <a14:foregroundMark x1="76744" y1="31628" x2="76977" y2="30930"/>
                        <a14:foregroundMark x1="76977" y1="30930" x2="77093" y2="30349"/>
                        <a14:foregroundMark x1="73605" y1="25814" x2="73605" y2="25814"/>
                        <a14:foregroundMark x1="75349" y1="24651" x2="75349" y2="24651"/>
                        <a14:foregroundMark x1="66628" y1="18023" x2="66628" y2="18023"/>
                        <a14:foregroundMark x1="64767" y1="15349" x2="64767" y2="15349"/>
                        <a14:foregroundMark x1="22209" y1="28953" x2="22209" y2="28953"/>
                        <a14:foregroundMark x1="22326" y1="24070" x2="22326" y2="24070"/>
                      </a14:backgroundRemoval>
                    </a14:imgEffect>
                  </a14:imgLayer>
                </a14:imgProps>
              </a:ext>
              <a:ext uri="{28A0092B-C50C-407E-A947-70E740481C1C}">
                <a14:useLocalDpi xmlns:a14="http://schemas.microsoft.com/office/drawing/2010/main" val="0"/>
              </a:ext>
            </a:extLst>
          </a:blip>
          <a:srcRect l="15020" t="4831" r="16684" b="10969"/>
          <a:stretch/>
        </p:blipFill>
        <p:spPr bwMode="auto">
          <a:xfrm>
            <a:off x="9657921" y="4855847"/>
            <a:ext cx="1623969" cy="2002153"/>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Bí ẩn giúp tháp nghiêng Pisa không đổ suốt 800 năm"/>
          <p:cNvPicPr>
            <a:picLocks noChangeAspect="1" noChangeArrowheads="1"/>
          </p:cNvPicPr>
          <p:nvPr/>
        </p:nvPicPr>
        <p:blipFill rotWithShape="1">
          <a:blip r:embed="rId6">
            <a:extLst>
              <a:ext uri="{28A0092B-C50C-407E-A947-70E740481C1C}">
                <a14:useLocalDpi xmlns:a14="http://schemas.microsoft.com/office/drawing/2010/main" val="0"/>
              </a:ext>
            </a:extLst>
          </a:blip>
          <a:srcRect r="22585"/>
          <a:stretch/>
        </p:blipFill>
        <p:spPr bwMode="auto">
          <a:xfrm>
            <a:off x="330112" y="1305527"/>
            <a:ext cx="7424519" cy="5394706"/>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p:spPr>
      </p:pic>
    </p:spTree>
    <p:extLst>
      <p:ext uri="{BB962C8B-B14F-4D97-AF65-F5344CB8AC3E}">
        <p14:creationId xmlns:p14="http://schemas.microsoft.com/office/powerpoint/2010/main" val="536163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2FC2FE5C-24B3-4321-AB89-4B2BE15C5082}"/>
              </a:ext>
            </a:extLst>
          </p:cNvPr>
          <p:cNvGrpSpPr/>
          <p:nvPr/>
        </p:nvGrpSpPr>
        <p:grpSpPr>
          <a:xfrm>
            <a:off x="0" y="-21493"/>
            <a:ext cx="12192000" cy="1258925"/>
            <a:chOff x="3277297" y="-8306"/>
            <a:chExt cx="12010492" cy="1258925"/>
          </a:xfrm>
        </p:grpSpPr>
        <p:sp>
          <p:nvSpPr>
            <p:cNvPr id="7" name="Rectangle 6">
              <a:extLst>
                <a:ext uri="{FF2B5EF4-FFF2-40B4-BE49-F238E27FC236}">
                  <a16:creationId xmlns:a16="http://schemas.microsoft.com/office/drawing/2014/main" id="{81F2071E-DF8C-495C-8676-8F839E06F04F}"/>
                </a:ext>
              </a:extLst>
            </p:cNvPr>
            <p:cNvSpPr/>
            <p:nvPr/>
          </p:nvSpPr>
          <p:spPr>
            <a:xfrm>
              <a:off x="3277297" y="106002"/>
              <a:ext cx="12010492" cy="923330"/>
            </a:xfrm>
            <a:prstGeom prst="rect">
              <a:avLst/>
            </a:prstGeom>
            <a:solidFill>
              <a:schemeClr val="accent5">
                <a:lumMod val="20000"/>
                <a:lumOff val="80000"/>
              </a:schemeClr>
            </a:solidFill>
          </p:spPr>
          <p:txBody>
            <a:bodyPr wrap="square" lIns="91440" tIns="45720" rIns="91440" bIns="45720">
              <a:spAutoFit/>
            </a:bodyPr>
            <a:lstStyle/>
            <a:p>
              <a:pPr algn="ct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7.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Dãy</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núi</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nào</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sau</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đây</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là</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núi</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già</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a:t>
              </a:r>
              <a:endParaRPr lang="en-US" sz="54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endParaRPr>
            </a:p>
          </p:txBody>
        </p:sp>
        <p:pic>
          <p:nvPicPr>
            <p:cNvPr id="13"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3277298" y="-8306"/>
              <a:ext cx="1182283" cy="1258925"/>
            </a:xfrm>
            <a:prstGeom prst="rect">
              <a:avLst/>
            </a:prstGeom>
            <a:noFill/>
            <a:extLst>
              <a:ext uri="{909E8E84-426E-40DD-AFC4-6F175D3DCCD1}">
                <a14:hiddenFill xmlns:a14="http://schemas.microsoft.com/office/drawing/2010/main">
                  <a:solidFill>
                    <a:srgbClr val="FFFFFF"/>
                  </a:solidFill>
                </a14:hiddenFill>
              </a:ext>
            </a:extLst>
          </p:spPr>
        </p:pic>
      </p:grpSp>
      <p:pic>
        <p:nvPicPr>
          <p:cNvPr id="4098" name="Picture 2" descr="American Travel Background Material, America, Blue, Freedom Background  Image for Free Download"/>
          <p:cNvPicPr>
            <a:picLocks noChangeAspect="1" noChangeArrowheads="1"/>
          </p:cNvPicPr>
          <p:nvPr/>
        </p:nvPicPr>
        <p:blipFill rotWithShape="1">
          <a:blip r:embed="rId4">
            <a:extLst>
              <a:ext uri="{28A0092B-C50C-407E-A947-70E740481C1C}">
                <a14:useLocalDpi xmlns:a14="http://schemas.microsoft.com/office/drawing/2010/main" val="0"/>
              </a:ext>
            </a:extLst>
          </a:blip>
          <a:srcRect t="53182"/>
          <a:stretch/>
        </p:blipFill>
        <p:spPr bwMode="auto">
          <a:xfrm>
            <a:off x="0" y="2105893"/>
            <a:ext cx="5710589" cy="401038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6343532" y="2275592"/>
            <a:ext cx="5372218" cy="3637919"/>
          </a:xfrm>
          <a:prstGeom prst="rect">
            <a:avLst/>
          </a:prstGeom>
        </p:spPr>
        <p:txBody>
          <a:bodyPr wrap="square">
            <a:spAutoFit/>
          </a:bodyPr>
          <a:lstStyle/>
          <a:p>
            <a:pPr marL="342900" marR="0" lvl="0" indent="-342900">
              <a:lnSpc>
                <a:spcPct val="120000"/>
              </a:lnSpc>
              <a:spcBef>
                <a:spcPts val="0"/>
              </a:spcBef>
              <a:spcAft>
                <a:spcPts val="0"/>
              </a:spcAft>
              <a:buFont typeface="+mj-lt"/>
              <a:buAutoNum type="alphaUcPeriod"/>
            </a:pPr>
            <a:r>
              <a:rPr lang="nl-NL" sz="4800" b="1" dirty="0" smtClean="0">
                <a:latin typeface="#9Slide03 SFU Futura_12" panose="020B0604020202020204" charset="0"/>
                <a:ea typeface="Times New Roman" panose="02020603050405020304" pitchFamily="18" charset="0"/>
                <a:cs typeface="Times New Roman" panose="02020603050405020304" pitchFamily="18" charset="0"/>
              </a:rPr>
              <a:t> An-pơ.</a:t>
            </a:r>
            <a:endParaRPr lang="en-US" sz="4800" b="1" dirty="0">
              <a:latin typeface="#9Slide03 SFU Futura_12" panose="020B0604020202020204" charset="0"/>
              <a:ea typeface="Times New Roman" panose="02020603050405020304" pitchFamily="18" charset="0"/>
            </a:endParaRPr>
          </a:p>
          <a:p>
            <a:pPr marL="342900" marR="0" lvl="0" indent="-342900">
              <a:lnSpc>
                <a:spcPct val="120000"/>
              </a:lnSpc>
              <a:spcBef>
                <a:spcPts val="0"/>
              </a:spcBef>
              <a:spcAft>
                <a:spcPts val="0"/>
              </a:spcAft>
              <a:buFont typeface="+mj-lt"/>
              <a:buAutoNum type="alphaUcPeriod"/>
            </a:pPr>
            <a:r>
              <a:rPr lang="nl-NL" sz="4800" b="1" dirty="0" smtClean="0">
                <a:latin typeface="#9Slide03 SFU Futura_12" panose="020B0604020202020204" charset="0"/>
                <a:ea typeface="Times New Roman" panose="02020603050405020304" pitchFamily="18" charset="0"/>
                <a:cs typeface="Times New Roman" panose="02020603050405020304" pitchFamily="18" charset="0"/>
              </a:rPr>
              <a:t> Xcan-đi-na-vi.</a:t>
            </a:r>
            <a:endParaRPr lang="en-US" sz="4800" b="1" dirty="0">
              <a:latin typeface="#9Slide03 SFU Futura_12" panose="020B0604020202020204" charset="0"/>
              <a:ea typeface="Times New Roman" panose="02020603050405020304" pitchFamily="18" charset="0"/>
            </a:endParaRPr>
          </a:p>
          <a:p>
            <a:pPr marL="342900" marR="0" lvl="0" indent="-342900">
              <a:lnSpc>
                <a:spcPct val="120000"/>
              </a:lnSpc>
              <a:spcBef>
                <a:spcPts val="0"/>
              </a:spcBef>
              <a:spcAft>
                <a:spcPts val="0"/>
              </a:spcAft>
              <a:buFont typeface="+mj-lt"/>
              <a:buAutoNum type="alphaUcPeriod"/>
            </a:pPr>
            <a:r>
              <a:rPr lang="nl-NL" sz="4800" b="1" dirty="0" smtClean="0">
                <a:latin typeface="#9Slide03 SFU Futura_12" panose="020B0604020202020204" charset="0"/>
                <a:ea typeface="Times New Roman" panose="02020603050405020304" pitchFamily="18" charset="0"/>
                <a:cs typeface="Times New Roman" panose="02020603050405020304" pitchFamily="18" charset="0"/>
              </a:rPr>
              <a:t> Ban - căng.</a:t>
            </a:r>
            <a:endParaRPr lang="en-US" sz="4800" b="1" dirty="0">
              <a:latin typeface="#9Slide03 SFU Futura_12" panose="020B0604020202020204" charset="0"/>
              <a:ea typeface="Times New Roman" panose="02020603050405020304" pitchFamily="18" charset="0"/>
            </a:endParaRPr>
          </a:p>
          <a:p>
            <a:pPr marL="342900" marR="0" lvl="0" indent="-342900">
              <a:lnSpc>
                <a:spcPct val="120000"/>
              </a:lnSpc>
              <a:spcBef>
                <a:spcPts val="0"/>
              </a:spcBef>
              <a:spcAft>
                <a:spcPts val="0"/>
              </a:spcAft>
              <a:buFont typeface="+mj-lt"/>
              <a:buAutoNum type="alphaUcPeriod"/>
            </a:pPr>
            <a:r>
              <a:rPr lang="nl-NL" sz="4800" b="1" dirty="0" smtClean="0">
                <a:latin typeface="#9Slide03 SFU Futura_12" panose="020B0604020202020204" charset="0"/>
                <a:ea typeface="Times New Roman" panose="02020603050405020304" pitchFamily="18" charset="0"/>
                <a:cs typeface="Times New Roman" panose="02020603050405020304" pitchFamily="18" charset="0"/>
              </a:rPr>
              <a:t> Các-pát.</a:t>
            </a:r>
            <a:endParaRPr lang="en-US" sz="3600" b="1" dirty="0">
              <a:effectLst/>
              <a:latin typeface="#9Slide03 SFU Futura_12" panose="020B0604020202020204" charset="0"/>
              <a:ea typeface="Times New Roman" panose="02020603050405020304" pitchFamily="18" charset="0"/>
            </a:endParaRPr>
          </a:p>
        </p:txBody>
      </p:sp>
      <p:sp>
        <p:nvSpPr>
          <p:cNvPr id="10" name="Oval 9"/>
          <p:cNvSpPr/>
          <p:nvPr/>
        </p:nvSpPr>
        <p:spPr>
          <a:xfrm>
            <a:off x="6195894" y="3186114"/>
            <a:ext cx="842334" cy="768190"/>
          </a:xfrm>
          <a:prstGeom prst="ellipse">
            <a:avLst/>
          </a:prstGeom>
          <a:noFill/>
          <a:ln w="57150">
            <a:solidFill>
              <a:srgbClr val="145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73617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2FC2FE5C-24B3-4321-AB89-4B2BE15C5082}"/>
              </a:ext>
            </a:extLst>
          </p:cNvPr>
          <p:cNvGrpSpPr/>
          <p:nvPr/>
        </p:nvGrpSpPr>
        <p:grpSpPr>
          <a:xfrm>
            <a:off x="0" y="-21493"/>
            <a:ext cx="12192000" cy="1868634"/>
            <a:chOff x="3277297" y="-8306"/>
            <a:chExt cx="12010492" cy="1868634"/>
          </a:xfrm>
        </p:grpSpPr>
        <p:sp>
          <p:nvSpPr>
            <p:cNvPr id="7" name="Rectangle 6">
              <a:extLst>
                <a:ext uri="{FF2B5EF4-FFF2-40B4-BE49-F238E27FC236}">
                  <a16:creationId xmlns:a16="http://schemas.microsoft.com/office/drawing/2014/main" id="{81F2071E-DF8C-495C-8676-8F839E06F04F}"/>
                </a:ext>
              </a:extLst>
            </p:cNvPr>
            <p:cNvSpPr/>
            <p:nvPr/>
          </p:nvSpPr>
          <p:spPr>
            <a:xfrm>
              <a:off x="3277297" y="106002"/>
              <a:ext cx="12010492" cy="1754326"/>
            </a:xfrm>
            <a:prstGeom prst="rect">
              <a:avLst/>
            </a:prstGeom>
            <a:solidFill>
              <a:schemeClr val="accent5">
                <a:lumMod val="20000"/>
                <a:lumOff val="80000"/>
              </a:schemeClr>
            </a:solidFill>
          </p:spPr>
          <p:txBody>
            <a:bodyPr wrap="square" lIns="91440" tIns="45720" rIns="91440" bIns="45720">
              <a:spAutoFit/>
            </a:bodyPr>
            <a:lstStyle/>
            <a:p>
              <a:pPr algn="ct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8.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Châu</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Âu</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nằm</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ở </a:t>
              </a:r>
              <a:r>
                <a:rPr lang="en-US" sz="5400" b="1" dirty="0" err="1">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k</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hoảng</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giữa</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các</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vĩ</a:t>
              </a:r>
              <a:r>
                <a:rPr lang="en-U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a:t>
              </a:r>
              <a:r>
                <a:rPr lang="en-US" sz="5400" b="1" dirty="0" err="1"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tuyến</a:t>
              </a:r>
              <a:endParaRPr lang="en-US" sz="54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endParaRPr>
            </a:p>
          </p:txBody>
        </p:sp>
        <p:pic>
          <p:nvPicPr>
            <p:cNvPr id="13"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3277298" y="-8306"/>
              <a:ext cx="1182283" cy="1258925"/>
            </a:xfrm>
            <a:prstGeom prst="rect">
              <a:avLst/>
            </a:prstGeom>
            <a:noFill/>
            <a:extLst>
              <a:ext uri="{909E8E84-426E-40DD-AFC4-6F175D3DCCD1}">
                <a14:hiddenFill xmlns:a14="http://schemas.microsoft.com/office/drawing/2010/main">
                  <a:solidFill>
                    <a:srgbClr val="FFFFFF"/>
                  </a:solidFill>
                </a14:hiddenFill>
              </a:ext>
            </a:extLst>
          </p:spPr>
        </p:pic>
      </p:grpSp>
      <p:pic>
        <p:nvPicPr>
          <p:cNvPr id="4098" name="Picture 2" descr="American Travel Background Material, America, Blue, Freedom Background  Image for Free Download"/>
          <p:cNvPicPr>
            <a:picLocks noChangeAspect="1" noChangeArrowheads="1"/>
          </p:cNvPicPr>
          <p:nvPr/>
        </p:nvPicPr>
        <p:blipFill rotWithShape="1">
          <a:blip r:embed="rId4">
            <a:extLst>
              <a:ext uri="{28A0092B-C50C-407E-A947-70E740481C1C}">
                <a14:useLocalDpi xmlns:a14="http://schemas.microsoft.com/office/drawing/2010/main" val="0"/>
              </a:ext>
            </a:extLst>
          </a:blip>
          <a:srcRect t="53182"/>
          <a:stretch/>
        </p:blipFill>
        <p:spPr bwMode="auto">
          <a:xfrm>
            <a:off x="191428" y="2376128"/>
            <a:ext cx="6076793" cy="426756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6686550" y="2864694"/>
            <a:ext cx="4757738" cy="3342453"/>
          </a:xfrm>
          <a:prstGeom prst="rect">
            <a:avLst/>
          </a:prstGeom>
        </p:spPr>
        <p:txBody>
          <a:bodyPr wrap="square">
            <a:spAutoFit/>
          </a:bodyPr>
          <a:lstStyle/>
          <a:p>
            <a:pPr marL="342900" indent="-342900">
              <a:lnSpc>
                <a:spcPct val="120000"/>
              </a:lnSpc>
              <a:buFont typeface="+mj-lt"/>
              <a:buAutoNum type="alphaUcPeriod"/>
            </a:pPr>
            <a:r>
              <a:rPr lang="nl-NL" sz="4400" b="1" dirty="0" smtClean="0">
                <a:latin typeface="#9Slide03 SFU Futura_12" panose="020B0604020202020204" charset="0"/>
                <a:ea typeface="Times New Roman" panose="02020603050405020304" pitchFamily="18" charset="0"/>
                <a:cs typeface="Times New Roman" panose="02020603050405020304" pitchFamily="18" charset="0"/>
              </a:rPr>
              <a:t> 6</a:t>
            </a:r>
            <a:r>
              <a:rPr lang="nl-NL" sz="4400" b="1" baseline="30000" dirty="0" smtClean="0">
                <a:latin typeface="#9Slide03 SFU Futura_12" panose="020B0604020202020204" charset="0"/>
                <a:ea typeface="Times New Roman" panose="02020603050405020304" pitchFamily="18" charset="0"/>
                <a:cs typeface="Times New Roman" panose="02020603050405020304" pitchFamily="18" charset="0"/>
              </a:rPr>
              <a:t>0</a:t>
            </a:r>
            <a:r>
              <a:rPr lang="nl-NL" sz="4400" b="1" dirty="0" smtClean="0">
                <a:latin typeface="#9Slide03 SFU Futura_12" panose="020B0604020202020204" charset="0"/>
                <a:ea typeface="Times New Roman" panose="02020603050405020304" pitchFamily="18" charset="0"/>
                <a:cs typeface="Times New Roman" panose="02020603050405020304" pitchFamily="18" charset="0"/>
              </a:rPr>
              <a:t>B </a:t>
            </a:r>
            <a:r>
              <a:rPr lang="nl-NL" sz="4400" b="1" dirty="0">
                <a:latin typeface="#9Slide03 SFU Futura_12" panose="020B0604020202020204" charset="0"/>
                <a:ea typeface="Times New Roman" panose="02020603050405020304" pitchFamily="18" charset="0"/>
                <a:cs typeface="Times New Roman" panose="02020603050405020304" pitchFamily="18" charset="0"/>
              </a:rPr>
              <a:t>và </a:t>
            </a:r>
            <a:r>
              <a:rPr lang="nl-NL" sz="4400" b="1" dirty="0" smtClean="0">
                <a:latin typeface="#9Slide03 SFU Futura_12" panose="020B0604020202020204" charset="0"/>
                <a:ea typeface="Times New Roman" panose="02020603050405020304" pitchFamily="18" charset="0"/>
                <a:cs typeface="Times New Roman" panose="02020603050405020304" pitchFamily="18" charset="0"/>
              </a:rPr>
              <a:t>23</a:t>
            </a:r>
            <a:r>
              <a:rPr lang="nl-NL" sz="4400" b="1" baseline="30000" dirty="0" smtClean="0">
                <a:latin typeface="#9Slide03 SFU Futura_12" panose="020B0604020202020204" charset="0"/>
                <a:ea typeface="Times New Roman" panose="02020603050405020304" pitchFamily="18" charset="0"/>
                <a:cs typeface="Times New Roman" panose="02020603050405020304" pitchFamily="18" charset="0"/>
              </a:rPr>
              <a:t>0</a:t>
            </a:r>
            <a:r>
              <a:rPr lang="nl-NL" sz="4400" b="1" dirty="0" smtClean="0">
                <a:latin typeface="#9Slide03 SFU Futura_12" panose="020B0604020202020204" charset="0"/>
                <a:ea typeface="Times New Roman" panose="02020603050405020304" pitchFamily="18" charset="0"/>
                <a:cs typeface="Times New Roman" panose="02020603050405020304" pitchFamily="18" charset="0"/>
              </a:rPr>
              <a:t>B.</a:t>
            </a:r>
            <a:endParaRPr lang="en-US" sz="4400" b="1" dirty="0">
              <a:latin typeface="#9Slide03 SFU Futura_12" panose="020B0604020202020204" charset="0"/>
              <a:ea typeface="Times New Roman" panose="02020603050405020304" pitchFamily="18" charset="0"/>
            </a:endParaRPr>
          </a:p>
          <a:p>
            <a:pPr marL="342900" marR="0" lvl="0" indent="-342900">
              <a:lnSpc>
                <a:spcPct val="120000"/>
              </a:lnSpc>
              <a:spcBef>
                <a:spcPts val="0"/>
              </a:spcBef>
              <a:spcAft>
                <a:spcPts val="0"/>
              </a:spcAft>
              <a:buFont typeface="+mj-lt"/>
              <a:buAutoNum type="alphaUcPeriod"/>
            </a:pPr>
            <a:r>
              <a:rPr lang="nl-NL" sz="4400" b="1" dirty="0" smtClean="0">
                <a:latin typeface="#9Slide03 SFU Futura_12" panose="020B0604020202020204" charset="0"/>
                <a:ea typeface="Times New Roman" panose="02020603050405020304" pitchFamily="18" charset="0"/>
                <a:cs typeface="Times New Roman" panose="02020603050405020304" pitchFamily="18" charset="0"/>
              </a:rPr>
              <a:t> 36</a:t>
            </a:r>
            <a:r>
              <a:rPr lang="nl-NL" sz="4400" b="1" baseline="30000" dirty="0" smtClean="0">
                <a:latin typeface="#9Slide03 SFU Futura_12" panose="020B0604020202020204" charset="0"/>
                <a:ea typeface="Times New Roman" panose="02020603050405020304" pitchFamily="18" charset="0"/>
                <a:cs typeface="Times New Roman" panose="02020603050405020304" pitchFamily="18" charset="0"/>
              </a:rPr>
              <a:t>0</a:t>
            </a:r>
            <a:r>
              <a:rPr lang="nl-NL" sz="4400" b="1" dirty="0" smtClean="0">
                <a:latin typeface="#9Slide03 SFU Futura_12" panose="020B0604020202020204" charset="0"/>
                <a:ea typeface="Times New Roman" panose="02020603050405020304" pitchFamily="18" charset="0"/>
                <a:cs typeface="Times New Roman" panose="02020603050405020304" pitchFamily="18" charset="0"/>
              </a:rPr>
              <a:t>B và 71</a:t>
            </a:r>
            <a:r>
              <a:rPr lang="nl-NL" sz="4400" b="1" baseline="30000" dirty="0" smtClean="0">
                <a:latin typeface="#9Slide03 SFU Futura_12" panose="020B0604020202020204" charset="0"/>
                <a:ea typeface="Times New Roman" panose="02020603050405020304" pitchFamily="18" charset="0"/>
                <a:cs typeface="Times New Roman" panose="02020603050405020304" pitchFamily="18" charset="0"/>
              </a:rPr>
              <a:t>0</a:t>
            </a:r>
            <a:r>
              <a:rPr lang="nl-NL" sz="4400" b="1" dirty="0" smtClean="0">
                <a:latin typeface="#9Slide03 SFU Futura_12" panose="020B0604020202020204" charset="0"/>
                <a:ea typeface="Times New Roman" panose="02020603050405020304" pitchFamily="18" charset="0"/>
                <a:cs typeface="Times New Roman" panose="02020603050405020304" pitchFamily="18" charset="0"/>
              </a:rPr>
              <a:t>B.</a:t>
            </a:r>
            <a:endParaRPr lang="en-US" sz="4400" b="1" dirty="0">
              <a:latin typeface="#9Slide03 SFU Futura_12" panose="020B0604020202020204" charset="0"/>
              <a:ea typeface="Times New Roman" panose="02020603050405020304" pitchFamily="18" charset="0"/>
            </a:endParaRPr>
          </a:p>
          <a:p>
            <a:pPr marL="342900" marR="0" lvl="0" indent="-342900">
              <a:lnSpc>
                <a:spcPct val="120000"/>
              </a:lnSpc>
              <a:spcBef>
                <a:spcPts val="0"/>
              </a:spcBef>
              <a:spcAft>
                <a:spcPts val="0"/>
              </a:spcAft>
              <a:buFont typeface="+mj-lt"/>
              <a:buAutoNum type="alphaUcPeriod"/>
            </a:pPr>
            <a:r>
              <a:rPr lang="nl-NL" sz="4400" b="1" dirty="0">
                <a:latin typeface="#9Slide03 SFU Futura_12" panose="020B0604020202020204" charset="0"/>
                <a:ea typeface="Times New Roman" panose="02020603050405020304" pitchFamily="18" charset="0"/>
                <a:cs typeface="Times New Roman" panose="02020603050405020304" pitchFamily="18" charset="0"/>
              </a:rPr>
              <a:t> </a:t>
            </a:r>
            <a:r>
              <a:rPr lang="nl-NL" sz="4400" b="1" dirty="0" smtClean="0">
                <a:latin typeface="#9Slide03 SFU Futura_12" panose="020B0604020202020204" charset="0"/>
                <a:ea typeface="Times New Roman" panose="02020603050405020304" pitchFamily="18" charset="0"/>
                <a:cs typeface="Times New Roman" panose="02020603050405020304" pitchFamily="18" charset="0"/>
              </a:rPr>
              <a:t>6</a:t>
            </a:r>
            <a:r>
              <a:rPr lang="nl-NL" sz="4400" b="1" baseline="30000" dirty="0" smtClean="0">
                <a:latin typeface="#9Slide03 SFU Futura_12" panose="020B0604020202020204" charset="0"/>
                <a:ea typeface="Times New Roman" panose="02020603050405020304" pitchFamily="18" charset="0"/>
                <a:cs typeface="Times New Roman" panose="02020603050405020304" pitchFamily="18" charset="0"/>
              </a:rPr>
              <a:t>0</a:t>
            </a:r>
            <a:r>
              <a:rPr lang="nl-NL" sz="4400" b="1" dirty="0" smtClean="0">
                <a:latin typeface="#9Slide03 SFU Futura_12" panose="020B0604020202020204" charset="0"/>
                <a:ea typeface="Times New Roman" panose="02020603050405020304" pitchFamily="18" charset="0"/>
                <a:cs typeface="Times New Roman" panose="02020603050405020304" pitchFamily="18" charset="0"/>
              </a:rPr>
              <a:t>N </a:t>
            </a:r>
            <a:r>
              <a:rPr lang="nl-NL" sz="4400" b="1" dirty="0">
                <a:latin typeface="#9Slide03 SFU Futura_12" panose="020B0604020202020204" charset="0"/>
                <a:ea typeface="Times New Roman" panose="02020603050405020304" pitchFamily="18" charset="0"/>
                <a:cs typeface="Times New Roman" panose="02020603050405020304" pitchFamily="18" charset="0"/>
              </a:rPr>
              <a:t>và </a:t>
            </a:r>
            <a:r>
              <a:rPr lang="nl-NL" sz="4400" b="1" dirty="0" smtClean="0">
                <a:latin typeface="#9Slide03 SFU Futura_12" panose="020B0604020202020204" charset="0"/>
                <a:ea typeface="Times New Roman" panose="02020603050405020304" pitchFamily="18" charset="0"/>
                <a:cs typeface="Times New Roman" panose="02020603050405020304" pitchFamily="18" charset="0"/>
              </a:rPr>
              <a:t>23</a:t>
            </a:r>
            <a:r>
              <a:rPr lang="nl-NL" sz="4400" b="1" baseline="30000" dirty="0" smtClean="0">
                <a:latin typeface="#9Slide03 SFU Futura_12" panose="020B0604020202020204" charset="0"/>
                <a:ea typeface="Times New Roman" panose="02020603050405020304" pitchFamily="18" charset="0"/>
                <a:cs typeface="Times New Roman" panose="02020603050405020304" pitchFamily="18" charset="0"/>
              </a:rPr>
              <a:t>0</a:t>
            </a:r>
            <a:r>
              <a:rPr lang="nl-NL" sz="4400" b="1" dirty="0">
                <a:latin typeface="#9Slide03 SFU Futura_12" panose="020B0604020202020204" charset="0"/>
                <a:ea typeface="Times New Roman" panose="02020603050405020304" pitchFamily="18" charset="0"/>
                <a:cs typeface="Times New Roman" panose="02020603050405020304" pitchFamily="18" charset="0"/>
              </a:rPr>
              <a:t>N</a:t>
            </a:r>
            <a:r>
              <a:rPr lang="nl-NL" sz="4400" b="1" dirty="0" smtClean="0">
                <a:latin typeface="#9Slide03 SFU Futura_12" panose="020B0604020202020204" charset="0"/>
                <a:ea typeface="Times New Roman" panose="02020603050405020304" pitchFamily="18" charset="0"/>
                <a:cs typeface="Times New Roman" panose="02020603050405020304" pitchFamily="18" charset="0"/>
              </a:rPr>
              <a:t>.</a:t>
            </a:r>
            <a:endParaRPr lang="en-US" sz="4400" b="1" dirty="0">
              <a:latin typeface="#9Slide03 SFU Futura_12" panose="020B0604020202020204" charset="0"/>
              <a:ea typeface="Times New Roman" panose="02020603050405020304" pitchFamily="18" charset="0"/>
            </a:endParaRPr>
          </a:p>
          <a:p>
            <a:pPr marL="342900" marR="0" lvl="0" indent="-342900">
              <a:lnSpc>
                <a:spcPct val="120000"/>
              </a:lnSpc>
              <a:spcBef>
                <a:spcPts val="0"/>
              </a:spcBef>
              <a:spcAft>
                <a:spcPts val="0"/>
              </a:spcAft>
              <a:buFont typeface="+mj-lt"/>
              <a:buAutoNum type="alphaUcPeriod"/>
            </a:pPr>
            <a:r>
              <a:rPr lang="nl-NL" sz="4400" b="1" dirty="0">
                <a:latin typeface="#9Slide03 SFU Futura_12" panose="020B0604020202020204" charset="0"/>
                <a:ea typeface="Times New Roman" panose="02020603050405020304" pitchFamily="18" charset="0"/>
                <a:cs typeface="Times New Roman" panose="02020603050405020304" pitchFamily="18" charset="0"/>
              </a:rPr>
              <a:t> </a:t>
            </a:r>
            <a:r>
              <a:rPr lang="nl-NL" sz="4400" b="1" dirty="0" smtClean="0">
                <a:latin typeface="#9Slide03 SFU Futura_12" panose="020B0604020202020204" charset="0"/>
                <a:ea typeface="Times New Roman" panose="02020603050405020304" pitchFamily="18" charset="0"/>
                <a:cs typeface="Times New Roman" panose="02020603050405020304" pitchFamily="18" charset="0"/>
              </a:rPr>
              <a:t>36</a:t>
            </a:r>
            <a:r>
              <a:rPr lang="nl-NL" sz="4400" b="1" baseline="30000" dirty="0" smtClean="0">
                <a:latin typeface="#9Slide03 SFU Futura_12" panose="020B0604020202020204" charset="0"/>
                <a:ea typeface="Times New Roman" panose="02020603050405020304" pitchFamily="18" charset="0"/>
                <a:cs typeface="Times New Roman" panose="02020603050405020304" pitchFamily="18" charset="0"/>
              </a:rPr>
              <a:t>0</a:t>
            </a:r>
            <a:r>
              <a:rPr lang="nl-NL" sz="4400" b="1" dirty="0" smtClean="0">
                <a:latin typeface="#9Slide03 SFU Futura_12" panose="020B0604020202020204" charset="0"/>
                <a:ea typeface="Times New Roman" panose="02020603050405020304" pitchFamily="18" charset="0"/>
                <a:cs typeface="Times New Roman" panose="02020603050405020304" pitchFamily="18" charset="0"/>
              </a:rPr>
              <a:t>N </a:t>
            </a:r>
            <a:r>
              <a:rPr lang="nl-NL" sz="4400" b="1" dirty="0">
                <a:latin typeface="#9Slide03 SFU Futura_12" panose="020B0604020202020204" charset="0"/>
                <a:ea typeface="Times New Roman" panose="02020603050405020304" pitchFamily="18" charset="0"/>
                <a:cs typeface="Times New Roman" panose="02020603050405020304" pitchFamily="18" charset="0"/>
              </a:rPr>
              <a:t>và </a:t>
            </a:r>
            <a:r>
              <a:rPr lang="nl-NL" sz="4400" b="1" dirty="0" smtClean="0">
                <a:latin typeface="#9Slide03 SFU Futura_12" panose="020B0604020202020204" charset="0"/>
                <a:ea typeface="Times New Roman" panose="02020603050405020304" pitchFamily="18" charset="0"/>
                <a:cs typeface="Times New Roman" panose="02020603050405020304" pitchFamily="18" charset="0"/>
              </a:rPr>
              <a:t>71</a:t>
            </a:r>
            <a:r>
              <a:rPr lang="nl-NL" sz="4400" b="1" baseline="30000" dirty="0" smtClean="0">
                <a:latin typeface="#9Slide03 SFU Futura_12" panose="020B0604020202020204" charset="0"/>
                <a:ea typeface="Times New Roman" panose="02020603050405020304" pitchFamily="18" charset="0"/>
                <a:cs typeface="Times New Roman" panose="02020603050405020304" pitchFamily="18" charset="0"/>
              </a:rPr>
              <a:t>0</a:t>
            </a:r>
            <a:r>
              <a:rPr lang="nl-NL" sz="4400" b="1" dirty="0" smtClean="0">
                <a:latin typeface="#9Slide03 SFU Futura_12" panose="020B0604020202020204" charset="0"/>
                <a:ea typeface="Times New Roman" panose="02020603050405020304" pitchFamily="18" charset="0"/>
                <a:cs typeface="Times New Roman" panose="02020603050405020304" pitchFamily="18" charset="0"/>
              </a:rPr>
              <a:t>N.</a:t>
            </a:r>
            <a:endParaRPr lang="en-US" sz="4400" b="1" dirty="0">
              <a:latin typeface="#9Slide03 SFU Futura_12" panose="020B0604020202020204" charset="0"/>
              <a:ea typeface="Times New Roman" panose="02020603050405020304" pitchFamily="18" charset="0"/>
            </a:endParaRPr>
          </a:p>
        </p:txBody>
      </p:sp>
      <p:sp>
        <p:nvSpPr>
          <p:cNvPr id="10" name="Oval 9"/>
          <p:cNvSpPr/>
          <p:nvPr/>
        </p:nvSpPr>
        <p:spPr>
          <a:xfrm>
            <a:off x="6586418" y="3712351"/>
            <a:ext cx="743068" cy="797557"/>
          </a:xfrm>
          <a:prstGeom prst="ellipse">
            <a:avLst/>
          </a:prstGeom>
          <a:noFill/>
          <a:ln w="57150">
            <a:solidFill>
              <a:srgbClr val="145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08852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2FC2FE5C-24B3-4321-AB89-4B2BE15C5082}"/>
              </a:ext>
            </a:extLst>
          </p:cNvPr>
          <p:cNvGrpSpPr/>
          <p:nvPr/>
        </p:nvGrpSpPr>
        <p:grpSpPr>
          <a:xfrm>
            <a:off x="3100837" y="-29460"/>
            <a:ext cx="6071738" cy="1342230"/>
            <a:chOff x="3100837" y="-29460"/>
            <a:chExt cx="6071738" cy="1342230"/>
          </a:xfrm>
        </p:grpSpPr>
        <p:sp>
          <p:nvSpPr>
            <p:cNvPr id="7" name="Rectangle 6">
              <a:extLst>
                <a:ext uri="{FF2B5EF4-FFF2-40B4-BE49-F238E27FC236}">
                  <a16:creationId xmlns:a16="http://schemas.microsoft.com/office/drawing/2014/main" id="{81F2071E-DF8C-495C-8676-8F839E06F04F}"/>
                </a:ext>
              </a:extLst>
            </p:cNvPr>
            <p:cNvSpPr/>
            <p:nvPr/>
          </p:nvSpPr>
          <p:spPr>
            <a:xfrm>
              <a:off x="3457665" y="106002"/>
              <a:ext cx="5714910" cy="1107996"/>
            </a:xfrm>
            <a:prstGeom prst="rect">
              <a:avLst/>
            </a:prstGeom>
            <a:solidFill>
              <a:schemeClr val="accent5">
                <a:lumMod val="20000"/>
                <a:lumOff val="80000"/>
              </a:schemeClr>
            </a:solidFill>
          </p:spPr>
          <p:txBody>
            <a:bodyPr wrap="square" lIns="91440" tIns="45720" rIns="91440" bIns="45720">
              <a:spAutoFit/>
            </a:bodyPr>
            <a:lstStyle/>
            <a:p>
              <a:pPr algn="ctr"/>
              <a:r>
                <a:rPr lang="en-US" sz="60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    </a:t>
              </a:r>
              <a:r>
                <a:rPr lang="en-US" sz="6600" b="1" cap="none" spc="0"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VẬN DỤNG</a:t>
              </a:r>
              <a:endParaRPr lang="en-US" sz="60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endParaRPr>
            </a:p>
          </p:txBody>
        </p:sp>
        <p:pic>
          <p:nvPicPr>
            <p:cNvPr id="13" name="Picture 2" descr="Copyediting | AnnaProofing">
              <a:extLst>
                <a:ext uri="{FF2B5EF4-FFF2-40B4-BE49-F238E27FC236}">
                  <a16:creationId xmlns:a16="http://schemas.microsoft.com/office/drawing/2014/main" id="{8C2C0F88-ED36-4737-A139-308D36F1F7D6}"/>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3100837" y="-29460"/>
              <a:ext cx="1260516" cy="13422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Group 14"/>
          <p:cNvGrpSpPr/>
          <p:nvPr/>
        </p:nvGrpSpPr>
        <p:grpSpPr>
          <a:xfrm>
            <a:off x="289341" y="1285397"/>
            <a:ext cx="7263535" cy="1262325"/>
            <a:chOff x="227646" y="-20473"/>
            <a:chExt cx="6827254" cy="1403862"/>
          </a:xfrm>
        </p:grpSpPr>
        <p:sp>
          <p:nvSpPr>
            <p:cNvPr id="16" name="Flowchart: Terminator 15">
              <a:extLst>
                <a:ext uri="{FF2B5EF4-FFF2-40B4-BE49-F238E27FC236}">
                  <a16:creationId xmlns:a16="http://schemas.microsoft.com/office/drawing/2014/main" id="{454EC65F-9461-4D3A-AD62-5A0132ABA328}"/>
                </a:ext>
              </a:extLst>
            </p:cNvPr>
            <p:cNvSpPr/>
            <p:nvPr/>
          </p:nvSpPr>
          <p:spPr>
            <a:xfrm>
              <a:off x="433973" y="-20473"/>
              <a:ext cx="6620927" cy="1403862"/>
            </a:xfrm>
            <a:prstGeom prst="flowChartTerminator">
              <a:avLst/>
            </a:prstGeom>
            <a:solidFill>
              <a:srgbClr val="0078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rgbClr val="FFFF3F"/>
                  </a:solidFill>
                  <a:latin typeface="#9Slide03 Oswald Medium" panose="00000600000000000000" pitchFamily="2" charset="0"/>
                  <a:cs typeface="Arial" panose="020B0604020202020204" pitchFamily="34" charset="0"/>
                </a:rPr>
                <a:t>  </a:t>
              </a:r>
              <a:endParaRPr lang="en-US" sz="3600" b="1" dirty="0">
                <a:solidFill>
                  <a:srgbClr val="FFFF3F"/>
                </a:solidFill>
                <a:latin typeface="#9Slide03 Oswald Medium" panose="00000600000000000000" pitchFamily="2" charset="0"/>
                <a:cs typeface="Arial" panose="020B0604020202020204" pitchFamily="34" charset="0"/>
              </a:endParaRPr>
            </a:p>
          </p:txBody>
        </p:sp>
        <p:pic>
          <p:nvPicPr>
            <p:cNvPr id="17" name="Picture 16">
              <a:extLst>
                <a:ext uri="{FF2B5EF4-FFF2-40B4-BE49-F238E27FC236}">
                  <a16:creationId xmlns:a16="http://schemas.microsoft.com/office/drawing/2014/main" id="{DC0502AE-5658-4CEE-96B3-BC6EFE8B1D42}"/>
                </a:ext>
              </a:extLst>
            </p:cNvPr>
            <p:cNvPicPr>
              <a:picLocks noChangeAspect="1"/>
            </p:cNvPicPr>
            <p:nvPr/>
          </p:nvPicPr>
          <p:blipFill>
            <a:blip r:embed="rId4"/>
            <a:stretch>
              <a:fillRect/>
            </a:stretch>
          </p:blipFill>
          <p:spPr>
            <a:xfrm>
              <a:off x="227646" y="-20473"/>
              <a:ext cx="1330138" cy="1330138"/>
            </a:xfrm>
            <a:prstGeom prst="rect">
              <a:avLst/>
            </a:prstGeom>
          </p:spPr>
        </p:pic>
      </p:grpSp>
      <p:pic>
        <p:nvPicPr>
          <p:cNvPr id="18" name="Picture 2" descr="Think, Pair, Share -">
            <a:extLst>
              <a:ext uri="{FF2B5EF4-FFF2-40B4-BE49-F238E27FC236}">
                <a16:creationId xmlns:a16="http://schemas.microsoft.com/office/drawing/2014/main" id="{07D7A63C-C705-4505-9404-F75E0EDCB75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948" t="30881" r="66153" b="35448"/>
          <a:stretch/>
        </p:blipFill>
        <p:spPr bwMode="auto">
          <a:xfrm>
            <a:off x="8025220" y="1472828"/>
            <a:ext cx="1702224" cy="143779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Think, Pair, Share -">
            <a:extLst>
              <a:ext uri="{FF2B5EF4-FFF2-40B4-BE49-F238E27FC236}">
                <a16:creationId xmlns:a16="http://schemas.microsoft.com/office/drawing/2014/main" id="{07D7A63C-C705-4505-9404-F75E0EDCB75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5875" t="37741" r="36159" b="28205"/>
          <a:stretch/>
        </p:blipFill>
        <p:spPr bwMode="auto">
          <a:xfrm>
            <a:off x="8026930" y="3149635"/>
            <a:ext cx="1702224" cy="155461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Think, Pair, Share -">
            <a:extLst>
              <a:ext uri="{FF2B5EF4-FFF2-40B4-BE49-F238E27FC236}">
                <a16:creationId xmlns:a16="http://schemas.microsoft.com/office/drawing/2014/main" id="{07D7A63C-C705-4505-9404-F75E0EDCB75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65706" t="27119" r="2769" b="32655"/>
          <a:stretch/>
        </p:blipFill>
        <p:spPr bwMode="auto">
          <a:xfrm>
            <a:off x="8071397" y="4933254"/>
            <a:ext cx="1702224" cy="1570713"/>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Rounded Corners 7">
            <a:extLst>
              <a:ext uri="{FF2B5EF4-FFF2-40B4-BE49-F238E27FC236}">
                <a16:creationId xmlns:a16="http://schemas.microsoft.com/office/drawing/2014/main" id="{A3BA8D6A-4D01-49E4-8C32-23CAA2363653}"/>
              </a:ext>
            </a:extLst>
          </p:cNvPr>
          <p:cNvSpPr/>
          <p:nvPr/>
        </p:nvSpPr>
        <p:spPr>
          <a:xfrm>
            <a:off x="9702691" y="1840526"/>
            <a:ext cx="2522773" cy="730428"/>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latin typeface="#9Slide03 SFU Futura_12" panose="020B0604020202020204" charset="0"/>
                <a:cs typeface="Arial" panose="020B0604020202020204" pitchFamily="34" charset="0"/>
              </a:rPr>
              <a:t>1 </a:t>
            </a:r>
            <a:r>
              <a:rPr lang="en-US" sz="2400" b="1" dirty="0" err="1" smtClean="0">
                <a:solidFill>
                  <a:schemeClr val="tx1"/>
                </a:solidFill>
                <a:latin typeface="#9Slide03 SFU Futura_12" panose="020B0604020202020204" charset="0"/>
                <a:cs typeface="Arial" panose="020B0604020202020204" pitchFamily="34" charset="0"/>
              </a:rPr>
              <a:t>phút</a:t>
            </a:r>
            <a:r>
              <a:rPr lang="en-US" sz="2400" b="1" dirty="0" smtClean="0">
                <a:solidFill>
                  <a:schemeClr val="tx1"/>
                </a:solidFill>
                <a:latin typeface="#9Slide03 SFU Futura_12" panose="020B0604020202020204" charset="0"/>
                <a:cs typeface="Arial" panose="020B0604020202020204" pitchFamily="34" charset="0"/>
              </a:rPr>
              <a:t> </a:t>
            </a:r>
            <a:r>
              <a:rPr lang="en-US" sz="2400" b="1" dirty="0" err="1" smtClean="0">
                <a:solidFill>
                  <a:schemeClr val="tx1"/>
                </a:solidFill>
                <a:latin typeface="#9Slide03 SFU Futura_12" panose="020B0604020202020204" charset="0"/>
                <a:cs typeface="Arial" panose="020B0604020202020204" pitchFamily="34" charset="0"/>
              </a:rPr>
              <a:t>làm</a:t>
            </a:r>
            <a:r>
              <a:rPr lang="en-US" sz="2400" b="1" dirty="0" smtClean="0">
                <a:solidFill>
                  <a:schemeClr val="tx1"/>
                </a:solidFill>
                <a:latin typeface="#9Slide03 SFU Futura_12" panose="020B0604020202020204" charset="0"/>
                <a:cs typeface="Arial" panose="020B0604020202020204" pitchFamily="34" charset="0"/>
              </a:rPr>
              <a:t> </a:t>
            </a:r>
            <a:r>
              <a:rPr lang="en-US" sz="2400" b="1" dirty="0" err="1" smtClean="0">
                <a:solidFill>
                  <a:schemeClr val="tx1"/>
                </a:solidFill>
                <a:latin typeface="#9Slide03 SFU Futura_12" panose="020B0604020202020204" charset="0"/>
                <a:cs typeface="Arial" panose="020B0604020202020204" pitchFamily="34" charset="0"/>
              </a:rPr>
              <a:t>việc</a:t>
            </a:r>
            <a:r>
              <a:rPr lang="en-US" sz="2400" b="1" dirty="0" smtClean="0">
                <a:solidFill>
                  <a:schemeClr val="tx1"/>
                </a:solidFill>
                <a:latin typeface="#9Slide03 SFU Futura_12" panose="020B0604020202020204" charset="0"/>
                <a:cs typeface="Arial" panose="020B0604020202020204" pitchFamily="34" charset="0"/>
              </a:rPr>
              <a:t> </a:t>
            </a:r>
            <a:r>
              <a:rPr lang="en-US" sz="2800" b="1" dirty="0" smtClean="0">
                <a:solidFill>
                  <a:srgbClr val="C00000"/>
                </a:solidFill>
                <a:latin typeface="#9Slide03 SFU Futura_12" panose="020B0604020202020204" charset="0"/>
                <a:cs typeface="Arial" panose="020B0604020202020204" pitchFamily="34" charset="0"/>
              </a:rPr>
              <a:t>CÁ NHÂN</a:t>
            </a:r>
            <a:endParaRPr lang="en-US" sz="2800" b="1" dirty="0">
              <a:solidFill>
                <a:srgbClr val="C00000"/>
              </a:solidFill>
              <a:latin typeface="#9Slide03 SFU Futura_12" panose="020B0604020202020204" charset="0"/>
              <a:cs typeface="Arial" panose="020B0604020202020204" pitchFamily="34" charset="0"/>
            </a:endParaRPr>
          </a:p>
        </p:txBody>
      </p:sp>
      <p:sp>
        <p:nvSpPr>
          <p:cNvPr id="28" name="Rectangle: Rounded Corners 7">
            <a:extLst>
              <a:ext uri="{FF2B5EF4-FFF2-40B4-BE49-F238E27FC236}">
                <a16:creationId xmlns:a16="http://schemas.microsoft.com/office/drawing/2014/main" id="{A3BA8D6A-4D01-49E4-8C32-23CAA2363653}"/>
              </a:ext>
            </a:extLst>
          </p:cNvPr>
          <p:cNvSpPr/>
          <p:nvPr/>
        </p:nvSpPr>
        <p:spPr>
          <a:xfrm>
            <a:off x="9727444" y="3482755"/>
            <a:ext cx="2387850" cy="730428"/>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latin typeface="#9Slide03 SFU Futura_12" panose="020B0604020202020204" charset="0"/>
                <a:cs typeface="Arial" panose="020B0604020202020204" pitchFamily="34" charset="0"/>
              </a:rPr>
              <a:t>1 </a:t>
            </a:r>
            <a:r>
              <a:rPr lang="en-US" sz="2400" b="1" dirty="0" err="1" smtClean="0">
                <a:solidFill>
                  <a:schemeClr val="tx1"/>
                </a:solidFill>
                <a:latin typeface="#9Slide03 SFU Futura_12" panose="020B0604020202020204" charset="0"/>
                <a:cs typeface="Arial" panose="020B0604020202020204" pitchFamily="34" charset="0"/>
              </a:rPr>
              <a:t>phút</a:t>
            </a:r>
            <a:r>
              <a:rPr lang="en-US" sz="2400" b="1" dirty="0" smtClean="0">
                <a:solidFill>
                  <a:schemeClr val="tx1"/>
                </a:solidFill>
                <a:latin typeface="#9Slide03 SFU Futura_12" panose="020B0604020202020204" charset="0"/>
                <a:cs typeface="Arial" panose="020B0604020202020204" pitchFamily="34" charset="0"/>
              </a:rPr>
              <a:t> chia </a:t>
            </a:r>
            <a:r>
              <a:rPr lang="en-US" sz="2400" b="1" dirty="0" err="1" smtClean="0">
                <a:solidFill>
                  <a:schemeClr val="tx1"/>
                </a:solidFill>
                <a:latin typeface="#9Slide03 SFU Futura_12" panose="020B0604020202020204" charset="0"/>
                <a:cs typeface="Arial" panose="020B0604020202020204" pitchFamily="34" charset="0"/>
              </a:rPr>
              <a:t>sẻ</a:t>
            </a:r>
            <a:r>
              <a:rPr lang="en-US" sz="2400" b="1" dirty="0" smtClean="0">
                <a:solidFill>
                  <a:schemeClr val="tx1"/>
                </a:solidFill>
                <a:latin typeface="#9Slide03 SFU Futura_12" panose="020B0604020202020204" charset="0"/>
                <a:cs typeface="Arial" panose="020B0604020202020204" pitchFamily="34" charset="0"/>
              </a:rPr>
              <a:t> </a:t>
            </a:r>
            <a:r>
              <a:rPr lang="en-US" sz="2800" b="1" dirty="0" smtClean="0">
                <a:solidFill>
                  <a:srgbClr val="C00000"/>
                </a:solidFill>
                <a:latin typeface="#9Slide03 SFU Futura_12" panose="020B0604020202020204" charset="0"/>
                <a:cs typeface="Arial" panose="020B0604020202020204" pitchFamily="34" charset="0"/>
              </a:rPr>
              <a:t>THEO CẶP</a:t>
            </a:r>
            <a:endParaRPr lang="en-US" sz="2800" b="1" dirty="0">
              <a:solidFill>
                <a:srgbClr val="C00000"/>
              </a:solidFill>
              <a:latin typeface="#9Slide03 SFU Futura_12" panose="020B0604020202020204" charset="0"/>
              <a:cs typeface="Arial" panose="020B0604020202020204" pitchFamily="34" charset="0"/>
            </a:endParaRPr>
          </a:p>
        </p:txBody>
      </p:sp>
      <p:sp>
        <p:nvSpPr>
          <p:cNvPr id="29" name="Rectangle: Rounded Corners 7">
            <a:extLst>
              <a:ext uri="{FF2B5EF4-FFF2-40B4-BE49-F238E27FC236}">
                <a16:creationId xmlns:a16="http://schemas.microsoft.com/office/drawing/2014/main" id="{A3BA8D6A-4D01-49E4-8C32-23CAA2363653}"/>
              </a:ext>
            </a:extLst>
          </p:cNvPr>
          <p:cNvSpPr/>
          <p:nvPr/>
        </p:nvSpPr>
        <p:spPr>
          <a:xfrm>
            <a:off x="9794906" y="5384854"/>
            <a:ext cx="2430558" cy="730428"/>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latin typeface="#9Slide03 SFU Futura_12" panose="020B0604020202020204" charset="0"/>
                <a:cs typeface="Arial" panose="020B0604020202020204" pitchFamily="34" charset="0"/>
              </a:rPr>
              <a:t>30s </a:t>
            </a:r>
            <a:r>
              <a:rPr lang="en-US" sz="2400" b="1" dirty="0" err="1" smtClean="0">
                <a:solidFill>
                  <a:schemeClr val="tx1"/>
                </a:solidFill>
                <a:latin typeface="#9Slide03 SFU Futura_12" panose="020B0604020202020204" charset="0"/>
                <a:cs typeface="Arial" panose="020B0604020202020204" pitchFamily="34" charset="0"/>
              </a:rPr>
              <a:t>trình</a:t>
            </a:r>
            <a:r>
              <a:rPr lang="en-US" sz="2400" b="1" dirty="0" smtClean="0">
                <a:solidFill>
                  <a:schemeClr val="tx1"/>
                </a:solidFill>
                <a:latin typeface="#9Slide03 SFU Futura_12" panose="020B0604020202020204" charset="0"/>
                <a:cs typeface="Arial" panose="020B0604020202020204" pitchFamily="34" charset="0"/>
              </a:rPr>
              <a:t> </a:t>
            </a:r>
            <a:r>
              <a:rPr lang="en-US" sz="2400" b="1" dirty="0" err="1" smtClean="0">
                <a:solidFill>
                  <a:schemeClr val="tx1"/>
                </a:solidFill>
                <a:latin typeface="#9Slide03 SFU Futura_12" panose="020B0604020202020204" charset="0"/>
                <a:cs typeface="Arial" panose="020B0604020202020204" pitchFamily="34" charset="0"/>
              </a:rPr>
              <a:t>bày</a:t>
            </a:r>
            <a:r>
              <a:rPr lang="en-US" sz="2400" b="1" dirty="0" smtClean="0">
                <a:solidFill>
                  <a:schemeClr val="tx1"/>
                </a:solidFill>
                <a:latin typeface="#9Slide03 SFU Futura_12" panose="020B0604020202020204" charset="0"/>
                <a:cs typeface="Arial" panose="020B0604020202020204" pitchFamily="34" charset="0"/>
              </a:rPr>
              <a:t> </a:t>
            </a:r>
            <a:r>
              <a:rPr lang="en-US" sz="2800" b="1" dirty="0" smtClean="0">
                <a:solidFill>
                  <a:srgbClr val="C00000"/>
                </a:solidFill>
                <a:latin typeface="#9Slide03 SFU Futura_12" panose="020B0604020202020204" charset="0"/>
                <a:cs typeface="Arial" panose="020B0604020202020204" pitchFamily="34" charset="0"/>
              </a:rPr>
              <a:t>TRƯỚC LỚP</a:t>
            </a:r>
            <a:endParaRPr lang="en-US" sz="2800" b="1" dirty="0">
              <a:solidFill>
                <a:srgbClr val="C00000"/>
              </a:solidFill>
              <a:latin typeface="#9Slide03 SFU Futura_12" panose="020B0604020202020204" charset="0"/>
              <a:cs typeface="Arial" panose="020B0604020202020204" pitchFamily="34" charset="0"/>
            </a:endParaRPr>
          </a:p>
        </p:txBody>
      </p:sp>
      <p:cxnSp>
        <p:nvCxnSpPr>
          <p:cNvPr id="33" name="Straight Connector 32"/>
          <p:cNvCxnSpPr/>
          <p:nvPr/>
        </p:nvCxnSpPr>
        <p:spPr>
          <a:xfrm>
            <a:off x="7812136" y="1271147"/>
            <a:ext cx="0" cy="5568019"/>
          </a:xfrm>
          <a:prstGeom prst="line">
            <a:avLst/>
          </a:prstGeom>
          <a:ln w="38100">
            <a:solidFill>
              <a:srgbClr val="0078A0"/>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1449195" y="1224061"/>
            <a:ext cx="5624284" cy="1384995"/>
          </a:xfrm>
          <a:prstGeom prst="rect">
            <a:avLst/>
          </a:prstGeom>
        </p:spPr>
        <p:txBody>
          <a:bodyPr wrap="square">
            <a:spAutoFit/>
          </a:bodyPr>
          <a:lstStyle/>
          <a:p>
            <a:r>
              <a:rPr lang="en-US" sz="2800" b="1" dirty="0" err="1" smtClean="0">
                <a:solidFill>
                  <a:srgbClr val="FFFF00"/>
                </a:solidFill>
                <a:latin typeface="#9Slide03 SFU Futura_12" panose="020B0604020202020204" charset="0"/>
              </a:rPr>
              <a:t>Nếu</a:t>
            </a:r>
            <a:r>
              <a:rPr lang="en-US" sz="2800" b="1" dirty="0" smtClean="0">
                <a:solidFill>
                  <a:srgbClr val="FFFF00"/>
                </a:solidFill>
                <a:latin typeface="#9Slide03 SFU Futura_12" panose="020B0604020202020204" charset="0"/>
              </a:rPr>
              <a:t> </a:t>
            </a:r>
            <a:r>
              <a:rPr lang="en-US" sz="2800" b="1" dirty="0" err="1" smtClean="0">
                <a:solidFill>
                  <a:srgbClr val="FFFF00"/>
                </a:solidFill>
                <a:latin typeface="#9Slide03 SFU Futura_12" panose="020B0604020202020204" charset="0"/>
              </a:rPr>
              <a:t>được</a:t>
            </a:r>
            <a:r>
              <a:rPr lang="en-US" sz="2800" b="1" dirty="0" smtClean="0">
                <a:solidFill>
                  <a:srgbClr val="FFFF00"/>
                </a:solidFill>
                <a:latin typeface="#9Slide03 SFU Futura_12" panose="020B0604020202020204" charset="0"/>
              </a:rPr>
              <a:t> </a:t>
            </a:r>
            <a:r>
              <a:rPr lang="en-US" sz="2800" b="1" dirty="0" err="1" smtClean="0">
                <a:solidFill>
                  <a:srgbClr val="FFFF00"/>
                </a:solidFill>
                <a:latin typeface="#9Slide03 SFU Futura_12" panose="020B0604020202020204" charset="0"/>
              </a:rPr>
              <a:t>đi</a:t>
            </a:r>
            <a:r>
              <a:rPr lang="en-US" sz="2800" b="1" dirty="0" smtClean="0">
                <a:solidFill>
                  <a:srgbClr val="FFFF00"/>
                </a:solidFill>
                <a:latin typeface="#9Slide03 SFU Futura_12" panose="020B0604020202020204" charset="0"/>
              </a:rPr>
              <a:t> du </a:t>
            </a:r>
            <a:r>
              <a:rPr lang="en-US" sz="2800" b="1" dirty="0" err="1" smtClean="0">
                <a:solidFill>
                  <a:srgbClr val="FFFF00"/>
                </a:solidFill>
                <a:latin typeface="#9Slide03 SFU Futura_12" panose="020B0604020202020204" charset="0"/>
              </a:rPr>
              <a:t>lịch</a:t>
            </a:r>
            <a:r>
              <a:rPr lang="en-US" sz="2800" b="1" dirty="0" smtClean="0">
                <a:solidFill>
                  <a:srgbClr val="FFFF00"/>
                </a:solidFill>
                <a:latin typeface="#9Slide03 SFU Futura_12" panose="020B0604020202020204" charset="0"/>
              </a:rPr>
              <a:t> </a:t>
            </a:r>
            <a:r>
              <a:rPr lang="en-US" sz="2800" b="1" dirty="0" err="1" smtClean="0">
                <a:solidFill>
                  <a:srgbClr val="FFFF00"/>
                </a:solidFill>
                <a:latin typeface="#9Slide03 SFU Futura_12" panose="020B0604020202020204" charset="0"/>
              </a:rPr>
              <a:t>châu</a:t>
            </a:r>
            <a:r>
              <a:rPr lang="en-US" sz="2800" b="1" dirty="0" smtClean="0">
                <a:solidFill>
                  <a:srgbClr val="FFFF00"/>
                </a:solidFill>
                <a:latin typeface="#9Slide03 SFU Futura_12" panose="020B0604020202020204" charset="0"/>
              </a:rPr>
              <a:t> </a:t>
            </a:r>
            <a:r>
              <a:rPr lang="en-US" sz="2800" b="1" dirty="0" err="1" smtClean="0">
                <a:solidFill>
                  <a:srgbClr val="FFFF00"/>
                </a:solidFill>
                <a:latin typeface="#9Slide03 SFU Futura_12" panose="020B0604020202020204" charset="0"/>
              </a:rPr>
              <a:t>Âu</a:t>
            </a:r>
            <a:r>
              <a:rPr lang="en-US" sz="2800" b="1" dirty="0" smtClean="0">
                <a:solidFill>
                  <a:srgbClr val="FFFF00"/>
                </a:solidFill>
                <a:latin typeface="#9Slide03 SFU Futura_12" panose="020B0604020202020204" charset="0"/>
              </a:rPr>
              <a:t>, </a:t>
            </a:r>
            <a:r>
              <a:rPr lang="en-US" sz="2800" b="1" dirty="0" err="1" smtClean="0">
                <a:solidFill>
                  <a:srgbClr val="FFFF00"/>
                </a:solidFill>
                <a:latin typeface="#9Slide03 SFU Futura_12" panose="020B0604020202020204" charset="0"/>
              </a:rPr>
              <a:t>em</a:t>
            </a:r>
            <a:r>
              <a:rPr lang="en-US" sz="2800" b="1" dirty="0" smtClean="0">
                <a:solidFill>
                  <a:srgbClr val="FFFF00"/>
                </a:solidFill>
                <a:latin typeface="#9Slide03 SFU Futura_12" panose="020B0604020202020204" charset="0"/>
              </a:rPr>
              <a:t> </a:t>
            </a:r>
            <a:r>
              <a:rPr lang="en-US" sz="2800" b="1" dirty="0" err="1" smtClean="0">
                <a:solidFill>
                  <a:srgbClr val="FFFF00"/>
                </a:solidFill>
                <a:latin typeface="#9Slide03 SFU Futura_12" panose="020B0604020202020204" charset="0"/>
              </a:rPr>
              <a:t>sẽ</a:t>
            </a:r>
            <a:r>
              <a:rPr lang="en-US" sz="2800" b="1" dirty="0" smtClean="0">
                <a:solidFill>
                  <a:srgbClr val="FFFF00"/>
                </a:solidFill>
                <a:latin typeface="#9Slide03 SFU Futura_12" panose="020B0604020202020204" charset="0"/>
              </a:rPr>
              <a:t> </a:t>
            </a:r>
            <a:r>
              <a:rPr lang="en-US" sz="2800" b="1" dirty="0" err="1" smtClean="0">
                <a:solidFill>
                  <a:srgbClr val="FFFF00"/>
                </a:solidFill>
                <a:latin typeface="#9Slide03 SFU Futura_12" panose="020B0604020202020204" charset="0"/>
              </a:rPr>
              <a:t>chọn</a:t>
            </a:r>
            <a:r>
              <a:rPr lang="en-US" sz="2800" b="1" dirty="0" smtClean="0">
                <a:solidFill>
                  <a:srgbClr val="FFFF00"/>
                </a:solidFill>
                <a:latin typeface="#9Slide03 SFU Futura_12" panose="020B0604020202020204" charset="0"/>
              </a:rPr>
              <a:t> </a:t>
            </a:r>
            <a:r>
              <a:rPr lang="en-US" sz="2800" b="1" dirty="0" err="1" smtClean="0">
                <a:solidFill>
                  <a:srgbClr val="FFFF00"/>
                </a:solidFill>
                <a:latin typeface="#9Slide03 SFU Futura_12" panose="020B0604020202020204" charset="0"/>
              </a:rPr>
              <a:t>đi</a:t>
            </a:r>
            <a:r>
              <a:rPr lang="en-US" sz="2800" b="1" dirty="0" smtClean="0">
                <a:solidFill>
                  <a:srgbClr val="FFFF00"/>
                </a:solidFill>
                <a:latin typeface="#9Slide03 SFU Futura_12" panose="020B0604020202020204" charset="0"/>
              </a:rPr>
              <a:t> </a:t>
            </a:r>
            <a:r>
              <a:rPr lang="en-US" sz="2800" b="1" dirty="0" err="1" smtClean="0">
                <a:solidFill>
                  <a:srgbClr val="FFFF00"/>
                </a:solidFill>
                <a:latin typeface="#9Slide03 SFU Futura_12" panose="020B0604020202020204" charset="0"/>
              </a:rPr>
              <a:t>vào</a:t>
            </a:r>
            <a:r>
              <a:rPr lang="en-US" sz="2800" b="1" dirty="0" smtClean="0">
                <a:solidFill>
                  <a:srgbClr val="FFFF00"/>
                </a:solidFill>
                <a:latin typeface="#9Slide03 SFU Futura_12" panose="020B0604020202020204" charset="0"/>
              </a:rPr>
              <a:t> </a:t>
            </a:r>
            <a:r>
              <a:rPr lang="en-US" sz="2800" b="1" dirty="0" err="1" smtClean="0">
                <a:solidFill>
                  <a:srgbClr val="FFFF00"/>
                </a:solidFill>
                <a:latin typeface="#9Slide03 SFU Futura_12" panose="020B0604020202020204" charset="0"/>
              </a:rPr>
              <a:t>mùa</a:t>
            </a:r>
            <a:r>
              <a:rPr lang="en-US" sz="2800" b="1" dirty="0" smtClean="0">
                <a:solidFill>
                  <a:srgbClr val="FFFF00"/>
                </a:solidFill>
                <a:latin typeface="#9Slide03 SFU Futura_12" panose="020B0604020202020204" charset="0"/>
              </a:rPr>
              <a:t> </a:t>
            </a:r>
            <a:r>
              <a:rPr lang="en-US" sz="2800" b="1" dirty="0" err="1" smtClean="0">
                <a:solidFill>
                  <a:srgbClr val="FFFF00"/>
                </a:solidFill>
                <a:latin typeface="#9Slide03 SFU Futura_12" panose="020B0604020202020204" charset="0"/>
              </a:rPr>
              <a:t>nào</a:t>
            </a:r>
            <a:r>
              <a:rPr lang="en-US" sz="2800" b="1" dirty="0" smtClean="0">
                <a:solidFill>
                  <a:srgbClr val="FFFF00"/>
                </a:solidFill>
                <a:latin typeface="#9Slide03 SFU Futura_12" panose="020B0604020202020204" charset="0"/>
              </a:rPr>
              <a:t>? </a:t>
            </a:r>
            <a:r>
              <a:rPr lang="en-US" sz="2800" b="1" dirty="0" err="1" smtClean="0">
                <a:solidFill>
                  <a:srgbClr val="FFFF00"/>
                </a:solidFill>
                <a:latin typeface="#9Slide03 SFU Futura_12" panose="020B0604020202020204" charset="0"/>
              </a:rPr>
              <a:t>Vì</a:t>
            </a:r>
            <a:r>
              <a:rPr lang="en-US" sz="2800" b="1" dirty="0" smtClean="0">
                <a:solidFill>
                  <a:srgbClr val="FFFF00"/>
                </a:solidFill>
                <a:latin typeface="#9Slide03 SFU Futura_12" panose="020B0604020202020204" charset="0"/>
              </a:rPr>
              <a:t> </a:t>
            </a:r>
            <a:r>
              <a:rPr lang="en-US" sz="2800" b="1" dirty="0" err="1" smtClean="0">
                <a:solidFill>
                  <a:srgbClr val="FFFF00"/>
                </a:solidFill>
                <a:latin typeface="#9Slide03 SFU Futura_12" panose="020B0604020202020204" charset="0"/>
              </a:rPr>
              <a:t>sao</a:t>
            </a:r>
            <a:r>
              <a:rPr lang="en-US" sz="2800" b="1" dirty="0" smtClean="0">
                <a:solidFill>
                  <a:srgbClr val="FFFF00"/>
                </a:solidFill>
                <a:latin typeface="#9Slide03 SFU Futura_12" panose="020B0604020202020204" charset="0"/>
              </a:rPr>
              <a:t>? </a:t>
            </a:r>
            <a:r>
              <a:rPr lang="en-US" sz="2800" b="1" dirty="0" err="1" smtClean="0">
                <a:solidFill>
                  <a:srgbClr val="FFFF00"/>
                </a:solidFill>
                <a:latin typeface="#9Slide03 SFU Futura_12" panose="020B0604020202020204" charset="0"/>
              </a:rPr>
              <a:t>Em</a:t>
            </a:r>
            <a:r>
              <a:rPr lang="en-US" sz="2800" b="1" dirty="0" smtClean="0">
                <a:solidFill>
                  <a:srgbClr val="FFFF00"/>
                </a:solidFill>
                <a:latin typeface="#9Slide03 SFU Futura_12" panose="020B0604020202020204" charset="0"/>
              </a:rPr>
              <a:t> </a:t>
            </a:r>
            <a:r>
              <a:rPr lang="en-US" sz="2800" b="1" dirty="0" err="1" smtClean="0">
                <a:solidFill>
                  <a:srgbClr val="FFFF00"/>
                </a:solidFill>
                <a:latin typeface="#9Slide03 SFU Futura_12" panose="020B0604020202020204" charset="0"/>
              </a:rPr>
              <a:t>cần</a:t>
            </a:r>
            <a:r>
              <a:rPr lang="en-US" sz="2800" b="1" dirty="0" smtClean="0">
                <a:solidFill>
                  <a:srgbClr val="FFFF00"/>
                </a:solidFill>
                <a:latin typeface="#9Slide03 SFU Futura_12" panose="020B0604020202020204" charset="0"/>
              </a:rPr>
              <a:t> </a:t>
            </a:r>
            <a:r>
              <a:rPr lang="en-US" sz="2800" b="1" dirty="0" err="1" smtClean="0">
                <a:solidFill>
                  <a:srgbClr val="FFFF00"/>
                </a:solidFill>
                <a:latin typeface="#9Slide03 SFU Futura_12" panose="020B0604020202020204" charset="0"/>
              </a:rPr>
              <a:t>chuẩn</a:t>
            </a:r>
            <a:r>
              <a:rPr lang="en-US" sz="2800" b="1" dirty="0" smtClean="0">
                <a:solidFill>
                  <a:srgbClr val="FFFF00"/>
                </a:solidFill>
                <a:latin typeface="#9Slide03 SFU Futura_12" panose="020B0604020202020204" charset="0"/>
              </a:rPr>
              <a:t> </a:t>
            </a:r>
            <a:r>
              <a:rPr lang="en-US" sz="2800" b="1" dirty="0" err="1" smtClean="0">
                <a:solidFill>
                  <a:srgbClr val="FFFF00"/>
                </a:solidFill>
                <a:latin typeface="#9Slide03 SFU Futura_12" panose="020B0604020202020204" charset="0"/>
              </a:rPr>
              <a:t>bị</a:t>
            </a:r>
            <a:r>
              <a:rPr lang="en-US" sz="2800" b="1" dirty="0" smtClean="0">
                <a:solidFill>
                  <a:srgbClr val="FFFF00"/>
                </a:solidFill>
                <a:latin typeface="#9Slide03 SFU Futura_12" panose="020B0604020202020204" charset="0"/>
              </a:rPr>
              <a:t> </a:t>
            </a:r>
            <a:r>
              <a:rPr lang="en-US" sz="2800" b="1" dirty="0" err="1" smtClean="0">
                <a:solidFill>
                  <a:srgbClr val="FFFF00"/>
                </a:solidFill>
                <a:latin typeface="#9Slide03 SFU Futura_12" panose="020B0604020202020204" charset="0"/>
              </a:rPr>
              <a:t>những</a:t>
            </a:r>
            <a:r>
              <a:rPr lang="en-US" sz="2800" b="1" dirty="0" smtClean="0">
                <a:solidFill>
                  <a:srgbClr val="FFFF00"/>
                </a:solidFill>
                <a:latin typeface="#9Slide03 SFU Futura_12" panose="020B0604020202020204" charset="0"/>
              </a:rPr>
              <a:t> </a:t>
            </a:r>
            <a:r>
              <a:rPr lang="en-US" sz="2800" b="1" dirty="0" err="1" smtClean="0">
                <a:solidFill>
                  <a:srgbClr val="FFFF00"/>
                </a:solidFill>
                <a:latin typeface="#9Slide03 SFU Futura_12" panose="020B0604020202020204" charset="0"/>
              </a:rPr>
              <a:t>gì</a:t>
            </a:r>
            <a:r>
              <a:rPr lang="en-US" sz="2800" b="1" dirty="0" smtClean="0">
                <a:solidFill>
                  <a:srgbClr val="FFFF00"/>
                </a:solidFill>
                <a:latin typeface="#9Slide03 SFU Futura_12" panose="020B0604020202020204" charset="0"/>
              </a:rPr>
              <a:t>? </a:t>
            </a:r>
            <a:endParaRPr lang="vi-VN" sz="2800" b="1" dirty="0">
              <a:solidFill>
                <a:srgbClr val="FFFF00"/>
              </a:solidFill>
              <a:latin typeface="#9Slide03 SFU Futura_12" panose="020B0604020202020204" charset="0"/>
            </a:endParaRPr>
          </a:p>
        </p:txBody>
      </p:sp>
      <p:pic>
        <p:nvPicPr>
          <p:cNvPr id="5122" name="Picture 2" descr="Du lịch Châu Âu"/>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284" y="2644678"/>
            <a:ext cx="7585947" cy="4194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506592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1F2071E-DF8C-495C-8676-8F839E06F04F}"/>
              </a:ext>
            </a:extLst>
          </p:cNvPr>
          <p:cNvSpPr/>
          <p:nvPr/>
        </p:nvSpPr>
        <p:spPr>
          <a:xfrm>
            <a:off x="291895" y="-219061"/>
            <a:ext cx="11372850" cy="1323439"/>
          </a:xfrm>
          <a:prstGeom prst="rect">
            <a:avLst/>
          </a:prstGeom>
          <a:noFill/>
        </p:spPr>
        <p:txBody>
          <a:bodyPr wrap="square" lIns="91440" tIns="45720" rIns="91440" bIns="45720">
            <a:spAutoFit/>
          </a:bodyPr>
          <a:lstStyle/>
          <a:p>
            <a:pPr algn="ctr"/>
            <a:r>
              <a:rPr lang="en-US" sz="60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    </a:t>
            </a:r>
            <a:r>
              <a:rPr lang="en-US" sz="5400" b="1" cap="none" spc="0"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VẺ ĐẸP </a:t>
            </a:r>
            <a:r>
              <a:rPr lang="en-US" sz="8000" b="1" cap="none" spc="0" dirty="0" smtClean="0">
                <a:ln w="9525">
                  <a:solidFill>
                    <a:schemeClr val="bg1"/>
                  </a:solidFill>
                  <a:prstDash val="solid"/>
                </a:ln>
                <a:solidFill>
                  <a:srgbClr val="FF0000"/>
                </a:solidFill>
                <a:effectLst>
                  <a:outerShdw blurRad="12700" dist="38100" dir="2700000" algn="tl" rotWithShape="0">
                    <a:schemeClr val="bg1">
                      <a:lumMod val="50000"/>
                    </a:schemeClr>
                  </a:outerShdw>
                </a:effectLst>
                <a:latin typeface="#9Slide07 IcielKoni" pitchFamily="2" charset="0"/>
              </a:rPr>
              <a:t>4</a:t>
            </a:r>
            <a:r>
              <a:rPr lang="en-US" sz="5400" b="1" cap="none" spc="0"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rPr>
              <a:t> MÙA Ở CHÂU ÂU</a:t>
            </a:r>
            <a:endParaRPr lang="en-US" sz="4800" b="1" cap="none" spc="0"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9Slide07 IcielKoni" pitchFamily="2" charset="0"/>
            </a:endParaRPr>
          </a:p>
        </p:txBody>
      </p:sp>
      <p:pic>
        <p:nvPicPr>
          <p:cNvPr id="1026" name="Picture 2" descr="Thời tiết mùa xuân ở Châu Âu vô cùng trong làn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71551"/>
            <a:ext cx="4400549" cy="299868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descr="Sự kiện đêm trắng ở St. Petersburg- Ng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4474" y="812422"/>
            <a:ext cx="4699001" cy="314214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5"/>
          <a:stretch>
            <a:fillRect/>
          </a:stretch>
        </p:blipFill>
        <p:spPr>
          <a:xfrm>
            <a:off x="2346277" y="3616498"/>
            <a:ext cx="4676394" cy="3191055"/>
          </a:xfrm>
          <a:prstGeom prst="ellipse">
            <a:avLst/>
          </a:prstGeom>
          <a:ln>
            <a:noFill/>
          </a:ln>
          <a:effectLst>
            <a:softEdge rad="112500"/>
          </a:effectLst>
        </p:spPr>
      </p:pic>
      <p:pic>
        <p:nvPicPr>
          <p:cNvPr id="6" name="Picture 5"/>
          <p:cNvPicPr>
            <a:picLocks noChangeAspect="1"/>
          </p:cNvPicPr>
          <p:nvPr/>
        </p:nvPicPr>
        <p:blipFill>
          <a:blip r:embed="rId6"/>
          <a:stretch>
            <a:fillRect/>
          </a:stretch>
        </p:blipFill>
        <p:spPr>
          <a:xfrm>
            <a:off x="7306596" y="3616498"/>
            <a:ext cx="4786582" cy="3191055"/>
          </a:xfrm>
          <a:prstGeom prst="ellipse">
            <a:avLst/>
          </a:prstGeom>
          <a:ln>
            <a:noFill/>
          </a:ln>
          <a:effectLst>
            <a:softEdge rad="112500"/>
          </a:effectLst>
        </p:spPr>
      </p:pic>
      <p:sp>
        <p:nvSpPr>
          <p:cNvPr id="9" name="Rectangle 8">
            <a:extLst>
              <a:ext uri="{FF2B5EF4-FFF2-40B4-BE49-F238E27FC236}">
                <a16:creationId xmlns:a16="http://schemas.microsoft.com/office/drawing/2014/main" id="{81F2071E-DF8C-495C-8676-8F839E06F04F}"/>
              </a:ext>
            </a:extLst>
          </p:cNvPr>
          <p:cNvSpPr/>
          <p:nvPr/>
        </p:nvSpPr>
        <p:spPr>
          <a:xfrm>
            <a:off x="771965" y="1455229"/>
            <a:ext cx="2460577" cy="1015663"/>
          </a:xfrm>
          <a:prstGeom prst="rect">
            <a:avLst/>
          </a:prstGeom>
          <a:noFill/>
        </p:spPr>
        <p:txBody>
          <a:bodyPr wrap="square" lIns="91440" tIns="45720" rIns="91440" bIns="45720">
            <a:spAutoFit/>
          </a:bodyPr>
          <a:lstStyle/>
          <a:p>
            <a:pPr algn="ctr"/>
            <a:r>
              <a:rPr lang="en-US" sz="60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  </a:t>
            </a:r>
            <a:r>
              <a:rPr lang="en-US" sz="4400" b="1" cap="none" spc="0" dirty="0" smtClean="0">
                <a:ln w="9525">
                  <a:solidFill>
                    <a:schemeClr val="bg1"/>
                  </a:solidFill>
                  <a:prstDash val="solid"/>
                </a:ln>
                <a:solidFill>
                  <a:srgbClr val="9D797A"/>
                </a:solidFill>
                <a:effectLst>
                  <a:outerShdw blurRad="12700" dist="38100" dir="2700000" algn="tl" rotWithShape="0">
                    <a:schemeClr val="bg1">
                      <a:lumMod val="50000"/>
                    </a:schemeClr>
                  </a:outerShdw>
                </a:effectLst>
                <a:latin typeface="#9Slide07 IcielKoni" pitchFamily="2" charset="0"/>
              </a:rPr>
              <a:t>XUÂN</a:t>
            </a:r>
            <a:endParaRPr lang="en-US" sz="4000" b="1" cap="none" spc="0" dirty="0">
              <a:ln w="9525">
                <a:solidFill>
                  <a:schemeClr val="bg1"/>
                </a:solidFill>
                <a:prstDash val="solid"/>
              </a:ln>
              <a:solidFill>
                <a:srgbClr val="9D797A"/>
              </a:solidFill>
              <a:effectLst>
                <a:outerShdw blurRad="12700" dist="38100" dir="2700000" algn="tl" rotWithShape="0">
                  <a:schemeClr val="bg1">
                    <a:lumMod val="50000"/>
                  </a:schemeClr>
                </a:outerShdw>
              </a:effectLst>
              <a:latin typeface="#9Slide07 IcielKoni" pitchFamily="2" charset="0"/>
            </a:endParaRPr>
          </a:p>
        </p:txBody>
      </p:sp>
      <p:sp>
        <p:nvSpPr>
          <p:cNvPr id="13" name="Rectangle 12">
            <a:extLst>
              <a:ext uri="{FF2B5EF4-FFF2-40B4-BE49-F238E27FC236}">
                <a16:creationId xmlns:a16="http://schemas.microsoft.com/office/drawing/2014/main" id="{81F2071E-DF8C-495C-8676-8F839E06F04F}"/>
              </a:ext>
            </a:extLst>
          </p:cNvPr>
          <p:cNvSpPr/>
          <p:nvPr/>
        </p:nvSpPr>
        <p:spPr>
          <a:xfrm>
            <a:off x="5946046" y="1211418"/>
            <a:ext cx="1679075" cy="1015663"/>
          </a:xfrm>
          <a:prstGeom prst="rect">
            <a:avLst/>
          </a:prstGeom>
          <a:noFill/>
        </p:spPr>
        <p:txBody>
          <a:bodyPr wrap="square" lIns="91440" tIns="45720" rIns="91440" bIns="45720">
            <a:spAutoFit/>
          </a:bodyPr>
          <a:lstStyle/>
          <a:p>
            <a:pPr algn="ctr"/>
            <a:r>
              <a:rPr lang="en-US" sz="60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  </a:t>
            </a:r>
            <a:r>
              <a:rPr lang="en-US" sz="4400" b="1" cap="none" spc="0" dirty="0" smtClean="0">
                <a:ln w="9525">
                  <a:solidFill>
                    <a:schemeClr val="bg1"/>
                  </a:solidFill>
                  <a:prstDash val="solid"/>
                </a:ln>
                <a:solidFill>
                  <a:srgbClr val="E8761A"/>
                </a:solidFill>
                <a:effectLst>
                  <a:outerShdw blurRad="12700" dist="38100" dir="2700000" algn="tl" rotWithShape="0">
                    <a:schemeClr val="bg1">
                      <a:lumMod val="50000"/>
                    </a:schemeClr>
                  </a:outerShdw>
                </a:effectLst>
                <a:latin typeface="#9Slide07 IcielKoni" pitchFamily="2" charset="0"/>
              </a:rPr>
              <a:t>HẠ</a:t>
            </a:r>
            <a:endParaRPr lang="en-US" sz="4000" b="1" cap="none" spc="0" dirty="0">
              <a:ln w="9525">
                <a:solidFill>
                  <a:schemeClr val="bg1"/>
                </a:solidFill>
                <a:prstDash val="solid"/>
              </a:ln>
              <a:solidFill>
                <a:srgbClr val="E8761A"/>
              </a:solidFill>
              <a:effectLst>
                <a:outerShdw blurRad="12700" dist="38100" dir="2700000" algn="tl" rotWithShape="0">
                  <a:schemeClr val="bg1">
                    <a:lumMod val="50000"/>
                  </a:schemeClr>
                </a:outerShdw>
              </a:effectLst>
              <a:latin typeface="#9Slide07 IcielKoni" pitchFamily="2" charset="0"/>
            </a:endParaRPr>
          </a:p>
        </p:txBody>
      </p:sp>
      <p:sp>
        <p:nvSpPr>
          <p:cNvPr id="14" name="Rectangle 13">
            <a:extLst>
              <a:ext uri="{FF2B5EF4-FFF2-40B4-BE49-F238E27FC236}">
                <a16:creationId xmlns:a16="http://schemas.microsoft.com/office/drawing/2014/main" id="{81F2071E-DF8C-495C-8676-8F839E06F04F}"/>
              </a:ext>
            </a:extLst>
          </p:cNvPr>
          <p:cNvSpPr/>
          <p:nvPr/>
        </p:nvSpPr>
        <p:spPr>
          <a:xfrm>
            <a:off x="3320302" y="4502091"/>
            <a:ext cx="2460577" cy="1015663"/>
          </a:xfrm>
          <a:prstGeom prst="rect">
            <a:avLst/>
          </a:prstGeom>
          <a:noFill/>
        </p:spPr>
        <p:txBody>
          <a:bodyPr wrap="square" lIns="91440" tIns="45720" rIns="91440" bIns="45720">
            <a:spAutoFit/>
          </a:bodyPr>
          <a:lstStyle/>
          <a:p>
            <a:pPr algn="ctr"/>
            <a:r>
              <a:rPr lang="en-US" sz="60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  </a:t>
            </a:r>
            <a:r>
              <a:rPr lang="en-US" sz="5400" b="1" cap="none" spc="0" dirty="0" smtClean="0">
                <a:ln w="9525">
                  <a:solidFill>
                    <a:schemeClr val="bg1"/>
                  </a:solidFill>
                  <a:prstDash val="solid"/>
                </a:ln>
                <a:solidFill>
                  <a:srgbClr val="B8521E"/>
                </a:solidFill>
                <a:effectLst>
                  <a:outerShdw blurRad="12700" dist="38100" dir="2700000" algn="tl" rotWithShape="0">
                    <a:schemeClr val="bg1">
                      <a:lumMod val="50000"/>
                    </a:schemeClr>
                  </a:outerShdw>
                </a:effectLst>
                <a:latin typeface="#9Slide07 IcielKoni" pitchFamily="2" charset="0"/>
              </a:rPr>
              <a:t>THU</a:t>
            </a:r>
            <a:endParaRPr lang="en-US" sz="4800" b="1" cap="none" spc="0" dirty="0">
              <a:ln w="9525">
                <a:solidFill>
                  <a:schemeClr val="bg1"/>
                </a:solidFill>
                <a:prstDash val="solid"/>
              </a:ln>
              <a:solidFill>
                <a:srgbClr val="B8521E"/>
              </a:solidFill>
              <a:effectLst>
                <a:outerShdw blurRad="12700" dist="38100" dir="2700000" algn="tl" rotWithShape="0">
                  <a:schemeClr val="bg1">
                    <a:lumMod val="50000"/>
                  </a:schemeClr>
                </a:outerShdw>
              </a:effectLst>
              <a:latin typeface="#9Slide07 IcielKoni" pitchFamily="2" charset="0"/>
            </a:endParaRPr>
          </a:p>
        </p:txBody>
      </p:sp>
      <p:sp>
        <p:nvSpPr>
          <p:cNvPr id="15" name="Rectangle 14">
            <a:extLst>
              <a:ext uri="{FF2B5EF4-FFF2-40B4-BE49-F238E27FC236}">
                <a16:creationId xmlns:a16="http://schemas.microsoft.com/office/drawing/2014/main" id="{81F2071E-DF8C-495C-8676-8F839E06F04F}"/>
              </a:ext>
            </a:extLst>
          </p:cNvPr>
          <p:cNvSpPr/>
          <p:nvPr/>
        </p:nvSpPr>
        <p:spPr>
          <a:xfrm>
            <a:off x="8277749" y="3857565"/>
            <a:ext cx="2460577" cy="1015663"/>
          </a:xfrm>
          <a:prstGeom prst="rect">
            <a:avLst/>
          </a:prstGeom>
          <a:noFill/>
        </p:spPr>
        <p:txBody>
          <a:bodyPr wrap="square" lIns="91440" tIns="45720" rIns="91440" bIns="45720">
            <a:spAutoFit/>
          </a:bodyPr>
          <a:lstStyle/>
          <a:p>
            <a:pPr algn="ctr"/>
            <a:r>
              <a:rPr lang="en-US" sz="6000" b="1" cap="none" spc="0" dirty="0">
                <a:ln w="9525">
                  <a:solidFill>
                    <a:schemeClr val="bg1"/>
                  </a:solidFill>
                  <a:prstDash val="solid"/>
                </a:ln>
                <a:solidFill>
                  <a:srgbClr val="7030A0"/>
                </a:solidFill>
                <a:effectLst>
                  <a:outerShdw blurRad="12700" dist="38100" dir="2700000" algn="tl" rotWithShape="0">
                    <a:schemeClr val="bg1">
                      <a:lumMod val="50000"/>
                    </a:schemeClr>
                  </a:outerShdw>
                </a:effectLst>
                <a:latin typeface="#9Slide07 IcielKoni" pitchFamily="2" charset="0"/>
              </a:rPr>
              <a:t>  </a:t>
            </a:r>
            <a:r>
              <a:rPr lang="en-US" sz="4400" b="1" dirty="0" smtClean="0">
                <a:ln w="9525">
                  <a:solidFill>
                    <a:schemeClr val="bg1"/>
                  </a:solidFill>
                  <a:prstDash val="solid"/>
                </a:ln>
                <a:solidFill>
                  <a:srgbClr val="1C4445"/>
                </a:solidFill>
                <a:effectLst>
                  <a:outerShdw blurRad="12700" dist="38100" dir="2700000" algn="tl" rotWithShape="0">
                    <a:schemeClr val="bg1">
                      <a:lumMod val="50000"/>
                    </a:schemeClr>
                  </a:outerShdw>
                </a:effectLst>
                <a:latin typeface="#9Slide07 IcielKoni" pitchFamily="2" charset="0"/>
              </a:rPr>
              <a:t>ĐÔNG</a:t>
            </a:r>
            <a:endParaRPr lang="en-US" sz="4000" b="1" cap="none" spc="0" dirty="0">
              <a:ln w="9525">
                <a:solidFill>
                  <a:schemeClr val="bg1"/>
                </a:solidFill>
                <a:prstDash val="solid"/>
              </a:ln>
              <a:solidFill>
                <a:srgbClr val="1C4445"/>
              </a:solidFill>
              <a:effectLst>
                <a:outerShdw blurRad="12700" dist="38100" dir="2700000" algn="tl" rotWithShape="0">
                  <a:schemeClr val="bg1">
                    <a:lumMod val="50000"/>
                  </a:schemeClr>
                </a:outerShdw>
              </a:effectLst>
              <a:latin typeface="#9Slide07 IcielKoni" pitchFamily="2" charset="0"/>
            </a:endParaRPr>
          </a:p>
        </p:txBody>
      </p:sp>
    </p:spTree>
    <p:extLst>
      <p:ext uri="{BB962C8B-B14F-4D97-AF65-F5344CB8AC3E}">
        <p14:creationId xmlns:p14="http://schemas.microsoft.com/office/powerpoint/2010/main" val="179459037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036428" y="116044"/>
            <a:ext cx="7155572" cy="6741956"/>
          </a:xfrm>
          <a:prstGeom prst="rect">
            <a:avLst/>
          </a:prstGeom>
        </p:spPr>
      </p:pic>
      <p:pic>
        <p:nvPicPr>
          <p:cNvPr id="5" name="Picture 2" descr="Thank You Images | Free Vectors, Stock Photos &amp;amp; PS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4362" y="1474217"/>
            <a:ext cx="7002276" cy="4025609"/>
          </a:xfrm>
          <a:prstGeom prst="ellipse">
            <a:avLst/>
          </a:prstGeom>
          <a:ln>
            <a:noFill/>
          </a:ln>
          <a:effectLst>
            <a:softEdge rad="112500"/>
          </a:effectLst>
          <a:extLst/>
        </p:spPr>
      </p:pic>
    </p:spTree>
    <p:extLst>
      <p:ext uri="{BB962C8B-B14F-4D97-AF65-F5344CB8AC3E}">
        <p14:creationId xmlns:p14="http://schemas.microsoft.com/office/powerpoint/2010/main" val="10689313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326253" y="2528743"/>
            <a:ext cx="3584516" cy="1360052"/>
          </a:xfrm>
          <a:prstGeom prst="rect">
            <a:avLst/>
          </a:prstGeom>
        </p:spPr>
        <p:txBody>
          <a:bodyPr wrap="square">
            <a:spAutoFit/>
          </a:bodyPr>
          <a:lstStyle/>
          <a:p>
            <a:pPr algn="ctr">
              <a:lnSpc>
                <a:spcPct val="120000"/>
              </a:lnSpc>
            </a:pPr>
            <a:r>
              <a:rPr lang="en-US" sz="3600" b="1" dirty="0" err="1" smtClean="0">
                <a:solidFill>
                  <a:srgbClr val="2BCD15"/>
                </a:solidFill>
                <a:latin typeface="#9Slide03 SFU Futura_12" panose="020B0604020202020204" charset="0"/>
                <a:ea typeface="Tahoma" panose="020B0604030504040204" pitchFamily="34" charset="0"/>
                <a:cs typeface="Times New Roman" panose="02020603050405020304" pitchFamily="18" charset="0"/>
              </a:rPr>
              <a:t>Tháp</a:t>
            </a:r>
            <a:r>
              <a:rPr lang="en-US" sz="3600" b="1" dirty="0" smtClean="0">
                <a:solidFill>
                  <a:srgbClr val="2BCD15"/>
                </a:solidFill>
                <a:latin typeface="#9Slide03 SFU Futura_12" panose="020B0604020202020204" charset="0"/>
                <a:ea typeface="Tahoma" panose="020B0604030504040204" pitchFamily="34" charset="0"/>
                <a:cs typeface="Times New Roman" panose="02020603050405020304" pitchFamily="18" charset="0"/>
              </a:rPr>
              <a:t> </a:t>
            </a:r>
            <a:r>
              <a:rPr lang="en-US" sz="3600" b="1" dirty="0" err="1">
                <a:solidFill>
                  <a:srgbClr val="2BCD15"/>
                </a:solidFill>
                <a:latin typeface="#9Slide03 SFU Futura_12" panose="020B0604020202020204" charset="0"/>
                <a:ea typeface="Tahoma" panose="020B0604030504040204" pitchFamily="34" charset="0"/>
                <a:cs typeface="Times New Roman" panose="02020603050405020304" pitchFamily="18" charset="0"/>
              </a:rPr>
              <a:t>đồng</a:t>
            </a:r>
            <a:r>
              <a:rPr lang="en-US" sz="3600" b="1" dirty="0">
                <a:solidFill>
                  <a:srgbClr val="2BCD15"/>
                </a:solidFill>
                <a:latin typeface="#9Slide03 SFU Futura_12" panose="020B0604020202020204" charset="0"/>
                <a:ea typeface="Tahoma" panose="020B0604030504040204" pitchFamily="34" charset="0"/>
                <a:cs typeface="Times New Roman" panose="02020603050405020304" pitchFamily="18" charset="0"/>
              </a:rPr>
              <a:t> </a:t>
            </a:r>
            <a:r>
              <a:rPr lang="en-US" sz="3600" b="1" dirty="0" err="1">
                <a:solidFill>
                  <a:srgbClr val="2BCD15"/>
                </a:solidFill>
                <a:latin typeface="#9Slide03 SFU Futura_12" panose="020B0604020202020204" charset="0"/>
                <a:ea typeface="Tahoma" panose="020B0604030504040204" pitchFamily="34" charset="0"/>
                <a:cs typeface="Times New Roman" panose="02020603050405020304" pitchFamily="18" charset="0"/>
              </a:rPr>
              <a:t>hồ</a:t>
            </a:r>
            <a:r>
              <a:rPr lang="en-US" sz="3600" b="1" dirty="0">
                <a:solidFill>
                  <a:srgbClr val="2BCD15"/>
                </a:solidFill>
                <a:latin typeface="#9Slide03 SFU Futura_12" panose="020B0604020202020204" charset="0"/>
                <a:ea typeface="Tahoma" panose="020B0604030504040204" pitchFamily="34" charset="0"/>
                <a:cs typeface="Times New Roman" panose="02020603050405020304" pitchFamily="18" charset="0"/>
              </a:rPr>
              <a:t> </a:t>
            </a:r>
            <a:r>
              <a:rPr lang="en-US" sz="3600" b="1" dirty="0" err="1" smtClean="0">
                <a:solidFill>
                  <a:srgbClr val="2BCD15"/>
                </a:solidFill>
                <a:latin typeface="#9Slide03 SFU Futura_12" panose="020B0604020202020204" charset="0"/>
                <a:ea typeface="Tahoma" panose="020B0604030504040204" pitchFamily="34" charset="0"/>
                <a:cs typeface="Times New Roman" panose="02020603050405020304" pitchFamily="18" charset="0"/>
              </a:rPr>
              <a:t>BigBen</a:t>
            </a:r>
            <a:r>
              <a:rPr lang="en-US" sz="3600" b="1" dirty="0" smtClean="0">
                <a:solidFill>
                  <a:srgbClr val="2BCD15"/>
                </a:solidFill>
                <a:latin typeface="#9Slide03 SFU Futura_12" panose="020B0604020202020204" charset="0"/>
                <a:ea typeface="Tahoma" panose="020B0604030504040204" pitchFamily="34" charset="0"/>
                <a:cs typeface="Times New Roman" panose="02020603050405020304" pitchFamily="18" charset="0"/>
              </a:rPr>
              <a:t> </a:t>
            </a:r>
          </a:p>
        </p:txBody>
      </p:sp>
      <p:sp>
        <p:nvSpPr>
          <p:cNvPr id="4" name="Rectangle 3"/>
          <p:cNvSpPr/>
          <p:nvPr/>
        </p:nvSpPr>
        <p:spPr>
          <a:xfrm>
            <a:off x="8376259" y="4024850"/>
            <a:ext cx="3484503" cy="762260"/>
          </a:xfrm>
          <a:prstGeom prst="rect">
            <a:avLst/>
          </a:prstGeom>
        </p:spPr>
        <p:txBody>
          <a:bodyPr wrap="square">
            <a:spAutoFit/>
          </a:bodyPr>
          <a:lstStyle/>
          <a:p>
            <a:pPr algn="ctr">
              <a:lnSpc>
                <a:spcPct val="120000"/>
              </a:lnSpc>
            </a:pPr>
            <a:r>
              <a:rPr lang="en-US" sz="4000" b="1" dirty="0" err="1" smtClean="0">
                <a:solidFill>
                  <a:srgbClr val="0033CC"/>
                </a:solidFill>
                <a:latin typeface="#9Slide03 SFU Futura_12" panose="020B0604020202020204" charset="0"/>
                <a:ea typeface="Tahoma" panose="020B0604030504040204" pitchFamily="34" charset="0"/>
                <a:cs typeface="Times New Roman" panose="02020603050405020304" pitchFamily="18" charset="0"/>
              </a:rPr>
              <a:t>Anh</a:t>
            </a:r>
            <a:endParaRPr lang="en-US" sz="4000" b="1" dirty="0">
              <a:solidFill>
                <a:srgbClr val="0033CC"/>
              </a:solidFill>
              <a:effectLst/>
              <a:latin typeface="#9Slide03 SFU Futura_12" panose="020B0604020202020204" charset="0"/>
              <a:ea typeface="Tahoma" panose="020B0604030504040204" pitchFamily="34" charset="0"/>
              <a:cs typeface="Times New Roman" panose="02020603050405020304" pitchFamily="18" charset="0"/>
            </a:endParaRPr>
          </a:p>
        </p:txBody>
      </p:sp>
      <p:sp>
        <p:nvSpPr>
          <p:cNvPr id="5" name="Rectangle: Rounded Corners 7">
            <a:extLst>
              <a:ext uri="{FF2B5EF4-FFF2-40B4-BE49-F238E27FC236}">
                <a16:creationId xmlns:a16="http://schemas.microsoft.com/office/drawing/2014/main" id="{D6CE6303-3C40-4361-9869-64BB994762E1}"/>
              </a:ext>
            </a:extLst>
          </p:cNvPr>
          <p:cNvSpPr/>
          <p:nvPr/>
        </p:nvSpPr>
        <p:spPr>
          <a:xfrm>
            <a:off x="0" y="97627"/>
            <a:ext cx="8511008" cy="1207900"/>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b="1" dirty="0" err="1" smtClean="0">
                <a:solidFill>
                  <a:srgbClr val="0033CC"/>
                </a:solidFill>
                <a:latin typeface="#9Slide05 Great Vibes" panose="02000507080000020002" pitchFamily="2" charset="0"/>
                <a:cs typeface="Arial" panose="020B0604020202020204" pitchFamily="34" charset="0"/>
              </a:rPr>
              <a:t>Nhanh</a:t>
            </a:r>
            <a:r>
              <a:rPr lang="en-US" sz="8000" b="1" dirty="0" smtClean="0">
                <a:solidFill>
                  <a:srgbClr val="0033CC"/>
                </a:solidFill>
                <a:latin typeface="#9Slide05 Great Vibes" panose="02000507080000020002" pitchFamily="2" charset="0"/>
                <a:cs typeface="Arial" panose="020B0604020202020204" pitchFamily="34" charset="0"/>
              </a:rPr>
              <a:t> </a:t>
            </a:r>
            <a:r>
              <a:rPr lang="en-US" sz="8000" b="1" dirty="0" err="1" smtClean="0">
                <a:solidFill>
                  <a:srgbClr val="0033CC"/>
                </a:solidFill>
                <a:latin typeface="#9Slide05 Great Vibes" panose="02000507080000020002" pitchFamily="2" charset="0"/>
                <a:cs typeface="Arial" panose="020B0604020202020204" pitchFamily="34" charset="0"/>
              </a:rPr>
              <a:t>mắt</a:t>
            </a:r>
            <a:r>
              <a:rPr lang="en-US" sz="8000" b="1" dirty="0" smtClean="0">
                <a:solidFill>
                  <a:srgbClr val="0033CC"/>
                </a:solidFill>
                <a:latin typeface="#9Slide05 Great Vibes" panose="02000507080000020002" pitchFamily="2" charset="0"/>
                <a:cs typeface="Arial" panose="020B0604020202020204" pitchFamily="34" charset="0"/>
              </a:rPr>
              <a:t>–</a:t>
            </a:r>
            <a:r>
              <a:rPr lang="en-US" sz="8000" b="1" dirty="0" err="1" smtClean="0">
                <a:solidFill>
                  <a:srgbClr val="0033CC"/>
                </a:solidFill>
                <a:latin typeface="#9Slide05 Great Vibes" panose="02000507080000020002" pitchFamily="2" charset="0"/>
                <a:cs typeface="Arial" panose="020B0604020202020204" pitchFamily="34" charset="0"/>
              </a:rPr>
              <a:t>Đoán</a:t>
            </a:r>
            <a:r>
              <a:rPr lang="en-US" sz="8000" b="1" dirty="0" smtClean="0">
                <a:solidFill>
                  <a:srgbClr val="0033CC"/>
                </a:solidFill>
                <a:latin typeface="#9Slide05 Great Vibes" panose="02000507080000020002" pitchFamily="2" charset="0"/>
                <a:cs typeface="Arial" panose="020B0604020202020204" pitchFamily="34" charset="0"/>
              </a:rPr>
              <a:t> </a:t>
            </a:r>
            <a:r>
              <a:rPr lang="en-US" sz="8000" b="1" dirty="0" err="1" smtClean="0">
                <a:solidFill>
                  <a:srgbClr val="0033CC"/>
                </a:solidFill>
                <a:latin typeface="#9Slide05 Great Vibes" panose="02000507080000020002" pitchFamily="2" charset="0"/>
                <a:cs typeface="Arial" panose="020B0604020202020204" pitchFamily="34" charset="0"/>
              </a:rPr>
              <a:t>hình</a:t>
            </a:r>
            <a:endParaRPr lang="en-US" sz="8000" b="1" dirty="0">
              <a:solidFill>
                <a:srgbClr val="0033CC"/>
              </a:solidFill>
              <a:latin typeface="#9Slide05 Great Vibes" panose="02000507080000020002" pitchFamily="2" charset="0"/>
              <a:cs typeface="Arial" panose="020B0604020202020204" pitchFamily="34" charset="0"/>
            </a:endParaRPr>
          </a:p>
        </p:txBody>
      </p:sp>
      <p:grpSp>
        <p:nvGrpSpPr>
          <p:cNvPr id="6" name="Group 5"/>
          <p:cNvGrpSpPr/>
          <p:nvPr/>
        </p:nvGrpSpPr>
        <p:grpSpPr>
          <a:xfrm>
            <a:off x="8745596" y="97627"/>
            <a:ext cx="3027304" cy="2115541"/>
            <a:chOff x="6857346" y="857587"/>
            <a:chExt cx="4331139" cy="2454312"/>
          </a:xfrm>
        </p:grpSpPr>
        <p:pic>
          <p:nvPicPr>
            <p:cNvPr id="7" name="Picture 6"/>
            <p:cNvPicPr>
              <a:picLocks noChangeAspect="1"/>
            </p:cNvPicPr>
            <p:nvPr/>
          </p:nvPicPr>
          <p:blipFill>
            <a:blip r:embed="rId2"/>
            <a:stretch>
              <a:fillRect/>
            </a:stretch>
          </p:blipFill>
          <p:spPr>
            <a:xfrm>
              <a:off x="6857346" y="857587"/>
              <a:ext cx="4331139" cy="2454312"/>
            </a:xfrm>
            <a:prstGeom prst="rect">
              <a:avLst/>
            </a:prstGeom>
          </p:spPr>
        </p:pic>
        <p:pic>
          <p:nvPicPr>
            <p:cNvPr id="8" name="Picture 2" descr="Galeria - ícones de natureza grátis">
              <a:extLst>
                <a:ext uri="{FF2B5EF4-FFF2-40B4-BE49-F238E27FC236}">
                  <a16:creationId xmlns:a16="http://schemas.microsoft.com/office/drawing/2014/main" id="{D788C6DA-1120-4008-9FA8-DA4CC712E4FF}"/>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rot="20368131">
              <a:off x="8471485" y="1462352"/>
              <a:ext cx="2349607" cy="1773396"/>
            </a:xfrm>
            <a:prstGeom prst="rect">
              <a:avLst/>
            </a:prstGeom>
            <a:noFill/>
            <a:extLst>
              <a:ext uri="{909E8E84-426E-40DD-AFC4-6F175D3DCCD1}">
                <a14:hiddenFill xmlns:a14="http://schemas.microsoft.com/office/drawing/2010/main">
                  <a:solidFill>
                    <a:srgbClr val="FFFFFF"/>
                  </a:solidFill>
                </a14:hiddenFill>
              </a:ext>
            </a:extLst>
          </p:spPr>
        </p:pic>
      </p:grpSp>
      <p:pic>
        <p:nvPicPr>
          <p:cNvPr id="9" name="Picture 4" descr="Thinking Person PNG Image &amp;amp; PSD File Free Download - Lovepik | 401333021"/>
          <p:cNvPicPr>
            <a:picLocks noChangeAspect="1" noChangeArrowheads="1"/>
          </p:cNvPicPr>
          <p:nvPr/>
        </p:nvPicPr>
        <p:blipFill rotWithShape="1">
          <a:blip r:embed="rId4" cstate="hqprint">
            <a:extLst>
              <a:ext uri="{BEBA8EAE-BF5A-486C-A8C5-ECC9F3942E4B}">
                <a14:imgProps xmlns:a14="http://schemas.microsoft.com/office/drawing/2010/main">
                  <a14:imgLayer r:embed="rId5">
                    <a14:imgEffect>
                      <a14:backgroundRemoval t="10000" b="90000" l="10000" r="90000">
                        <a14:foregroundMark x1="79070" y1="26163" x2="79070" y2="26163"/>
                        <a14:foregroundMark x1="76395" y1="36628" x2="76395" y2="36628"/>
                        <a14:foregroundMark x1="75930" y1="32791" x2="75930" y2="32791"/>
                        <a14:foregroundMark x1="76744" y1="31628" x2="76977" y2="30930"/>
                        <a14:foregroundMark x1="76977" y1="30930" x2="77093" y2="30349"/>
                        <a14:foregroundMark x1="73605" y1="25814" x2="73605" y2="25814"/>
                        <a14:foregroundMark x1="75349" y1="24651" x2="75349" y2="24651"/>
                        <a14:foregroundMark x1="66628" y1="18023" x2="66628" y2="18023"/>
                        <a14:foregroundMark x1="64767" y1="15349" x2="64767" y2="15349"/>
                        <a14:foregroundMark x1="22209" y1="28953" x2="22209" y2="28953"/>
                        <a14:foregroundMark x1="22326" y1="24070" x2="22326" y2="24070"/>
                      </a14:backgroundRemoval>
                    </a14:imgEffect>
                  </a14:imgLayer>
                </a14:imgProps>
              </a:ext>
              <a:ext uri="{28A0092B-C50C-407E-A947-70E740481C1C}">
                <a14:useLocalDpi xmlns:a14="http://schemas.microsoft.com/office/drawing/2010/main" val="0"/>
              </a:ext>
            </a:extLst>
          </a:blip>
          <a:srcRect l="15020" t="4831" r="16684" b="10969"/>
          <a:stretch/>
        </p:blipFill>
        <p:spPr bwMode="auto">
          <a:xfrm>
            <a:off x="9657921" y="4855847"/>
            <a:ext cx="1623969" cy="200215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6"/>
          <a:stretch>
            <a:fillRect/>
          </a:stretch>
        </p:blipFill>
        <p:spPr>
          <a:xfrm>
            <a:off x="247037" y="1305527"/>
            <a:ext cx="7961922" cy="5336181"/>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val="2287029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569140" y="2927294"/>
            <a:ext cx="3584516" cy="695255"/>
          </a:xfrm>
          <a:prstGeom prst="rect">
            <a:avLst/>
          </a:prstGeom>
        </p:spPr>
        <p:txBody>
          <a:bodyPr wrap="square">
            <a:spAutoFit/>
          </a:bodyPr>
          <a:lstStyle/>
          <a:p>
            <a:pPr algn="ctr">
              <a:lnSpc>
                <a:spcPct val="120000"/>
              </a:lnSpc>
            </a:pPr>
            <a:r>
              <a:rPr lang="en-US" sz="3600" b="1" dirty="0" err="1" smtClean="0">
                <a:solidFill>
                  <a:srgbClr val="2BCD15"/>
                </a:solidFill>
                <a:latin typeface="#9Slide03 SFU Futura_12" panose="020B0604020202020204" charset="0"/>
                <a:ea typeface="Tahoma" panose="020B0604030504040204" pitchFamily="34" charset="0"/>
                <a:cs typeface="Times New Roman" panose="02020603050405020304" pitchFamily="18" charset="0"/>
              </a:rPr>
              <a:t>Tháp</a:t>
            </a:r>
            <a:r>
              <a:rPr lang="en-US" sz="3600" b="1" dirty="0" smtClean="0">
                <a:solidFill>
                  <a:srgbClr val="2BCD15"/>
                </a:solidFill>
                <a:latin typeface="#9Slide03 SFU Futura_12" panose="020B0604020202020204" charset="0"/>
                <a:ea typeface="Tahoma" panose="020B0604030504040204" pitchFamily="34" charset="0"/>
                <a:cs typeface="Times New Roman" panose="02020603050405020304" pitchFamily="18" charset="0"/>
              </a:rPr>
              <a:t> </a:t>
            </a:r>
            <a:r>
              <a:rPr lang="en-US" sz="3600" b="1" dirty="0">
                <a:solidFill>
                  <a:srgbClr val="2BCD15"/>
                </a:solidFill>
                <a:latin typeface="#9Slide03 SFU Futura_12" panose="020B0604020202020204" charset="0"/>
                <a:ea typeface="Tahoma" panose="020B0604030504040204" pitchFamily="34" charset="0"/>
                <a:cs typeface="Times New Roman" panose="02020603050405020304" pitchFamily="18" charset="0"/>
              </a:rPr>
              <a:t>Eiffel</a:t>
            </a:r>
            <a:endParaRPr lang="en-US" sz="3600" b="1" dirty="0">
              <a:solidFill>
                <a:srgbClr val="2BCD15"/>
              </a:solidFill>
              <a:effectLst/>
              <a:latin typeface="#9Slide03 SFU Futura_12" panose="020B0604020202020204" charset="0"/>
              <a:ea typeface="Tahoma" panose="020B0604030504040204" pitchFamily="34" charset="0"/>
              <a:cs typeface="Times New Roman" panose="02020603050405020304" pitchFamily="18" charset="0"/>
            </a:endParaRPr>
          </a:p>
        </p:txBody>
      </p:sp>
      <p:sp>
        <p:nvSpPr>
          <p:cNvPr id="4" name="Rectangle 3"/>
          <p:cNvSpPr/>
          <p:nvPr/>
        </p:nvSpPr>
        <p:spPr>
          <a:xfrm>
            <a:off x="8619147" y="3851048"/>
            <a:ext cx="3484503" cy="762260"/>
          </a:xfrm>
          <a:prstGeom prst="rect">
            <a:avLst/>
          </a:prstGeom>
        </p:spPr>
        <p:txBody>
          <a:bodyPr wrap="square">
            <a:spAutoFit/>
          </a:bodyPr>
          <a:lstStyle/>
          <a:p>
            <a:pPr algn="ctr">
              <a:lnSpc>
                <a:spcPct val="120000"/>
              </a:lnSpc>
            </a:pPr>
            <a:r>
              <a:rPr lang="en-US" sz="4000" b="1" dirty="0" err="1" smtClean="0">
                <a:solidFill>
                  <a:srgbClr val="0033CC"/>
                </a:solidFill>
                <a:latin typeface="#9Slide03 SFU Futura_12" panose="020B0604020202020204" charset="0"/>
                <a:ea typeface="Tahoma" panose="020B0604030504040204" pitchFamily="34" charset="0"/>
                <a:cs typeface="Times New Roman" panose="02020603050405020304" pitchFamily="18" charset="0"/>
              </a:rPr>
              <a:t>Pháp</a:t>
            </a:r>
            <a:endParaRPr lang="en-US" sz="4000" b="1" dirty="0">
              <a:solidFill>
                <a:srgbClr val="0033CC"/>
              </a:solidFill>
              <a:effectLst/>
              <a:latin typeface="#9Slide03 SFU Futura_12" panose="020B0604020202020204" charset="0"/>
              <a:ea typeface="Tahoma" panose="020B0604030504040204" pitchFamily="34" charset="0"/>
              <a:cs typeface="Times New Roman" panose="02020603050405020304" pitchFamily="18" charset="0"/>
            </a:endParaRPr>
          </a:p>
        </p:txBody>
      </p:sp>
      <p:sp>
        <p:nvSpPr>
          <p:cNvPr id="5" name="Rectangle: Rounded Corners 7">
            <a:extLst>
              <a:ext uri="{FF2B5EF4-FFF2-40B4-BE49-F238E27FC236}">
                <a16:creationId xmlns:a16="http://schemas.microsoft.com/office/drawing/2014/main" id="{D6CE6303-3C40-4361-9869-64BB994762E1}"/>
              </a:ext>
            </a:extLst>
          </p:cNvPr>
          <p:cNvSpPr/>
          <p:nvPr/>
        </p:nvSpPr>
        <p:spPr>
          <a:xfrm>
            <a:off x="0" y="97627"/>
            <a:ext cx="8511008" cy="1207900"/>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b="1" dirty="0" err="1" smtClean="0">
                <a:solidFill>
                  <a:srgbClr val="0033CC"/>
                </a:solidFill>
                <a:latin typeface="#9Slide05 Great Vibes" panose="02000507080000020002" pitchFamily="2" charset="0"/>
                <a:cs typeface="Arial" panose="020B0604020202020204" pitchFamily="34" charset="0"/>
              </a:rPr>
              <a:t>Nhanh</a:t>
            </a:r>
            <a:r>
              <a:rPr lang="en-US" sz="8000" b="1" dirty="0" smtClean="0">
                <a:solidFill>
                  <a:srgbClr val="0033CC"/>
                </a:solidFill>
                <a:latin typeface="#9Slide05 Great Vibes" panose="02000507080000020002" pitchFamily="2" charset="0"/>
                <a:cs typeface="Arial" panose="020B0604020202020204" pitchFamily="34" charset="0"/>
              </a:rPr>
              <a:t> </a:t>
            </a:r>
            <a:r>
              <a:rPr lang="en-US" sz="8000" b="1" dirty="0" err="1" smtClean="0">
                <a:solidFill>
                  <a:srgbClr val="0033CC"/>
                </a:solidFill>
                <a:latin typeface="#9Slide05 Great Vibes" panose="02000507080000020002" pitchFamily="2" charset="0"/>
                <a:cs typeface="Arial" panose="020B0604020202020204" pitchFamily="34" charset="0"/>
              </a:rPr>
              <a:t>mắt</a:t>
            </a:r>
            <a:r>
              <a:rPr lang="en-US" sz="8000" b="1" dirty="0" smtClean="0">
                <a:solidFill>
                  <a:srgbClr val="0033CC"/>
                </a:solidFill>
                <a:latin typeface="#9Slide05 Great Vibes" panose="02000507080000020002" pitchFamily="2" charset="0"/>
                <a:cs typeface="Arial" panose="020B0604020202020204" pitchFamily="34" charset="0"/>
              </a:rPr>
              <a:t>–</a:t>
            </a:r>
            <a:r>
              <a:rPr lang="en-US" sz="8000" b="1" dirty="0" err="1" smtClean="0">
                <a:solidFill>
                  <a:srgbClr val="0033CC"/>
                </a:solidFill>
                <a:latin typeface="#9Slide05 Great Vibes" panose="02000507080000020002" pitchFamily="2" charset="0"/>
                <a:cs typeface="Arial" panose="020B0604020202020204" pitchFamily="34" charset="0"/>
              </a:rPr>
              <a:t>Đoán</a:t>
            </a:r>
            <a:r>
              <a:rPr lang="en-US" sz="8000" b="1" dirty="0" smtClean="0">
                <a:solidFill>
                  <a:srgbClr val="0033CC"/>
                </a:solidFill>
                <a:latin typeface="#9Slide05 Great Vibes" panose="02000507080000020002" pitchFamily="2" charset="0"/>
                <a:cs typeface="Arial" panose="020B0604020202020204" pitchFamily="34" charset="0"/>
              </a:rPr>
              <a:t> </a:t>
            </a:r>
            <a:r>
              <a:rPr lang="en-US" sz="8000" b="1" dirty="0" err="1" smtClean="0">
                <a:solidFill>
                  <a:srgbClr val="0033CC"/>
                </a:solidFill>
                <a:latin typeface="#9Slide05 Great Vibes" panose="02000507080000020002" pitchFamily="2" charset="0"/>
                <a:cs typeface="Arial" panose="020B0604020202020204" pitchFamily="34" charset="0"/>
              </a:rPr>
              <a:t>hình</a:t>
            </a:r>
            <a:endParaRPr lang="en-US" sz="8000" b="1" dirty="0">
              <a:solidFill>
                <a:srgbClr val="0033CC"/>
              </a:solidFill>
              <a:latin typeface="#9Slide05 Great Vibes" panose="02000507080000020002" pitchFamily="2" charset="0"/>
              <a:cs typeface="Arial" panose="020B0604020202020204" pitchFamily="34" charset="0"/>
            </a:endParaRPr>
          </a:p>
        </p:txBody>
      </p:sp>
      <p:grpSp>
        <p:nvGrpSpPr>
          <p:cNvPr id="6" name="Group 5"/>
          <p:cNvGrpSpPr/>
          <p:nvPr/>
        </p:nvGrpSpPr>
        <p:grpSpPr>
          <a:xfrm>
            <a:off x="8745596" y="97627"/>
            <a:ext cx="3027304" cy="2115541"/>
            <a:chOff x="6857346" y="857587"/>
            <a:chExt cx="4331139" cy="2454312"/>
          </a:xfrm>
        </p:grpSpPr>
        <p:pic>
          <p:nvPicPr>
            <p:cNvPr id="7" name="Picture 6"/>
            <p:cNvPicPr>
              <a:picLocks noChangeAspect="1"/>
            </p:cNvPicPr>
            <p:nvPr/>
          </p:nvPicPr>
          <p:blipFill>
            <a:blip r:embed="rId2"/>
            <a:stretch>
              <a:fillRect/>
            </a:stretch>
          </p:blipFill>
          <p:spPr>
            <a:xfrm>
              <a:off x="6857346" y="857587"/>
              <a:ext cx="4331139" cy="2454312"/>
            </a:xfrm>
            <a:prstGeom prst="rect">
              <a:avLst/>
            </a:prstGeom>
          </p:spPr>
        </p:pic>
        <p:pic>
          <p:nvPicPr>
            <p:cNvPr id="8" name="Picture 2" descr="Galeria - ícones de natureza grátis">
              <a:extLst>
                <a:ext uri="{FF2B5EF4-FFF2-40B4-BE49-F238E27FC236}">
                  <a16:creationId xmlns:a16="http://schemas.microsoft.com/office/drawing/2014/main" id="{D788C6DA-1120-4008-9FA8-DA4CC712E4FF}"/>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rot="20368131">
              <a:off x="8471485" y="1462352"/>
              <a:ext cx="2349607" cy="1773396"/>
            </a:xfrm>
            <a:prstGeom prst="rect">
              <a:avLst/>
            </a:prstGeom>
            <a:noFill/>
            <a:extLst>
              <a:ext uri="{909E8E84-426E-40DD-AFC4-6F175D3DCCD1}">
                <a14:hiddenFill xmlns:a14="http://schemas.microsoft.com/office/drawing/2010/main">
                  <a:solidFill>
                    <a:srgbClr val="FFFFFF"/>
                  </a:solidFill>
                </a14:hiddenFill>
              </a:ext>
            </a:extLst>
          </p:spPr>
        </p:pic>
      </p:grpSp>
      <p:pic>
        <p:nvPicPr>
          <p:cNvPr id="9" name="Picture 4" descr="Thinking Person PNG Image &amp;amp; PSD File Free Download - Lovepik | 401333021"/>
          <p:cNvPicPr>
            <a:picLocks noChangeAspect="1" noChangeArrowheads="1"/>
          </p:cNvPicPr>
          <p:nvPr/>
        </p:nvPicPr>
        <p:blipFill rotWithShape="1">
          <a:blip r:embed="rId4" cstate="hqprint">
            <a:extLst>
              <a:ext uri="{BEBA8EAE-BF5A-486C-A8C5-ECC9F3942E4B}">
                <a14:imgProps xmlns:a14="http://schemas.microsoft.com/office/drawing/2010/main">
                  <a14:imgLayer r:embed="rId5">
                    <a14:imgEffect>
                      <a14:backgroundRemoval t="10000" b="90000" l="10000" r="90000">
                        <a14:foregroundMark x1="79070" y1="26163" x2="79070" y2="26163"/>
                        <a14:foregroundMark x1="76395" y1="36628" x2="76395" y2="36628"/>
                        <a14:foregroundMark x1="75930" y1="32791" x2="75930" y2="32791"/>
                        <a14:foregroundMark x1="76744" y1="31628" x2="76977" y2="30930"/>
                        <a14:foregroundMark x1="76977" y1="30930" x2="77093" y2="30349"/>
                        <a14:foregroundMark x1="73605" y1="25814" x2="73605" y2="25814"/>
                        <a14:foregroundMark x1="75349" y1="24651" x2="75349" y2="24651"/>
                        <a14:foregroundMark x1="66628" y1="18023" x2="66628" y2="18023"/>
                        <a14:foregroundMark x1="64767" y1="15349" x2="64767" y2="15349"/>
                        <a14:foregroundMark x1="22209" y1="28953" x2="22209" y2="28953"/>
                        <a14:foregroundMark x1="22326" y1="24070" x2="22326" y2="24070"/>
                      </a14:backgroundRemoval>
                    </a14:imgEffect>
                  </a14:imgLayer>
                </a14:imgProps>
              </a:ext>
              <a:ext uri="{28A0092B-C50C-407E-A947-70E740481C1C}">
                <a14:useLocalDpi xmlns:a14="http://schemas.microsoft.com/office/drawing/2010/main" val="0"/>
              </a:ext>
            </a:extLst>
          </a:blip>
          <a:srcRect l="15020" t="4831" r="16684" b="10969"/>
          <a:stretch/>
        </p:blipFill>
        <p:spPr bwMode="auto">
          <a:xfrm>
            <a:off x="9657921" y="4855847"/>
            <a:ext cx="1623969" cy="2002153"/>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Tháp Eiffel và những điều ít ai biết - Ngôi sa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0255" y="1155397"/>
            <a:ext cx="8575341" cy="5702603"/>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5335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354828" y="2438983"/>
            <a:ext cx="3584516" cy="1360052"/>
          </a:xfrm>
          <a:prstGeom prst="rect">
            <a:avLst/>
          </a:prstGeom>
        </p:spPr>
        <p:txBody>
          <a:bodyPr wrap="square">
            <a:spAutoFit/>
          </a:bodyPr>
          <a:lstStyle/>
          <a:p>
            <a:pPr algn="ctr">
              <a:lnSpc>
                <a:spcPct val="120000"/>
              </a:lnSpc>
            </a:pPr>
            <a:r>
              <a:rPr lang="en-US" sz="3600" b="1" dirty="0" err="1" smtClean="0">
                <a:solidFill>
                  <a:srgbClr val="2BCD15"/>
                </a:solidFill>
                <a:latin typeface="#9Slide03 SFU Futura_12" panose="020B0604020202020204" charset="0"/>
                <a:ea typeface="Tahoma" panose="020B0604030504040204" pitchFamily="34" charset="0"/>
                <a:cs typeface="Times New Roman" panose="02020603050405020304" pitchFamily="18" charset="0"/>
              </a:rPr>
              <a:t>Công</a:t>
            </a:r>
            <a:r>
              <a:rPr lang="en-US" sz="3600" b="1" dirty="0" smtClean="0">
                <a:solidFill>
                  <a:srgbClr val="2BCD15"/>
                </a:solidFill>
                <a:latin typeface="#9Slide03 SFU Futura_12" panose="020B0604020202020204" charset="0"/>
                <a:ea typeface="Tahoma" panose="020B0604030504040204" pitchFamily="34" charset="0"/>
                <a:cs typeface="Times New Roman" panose="02020603050405020304" pitchFamily="18" charset="0"/>
              </a:rPr>
              <a:t> </a:t>
            </a:r>
            <a:r>
              <a:rPr lang="en-US" sz="3600" b="1" dirty="0" err="1">
                <a:solidFill>
                  <a:srgbClr val="2BCD15"/>
                </a:solidFill>
                <a:latin typeface="#9Slide03 SFU Futura_12" panose="020B0604020202020204" charset="0"/>
                <a:ea typeface="Tahoma" panose="020B0604030504040204" pitchFamily="34" charset="0"/>
                <a:cs typeface="Times New Roman" panose="02020603050405020304" pitchFamily="18" charset="0"/>
              </a:rPr>
              <a:t>viên</a:t>
            </a:r>
            <a:r>
              <a:rPr lang="en-US" sz="3600" b="1" dirty="0">
                <a:solidFill>
                  <a:srgbClr val="2BCD15"/>
                </a:solidFill>
                <a:latin typeface="#9Slide03 SFU Futura_12" panose="020B0604020202020204" charset="0"/>
                <a:ea typeface="Tahoma" panose="020B0604030504040204" pitchFamily="34" charset="0"/>
                <a:cs typeface="Times New Roman" panose="02020603050405020304" pitchFamily="18" charset="0"/>
              </a:rPr>
              <a:t> </a:t>
            </a:r>
            <a:r>
              <a:rPr lang="en-US" sz="3600" b="1" dirty="0" err="1">
                <a:solidFill>
                  <a:srgbClr val="2BCD15"/>
                </a:solidFill>
                <a:latin typeface="#9Slide03 SFU Futura_12" panose="020B0604020202020204" charset="0"/>
                <a:ea typeface="Tahoma" panose="020B0604030504040204" pitchFamily="34" charset="0"/>
                <a:cs typeface="Times New Roman" panose="02020603050405020304" pitchFamily="18" charset="0"/>
              </a:rPr>
              <a:t>quốc</a:t>
            </a:r>
            <a:r>
              <a:rPr lang="en-US" sz="3600" b="1" dirty="0">
                <a:solidFill>
                  <a:srgbClr val="2BCD15"/>
                </a:solidFill>
                <a:latin typeface="#9Slide03 SFU Futura_12" panose="020B0604020202020204" charset="0"/>
                <a:ea typeface="Tahoma" panose="020B0604030504040204" pitchFamily="34" charset="0"/>
                <a:cs typeface="Times New Roman" panose="02020603050405020304" pitchFamily="18" charset="0"/>
              </a:rPr>
              <a:t> </a:t>
            </a:r>
            <a:r>
              <a:rPr lang="en-US" sz="3600" b="1" dirty="0" err="1">
                <a:solidFill>
                  <a:srgbClr val="2BCD15"/>
                </a:solidFill>
                <a:latin typeface="#9Slide03 SFU Futura_12" panose="020B0604020202020204" charset="0"/>
                <a:ea typeface="Tahoma" panose="020B0604030504040204" pitchFamily="34" charset="0"/>
                <a:cs typeface="Times New Roman" panose="02020603050405020304" pitchFamily="18" charset="0"/>
              </a:rPr>
              <a:t>gia</a:t>
            </a:r>
            <a:r>
              <a:rPr lang="en-US" sz="3600" b="1" dirty="0">
                <a:solidFill>
                  <a:srgbClr val="2BCD15"/>
                </a:solidFill>
                <a:latin typeface="#9Slide03 SFU Futura_12" panose="020B0604020202020204" charset="0"/>
                <a:ea typeface="Tahoma" panose="020B0604030504040204" pitchFamily="34" charset="0"/>
                <a:cs typeface="Times New Roman" panose="02020603050405020304" pitchFamily="18" charset="0"/>
              </a:rPr>
              <a:t> Plitvice Lakes</a:t>
            </a:r>
            <a:endParaRPr lang="en-US" sz="3600" b="1" dirty="0">
              <a:solidFill>
                <a:srgbClr val="2BCD15"/>
              </a:solidFill>
              <a:effectLst/>
              <a:latin typeface="#9Slide03 SFU Futura_12" panose="020B0604020202020204" charset="0"/>
              <a:ea typeface="Tahoma" panose="020B0604030504040204" pitchFamily="34" charset="0"/>
              <a:cs typeface="Times New Roman" panose="02020603050405020304" pitchFamily="18" charset="0"/>
            </a:endParaRPr>
          </a:p>
        </p:txBody>
      </p:sp>
      <p:sp>
        <p:nvSpPr>
          <p:cNvPr id="4" name="Rectangle 3"/>
          <p:cNvSpPr/>
          <p:nvPr/>
        </p:nvSpPr>
        <p:spPr>
          <a:xfrm>
            <a:off x="8619147" y="3851048"/>
            <a:ext cx="3484503" cy="762260"/>
          </a:xfrm>
          <a:prstGeom prst="rect">
            <a:avLst/>
          </a:prstGeom>
        </p:spPr>
        <p:txBody>
          <a:bodyPr wrap="square">
            <a:spAutoFit/>
          </a:bodyPr>
          <a:lstStyle/>
          <a:p>
            <a:pPr algn="ctr">
              <a:lnSpc>
                <a:spcPct val="120000"/>
              </a:lnSpc>
            </a:pPr>
            <a:r>
              <a:rPr lang="en-US" sz="4000" b="1" dirty="0" smtClean="0">
                <a:solidFill>
                  <a:srgbClr val="0033CC"/>
                </a:solidFill>
                <a:latin typeface="#9Slide03 SFU Futura_12" panose="020B0604020202020204" charset="0"/>
                <a:ea typeface="Tahoma" panose="020B0604030504040204" pitchFamily="34" charset="0"/>
                <a:cs typeface="Times New Roman" panose="02020603050405020304" pitchFamily="18" charset="0"/>
              </a:rPr>
              <a:t>Croatia</a:t>
            </a:r>
            <a:endParaRPr lang="en-US" sz="4000" b="1" dirty="0">
              <a:solidFill>
                <a:srgbClr val="0033CC"/>
              </a:solidFill>
              <a:effectLst/>
              <a:latin typeface="#9Slide03 SFU Futura_12" panose="020B0604020202020204" charset="0"/>
              <a:ea typeface="Tahoma" panose="020B0604030504040204" pitchFamily="34" charset="0"/>
              <a:cs typeface="Times New Roman" panose="02020603050405020304" pitchFamily="18" charset="0"/>
            </a:endParaRPr>
          </a:p>
        </p:txBody>
      </p:sp>
      <p:sp>
        <p:nvSpPr>
          <p:cNvPr id="5" name="Rectangle: Rounded Corners 7">
            <a:extLst>
              <a:ext uri="{FF2B5EF4-FFF2-40B4-BE49-F238E27FC236}">
                <a16:creationId xmlns:a16="http://schemas.microsoft.com/office/drawing/2014/main" id="{D6CE6303-3C40-4361-9869-64BB994762E1}"/>
              </a:ext>
            </a:extLst>
          </p:cNvPr>
          <p:cNvSpPr/>
          <p:nvPr/>
        </p:nvSpPr>
        <p:spPr>
          <a:xfrm>
            <a:off x="0" y="97627"/>
            <a:ext cx="8511008" cy="1207900"/>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b="1" dirty="0" err="1" smtClean="0">
                <a:solidFill>
                  <a:srgbClr val="0033CC"/>
                </a:solidFill>
                <a:latin typeface="#9Slide05 Great Vibes" panose="02000507080000020002" pitchFamily="2" charset="0"/>
                <a:cs typeface="Arial" panose="020B0604020202020204" pitchFamily="34" charset="0"/>
              </a:rPr>
              <a:t>Nhanh</a:t>
            </a:r>
            <a:r>
              <a:rPr lang="en-US" sz="8000" b="1" dirty="0" smtClean="0">
                <a:solidFill>
                  <a:srgbClr val="0033CC"/>
                </a:solidFill>
                <a:latin typeface="#9Slide05 Great Vibes" panose="02000507080000020002" pitchFamily="2" charset="0"/>
                <a:cs typeface="Arial" panose="020B0604020202020204" pitchFamily="34" charset="0"/>
              </a:rPr>
              <a:t> </a:t>
            </a:r>
            <a:r>
              <a:rPr lang="en-US" sz="8000" b="1" dirty="0" err="1" smtClean="0">
                <a:solidFill>
                  <a:srgbClr val="0033CC"/>
                </a:solidFill>
                <a:latin typeface="#9Slide05 Great Vibes" panose="02000507080000020002" pitchFamily="2" charset="0"/>
                <a:cs typeface="Arial" panose="020B0604020202020204" pitchFamily="34" charset="0"/>
              </a:rPr>
              <a:t>mắt</a:t>
            </a:r>
            <a:r>
              <a:rPr lang="en-US" sz="8000" b="1" dirty="0" smtClean="0">
                <a:solidFill>
                  <a:srgbClr val="0033CC"/>
                </a:solidFill>
                <a:latin typeface="#9Slide05 Great Vibes" panose="02000507080000020002" pitchFamily="2" charset="0"/>
                <a:cs typeface="Arial" panose="020B0604020202020204" pitchFamily="34" charset="0"/>
              </a:rPr>
              <a:t>–</a:t>
            </a:r>
            <a:r>
              <a:rPr lang="en-US" sz="8000" b="1" dirty="0" err="1" smtClean="0">
                <a:solidFill>
                  <a:srgbClr val="0033CC"/>
                </a:solidFill>
                <a:latin typeface="#9Slide05 Great Vibes" panose="02000507080000020002" pitchFamily="2" charset="0"/>
                <a:cs typeface="Arial" panose="020B0604020202020204" pitchFamily="34" charset="0"/>
              </a:rPr>
              <a:t>Đoán</a:t>
            </a:r>
            <a:r>
              <a:rPr lang="en-US" sz="8000" b="1" dirty="0" smtClean="0">
                <a:solidFill>
                  <a:srgbClr val="0033CC"/>
                </a:solidFill>
                <a:latin typeface="#9Slide05 Great Vibes" panose="02000507080000020002" pitchFamily="2" charset="0"/>
                <a:cs typeface="Arial" panose="020B0604020202020204" pitchFamily="34" charset="0"/>
              </a:rPr>
              <a:t> </a:t>
            </a:r>
            <a:r>
              <a:rPr lang="en-US" sz="8000" b="1" dirty="0" err="1" smtClean="0">
                <a:solidFill>
                  <a:srgbClr val="0033CC"/>
                </a:solidFill>
                <a:latin typeface="#9Slide05 Great Vibes" panose="02000507080000020002" pitchFamily="2" charset="0"/>
                <a:cs typeface="Arial" panose="020B0604020202020204" pitchFamily="34" charset="0"/>
              </a:rPr>
              <a:t>hình</a:t>
            </a:r>
            <a:endParaRPr lang="en-US" sz="8000" b="1" dirty="0">
              <a:solidFill>
                <a:srgbClr val="0033CC"/>
              </a:solidFill>
              <a:latin typeface="#9Slide05 Great Vibes" panose="02000507080000020002" pitchFamily="2" charset="0"/>
              <a:cs typeface="Arial" panose="020B0604020202020204" pitchFamily="34" charset="0"/>
            </a:endParaRPr>
          </a:p>
        </p:txBody>
      </p:sp>
      <p:grpSp>
        <p:nvGrpSpPr>
          <p:cNvPr id="6" name="Group 5"/>
          <p:cNvGrpSpPr/>
          <p:nvPr/>
        </p:nvGrpSpPr>
        <p:grpSpPr>
          <a:xfrm>
            <a:off x="8745596" y="97627"/>
            <a:ext cx="3027304" cy="2115541"/>
            <a:chOff x="6857346" y="857587"/>
            <a:chExt cx="4331139" cy="2454312"/>
          </a:xfrm>
        </p:grpSpPr>
        <p:pic>
          <p:nvPicPr>
            <p:cNvPr id="7" name="Picture 6"/>
            <p:cNvPicPr>
              <a:picLocks noChangeAspect="1"/>
            </p:cNvPicPr>
            <p:nvPr/>
          </p:nvPicPr>
          <p:blipFill>
            <a:blip r:embed="rId3"/>
            <a:stretch>
              <a:fillRect/>
            </a:stretch>
          </p:blipFill>
          <p:spPr>
            <a:xfrm>
              <a:off x="6857346" y="857587"/>
              <a:ext cx="4331139" cy="2454312"/>
            </a:xfrm>
            <a:prstGeom prst="rect">
              <a:avLst/>
            </a:prstGeom>
          </p:spPr>
        </p:pic>
        <p:pic>
          <p:nvPicPr>
            <p:cNvPr id="8" name="Picture 2" descr="Galeria - ícones de natureza grátis">
              <a:extLst>
                <a:ext uri="{FF2B5EF4-FFF2-40B4-BE49-F238E27FC236}">
                  <a16:creationId xmlns:a16="http://schemas.microsoft.com/office/drawing/2014/main" id="{D788C6DA-1120-4008-9FA8-DA4CC712E4FF}"/>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rot="20368131">
              <a:off x="8471485" y="1462352"/>
              <a:ext cx="2349607" cy="1773396"/>
            </a:xfrm>
            <a:prstGeom prst="rect">
              <a:avLst/>
            </a:prstGeom>
            <a:noFill/>
            <a:extLst>
              <a:ext uri="{909E8E84-426E-40DD-AFC4-6F175D3DCCD1}">
                <a14:hiddenFill xmlns:a14="http://schemas.microsoft.com/office/drawing/2010/main">
                  <a:solidFill>
                    <a:srgbClr val="FFFFFF"/>
                  </a:solidFill>
                </a14:hiddenFill>
              </a:ext>
            </a:extLst>
          </p:spPr>
        </p:pic>
      </p:grpSp>
      <p:pic>
        <p:nvPicPr>
          <p:cNvPr id="9" name="Picture 4" descr="Thinking Person PNG Image &amp;amp; PSD File Free Download - Lovepik | 401333021"/>
          <p:cNvPicPr>
            <a:picLocks noChangeAspect="1" noChangeArrowheads="1"/>
          </p:cNvPicPr>
          <p:nvPr/>
        </p:nvPicPr>
        <p:blipFill rotWithShape="1">
          <a:blip r:embed="rId5" cstate="hqprint">
            <a:extLst>
              <a:ext uri="{BEBA8EAE-BF5A-486C-A8C5-ECC9F3942E4B}">
                <a14:imgProps xmlns:a14="http://schemas.microsoft.com/office/drawing/2010/main">
                  <a14:imgLayer r:embed="rId6">
                    <a14:imgEffect>
                      <a14:backgroundRemoval t="10000" b="90000" l="10000" r="90000">
                        <a14:foregroundMark x1="79070" y1="26163" x2="79070" y2="26163"/>
                        <a14:foregroundMark x1="76395" y1="36628" x2="76395" y2="36628"/>
                        <a14:foregroundMark x1="75930" y1="32791" x2="75930" y2="32791"/>
                        <a14:foregroundMark x1="76744" y1="31628" x2="76977" y2="30930"/>
                        <a14:foregroundMark x1="76977" y1="30930" x2="77093" y2="30349"/>
                        <a14:foregroundMark x1="73605" y1="25814" x2="73605" y2="25814"/>
                        <a14:foregroundMark x1="75349" y1="24651" x2="75349" y2="24651"/>
                        <a14:foregroundMark x1="66628" y1="18023" x2="66628" y2="18023"/>
                        <a14:foregroundMark x1="64767" y1="15349" x2="64767" y2="15349"/>
                        <a14:foregroundMark x1="22209" y1="28953" x2="22209" y2="28953"/>
                        <a14:foregroundMark x1="22326" y1="24070" x2="22326" y2="24070"/>
                      </a14:backgroundRemoval>
                    </a14:imgEffect>
                  </a14:imgLayer>
                </a14:imgProps>
              </a:ext>
              <a:ext uri="{28A0092B-C50C-407E-A947-70E740481C1C}">
                <a14:useLocalDpi xmlns:a14="http://schemas.microsoft.com/office/drawing/2010/main" val="0"/>
              </a:ext>
            </a:extLst>
          </a:blip>
          <a:srcRect l="15020" t="4831" r="16684" b="10969"/>
          <a:stretch/>
        </p:blipFill>
        <p:spPr bwMode="auto">
          <a:xfrm>
            <a:off x="9657921" y="4855847"/>
            <a:ext cx="1623969" cy="200215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7"/>
          <a:stretch>
            <a:fillRect/>
          </a:stretch>
        </p:blipFill>
        <p:spPr>
          <a:xfrm>
            <a:off x="128586" y="1312635"/>
            <a:ext cx="8001001" cy="5330667"/>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val="2611851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354828" y="2438983"/>
            <a:ext cx="3584516" cy="695255"/>
          </a:xfrm>
          <a:prstGeom prst="rect">
            <a:avLst/>
          </a:prstGeom>
        </p:spPr>
        <p:txBody>
          <a:bodyPr wrap="square">
            <a:spAutoFit/>
          </a:bodyPr>
          <a:lstStyle/>
          <a:p>
            <a:pPr algn="ctr">
              <a:lnSpc>
                <a:spcPct val="120000"/>
              </a:lnSpc>
            </a:pPr>
            <a:r>
              <a:rPr lang="vi-VN" sz="3600" b="1" dirty="0" smtClean="0">
                <a:solidFill>
                  <a:srgbClr val="2BCD15"/>
                </a:solidFill>
                <a:latin typeface="#9Slide03 SFU Futura_12" panose="020B0604020202020204" charset="0"/>
                <a:ea typeface="Tahoma" panose="020B0604030504040204" pitchFamily="34" charset="0"/>
                <a:cs typeface="Times New Roman" panose="02020603050405020304" pitchFamily="18" charset="0"/>
              </a:rPr>
              <a:t>Vườn </a:t>
            </a:r>
            <a:r>
              <a:rPr lang="vi-VN" sz="3600" b="1" dirty="0">
                <a:solidFill>
                  <a:srgbClr val="2BCD15"/>
                </a:solidFill>
                <a:latin typeface="#9Slide03 SFU Futura_12" panose="020B0604020202020204" charset="0"/>
                <a:ea typeface="Tahoma" panose="020B0604030504040204" pitchFamily="34" charset="0"/>
                <a:cs typeface="Times New Roman" panose="02020603050405020304" pitchFamily="18" charset="0"/>
              </a:rPr>
              <a:t>hoa tulip </a:t>
            </a:r>
            <a:endParaRPr lang="en-US" sz="3600" b="1" dirty="0">
              <a:solidFill>
                <a:srgbClr val="2BCD15"/>
              </a:solidFill>
              <a:effectLst/>
              <a:latin typeface="#9Slide03 SFU Futura_12" panose="020B0604020202020204" charset="0"/>
              <a:ea typeface="Tahoma" panose="020B0604030504040204" pitchFamily="34" charset="0"/>
              <a:cs typeface="Times New Roman" panose="02020603050405020304" pitchFamily="18" charset="0"/>
            </a:endParaRPr>
          </a:p>
        </p:txBody>
      </p:sp>
      <p:sp>
        <p:nvSpPr>
          <p:cNvPr id="4" name="Rectangle 3"/>
          <p:cNvSpPr/>
          <p:nvPr/>
        </p:nvSpPr>
        <p:spPr>
          <a:xfrm>
            <a:off x="8516996" y="3360053"/>
            <a:ext cx="3484503" cy="762260"/>
          </a:xfrm>
          <a:prstGeom prst="rect">
            <a:avLst/>
          </a:prstGeom>
        </p:spPr>
        <p:txBody>
          <a:bodyPr wrap="square">
            <a:spAutoFit/>
          </a:bodyPr>
          <a:lstStyle/>
          <a:p>
            <a:pPr algn="ctr">
              <a:lnSpc>
                <a:spcPct val="120000"/>
              </a:lnSpc>
            </a:pPr>
            <a:r>
              <a:rPr lang="en-US" sz="4000" b="1" dirty="0" err="1" smtClean="0">
                <a:solidFill>
                  <a:srgbClr val="0033CC"/>
                </a:solidFill>
                <a:latin typeface="#9Slide03 SFU Futura_12" panose="020B0604020202020204" charset="0"/>
                <a:ea typeface="Tahoma" panose="020B0604030504040204" pitchFamily="34" charset="0"/>
                <a:cs typeface="Times New Roman" panose="02020603050405020304" pitchFamily="18" charset="0"/>
              </a:rPr>
              <a:t>Hà</a:t>
            </a:r>
            <a:r>
              <a:rPr lang="en-US" sz="4000" b="1" dirty="0" smtClean="0">
                <a:solidFill>
                  <a:srgbClr val="0033CC"/>
                </a:solidFill>
                <a:latin typeface="#9Slide03 SFU Futura_12" panose="020B0604020202020204" charset="0"/>
                <a:ea typeface="Tahoma" panose="020B0604030504040204" pitchFamily="34" charset="0"/>
                <a:cs typeface="Times New Roman" panose="02020603050405020304" pitchFamily="18" charset="0"/>
              </a:rPr>
              <a:t> </a:t>
            </a:r>
            <a:r>
              <a:rPr lang="en-US" sz="4000" b="1" dirty="0">
                <a:solidFill>
                  <a:srgbClr val="0033CC"/>
                </a:solidFill>
                <a:latin typeface="#9Slide03 SFU Futura_12" panose="020B0604020202020204" charset="0"/>
                <a:ea typeface="Tahoma" panose="020B0604030504040204" pitchFamily="34" charset="0"/>
                <a:cs typeface="Times New Roman" panose="02020603050405020304" pitchFamily="18" charset="0"/>
              </a:rPr>
              <a:t>Lan</a:t>
            </a:r>
            <a:endParaRPr lang="en-US" sz="4000" b="1" dirty="0">
              <a:solidFill>
                <a:srgbClr val="0033CC"/>
              </a:solidFill>
              <a:effectLst/>
              <a:latin typeface="#9Slide03 SFU Futura_12" panose="020B0604020202020204" charset="0"/>
              <a:ea typeface="Tahoma" panose="020B0604030504040204" pitchFamily="34" charset="0"/>
              <a:cs typeface="Times New Roman" panose="02020603050405020304" pitchFamily="18" charset="0"/>
            </a:endParaRPr>
          </a:p>
        </p:txBody>
      </p:sp>
      <p:sp>
        <p:nvSpPr>
          <p:cNvPr id="5" name="Rectangle: Rounded Corners 7">
            <a:extLst>
              <a:ext uri="{FF2B5EF4-FFF2-40B4-BE49-F238E27FC236}">
                <a16:creationId xmlns:a16="http://schemas.microsoft.com/office/drawing/2014/main" id="{D6CE6303-3C40-4361-9869-64BB994762E1}"/>
              </a:ext>
            </a:extLst>
          </p:cNvPr>
          <p:cNvSpPr/>
          <p:nvPr/>
        </p:nvSpPr>
        <p:spPr>
          <a:xfrm>
            <a:off x="0" y="97627"/>
            <a:ext cx="8511008" cy="1207900"/>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b="1" dirty="0" err="1" smtClean="0">
                <a:solidFill>
                  <a:srgbClr val="0033CC"/>
                </a:solidFill>
                <a:latin typeface="#9Slide05 Great Vibes" panose="02000507080000020002" pitchFamily="2" charset="0"/>
                <a:cs typeface="Arial" panose="020B0604020202020204" pitchFamily="34" charset="0"/>
              </a:rPr>
              <a:t>Nhanh</a:t>
            </a:r>
            <a:r>
              <a:rPr lang="en-US" sz="8000" b="1" dirty="0" smtClean="0">
                <a:solidFill>
                  <a:srgbClr val="0033CC"/>
                </a:solidFill>
                <a:latin typeface="#9Slide05 Great Vibes" panose="02000507080000020002" pitchFamily="2" charset="0"/>
                <a:cs typeface="Arial" panose="020B0604020202020204" pitchFamily="34" charset="0"/>
              </a:rPr>
              <a:t> </a:t>
            </a:r>
            <a:r>
              <a:rPr lang="en-US" sz="8000" b="1" dirty="0" err="1" smtClean="0">
                <a:solidFill>
                  <a:srgbClr val="0033CC"/>
                </a:solidFill>
                <a:latin typeface="#9Slide05 Great Vibes" panose="02000507080000020002" pitchFamily="2" charset="0"/>
                <a:cs typeface="Arial" panose="020B0604020202020204" pitchFamily="34" charset="0"/>
              </a:rPr>
              <a:t>mắt</a:t>
            </a:r>
            <a:r>
              <a:rPr lang="en-US" sz="8000" b="1" dirty="0" smtClean="0">
                <a:solidFill>
                  <a:srgbClr val="0033CC"/>
                </a:solidFill>
                <a:latin typeface="#9Slide05 Great Vibes" panose="02000507080000020002" pitchFamily="2" charset="0"/>
                <a:cs typeface="Arial" panose="020B0604020202020204" pitchFamily="34" charset="0"/>
              </a:rPr>
              <a:t>–</a:t>
            </a:r>
            <a:r>
              <a:rPr lang="en-US" sz="8000" b="1" dirty="0" err="1" smtClean="0">
                <a:solidFill>
                  <a:srgbClr val="0033CC"/>
                </a:solidFill>
                <a:latin typeface="#9Slide05 Great Vibes" panose="02000507080000020002" pitchFamily="2" charset="0"/>
                <a:cs typeface="Arial" panose="020B0604020202020204" pitchFamily="34" charset="0"/>
              </a:rPr>
              <a:t>Đoán</a:t>
            </a:r>
            <a:r>
              <a:rPr lang="en-US" sz="8000" b="1" dirty="0" smtClean="0">
                <a:solidFill>
                  <a:srgbClr val="0033CC"/>
                </a:solidFill>
                <a:latin typeface="#9Slide05 Great Vibes" panose="02000507080000020002" pitchFamily="2" charset="0"/>
                <a:cs typeface="Arial" panose="020B0604020202020204" pitchFamily="34" charset="0"/>
              </a:rPr>
              <a:t> </a:t>
            </a:r>
            <a:r>
              <a:rPr lang="en-US" sz="8000" b="1" dirty="0" err="1" smtClean="0">
                <a:solidFill>
                  <a:srgbClr val="0033CC"/>
                </a:solidFill>
                <a:latin typeface="#9Slide05 Great Vibes" panose="02000507080000020002" pitchFamily="2" charset="0"/>
                <a:cs typeface="Arial" panose="020B0604020202020204" pitchFamily="34" charset="0"/>
              </a:rPr>
              <a:t>hình</a:t>
            </a:r>
            <a:endParaRPr lang="en-US" sz="8000" b="1" dirty="0">
              <a:solidFill>
                <a:srgbClr val="0033CC"/>
              </a:solidFill>
              <a:latin typeface="#9Slide05 Great Vibes" panose="02000507080000020002" pitchFamily="2" charset="0"/>
              <a:cs typeface="Arial" panose="020B0604020202020204" pitchFamily="34" charset="0"/>
            </a:endParaRPr>
          </a:p>
        </p:txBody>
      </p:sp>
      <p:grpSp>
        <p:nvGrpSpPr>
          <p:cNvPr id="6" name="Group 5"/>
          <p:cNvGrpSpPr/>
          <p:nvPr/>
        </p:nvGrpSpPr>
        <p:grpSpPr>
          <a:xfrm>
            <a:off x="8745596" y="97627"/>
            <a:ext cx="3027304" cy="2115541"/>
            <a:chOff x="6857346" y="857587"/>
            <a:chExt cx="4331139" cy="2454312"/>
          </a:xfrm>
        </p:grpSpPr>
        <p:pic>
          <p:nvPicPr>
            <p:cNvPr id="7" name="Picture 6"/>
            <p:cNvPicPr>
              <a:picLocks noChangeAspect="1"/>
            </p:cNvPicPr>
            <p:nvPr/>
          </p:nvPicPr>
          <p:blipFill>
            <a:blip r:embed="rId3"/>
            <a:stretch>
              <a:fillRect/>
            </a:stretch>
          </p:blipFill>
          <p:spPr>
            <a:xfrm>
              <a:off x="6857346" y="857587"/>
              <a:ext cx="4331139" cy="2454312"/>
            </a:xfrm>
            <a:prstGeom prst="rect">
              <a:avLst/>
            </a:prstGeom>
          </p:spPr>
        </p:pic>
        <p:pic>
          <p:nvPicPr>
            <p:cNvPr id="8" name="Picture 2" descr="Galeria - ícones de natureza grátis">
              <a:extLst>
                <a:ext uri="{FF2B5EF4-FFF2-40B4-BE49-F238E27FC236}">
                  <a16:creationId xmlns:a16="http://schemas.microsoft.com/office/drawing/2014/main" id="{D788C6DA-1120-4008-9FA8-DA4CC712E4FF}"/>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rot="20368131">
              <a:off x="8471485" y="1462352"/>
              <a:ext cx="2349607" cy="1773396"/>
            </a:xfrm>
            <a:prstGeom prst="rect">
              <a:avLst/>
            </a:prstGeom>
            <a:noFill/>
            <a:extLst>
              <a:ext uri="{909E8E84-426E-40DD-AFC4-6F175D3DCCD1}">
                <a14:hiddenFill xmlns:a14="http://schemas.microsoft.com/office/drawing/2010/main">
                  <a:solidFill>
                    <a:srgbClr val="FFFFFF"/>
                  </a:solidFill>
                </a14:hiddenFill>
              </a:ext>
            </a:extLst>
          </p:spPr>
        </p:pic>
      </p:grpSp>
      <p:pic>
        <p:nvPicPr>
          <p:cNvPr id="9" name="Picture 4" descr="Thinking Person PNG Image &amp;amp; PSD File Free Download - Lovepik | 401333021"/>
          <p:cNvPicPr>
            <a:picLocks noChangeAspect="1" noChangeArrowheads="1"/>
          </p:cNvPicPr>
          <p:nvPr/>
        </p:nvPicPr>
        <p:blipFill rotWithShape="1">
          <a:blip r:embed="rId5" cstate="hqprint">
            <a:extLst>
              <a:ext uri="{BEBA8EAE-BF5A-486C-A8C5-ECC9F3942E4B}">
                <a14:imgProps xmlns:a14="http://schemas.microsoft.com/office/drawing/2010/main">
                  <a14:imgLayer r:embed="rId6">
                    <a14:imgEffect>
                      <a14:backgroundRemoval t="10000" b="90000" l="10000" r="90000">
                        <a14:foregroundMark x1="79070" y1="26163" x2="79070" y2="26163"/>
                        <a14:foregroundMark x1="76395" y1="36628" x2="76395" y2="36628"/>
                        <a14:foregroundMark x1="75930" y1="32791" x2="75930" y2="32791"/>
                        <a14:foregroundMark x1="76744" y1="31628" x2="76977" y2="30930"/>
                        <a14:foregroundMark x1="76977" y1="30930" x2="77093" y2="30349"/>
                        <a14:foregroundMark x1="73605" y1="25814" x2="73605" y2="25814"/>
                        <a14:foregroundMark x1="75349" y1="24651" x2="75349" y2="24651"/>
                        <a14:foregroundMark x1="66628" y1="18023" x2="66628" y2="18023"/>
                        <a14:foregroundMark x1="64767" y1="15349" x2="64767" y2="15349"/>
                        <a14:foregroundMark x1="22209" y1="28953" x2="22209" y2="28953"/>
                        <a14:foregroundMark x1="22326" y1="24070" x2="22326" y2="24070"/>
                      </a14:backgroundRemoval>
                    </a14:imgEffect>
                  </a14:imgLayer>
                </a14:imgProps>
              </a:ext>
              <a:ext uri="{28A0092B-C50C-407E-A947-70E740481C1C}">
                <a14:useLocalDpi xmlns:a14="http://schemas.microsoft.com/office/drawing/2010/main" val="0"/>
              </a:ext>
            </a:extLst>
          </a:blip>
          <a:srcRect l="15020" t="4831" r="16684" b="10969"/>
          <a:stretch/>
        </p:blipFill>
        <p:spPr bwMode="auto">
          <a:xfrm>
            <a:off x="9657921" y="4855847"/>
            <a:ext cx="1623969" cy="200215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7"/>
          <a:stretch>
            <a:fillRect/>
          </a:stretch>
        </p:blipFill>
        <p:spPr>
          <a:xfrm>
            <a:off x="56930" y="1305527"/>
            <a:ext cx="8232504" cy="5338161"/>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val="1677934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loud 9">
            <a:extLst>
              <a:ext uri="{FF2B5EF4-FFF2-40B4-BE49-F238E27FC236}">
                <a16:creationId xmlns:a16="http://schemas.microsoft.com/office/drawing/2014/main" id="{90A0D09F-1CF0-4A16-83AA-2F217797D253}"/>
              </a:ext>
            </a:extLst>
          </p:cNvPr>
          <p:cNvSpPr/>
          <p:nvPr/>
        </p:nvSpPr>
        <p:spPr>
          <a:xfrm>
            <a:off x="3579595" y="96983"/>
            <a:ext cx="8612405" cy="3290222"/>
          </a:xfrm>
          <a:prstGeom prst="cloud">
            <a:avLst/>
          </a:prstGeom>
          <a:solidFill>
            <a:srgbClr val="FFFF66"/>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00" b="1" dirty="0">
              <a:solidFill>
                <a:schemeClr val="accent6">
                  <a:lumMod val="50000"/>
                </a:schemeClr>
              </a:solidFill>
              <a:latin typeface="#9Slide05 SVNClementine" panose="020F0502020204030203" charset="0"/>
            </a:endParaRPr>
          </a:p>
        </p:txBody>
      </p:sp>
      <p:sp>
        <p:nvSpPr>
          <p:cNvPr id="11" name="Rectangle: Rounded Corners 7">
            <a:extLst>
              <a:ext uri="{FF2B5EF4-FFF2-40B4-BE49-F238E27FC236}">
                <a16:creationId xmlns:a16="http://schemas.microsoft.com/office/drawing/2014/main" id="{D6CE6303-3C40-4361-9869-64BB994762E1}"/>
              </a:ext>
            </a:extLst>
          </p:cNvPr>
          <p:cNvSpPr/>
          <p:nvPr/>
        </p:nvSpPr>
        <p:spPr>
          <a:xfrm>
            <a:off x="1992695" y="-224478"/>
            <a:ext cx="6626452" cy="3499397"/>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b="1" dirty="0">
              <a:solidFill>
                <a:srgbClr val="0033CC"/>
              </a:solidFill>
              <a:latin typeface="#9Slide05 Great Vibes" panose="02000507080000020002" pitchFamily="2" charset="0"/>
              <a:cs typeface="Arial" panose="020B0604020202020204" pitchFamily="34" charset="0"/>
            </a:endParaRPr>
          </a:p>
        </p:txBody>
      </p:sp>
      <p:sp>
        <p:nvSpPr>
          <p:cNvPr id="2" name="Rectangle 1"/>
          <p:cNvSpPr/>
          <p:nvPr/>
        </p:nvSpPr>
        <p:spPr>
          <a:xfrm>
            <a:off x="4121033" y="493060"/>
            <a:ext cx="7441178" cy="2123658"/>
          </a:xfrm>
          <a:prstGeom prst="rect">
            <a:avLst/>
          </a:prstGeom>
        </p:spPr>
        <p:txBody>
          <a:bodyPr wrap="square">
            <a:spAutoFit/>
          </a:bodyPr>
          <a:lstStyle/>
          <a:p>
            <a:pPr algn="ctr"/>
            <a:r>
              <a:rPr lang="en-US" sz="6600" b="1" dirty="0" err="1">
                <a:solidFill>
                  <a:srgbClr val="0033CC"/>
                </a:solidFill>
                <a:latin typeface="#9Slide05 Great Vibes" panose="02000507080000020002" pitchFamily="2" charset="0"/>
                <a:cs typeface="Arial" panose="020B0604020202020204" pitchFamily="34" charset="0"/>
              </a:rPr>
              <a:t>Các</a:t>
            </a:r>
            <a:r>
              <a:rPr lang="en-US" sz="6600" b="1" dirty="0">
                <a:solidFill>
                  <a:srgbClr val="0033CC"/>
                </a:solidFill>
                <a:latin typeface="#9Slide05 Great Vibes" panose="02000507080000020002" pitchFamily="2" charset="0"/>
                <a:cs typeface="Arial" panose="020B0604020202020204" pitchFamily="34" charset="0"/>
              </a:rPr>
              <a:t> </a:t>
            </a:r>
            <a:r>
              <a:rPr lang="en-US" sz="6600" b="1" dirty="0" err="1">
                <a:solidFill>
                  <a:srgbClr val="0033CC"/>
                </a:solidFill>
                <a:latin typeface="#9Slide05 Great Vibes" panose="02000507080000020002" pitchFamily="2" charset="0"/>
                <a:cs typeface="Arial" panose="020B0604020202020204" pitchFamily="34" charset="0"/>
              </a:rPr>
              <a:t>địa</a:t>
            </a:r>
            <a:r>
              <a:rPr lang="en-US" sz="6600" b="1" dirty="0">
                <a:solidFill>
                  <a:srgbClr val="0033CC"/>
                </a:solidFill>
                <a:latin typeface="#9Slide05 Great Vibes" panose="02000507080000020002" pitchFamily="2" charset="0"/>
                <a:cs typeface="Arial" panose="020B0604020202020204" pitchFamily="34" charset="0"/>
              </a:rPr>
              <a:t> </a:t>
            </a:r>
            <a:r>
              <a:rPr lang="en-US" sz="6600" b="1" dirty="0" err="1">
                <a:solidFill>
                  <a:srgbClr val="0033CC"/>
                </a:solidFill>
                <a:latin typeface="#9Slide05 Great Vibes" panose="02000507080000020002" pitchFamily="2" charset="0"/>
                <a:cs typeface="Arial" panose="020B0604020202020204" pitchFamily="34" charset="0"/>
              </a:rPr>
              <a:t>danh</a:t>
            </a:r>
            <a:r>
              <a:rPr lang="en-US" sz="6600" b="1" dirty="0">
                <a:solidFill>
                  <a:srgbClr val="0033CC"/>
                </a:solidFill>
                <a:latin typeface="#9Slide05 Great Vibes" panose="02000507080000020002" pitchFamily="2" charset="0"/>
                <a:cs typeface="Arial" panose="020B0604020202020204" pitchFamily="34" charset="0"/>
              </a:rPr>
              <a:t> </a:t>
            </a:r>
            <a:r>
              <a:rPr lang="en-US" sz="6600" b="1" dirty="0" err="1">
                <a:solidFill>
                  <a:srgbClr val="0033CC"/>
                </a:solidFill>
                <a:latin typeface="#9Slide05 Great Vibes" panose="02000507080000020002" pitchFamily="2" charset="0"/>
                <a:cs typeface="Arial" panose="020B0604020202020204" pitchFamily="34" charset="0"/>
              </a:rPr>
              <a:t>trên</a:t>
            </a:r>
            <a:r>
              <a:rPr lang="en-US" sz="6600" b="1" dirty="0">
                <a:solidFill>
                  <a:srgbClr val="0033CC"/>
                </a:solidFill>
                <a:latin typeface="#9Slide05 Great Vibes" panose="02000507080000020002" pitchFamily="2" charset="0"/>
                <a:cs typeface="Arial" panose="020B0604020202020204" pitchFamily="34" charset="0"/>
              </a:rPr>
              <a:t> </a:t>
            </a:r>
            <a:r>
              <a:rPr lang="en-US" sz="6600" b="1" dirty="0" err="1">
                <a:solidFill>
                  <a:srgbClr val="0033CC"/>
                </a:solidFill>
                <a:latin typeface="#9Slide05 Great Vibes" panose="02000507080000020002" pitchFamily="2" charset="0"/>
                <a:cs typeface="Arial" panose="020B0604020202020204" pitchFamily="34" charset="0"/>
              </a:rPr>
              <a:t>khiến</a:t>
            </a:r>
            <a:r>
              <a:rPr lang="en-US" sz="6600" b="1" dirty="0">
                <a:solidFill>
                  <a:srgbClr val="0033CC"/>
                </a:solidFill>
                <a:latin typeface="#9Slide05 Great Vibes" panose="02000507080000020002" pitchFamily="2" charset="0"/>
                <a:cs typeface="Arial" panose="020B0604020202020204" pitchFamily="34" charset="0"/>
              </a:rPr>
              <a:t> </a:t>
            </a:r>
            <a:r>
              <a:rPr lang="en-US" sz="6600" b="1" dirty="0" err="1">
                <a:solidFill>
                  <a:srgbClr val="0033CC"/>
                </a:solidFill>
                <a:latin typeface="#9Slide05 Great Vibes" panose="02000507080000020002" pitchFamily="2" charset="0"/>
                <a:cs typeface="Arial" panose="020B0604020202020204" pitchFamily="34" charset="0"/>
              </a:rPr>
              <a:t>em</a:t>
            </a:r>
            <a:r>
              <a:rPr lang="en-US" sz="6600" b="1" dirty="0">
                <a:solidFill>
                  <a:srgbClr val="0033CC"/>
                </a:solidFill>
                <a:latin typeface="#9Slide05 Great Vibes" panose="02000507080000020002" pitchFamily="2" charset="0"/>
                <a:cs typeface="Arial" panose="020B0604020202020204" pitchFamily="34" charset="0"/>
              </a:rPr>
              <a:t> </a:t>
            </a:r>
            <a:r>
              <a:rPr lang="en-US" sz="6600" b="1" dirty="0" err="1">
                <a:solidFill>
                  <a:srgbClr val="0033CC"/>
                </a:solidFill>
                <a:latin typeface="#9Slide05 Great Vibes" panose="02000507080000020002" pitchFamily="2" charset="0"/>
                <a:cs typeface="Arial" panose="020B0604020202020204" pitchFamily="34" charset="0"/>
              </a:rPr>
              <a:t>nghĩ</a:t>
            </a:r>
            <a:r>
              <a:rPr lang="en-US" sz="6600" b="1" dirty="0">
                <a:solidFill>
                  <a:srgbClr val="0033CC"/>
                </a:solidFill>
                <a:latin typeface="#9Slide05 Great Vibes" panose="02000507080000020002" pitchFamily="2" charset="0"/>
                <a:cs typeface="Arial" panose="020B0604020202020204" pitchFamily="34" charset="0"/>
              </a:rPr>
              <a:t> </a:t>
            </a:r>
            <a:r>
              <a:rPr lang="en-US" sz="6600" b="1" dirty="0" err="1">
                <a:solidFill>
                  <a:srgbClr val="0033CC"/>
                </a:solidFill>
                <a:latin typeface="#9Slide05 Great Vibes" panose="02000507080000020002" pitchFamily="2" charset="0"/>
                <a:cs typeface="Arial" panose="020B0604020202020204" pitchFamily="34" charset="0"/>
              </a:rPr>
              <a:t>đến</a:t>
            </a:r>
            <a:r>
              <a:rPr lang="en-US" sz="6600" b="1" dirty="0">
                <a:solidFill>
                  <a:srgbClr val="0033CC"/>
                </a:solidFill>
                <a:latin typeface="#9Slide05 Great Vibes" panose="02000507080000020002" pitchFamily="2" charset="0"/>
                <a:cs typeface="Arial" panose="020B0604020202020204" pitchFamily="34" charset="0"/>
              </a:rPr>
              <a:t> </a:t>
            </a:r>
            <a:r>
              <a:rPr lang="en-US" sz="6600" b="1" dirty="0" err="1">
                <a:solidFill>
                  <a:srgbClr val="0033CC"/>
                </a:solidFill>
                <a:latin typeface="#9Slide05 Great Vibes" panose="02000507080000020002" pitchFamily="2" charset="0"/>
                <a:cs typeface="Arial" panose="020B0604020202020204" pitchFamily="34" charset="0"/>
              </a:rPr>
              <a:t>châu</a:t>
            </a:r>
            <a:r>
              <a:rPr lang="en-US" sz="6600" b="1" dirty="0">
                <a:solidFill>
                  <a:srgbClr val="0033CC"/>
                </a:solidFill>
                <a:latin typeface="#9Slide05 Great Vibes" panose="02000507080000020002" pitchFamily="2" charset="0"/>
                <a:cs typeface="Arial" panose="020B0604020202020204" pitchFamily="34" charset="0"/>
              </a:rPr>
              <a:t> </a:t>
            </a:r>
            <a:r>
              <a:rPr lang="en-US" sz="6600" b="1" dirty="0" err="1">
                <a:solidFill>
                  <a:srgbClr val="0033CC"/>
                </a:solidFill>
                <a:latin typeface="#9Slide05 Great Vibes" panose="02000507080000020002" pitchFamily="2" charset="0"/>
                <a:cs typeface="Arial" panose="020B0604020202020204" pitchFamily="34" charset="0"/>
              </a:rPr>
              <a:t>lục</a:t>
            </a:r>
            <a:r>
              <a:rPr lang="en-US" sz="6600" b="1" dirty="0">
                <a:solidFill>
                  <a:srgbClr val="0033CC"/>
                </a:solidFill>
                <a:latin typeface="#9Slide05 Great Vibes" panose="02000507080000020002" pitchFamily="2" charset="0"/>
                <a:cs typeface="Arial" panose="020B0604020202020204" pitchFamily="34" charset="0"/>
              </a:rPr>
              <a:t> </a:t>
            </a:r>
            <a:r>
              <a:rPr lang="en-US" sz="6600" b="1" dirty="0" err="1">
                <a:solidFill>
                  <a:srgbClr val="0033CC"/>
                </a:solidFill>
                <a:latin typeface="#9Slide05 Great Vibes" panose="02000507080000020002" pitchFamily="2" charset="0"/>
                <a:cs typeface="Arial" panose="020B0604020202020204" pitchFamily="34" charset="0"/>
              </a:rPr>
              <a:t>nào</a:t>
            </a:r>
            <a:r>
              <a:rPr lang="en-US" sz="6600" b="1" dirty="0" smtClean="0">
                <a:solidFill>
                  <a:srgbClr val="0033CC"/>
                </a:solidFill>
                <a:latin typeface="#9Slide05 Great Vibes" panose="02000507080000020002" pitchFamily="2" charset="0"/>
                <a:cs typeface="Arial" panose="020B0604020202020204" pitchFamily="34" charset="0"/>
              </a:rPr>
              <a:t>? </a:t>
            </a:r>
            <a:endParaRPr lang="en-US" sz="6600" b="1" dirty="0">
              <a:solidFill>
                <a:srgbClr val="0033CC"/>
              </a:solidFill>
              <a:latin typeface="#9Slide05 Great Vibes" panose="02000507080000020002" pitchFamily="2" charset="0"/>
              <a:cs typeface="Arial" panose="020B0604020202020204" pitchFamily="34" charset="0"/>
            </a:endParaRPr>
          </a:p>
        </p:txBody>
      </p:sp>
      <p:pic>
        <p:nvPicPr>
          <p:cNvPr id="13" name="Picture 6" descr="Hình Cô Giáo, Hình Giáo Viên - Vector Free"/>
          <p:cNvPicPr>
            <a:picLocks noChangeAspect="1" noChangeArrowheads="1"/>
          </p:cNvPicPr>
          <p:nvPr/>
        </p:nvPicPr>
        <p:blipFill rotWithShape="1">
          <a:blip r:embed="rId2">
            <a:extLst>
              <a:ext uri="{28A0092B-C50C-407E-A947-70E740481C1C}">
                <a14:useLocalDpi xmlns:a14="http://schemas.microsoft.com/office/drawing/2010/main" val="0"/>
              </a:ext>
            </a:extLst>
          </a:blip>
          <a:srcRect l="22843" r="19289"/>
          <a:stretch/>
        </p:blipFill>
        <p:spPr bwMode="auto">
          <a:xfrm>
            <a:off x="0" y="96982"/>
            <a:ext cx="3579595" cy="676101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Thinking Person PNG Image &amp;amp; PSD File Free Download - Lovepik | 401333021"/>
          <p:cNvPicPr>
            <a:picLocks noChangeAspect="1" noChangeArrowheads="1"/>
          </p:cNvPicPr>
          <p:nvPr/>
        </p:nvPicPr>
        <p:blipFill rotWithShape="1">
          <a:blip r:embed="rId3" cstate="hqprint">
            <a:extLst>
              <a:ext uri="{BEBA8EAE-BF5A-486C-A8C5-ECC9F3942E4B}">
                <a14:imgProps xmlns:a14="http://schemas.microsoft.com/office/drawing/2010/main">
                  <a14:imgLayer r:embed="rId4">
                    <a14:imgEffect>
                      <a14:backgroundRemoval t="10000" b="90000" l="10000" r="90000">
                        <a14:foregroundMark x1="79070" y1="26163" x2="79070" y2="26163"/>
                        <a14:foregroundMark x1="76395" y1="36628" x2="76395" y2="36628"/>
                        <a14:foregroundMark x1="75930" y1="32791" x2="75930" y2="32791"/>
                        <a14:foregroundMark x1="76744" y1="31628" x2="76977" y2="30930"/>
                        <a14:foregroundMark x1="76977" y1="30930" x2="77093" y2="30349"/>
                        <a14:foregroundMark x1="73605" y1="25814" x2="73605" y2="25814"/>
                        <a14:foregroundMark x1="75349" y1="24651" x2="75349" y2="24651"/>
                        <a14:foregroundMark x1="66628" y1="18023" x2="66628" y2="18023"/>
                        <a14:foregroundMark x1="64767" y1="15349" x2="64767" y2="15349"/>
                        <a14:foregroundMark x1="22209" y1="28953" x2="22209" y2="28953"/>
                        <a14:foregroundMark x1="22326" y1="24070" x2="22326" y2="24070"/>
                      </a14:backgroundRemoval>
                    </a14:imgEffect>
                  </a14:imgLayer>
                </a14:imgProps>
              </a:ext>
              <a:ext uri="{28A0092B-C50C-407E-A947-70E740481C1C}">
                <a14:useLocalDpi xmlns:a14="http://schemas.microsoft.com/office/drawing/2010/main" val="0"/>
              </a:ext>
            </a:extLst>
          </a:blip>
          <a:srcRect l="15020" t="4831" r="16684" b="10969"/>
          <a:stretch/>
        </p:blipFill>
        <p:spPr bwMode="auto">
          <a:xfrm>
            <a:off x="10729516" y="1108035"/>
            <a:ext cx="1236765" cy="1524778"/>
          </a:xfrm>
          <a:prstGeom prst="rect">
            <a:avLst/>
          </a:prstGeom>
          <a:noFill/>
          <a:extLst>
            <a:ext uri="{909E8E84-426E-40DD-AFC4-6F175D3DCCD1}">
              <a14:hiddenFill xmlns:a14="http://schemas.microsoft.com/office/drawing/2010/main">
                <a:solidFill>
                  <a:srgbClr val="FFFFFF"/>
                </a:solidFill>
              </a14:hiddenFill>
            </a:ext>
          </a:extLst>
        </p:spPr>
      </p:pic>
      <p:sp>
        <p:nvSpPr>
          <p:cNvPr id="15" name="Cloud 14">
            <a:extLst>
              <a:ext uri="{FF2B5EF4-FFF2-40B4-BE49-F238E27FC236}">
                <a16:creationId xmlns:a16="http://schemas.microsoft.com/office/drawing/2014/main" id="{90A0D09F-1CF0-4A16-83AA-2F217797D253}"/>
              </a:ext>
            </a:extLst>
          </p:cNvPr>
          <p:cNvSpPr/>
          <p:nvPr/>
        </p:nvSpPr>
        <p:spPr>
          <a:xfrm>
            <a:off x="3579595" y="3643865"/>
            <a:ext cx="8524055" cy="3001267"/>
          </a:xfrm>
          <a:prstGeom prst="cloud">
            <a:avLst/>
          </a:prstGeom>
          <a:solidFill>
            <a:srgbClr val="FFFF66"/>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00" b="1" dirty="0">
              <a:solidFill>
                <a:schemeClr val="accent6">
                  <a:lumMod val="50000"/>
                </a:schemeClr>
              </a:solidFill>
              <a:latin typeface="#9Slide05 SVNClementine" panose="020F0502020204030203" charset="0"/>
            </a:endParaRPr>
          </a:p>
        </p:txBody>
      </p:sp>
      <p:sp>
        <p:nvSpPr>
          <p:cNvPr id="16" name="Rectangle 15"/>
          <p:cNvSpPr/>
          <p:nvPr/>
        </p:nvSpPr>
        <p:spPr>
          <a:xfrm>
            <a:off x="3971925" y="3969885"/>
            <a:ext cx="7107915" cy="2123658"/>
          </a:xfrm>
          <a:prstGeom prst="rect">
            <a:avLst/>
          </a:prstGeom>
        </p:spPr>
        <p:txBody>
          <a:bodyPr wrap="square">
            <a:spAutoFit/>
          </a:bodyPr>
          <a:lstStyle/>
          <a:p>
            <a:pPr algn="ctr"/>
            <a:r>
              <a:rPr lang="en-US" sz="6600" b="1" dirty="0" err="1" smtClean="0">
                <a:solidFill>
                  <a:srgbClr val="0033CC"/>
                </a:solidFill>
                <a:latin typeface="#9Slide05 Great Vibes" panose="02000507080000020002" pitchFamily="2" charset="0"/>
                <a:cs typeface="Arial" panose="020B0604020202020204" pitchFamily="34" charset="0"/>
              </a:rPr>
              <a:t>Trình</a:t>
            </a:r>
            <a:r>
              <a:rPr lang="en-US" sz="6600" b="1" dirty="0" smtClean="0">
                <a:solidFill>
                  <a:srgbClr val="0033CC"/>
                </a:solidFill>
                <a:latin typeface="#9Slide05 Great Vibes" panose="02000507080000020002" pitchFamily="2" charset="0"/>
                <a:cs typeface="Arial" panose="020B0604020202020204" pitchFamily="34" charset="0"/>
              </a:rPr>
              <a:t> </a:t>
            </a:r>
            <a:r>
              <a:rPr lang="en-US" sz="6600" b="1" dirty="0" err="1">
                <a:solidFill>
                  <a:srgbClr val="0033CC"/>
                </a:solidFill>
                <a:latin typeface="#9Slide05 Great Vibes" panose="02000507080000020002" pitchFamily="2" charset="0"/>
                <a:cs typeface="Arial" panose="020B0604020202020204" pitchFamily="34" charset="0"/>
              </a:rPr>
              <a:t>bày</a:t>
            </a:r>
            <a:r>
              <a:rPr lang="en-US" sz="6600" b="1" dirty="0">
                <a:solidFill>
                  <a:srgbClr val="0033CC"/>
                </a:solidFill>
                <a:latin typeface="#9Slide05 Great Vibes" panose="02000507080000020002" pitchFamily="2" charset="0"/>
                <a:cs typeface="Arial" panose="020B0604020202020204" pitchFamily="34" charset="0"/>
              </a:rPr>
              <a:t> </a:t>
            </a:r>
            <a:r>
              <a:rPr lang="en-US" sz="6600" b="1" dirty="0" err="1">
                <a:solidFill>
                  <a:srgbClr val="0033CC"/>
                </a:solidFill>
                <a:latin typeface="#9Slide05 Great Vibes" panose="02000507080000020002" pitchFamily="2" charset="0"/>
                <a:cs typeface="Arial" panose="020B0604020202020204" pitchFamily="34" charset="0"/>
              </a:rPr>
              <a:t>một</a:t>
            </a:r>
            <a:r>
              <a:rPr lang="en-US" sz="6600" b="1" dirty="0">
                <a:solidFill>
                  <a:srgbClr val="0033CC"/>
                </a:solidFill>
                <a:latin typeface="#9Slide05 Great Vibes" panose="02000507080000020002" pitchFamily="2" charset="0"/>
                <a:cs typeface="Arial" panose="020B0604020202020204" pitchFamily="34" charset="0"/>
              </a:rPr>
              <a:t> </a:t>
            </a:r>
            <a:r>
              <a:rPr lang="en-US" sz="6600" b="1" dirty="0" err="1">
                <a:solidFill>
                  <a:srgbClr val="0033CC"/>
                </a:solidFill>
                <a:latin typeface="#9Slide05 Great Vibes" panose="02000507080000020002" pitchFamily="2" charset="0"/>
                <a:cs typeface="Arial" panose="020B0604020202020204" pitchFamily="34" charset="0"/>
              </a:rPr>
              <a:t>số</a:t>
            </a:r>
            <a:r>
              <a:rPr lang="en-US" sz="6600" b="1" dirty="0">
                <a:solidFill>
                  <a:srgbClr val="0033CC"/>
                </a:solidFill>
                <a:latin typeface="#9Slide05 Great Vibes" panose="02000507080000020002" pitchFamily="2" charset="0"/>
                <a:cs typeface="Arial" panose="020B0604020202020204" pitchFamily="34" charset="0"/>
              </a:rPr>
              <a:t> </a:t>
            </a:r>
            <a:r>
              <a:rPr lang="en-US" sz="6600" b="1" dirty="0" err="1">
                <a:solidFill>
                  <a:srgbClr val="0033CC"/>
                </a:solidFill>
                <a:latin typeface="#9Slide05 Great Vibes" panose="02000507080000020002" pitchFamily="2" charset="0"/>
                <a:cs typeface="Arial" panose="020B0604020202020204" pitchFamily="34" charset="0"/>
              </a:rPr>
              <a:t>thông</a:t>
            </a:r>
            <a:r>
              <a:rPr lang="en-US" sz="6600" b="1" dirty="0">
                <a:solidFill>
                  <a:srgbClr val="0033CC"/>
                </a:solidFill>
                <a:latin typeface="#9Slide05 Great Vibes" panose="02000507080000020002" pitchFamily="2" charset="0"/>
                <a:cs typeface="Arial" panose="020B0604020202020204" pitchFamily="34" charset="0"/>
              </a:rPr>
              <a:t> tin </a:t>
            </a:r>
            <a:r>
              <a:rPr lang="en-US" sz="6600" b="1" dirty="0" err="1">
                <a:solidFill>
                  <a:srgbClr val="0033CC"/>
                </a:solidFill>
                <a:latin typeface="#9Slide05 Great Vibes" panose="02000507080000020002" pitchFamily="2" charset="0"/>
                <a:cs typeface="Arial" panose="020B0604020202020204" pitchFamily="34" charset="0"/>
              </a:rPr>
              <a:t>mà</a:t>
            </a:r>
            <a:r>
              <a:rPr lang="en-US" sz="6600" b="1" dirty="0">
                <a:solidFill>
                  <a:srgbClr val="0033CC"/>
                </a:solidFill>
                <a:latin typeface="#9Slide05 Great Vibes" panose="02000507080000020002" pitchFamily="2" charset="0"/>
                <a:cs typeface="Arial" panose="020B0604020202020204" pitchFamily="34" charset="0"/>
              </a:rPr>
              <a:t> </a:t>
            </a:r>
            <a:r>
              <a:rPr lang="en-US" sz="6600" b="1" dirty="0" err="1">
                <a:solidFill>
                  <a:srgbClr val="0033CC"/>
                </a:solidFill>
                <a:latin typeface="#9Slide05 Great Vibes" panose="02000507080000020002" pitchFamily="2" charset="0"/>
                <a:cs typeface="Arial" panose="020B0604020202020204" pitchFamily="34" charset="0"/>
              </a:rPr>
              <a:t>em</a:t>
            </a:r>
            <a:r>
              <a:rPr lang="en-US" sz="6600" b="1" dirty="0">
                <a:solidFill>
                  <a:srgbClr val="0033CC"/>
                </a:solidFill>
                <a:latin typeface="#9Slide05 Great Vibes" panose="02000507080000020002" pitchFamily="2" charset="0"/>
                <a:cs typeface="Arial" panose="020B0604020202020204" pitchFamily="34" charset="0"/>
              </a:rPr>
              <a:t> </a:t>
            </a:r>
            <a:r>
              <a:rPr lang="en-US" sz="6600" b="1" dirty="0" err="1">
                <a:solidFill>
                  <a:srgbClr val="0033CC"/>
                </a:solidFill>
                <a:latin typeface="#9Slide05 Great Vibes" panose="02000507080000020002" pitchFamily="2" charset="0"/>
                <a:cs typeface="Arial" panose="020B0604020202020204" pitchFamily="34" charset="0"/>
              </a:rPr>
              <a:t>biết</a:t>
            </a:r>
            <a:r>
              <a:rPr lang="en-US" sz="6600" b="1" dirty="0">
                <a:solidFill>
                  <a:srgbClr val="0033CC"/>
                </a:solidFill>
                <a:latin typeface="#9Slide05 Great Vibes" panose="02000507080000020002" pitchFamily="2" charset="0"/>
                <a:cs typeface="Arial" panose="020B0604020202020204" pitchFamily="34" charset="0"/>
              </a:rPr>
              <a:t> </a:t>
            </a:r>
            <a:r>
              <a:rPr lang="en-US" sz="6600" b="1" dirty="0" err="1">
                <a:solidFill>
                  <a:srgbClr val="0033CC"/>
                </a:solidFill>
                <a:latin typeface="#9Slide05 Great Vibes" panose="02000507080000020002" pitchFamily="2" charset="0"/>
                <a:cs typeface="Arial" panose="020B0604020202020204" pitchFamily="34" charset="0"/>
              </a:rPr>
              <a:t>về</a:t>
            </a:r>
            <a:r>
              <a:rPr lang="en-US" sz="6600" b="1" dirty="0">
                <a:solidFill>
                  <a:srgbClr val="0033CC"/>
                </a:solidFill>
                <a:latin typeface="#9Slide05 Great Vibes" panose="02000507080000020002" pitchFamily="2" charset="0"/>
                <a:cs typeface="Arial" panose="020B0604020202020204" pitchFamily="34" charset="0"/>
              </a:rPr>
              <a:t> </a:t>
            </a:r>
            <a:r>
              <a:rPr lang="en-US" sz="6600" b="1" dirty="0" err="1">
                <a:solidFill>
                  <a:srgbClr val="0033CC"/>
                </a:solidFill>
                <a:latin typeface="#9Slide05 Great Vibes" panose="02000507080000020002" pitchFamily="2" charset="0"/>
                <a:cs typeface="Arial" panose="020B0604020202020204" pitchFamily="34" charset="0"/>
              </a:rPr>
              <a:t>châu</a:t>
            </a:r>
            <a:r>
              <a:rPr lang="en-US" sz="6600" b="1" dirty="0">
                <a:solidFill>
                  <a:srgbClr val="0033CC"/>
                </a:solidFill>
                <a:latin typeface="#9Slide05 Great Vibes" panose="02000507080000020002" pitchFamily="2" charset="0"/>
                <a:cs typeface="Arial" panose="020B0604020202020204" pitchFamily="34" charset="0"/>
              </a:rPr>
              <a:t> </a:t>
            </a:r>
            <a:r>
              <a:rPr lang="en-US" sz="6600" b="1" dirty="0" err="1" smtClean="0">
                <a:solidFill>
                  <a:srgbClr val="0033CC"/>
                </a:solidFill>
                <a:latin typeface="#9Slide05 Great Vibes" panose="02000507080000020002" pitchFamily="2" charset="0"/>
                <a:cs typeface="Arial" panose="020B0604020202020204" pitchFamily="34" charset="0"/>
              </a:rPr>
              <a:t>Âu</a:t>
            </a:r>
            <a:r>
              <a:rPr lang="en-US" sz="6600" b="1" dirty="0" smtClean="0">
                <a:solidFill>
                  <a:srgbClr val="0033CC"/>
                </a:solidFill>
                <a:latin typeface="#9Slide05 Great Vibes" panose="02000507080000020002" pitchFamily="2" charset="0"/>
                <a:cs typeface="Arial" panose="020B0604020202020204" pitchFamily="34" charset="0"/>
              </a:rPr>
              <a:t>? </a:t>
            </a:r>
            <a:endParaRPr lang="en-US" sz="6600" b="1" dirty="0">
              <a:solidFill>
                <a:srgbClr val="0033CC"/>
              </a:solidFill>
              <a:latin typeface="#9Slide05 Great Vibes" panose="02000507080000020002" pitchFamily="2" charset="0"/>
              <a:cs typeface="Arial" panose="020B0604020202020204" pitchFamily="34" charset="0"/>
            </a:endParaRPr>
          </a:p>
        </p:txBody>
      </p:sp>
      <p:pic>
        <p:nvPicPr>
          <p:cNvPr id="17" name="Picture 4" descr="Thinking Person PNG Image &amp;amp; PSD File Free Download - Lovepik | 401333021"/>
          <p:cNvPicPr>
            <a:picLocks noChangeAspect="1" noChangeArrowheads="1"/>
          </p:cNvPicPr>
          <p:nvPr/>
        </p:nvPicPr>
        <p:blipFill rotWithShape="1">
          <a:blip r:embed="rId3" cstate="hqprint">
            <a:extLst>
              <a:ext uri="{BEBA8EAE-BF5A-486C-A8C5-ECC9F3942E4B}">
                <a14:imgProps xmlns:a14="http://schemas.microsoft.com/office/drawing/2010/main">
                  <a14:imgLayer r:embed="rId4">
                    <a14:imgEffect>
                      <a14:backgroundRemoval t="10000" b="90000" l="10000" r="90000">
                        <a14:foregroundMark x1="79070" y1="26163" x2="79070" y2="26163"/>
                        <a14:foregroundMark x1="76395" y1="36628" x2="76395" y2="36628"/>
                        <a14:foregroundMark x1="75930" y1="32791" x2="75930" y2="32791"/>
                        <a14:foregroundMark x1="76744" y1="31628" x2="76977" y2="30930"/>
                        <a14:foregroundMark x1="76977" y1="30930" x2="77093" y2="30349"/>
                        <a14:foregroundMark x1="73605" y1="25814" x2="73605" y2="25814"/>
                        <a14:foregroundMark x1="75349" y1="24651" x2="75349" y2="24651"/>
                        <a14:foregroundMark x1="66628" y1="18023" x2="66628" y2="18023"/>
                        <a14:foregroundMark x1="64767" y1="15349" x2="64767" y2="15349"/>
                        <a14:foregroundMark x1="22209" y1="28953" x2="22209" y2="28953"/>
                        <a14:foregroundMark x1="22326" y1="24070" x2="22326" y2="24070"/>
                      </a14:backgroundRemoval>
                    </a14:imgEffect>
                  </a14:imgLayer>
                </a14:imgProps>
              </a:ext>
              <a:ext uri="{28A0092B-C50C-407E-A947-70E740481C1C}">
                <a14:useLocalDpi xmlns:a14="http://schemas.microsoft.com/office/drawing/2010/main" val="0"/>
              </a:ext>
            </a:extLst>
          </a:blip>
          <a:srcRect l="15020" t="4831" r="16684" b="10969"/>
          <a:stretch/>
        </p:blipFill>
        <p:spPr bwMode="auto">
          <a:xfrm>
            <a:off x="10866885" y="4109302"/>
            <a:ext cx="1236765" cy="15247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8568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15" grpId="0" animBg="1"/>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75" name="Rectangle 74">
            <a:extLst>
              <a:ext uri="{FF2B5EF4-FFF2-40B4-BE49-F238E27FC236}">
                <a16:creationId xmlns:a16="http://schemas.microsoft.com/office/drawing/2014/main" id="{19E301E5-1206-47D0-9CDF-72583D73908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7" name="Rectangle 76">
            <a:extLst>
              <a:ext uri="{FF2B5EF4-FFF2-40B4-BE49-F238E27FC236}">
                <a16:creationId xmlns:a16="http://schemas.microsoft.com/office/drawing/2014/main" id="{AFA31FBE-7948-4384-B68A-75DEFDC4955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123E1277-D22A-4A15-A2C6-D1C190556FD0}"/>
              </a:ext>
            </a:extLst>
          </p:cNvPr>
          <p:cNvSpPr txBox="1"/>
          <p:nvPr/>
        </p:nvSpPr>
        <p:spPr>
          <a:xfrm>
            <a:off x="662431" y="480060"/>
            <a:ext cx="11081576" cy="3169613"/>
          </a:xfrm>
          <a:prstGeom prst="rect">
            <a:avLst/>
          </a:prstGeom>
        </p:spPr>
        <p:txBody>
          <a:bodyPr vert="horz" lIns="91440" tIns="45720" rIns="91440" bIns="45720" rtlCol="0" anchor="b">
            <a:noAutofit/>
          </a:bodyPr>
          <a:lstStyle/>
          <a:p>
            <a:pPr algn="ctr">
              <a:lnSpc>
                <a:spcPct val="90000"/>
              </a:lnSpc>
              <a:spcBef>
                <a:spcPct val="0"/>
              </a:spcBef>
              <a:spcAft>
                <a:spcPts val="600"/>
              </a:spcAft>
            </a:pPr>
            <a:r>
              <a:rPr lang="en-US" sz="7200" dirty="0" smtClean="0">
                <a:solidFill>
                  <a:srgbClr val="FFFF00"/>
                </a:solidFill>
                <a:latin typeface="#9Slide05 SVNClementine" panose="020F0502020204030203" pitchFamily="34" charset="0"/>
                <a:ea typeface="+mj-ea"/>
                <a:cs typeface="+mj-cs"/>
              </a:rPr>
              <a:t>CHƯƠNG 1: CHÂU ÂU</a:t>
            </a:r>
          </a:p>
          <a:p>
            <a:pPr algn="ctr">
              <a:lnSpc>
                <a:spcPct val="90000"/>
              </a:lnSpc>
              <a:spcBef>
                <a:spcPct val="0"/>
              </a:spcBef>
              <a:spcAft>
                <a:spcPts val="600"/>
              </a:spcAft>
            </a:pPr>
            <a:r>
              <a:rPr lang="en-US" sz="7200" dirty="0" err="1" smtClean="0">
                <a:latin typeface="#9Slide05 SVNClementine" panose="020F0502020204030203" pitchFamily="34" charset="0"/>
                <a:ea typeface="+mj-ea"/>
                <a:cs typeface="+mj-cs"/>
              </a:rPr>
              <a:t>Bài</a:t>
            </a:r>
            <a:r>
              <a:rPr lang="en-US" sz="7200" dirty="0" smtClean="0">
                <a:latin typeface="#9Slide05 SVNClementine" panose="020F0502020204030203" pitchFamily="34" charset="0"/>
                <a:ea typeface="+mj-ea"/>
                <a:cs typeface="+mj-cs"/>
              </a:rPr>
              <a:t> 1:</a:t>
            </a:r>
            <a:endParaRPr lang="en-US" sz="4800" dirty="0">
              <a:latin typeface="#9Slide05 SVNClementine" panose="020F0502020204030203" pitchFamily="34" charset="0"/>
              <a:ea typeface="+mj-ea"/>
              <a:cs typeface="+mj-cs"/>
            </a:endParaRPr>
          </a:p>
          <a:p>
            <a:pPr algn="ctr">
              <a:lnSpc>
                <a:spcPct val="90000"/>
              </a:lnSpc>
              <a:spcBef>
                <a:spcPct val="0"/>
              </a:spcBef>
              <a:spcAft>
                <a:spcPts val="600"/>
              </a:spcAft>
            </a:pPr>
            <a:r>
              <a:rPr lang="en-US" sz="9600" dirty="0" smtClean="0">
                <a:solidFill>
                  <a:srgbClr val="FFFF00"/>
                </a:solidFill>
                <a:latin typeface="#9Slide05 SVNClementine" panose="020F0502020204030203" pitchFamily="34" charset="0"/>
                <a:ea typeface="+mj-ea"/>
                <a:cs typeface="+mj-cs"/>
              </a:rPr>
              <a:t>THIÊN NHIÊN </a:t>
            </a:r>
            <a:r>
              <a:rPr lang="en-US" sz="9600" dirty="0">
                <a:solidFill>
                  <a:srgbClr val="FFFF00"/>
                </a:solidFill>
                <a:latin typeface="#9Slide05 SVNClementine" panose="020F0502020204030203" pitchFamily="34" charset="0"/>
                <a:ea typeface="+mj-ea"/>
                <a:cs typeface="+mj-cs"/>
              </a:rPr>
              <a:t>CHÂU ÂU</a:t>
            </a:r>
          </a:p>
        </p:txBody>
      </p:sp>
      <p:pic>
        <p:nvPicPr>
          <p:cNvPr id="9" name="Picture 8"/>
          <p:cNvPicPr>
            <a:picLocks noChangeAspect="1"/>
          </p:cNvPicPr>
          <p:nvPr/>
        </p:nvPicPr>
        <p:blipFill>
          <a:blip r:embed="rId2"/>
          <a:stretch>
            <a:fillRect/>
          </a:stretch>
        </p:blipFill>
        <p:spPr>
          <a:xfrm>
            <a:off x="4598928" y="3429000"/>
            <a:ext cx="3049960" cy="2873661"/>
          </a:xfrm>
          <a:prstGeom prst="ellipse">
            <a:avLst/>
          </a:prstGeom>
          <a:ln>
            <a:noFill/>
          </a:ln>
          <a:effectLst>
            <a:softEdge rad="112500"/>
          </a:effectLst>
        </p:spPr>
      </p:pic>
      <p:pic>
        <p:nvPicPr>
          <p:cNvPr id="3" name="Picture 2"/>
          <p:cNvPicPr>
            <a:picLocks noChangeAspect="1"/>
          </p:cNvPicPr>
          <p:nvPr/>
        </p:nvPicPr>
        <p:blipFill>
          <a:blip r:embed="rId3"/>
          <a:stretch>
            <a:fillRect/>
          </a:stretch>
        </p:blipFill>
        <p:spPr>
          <a:xfrm>
            <a:off x="7706483" y="3529013"/>
            <a:ext cx="3923002" cy="2654232"/>
          </a:xfrm>
          <a:prstGeom prst="rect">
            <a:avLst/>
          </a:prstGeom>
          <a:ln>
            <a:noFill/>
          </a:ln>
          <a:effectLst>
            <a:softEdge rad="112500"/>
          </a:effectLst>
        </p:spPr>
      </p:pic>
      <p:pic>
        <p:nvPicPr>
          <p:cNvPr id="1026" name="Picture 2" descr="địa điểm thiên nhiên đẹp ở châu Â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999" y="3529013"/>
            <a:ext cx="3923002" cy="265423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2900805"/>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6126</TotalTime>
  <Words>1746</Words>
  <Application>Microsoft Office PowerPoint</Application>
  <PresentationFormat>Widescreen</PresentationFormat>
  <Paragraphs>289</Paragraphs>
  <Slides>34</Slides>
  <Notes>22</Notes>
  <HiddenSlides>0</HiddenSlides>
  <MMClips>1</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34</vt:i4>
      </vt:variant>
    </vt:vector>
  </HeadingPairs>
  <TitlesOfParts>
    <vt:vector size="47" baseType="lpstr">
      <vt:lpstr>Arial</vt:lpstr>
      <vt:lpstr>#9Slide05 SVNClementine</vt:lpstr>
      <vt:lpstr>Times New Roman</vt:lpstr>
      <vt:lpstr>#9Slide03 Oswald Medium</vt:lpstr>
      <vt:lpstr>#9Slide05 Great Vibes</vt:lpstr>
      <vt:lpstr>Calibri Light</vt:lpstr>
      <vt:lpstr>Calibri</vt:lpstr>
      <vt:lpstr>Wingdings</vt:lpstr>
      <vt:lpstr>#9Slide03 SFU Futura_12</vt:lpstr>
      <vt:lpstr>Tahoma</vt:lpstr>
      <vt:lpstr>#9Slide07 IcielKoni</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Phạm Trang</dc:creator>
  <cp:lastModifiedBy>Pham Thi Huyen Trang</cp:lastModifiedBy>
  <cp:revision>215</cp:revision>
  <dcterms:created xsi:type="dcterms:W3CDTF">2021-07-21T02:55:04Z</dcterms:created>
  <dcterms:modified xsi:type="dcterms:W3CDTF">2022-07-13T08:43:02Z</dcterms:modified>
</cp:coreProperties>
</file>