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52" d="100"/>
          <a:sy n="52" d="100"/>
        </p:scale>
        <p:origin x="7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78CB7-075A-470F-BF52-C53F1BDFC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C0A3B9-46E7-43A0-BFD9-3D43395FE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AF106-11F3-4AC7-93FA-9C605116A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0CF2A-9F0E-438F-A912-93119895F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CA45D-367A-4CC0-8314-FE68130B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0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C3EEB-20AE-44FF-9D05-BE18F2F77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2ABEB-666D-4BA2-A599-B050DC7F7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A8EE1-CB6E-40BD-A3C8-A406D551F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05A00-3B28-46AC-9A64-FC1AE8F96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63E6E-C437-4733-97E1-632CE4DCF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88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1A57CA-C477-4F0C-9370-1272BBE9EA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EDD5D-1BBF-4FD5-BA3C-E5361950C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ED8A2-80D6-49E6-A04A-364EE5076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B03AC-D9A6-4D3F-AD2A-4A4EA4CA7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A5EC1-D97F-45BB-BE2B-6EDB9B43B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9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1BD9D-C8C0-4833-808C-5B6889723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6B25A-2457-455D-96C8-DA9C1FF03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D409D-D46C-412C-B9A0-B3B71C830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A79C8-78A3-4E29-B69A-DA4DBC238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4726C-FD08-4029-9F83-4BF8F796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2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255A1-FDD7-4919-8689-B9E85318A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17DC-E9C7-437A-A22A-8117A589E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54296-B990-46D8-86C6-E0148AD1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E23C6-C7CE-4D27-9DDA-D6208B2D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F9292-0590-48C8-B1CB-6B354687B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9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A0B5B-7503-4B45-A3C5-3298F3C53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CB2C8-E241-474B-82F8-DB381C4D1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C4F238-BB39-43E3-B4D1-52C9052ED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5D763-DDB6-481C-AA3A-A9CF803C0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E0609-DC95-4069-B14B-768DAD127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5E3F8-CA6E-4C3A-92A4-8CAC4A61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0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02F33-A5C6-4228-8E42-27FF646E3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B02CF9-F293-451F-8D03-8A405BABA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B59E8-3DA7-410B-B6C9-B382BA3FF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1883A-4E84-4480-B6E9-560578FD6E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9954DB-4731-447A-8B25-46B9B4D452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0DACB6-19F3-4673-98FC-858873810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A63C7D-6775-4E81-B22B-C21D10675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1DC1BF-208F-4A6D-A420-88090B4A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8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66E6A-55F8-461C-A0ED-2FE1EAA13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120FAD-6FEA-4CB5-86FF-029EC3177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30B09-1DF0-4B98-9907-C5D9FD349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E7CDB-5FDB-4E56-AB22-08CC37A0A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60B287-AB89-4996-8963-C1BCA1565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E69340-3E8C-4970-B694-288E250D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7785E-0427-4409-90CB-3430D273E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8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00D43-4A82-4D19-BE03-0822EE218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E3773-FF96-4D05-83A1-3D1602EED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592FE-08AD-4930-96D0-1AF7504C1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44E7E-BE08-4236-B8BA-D27C537A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208CE-F8B9-4EA9-BB91-C154DB7BE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468C4-741A-43B0-A5F8-64995798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9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22B6C-2DB0-4CEE-A67B-D8A45D8A7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585861-3072-4B28-B3AD-4EBD65975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E2C1D-427E-496E-8FF2-89596FB2C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A7CEB-7274-4317-A85E-09632B7D4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12E4F-8E3E-4530-BFC7-63AF245F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D3015-8878-47A4-844F-D41973F2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0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A62514-7590-43B2-9304-539368E4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1BFB5-09E5-463C-9B1E-A87DB05A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562DE-1A3A-4292-B4A8-5B0E85EFE0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F6D0C-5AE8-419A-BF06-1318F1180FAC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14E14-BF7E-481F-8DA1-9E1C930A6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72EAF-DECB-4A6E-AA1A-6A4C64FA6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F0DC2-BFDF-4D5F-934B-CE5C41F5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5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6850B8-45C4-4444-9BCF-9056D2E50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872" y="0"/>
            <a:ext cx="48502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104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2021-04-16T06:38:04Z</dcterms:created>
  <dcterms:modified xsi:type="dcterms:W3CDTF">2021-04-16T06:38:50Z</dcterms:modified>
</cp:coreProperties>
</file>