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.jpg" ContentType="image/png"/>
  <Override PartName="/ppt/media/image8.jpg" ContentType="image/png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89" r:id="rId3"/>
    <p:sldId id="286" r:id="rId4"/>
    <p:sldId id="446" r:id="rId5"/>
    <p:sldId id="448" r:id="rId6"/>
    <p:sldId id="450" r:id="rId7"/>
    <p:sldId id="451" r:id="rId8"/>
    <p:sldId id="454" r:id="rId9"/>
    <p:sldId id="465" r:id="rId10"/>
    <p:sldId id="466" r:id="rId11"/>
    <p:sldId id="457" r:id="rId12"/>
    <p:sldId id="455" r:id="rId13"/>
    <p:sldId id="456" r:id="rId14"/>
    <p:sldId id="458" r:id="rId15"/>
    <p:sldId id="461" r:id="rId16"/>
    <p:sldId id="463" r:id="rId17"/>
    <p:sldId id="295" r:id="rId18"/>
    <p:sldId id="459" r:id="rId19"/>
    <p:sldId id="464" r:id="rId20"/>
    <p:sldId id="46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ECD59"/>
    <a:srgbClr val="DDAD49"/>
    <a:srgbClr val="FFE666"/>
    <a:srgbClr val="FFFF9E"/>
    <a:srgbClr val="FFFF99"/>
    <a:srgbClr val="FFFF66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Toán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3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9 và 10</c:v>
                </c:pt>
                <c:pt idx="1">
                  <c:v>7 và 8</c:v>
                </c:pt>
                <c:pt idx="2">
                  <c:v>5 và 6</c:v>
                </c:pt>
                <c:pt idx="3">
                  <c:v>Dưới 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C-4C05-9BC8-DA9B3D2B41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Tiếng Việt</c:v>
                </c:pt>
              </c:strCache>
            </c:strRef>
          </c:tx>
          <c:spPr>
            <a:solidFill>
              <a:srgbClr val="F95C63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83C-4C05-9BC8-DA9B3D2B41F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83C-4C05-9BC8-DA9B3D2B41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3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9 và 10</c:v>
                </c:pt>
                <c:pt idx="1">
                  <c:v>7 và 8</c:v>
                </c:pt>
                <c:pt idx="2">
                  <c:v>5 và 6</c:v>
                </c:pt>
                <c:pt idx="3">
                  <c:v>Dưới 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22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3C-4C05-9BC8-DA9B3D2B41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952512"/>
        <c:axId val="121704448"/>
      </c:barChart>
      <c:catAx>
        <c:axId val="12195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2800" b="1"/>
            </a:pPr>
            <a:endParaRPr lang="en-US"/>
          </a:p>
        </c:txPr>
        <c:crossAx val="121704448"/>
        <c:crosses val="autoZero"/>
        <c:auto val="1"/>
        <c:lblAlgn val="ctr"/>
        <c:lblOffset val="100"/>
        <c:noMultiLvlLbl val="0"/>
      </c:catAx>
      <c:valAx>
        <c:axId val="121704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800" b="1"/>
            </a:pPr>
            <a:endParaRPr lang="en-US"/>
          </a:p>
        </c:txPr>
        <c:crossAx val="1219525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 sz="2400" b="1"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Khoa học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111111111111112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1D-416D-AF47-0A7DA9AF28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3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9 và 10</c:v>
                </c:pt>
                <c:pt idx="1">
                  <c:v>7 và 8</c:v>
                </c:pt>
                <c:pt idx="2">
                  <c:v>5 và 6</c:v>
                </c:pt>
                <c:pt idx="3">
                  <c:v>Dưới 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1D-416D-AF47-0A7DA9AF28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LS - ĐL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F1D-416D-AF47-0A7DA9AF284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F1D-416D-AF47-0A7DA9AF28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3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9 và 10</c:v>
                </c:pt>
                <c:pt idx="1">
                  <c:v>7 và 8</c:v>
                </c:pt>
                <c:pt idx="2">
                  <c:v>5 và 6</c:v>
                </c:pt>
                <c:pt idx="3">
                  <c:v>Dưới 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1D-416D-AF47-0A7DA9AF28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983936"/>
        <c:axId val="122985472"/>
      </c:barChart>
      <c:catAx>
        <c:axId val="12298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2800" b="1"/>
            </a:pPr>
            <a:endParaRPr lang="en-US"/>
          </a:p>
        </c:txPr>
        <c:crossAx val="122985472"/>
        <c:crosses val="autoZero"/>
        <c:auto val="1"/>
        <c:lblAlgn val="ctr"/>
        <c:lblOffset val="100"/>
        <c:noMultiLvlLbl val="0"/>
      </c:catAx>
      <c:valAx>
        <c:axId val="12298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800" b="1"/>
            </a:pPr>
            <a:endParaRPr lang="en-US"/>
          </a:p>
        </c:txPr>
        <c:crossAx val="1229839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en-US" sz="2400" b="1"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5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088393" y="4919038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2021-2022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8D52A-9114-43F3-8593-12E9B1538E59}"/>
              </a:ext>
            </a:extLst>
          </p:cNvPr>
          <p:cNvSpPr txBox="1"/>
          <p:nvPr/>
        </p:nvSpPr>
        <p:spPr>
          <a:xfrm>
            <a:off x="2836753" y="57150"/>
            <a:ext cx="592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085952" y="1488486"/>
            <a:ext cx="76952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Chào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mừng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PHHS</a:t>
            </a:r>
          </a:p>
          <a:p>
            <a:pPr algn="ctr"/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lớp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….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tham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gia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buổi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họp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phụ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huynh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A3F1E-596E-48AE-B898-5D326956D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r="24453"/>
          <a:stretch/>
        </p:blipFill>
        <p:spPr>
          <a:xfrm>
            <a:off x="419100" y="1638300"/>
            <a:ext cx="2552700" cy="52197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3E6F3B-1849-46BF-ABE3-B89D5C480F3C}"/>
              </a:ext>
            </a:extLst>
          </p:cNvPr>
          <p:cNvSpPr/>
          <p:nvPr/>
        </p:nvSpPr>
        <p:spPr>
          <a:xfrm>
            <a:off x="2933700" y="20193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5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00B050"/>
                </a:solidFill>
                <a:latin typeface="#9Slide07 Marbelia Regular" panose="02000500000000000000" pitchFamily="2" charset="0"/>
              </a:rPr>
              <a:t> 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A8EF2C-7A46-467B-B4A1-C8FE1B4F2960}"/>
              </a:ext>
            </a:extLst>
          </p:cNvPr>
          <p:cNvSpPr/>
          <p:nvPr/>
        </p:nvSpPr>
        <p:spPr>
          <a:xfrm>
            <a:off x="2933700" y="35814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C00000"/>
                </a:solidFill>
                <a:latin typeface="#9Slide07 Marbelia Regular" panose="02000500000000000000" pitchFamily="2" charset="0"/>
              </a:rPr>
              <a:t> B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72B5D7-53AD-4DA8-BAE8-5AE5004D3CB0}"/>
              </a:ext>
            </a:extLst>
          </p:cNvPr>
          <p:cNvSpPr/>
          <p:nvPr/>
        </p:nvSpPr>
        <p:spPr>
          <a:xfrm>
            <a:off x="2933700" y="52959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0070C0"/>
                </a:solidFill>
                <a:latin typeface="#9Slide07 Marbelia Regular" panose="02000500000000000000" pitchFamily="2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65871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loại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2322B195-A191-4B4B-A646-B24117026865}"/>
              </a:ext>
            </a:extLst>
          </p:cNvPr>
          <p:cNvSpPr txBox="1"/>
          <p:nvPr/>
        </p:nvSpPr>
        <p:spPr>
          <a:xfrm>
            <a:off x="457200" y="2427298"/>
            <a:ext cx="1114424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PA_组合 25">
            <a:extLst>
              <a:ext uri="{FF2B5EF4-FFF2-40B4-BE49-F238E27FC236}">
                <a16:creationId xmlns:a16="http://schemas.microsoft.com/office/drawing/2014/main" id="{477D880B-424E-471E-A9C2-6F232FF23B9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98241" y="3903206"/>
            <a:ext cx="444015" cy="444015"/>
            <a:chOff x="2658322" y="3623805"/>
            <a:chExt cx="585386" cy="585386"/>
          </a:xfrm>
        </p:grpSpPr>
        <p:sp>
          <p:nvSpPr>
            <p:cNvPr id="23" name="椭圆 23">
              <a:extLst>
                <a:ext uri="{FF2B5EF4-FFF2-40B4-BE49-F238E27FC236}">
                  <a16:creationId xmlns:a16="http://schemas.microsoft.com/office/drawing/2014/main" id="{BD81A60A-60D8-4E4E-A1E3-E266D811339C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椭圆 24">
              <a:extLst>
                <a:ext uri="{FF2B5EF4-FFF2-40B4-BE49-F238E27FC236}">
                  <a16:creationId xmlns:a16="http://schemas.microsoft.com/office/drawing/2014/main" id="{6FE7E586-CC62-4431-BC71-352EA048B90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PA_组合 25">
            <a:extLst>
              <a:ext uri="{FF2B5EF4-FFF2-40B4-BE49-F238E27FC236}">
                <a16:creationId xmlns:a16="http://schemas.microsoft.com/office/drawing/2014/main" id="{CC075E6A-3B69-4B16-A3C8-8A073CA2A04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282662" y="6413985"/>
            <a:ext cx="444015" cy="444015"/>
            <a:chOff x="2658322" y="3623805"/>
            <a:chExt cx="585386" cy="585386"/>
          </a:xfrm>
        </p:grpSpPr>
        <p:sp>
          <p:nvSpPr>
            <p:cNvPr id="26" name="椭圆 23">
              <a:extLst>
                <a:ext uri="{FF2B5EF4-FFF2-40B4-BE49-F238E27FC236}">
                  <a16:creationId xmlns:a16="http://schemas.microsoft.com/office/drawing/2014/main" id="{4968BE4B-52F4-4D29-9D9F-DDA62FE0C4E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椭圆 24">
              <a:extLst>
                <a:ext uri="{FF2B5EF4-FFF2-40B4-BE49-F238E27FC236}">
                  <a16:creationId xmlns:a16="http://schemas.microsoft.com/office/drawing/2014/main" id="{5214C7D2-7878-4D69-B140-39B9FE3568E4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ABFADA57-6F43-448F-B478-B49B5CC5FA0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1271194" y="1682137"/>
            <a:ext cx="693260" cy="689346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1F66D4EA-8134-4A57-92B2-7CDC04C0C8BA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B75BD996-F59F-457E-9099-CECC3F9650C0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0D9CFA-4B49-40F5-8CF5-0A5870FACE8D}"/>
              </a:ext>
            </a:extLst>
          </p:cNvPr>
          <p:cNvGrpSpPr/>
          <p:nvPr/>
        </p:nvGrpSpPr>
        <p:grpSpPr>
          <a:xfrm>
            <a:off x="-353960" y="147485"/>
            <a:ext cx="12978580" cy="1322323"/>
            <a:chOff x="-353960" y="147485"/>
            <a:chExt cx="12978580" cy="13223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40C6DF-1D76-47BD-B2FF-C7C6C22A6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30" b="39785"/>
            <a:stretch/>
          </p:blipFill>
          <p:spPr>
            <a:xfrm>
              <a:off x="-353960" y="147485"/>
              <a:ext cx="12978580" cy="132232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BD3DC76-CAB6-4C07-9C42-970C75E7DAA2}"/>
                </a:ext>
              </a:extLst>
            </p:cNvPr>
            <p:cNvSpPr txBox="1"/>
            <p:nvPr/>
          </p:nvSpPr>
          <p:spPr>
            <a:xfrm>
              <a:off x="282677" y="361025"/>
              <a:ext cx="119093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TT22 –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altLang="zh-CN" sz="4000" b="1" dirty="0">
                  <a:solidFill>
                    <a:srgbClr val="8D75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HS</a:t>
              </a:r>
            </a:p>
          </p:txBody>
        </p:sp>
      </p:grp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18AC014A-3B92-4BC9-A11C-E661B4F16BD6}"/>
              </a:ext>
            </a:extLst>
          </p:cNvPr>
          <p:cNvSpPr/>
          <p:nvPr/>
        </p:nvSpPr>
        <p:spPr>
          <a:xfrm>
            <a:off x="981192" y="1503057"/>
            <a:ext cx="10334508" cy="821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>
            <a:extLst>
              <a:ext uri="{FF2B5EF4-FFF2-40B4-BE49-F238E27FC236}">
                <a16:creationId xmlns:a16="http://schemas.microsoft.com/office/drawing/2014/main" id="{0FD854C4-B5FA-45A2-A66B-DD36EFF02F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44"/>
          <a:stretch/>
        </p:blipFill>
        <p:spPr>
          <a:xfrm>
            <a:off x="235975" y="1476689"/>
            <a:ext cx="1115130" cy="10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79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77F6E019-573D-4A0C-B856-62F88AAB802C}"/>
              </a:ext>
            </a:extLst>
          </p:cNvPr>
          <p:cNvSpPr txBox="1"/>
          <p:nvPr/>
        </p:nvSpPr>
        <p:spPr>
          <a:xfrm>
            <a:off x="855653" y="4217321"/>
            <a:ext cx="1415736" cy="338536"/>
          </a:xfrm>
          <a:prstGeom prst="rect">
            <a:avLst/>
          </a:prstGeom>
          <a:noFill/>
        </p:spPr>
        <p:txBody>
          <a:bodyPr wrap="none" lIns="121896" tIns="60948" rIns="121896" bIns="60948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KTĐK</a:t>
            </a:r>
          </a:p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HKI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 + TV)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id="{EEF6D34C-B040-4758-A35B-9A2C7480C3F0}"/>
              </a:ext>
            </a:extLst>
          </p:cNvPr>
          <p:cNvGrpSpPr/>
          <p:nvPr/>
        </p:nvGrpSpPr>
        <p:grpSpPr>
          <a:xfrm>
            <a:off x="830706" y="3980327"/>
            <a:ext cx="334960" cy="337097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4" name="Freeform: Shape 22">
              <a:extLst>
                <a:ext uri="{FF2B5EF4-FFF2-40B4-BE49-F238E27FC236}">
                  <a16:creationId xmlns:a16="http://schemas.microsoft.com/office/drawing/2014/main" id="{ED5163B5-6AE0-4EB8-8565-2589CC466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: Shape 23">
              <a:extLst>
                <a:ext uri="{FF2B5EF4-FFF2-40B4-BE49-F238E27FC236}">
                  <a16:creationId xmlns:a16="http://schemas.microsoft.com/office/drawing/2014/main" id="{A44A3AEC-B8D6-467B-A6DA-C6E5C1FD5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: Shape 24">
              <a:extLst>
                <a:ext uri="{FF2B5EF4-FFF2-40B4-BE49-F238E27FC236}">
                  <a16:creationId xmlns:a16="http://schemas.microsoft.com/office/drawing/2014/main" id="{DAF25A88-C1F2-4316-A5EB-601BBB80B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25">
              <a:extLst>
                <a:ext uri="{FF2B5EF4-FFF2-40B4-BE49-F238E27FC236}">
                  <a16:creationId xmlns:a16="http://schemas.microsoft.com/office/drawing/2014/main" id="{CC6B52A4-03C7-4EC0-80A9-3A9406A96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5A73070F-96A3-4491-9C89-7A01BB526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ABE98225-F988-4D16-BBAF-CF7B5215E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79AF0F4C-259A-4933-9972-FD090B1CA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35300938-F757-4C0E-B6A3-1284A2E83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30">
              <a:extLst>
                <a:ext uri="{FF2B5EF4-FFF2-40B4-BE49-F238E27FC236}">
                  <a16:creationId xmlns:a16="http://schemas.microsoft.com/office/drawing/2014/main" id="{CA6E59C3-F610-4F26-B893-BC89FEAC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31">
              <a:extLst>
                <a:ext uri="{FF2B5EF4-FFF2-40B4-BE49-F238E27FC236}">
                  <a16:creationId xmlns:a16="http://schemas.microsoft.com/office/drawing/2014/main" id="{FEB83FFD-69D7-42C5-9D0C-A501BF7B1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1A511114-4399-4BC2-8B01-C4FE92219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33">
              <a:extLst>
                <a:ext uri="{FF2B5EF4-FFF2-40B4-BE49-F238E27FC236}">
                  <a16:creationId xmlns:a16="http://schemas.microsoft.com/office/drawing/2014/main" id="{1376B636-4C0C-4B4D-B69C-11412AB22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34">
              <a:extLst>
                <a:ext uri="{FF2B5EF4-FFF2-40B4-BE49-F238E27FC236}">
                  <a16:creationId xmlns:a16="http://schemas.microsoft.com/office/drawing/2014/main" id="{3399B0B7-EB3F-4003-BF18-25143F4A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35">
              <a:extLst>
                <a:ext uri="{FF2B5EF4-FFF2-40B4-BE49-F238E27FC236}">
                  <a16:creationId xmlns:a16="http://schemas.microsoft.com/office/drawing/2014/main" id="{1F2A3989-E389-4A44-8A51-CEF30818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8CC7F5D0-F241-4C19-A6C0-4B440DDE956B}"/>
              </a:ext>
            </a:extLst>
          </p:cNvPr>
          <p:cNvGrpSpPr/>
          <p:nvPr/>
        </p:nvGrpSpPr>
        <p:grpSpPr>
          <a:xfrm>
            <a:off x="2661126" y="3980327"/>
            <a:ext cx="334960" cy="337097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451D4AC2-8C5A-492B-B7F2-F950CD880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22A62CA1-87C9-4B2E-A17C-006170DEB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154C6529-62B3-413B-A1F0-32A1E8FBA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1456FDE0-3F21-4DA7-BB16-0D4007F9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EBE058CF-9218-4BA0-B2BB-572202E81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8820C978-528B-49F1-A359-2E8106CD0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F0CC8F81-CC59-4F48-A47E-71BF2F771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4CE7F139-24B9-409A-9A55-403606336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574A26D4-CB83-429D-B696-8531E900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31">
              <a:extLst>
                <a:ext uri="{FF2B5EF4-FFF2-40B4-BE49-F238E27FC236}">
                  <a16:creationId xmlns:a16="http://schemas.microsoft.com/office/drawing/2014/main" id="{89C748CB-318B-465C-8E73-AA0AC2EB0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270E3D94-D580-43C1-A2FA-4264F5B43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588C50BA-0EE3-4EC5-8824-947F38B57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50F956CD-21AC-4A23-AA23-F07338111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163FD98C-0DBA-454A-AF0E-479B0E125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163">
            <a:extLst>
              <a:ext uri="{FF2B5EF4-FFF2-40B4-BE49-F238E27FC236}">
                <a16:creationId xmlns:a16="http://schemas.microsoft.com/office/drawing/2014/main" id="{B7D5B182-A9AE-4F85-80A2-3E72F5F53549}"/>
              </a:ext>
            </a:extLst>
          </p:cNvPr>
          <p:cNvGrpSpPr/>
          <p:nvPr/>
        </p:nvGrpSpPr>
        <p:grpSpPr>
          <a:xfrm>
            <a:off x="3801161" y="2039332"/>
            <a:ext cx="1208852" cy="2072316"/>
            <a:chOff x="1512941" y="1169834"/>
            <a:chExt cx="906639" cy="1554237"/>
          </a:xfrm>
        </p:grpSpPr>
        <p:pic>
          <p:nvPicPr>
            <p:cNvPr id="34" name="图片 164">
              <a:extLst>
                <a:ext uri="{FF2B5EF4-FFF2-40B4-BE49-F238E27FC236}">
                  <a16:creationId xmlns:a16="http://schemas.microsoft.com/office/drawing/2014/main" id="{497BFE1E-0A8A-4E30-94C4-D0365779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A8834301-66D8-4A75-8F3B-7942E7F8019E}"/>
                </a:ext>
              </a:extLst>
            </p:cNvPr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78D28A-E684-4EB0-B435-C6AE9A3B3D39}"/>
              </a:ext>
            </a:extLst>
          </p:cNvPr>
          <p:cNvGrpSpPr/>
          <p:nvPr/>
        </p:nvGrpSpPr>
        <p:grpSpPr>
          <a:xfrm>
            <a:off x="6691669" y="3980327"/>
            <a:ext cx="334960" cy="337097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37" name="Freeform: Shape 22">
              <a:extLst>
                <a:ext uri="{FF2B5EF4-FFF2-40B4-BE49-F238E27FC236}">
                  <a16:creationId xmlns:a16="http://schemas.microsoft.com/office/drawing/2014/main" id="{1E5732B3-75B4-4774-8C07-B224F104E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: Shape 23">
              <a:extLst>
                <a:ext uri="{FF2B5EF4-FFF2-40B4-BE49-F238E27FC236}">
                  <a16:creationId xmlns:a16="http://schemas.microsoft.com/office/drawing/2014/main" id="{7ED1BAE5-FC59-4892-B94B-6DA780DA2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: Shape 24">
              <a:extLst>
                <a:ext uri="{FF2B5EF4-FFF2-40B4-BE49-F238E27FC236}">
                  <a16:creationId xmlns:a16="http://schemas.microsoft.com/office/drawing/2014/main" id="{7D067015-8DB1-4E43-8E12-D25F1B996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02B04B7A-3D33-4D30-A934-AFFE0DCE2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6">
              <a:extLst>
                <a:ext uri="{FF2B5EF4-FFF2-40B4-BE49-F238E27FC236}">
                  <a16:creationId xmlns:a16="http://schemas.microsoft.com/office/drawing/2014/main" id="{EE490621-AED7-47DF-9970-771AAF9AC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2B00E33E-2E32-44A9-ABEC-A91DC03F7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7E1854B1-5D53-4FC0-953F-41AFBF1E9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F0BBBAF6-4A20-44EB-A792-E1FAB8838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30">
              <a:extLst>
                <a:ext uri="{FF2B5EF4-FFF2-40B4-BE49-F238E27FC236}">
                  <a16:creationId xmlns:a16="http://schemas.microsoft.com/office/drawing/2014/main" id="{ECC420B4-6D6A-4539-B340-CAA2A03B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31">
              <a:extLst>
                <a:ext uri="{FF2B5EF4-FFF2-40B4-BE49-F238E27FC236}">
                  <a16:creationId xmlns:a16="http://schemas.microsoft.com/office/drawing/2014/main" id="{106EA8B9-8AD4-49DE-826C-026034495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2">
              <a:extLst>
                <a:ext uri="{FF2B5EF4-FFF2-40B4-BE49-F238E27FC236}">
                  <a16:creationId xmlns:a16="http://schemas.microsoft.com/office/drawing/2014/main" id="{EA228C31-873E-4133-96C0-96DD9139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33">
              <a:extLst>
                <a:ext uri="{FF2B5EF4-FFF2-40B4-BE49-F238E27FC236}">
                  <a16:creationId xmlns:a16="http://schemas.microsoft.com/office/drawing/2014/main" id="{E6F04790-B5B9-470F-B8BC-48843A0AC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34">
              <a:extLst>
                <a:ext uri="{FF2B5EF4-FFF2-40B4-BE49-F238E27FC236}">
                  <a16:creationId xmlns:a16="http://schemas.microsoft.com/office/drawing/2014/main" id="{5BCF5D4C-5D21-42AF-AB06-BB68BA10D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35">
              <a:extLst>
                <a:ext uri="{FF2B5EF4-FFF2-40B4-BE49-F238E27FC236}">
                  <a16:creationId xmlns:a16="http://schemas.microsoft.com/office/drawing/2014/main" id="{F892F4E3-64E7-44B2-9C96-589FF5875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184">
            <a:extLst>
              <a:ext uri="{FF2B5EF4-FFF2-40B4-BE49-F238E27FC236}">
                <a16:creationId xmlns:a16="http://schemas.microsoft.com/office/drawing/2014/main" id="{E1C25121-8759-4390-A9A2-CF8FC1FFAC40}"/>
              </a:ext>
            </a:extLst>
          </p:cNvPr>
          <p:cNvGrpSpPr/>
          <p:nvPr/>
        </p:nvGrpSpPr>
        <p:grpSpPr>
          <a:xfrm>
            <a:off x="6789633" y="2042731"/>
            <a:ext cx="1208852" cy="2072316"/>
            <a:chOff x="1512941" y="1169834"/>
            <a:chExt cx="906639" cy="1554237"/>
          </a:xfrm>
        </p:grpSpPr>
        <p:pic>
          <p:nvPicPr>
            <p:cNvPr id="52" name="图片 185">
              <a:extLst>
                <a:ext uri="{FF2B5EF4-FFF2-40B4-BE49-F238E27FC236}">
                  <a16:creationId xmlns:a16="http://schemas.microsoft.com/office/drawing/2014/main" id="{61759D8D-4DCA-4C32-8513-A47EE4406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53" name="TextBox 6">
              <a:extLst>
                <a:ext uri="{FF2B5EF4-FFF2-40B4-BE49-F238E27FC236}">
                  <a16:creationId xmlns:a16="http://schemas.microsoft.com/office/drawing/2014/main" id="{91A8CE00-ED16-4114-97FF-E0F67C197676}"/>
                </a:ext>
              </a:extLst>
            </p:cNvPr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54" name="Group 21">
            <a:extLst>
              <a:ext uri="{FF2B5EF4-FFF2-40B4-BE49-F238E27FC236}">
                <a16:creationId xmlns:a16="http://schemas.microsoft.com/office/drawing/2014/main" id="{5E6353E1-CAA6-4D0A-A361-450EA0027C72}"/>
              </a:ext>
            </a:extLst>
          </p:cNvPr>
          <p:cNvGrpSpPr/>
          <p:nvPr/>
        </p:nvGrpSpPr>
        <p:grpSpPr>
          <a:xfrm>
            <a:off x="9719323" y="3980327"/>
            <a:ext cx="334960" cy="337097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55" name="Freeform: Shape 22">
              <a:extLst>
                <a:ext uri="{FF2B5EF4-FFF2-40B4-BE49-F238E27FC236}">
                  <a16:creationId xmlns:a16="http://schemas.microsoft.com/office/drawing/2014/main" id="{8279143C-523F-4FD7-91D8-F639ED98C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: Shape 23">
              <a:extLst>
                <a:ext uri="{FF2B5EF4-FFF2-40B4-BE49-F238E27FC236}">
                  <a16:creationId xmlns:a16="http://schemas.microsoft.com/office/drawing/2014/main" id="{A9987688-101E-41AD-8771-064197882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: Shape 24">
              <a:extLst>
                <a:ext uri="{FF2B5EF4-FFF2-40B4-BE49-F238E27FC236}">
                  <a16:creationId xmlns:a16="http://schemas.microsoft.com/office/drawing/2014/main" id="{B6CFAE02-ECF1-4209-BFDB-1949A9AE1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25">
              <a:extLst>
                <a:ext uri="{FF2B5EF4-FFF2-40B4-BE49-F238E27FC236}">
                  <a16:creationId xmlns:a16="http://schemas.microsoft.com/office/drawing/2014/main" id="{0F097E4F-6F0E-4F23-BF4D-4E7A5DE27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B2007620-37D6-4EC8-886F-06C738D5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27">
              <a:extLst>
                <a:ext uri="{FF2B5EF4-FFF2-40B4-BE49-F238E27FC236}">
                  <a16:creationId xmlns:a16="http://schemas.microsoft.com/office/drawing/2014/main" id="{650F31CC-27A6-4232-91D3-1341558C8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28">
              <a:extLst>
                <a:ext uri="{FF2B5EF4-FFF2-40B4-BE49-F238E27FC236}">
                  <a16:creationId xmlns:a16="http://schemas.microsoft.com/office/drawing/2014/main" id="{5BDD5100-EF60-4F9E-9C93-335249FEC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29">
              <a:extLst>
                <a:ext uri="{FF2B5EF4-FFF2-40B4-BE49-F238E27FC236}">
                  <a16:creationId xmlns:a16="http://schemas.microsoft.com/office/drawing/2014/main" id="{5D223B9C-11EC-4037-8BE5-5A96DB056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30">
              <a:extLst>
                <a:ext uri="{FF2B5EF4-FFF2-40B4-BE49-F238E27FC236}">
                  <a16:creationId xmlns:a16="http://schemas.microsoft.com/office/drawing/2014/main" id="{8823FACC-428D-417B-B68F-CD0F9D72F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31">
              <a:extLst>
                <a:ext uri="{FF2B5EF4-FFF2-40B4-BE49-F238E27FC236}">
                  <a16:creationId xmlns:a16="http://schemas.microsoft.com/office/drawing/2014/main" id="{13B58CB9-4BC7-427E-9095-4F0B47A3A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32">
              <a:extLst>
                <a:ext uri="{FF2B5EF4-FFF2-40B4-BE49-F238E27FC236}">
                  <a16:creationId xmlns:a16="http://schemas.microsoft.com/office/drawing/2014/main" id="{3F46F3B5-55AC-42CC-8E24-9531D8FD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33">
              <a:extLst>
                <a:ext uri="{FF2B5EF4-FFF2-40B4-BE49-F238E27FC236}">
                  <a16:creationId xmlns:a16="http://schemas.microsoft.com/office/drawing/2014/main" id="{94A8A5CA-62AE-4E9A-A92D-5063C3D21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34">
              <a:extLst>
                <a:ext uri="{FF2B5EF4-FFF2-40B4-BE49-F238E27FC236}">
                  <a16:creationId xmlns:a16="http://schemas.microsoft.com/office/drawing/2014/main" id="{B53E725D-5A1E-4C53-8702-B0AEAE4EB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35">
              <a:extLst>
                <a:ext uri="{FF2B5EF4-FFF2-40B4-BE49-F238E27FC236}">
                  <a16:creationId xmlns:a16="http://schemas.microsoft.com/office/drawing/2014/main" id="{0222DAEE-7D61-4731-B384-70538B9D0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组合 205">
            <a:extLst>
              <a:ext uri="{FF2B5EF4-FFF2-40B4-BE49-F238E27FC236}">
                <a16:creationId xmlns:a16="http://schemas.microsoft.com/office/drawing/2014/main" id="{04C68AA8-34DE-456D-A02A-CE741AC31AB1}"/>
              </a:ext>
            </a:extLst>
          </p:cNvPr>
          <p:cNvGrpSpPr/>
          <p:nvPr/>
        </p:nvGrpSpPr>
        <p:grpSpPr>
          <a:xfrm>
            <a:off x="9791617" y="1953955"/>
            <a:ext cx="1208852" cy="2072316"/>
            <a:chOff x="1512941" y="1169834"/>
            <a:chExt cx="906639" cy="1554237"/>
          </a:xfrm>
        </p:grpSpPr>
        <p:pic>
          <p:nvPicPr>
            <p:cNvPr id="70" name="图片 206">
              <a:extLst>
                <a:ext uri="{FF2B5EF4-FFF2-40B4-BE49-F238E27FC236}">
                  <a16:creationId xmlns:a16="http://schemas.microsoft.com/office/drawing/2014/main" id="{00491AE9-D651-4DD9-BD8E-EAFBB6F4E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71" name="TextBox 6">
              <a:extLst>
                <a:ext uri="{FF2B5EF4-FFF2-40B4-BE49-F238E27FC236}">
                  <a16:creationId xmlns:a16="http://schemas.microsoft.com/office/drawing/2014/main" id="{99909CC8-A2EE-4CB6-8AFC-44363CDAF245}"/>
                </a:ext>
              </a:extLst>
            </p:cNvPr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grpSp>
        <p:nvGrpSpPr>
          <p:cNvPr id="73" name="组合 163">
            <a:extLst>
              <a:ext uri="{FF2B5EF4-FFF2-40B4-BE49-F238E27FC236}">
                <a16:creationId xmlns:a16="http://schemas.microsoft.com/office/drawing/2014/main" id="{FF8B5AB7-3898-4E93-A5FA-318BA7D8F9E1}"/>
              </a:ext>
            </a:extLst>
          </p:cNvPr>
          <p:cNvGrpSpPr/>
          <p:nvPr/>
        </p:nvGrpSpPr>
        <p:grpSpPr>
          <a:xfrm>
            <a:off x="932324" y="2084945"/>
            <a:ext cx="1208852" cy="2072316"/>
            <a:chOff x="1512941" y="1169834"/>
            <a:chExt cx="906639" cy="1554237"/>
          </a:xfrm>
        </p:grpSpPr>
        <p:pic>
          <p:nvPicPr>
            <p:cNvPr id="74" name="图片 164">
              <a:extLst>
                <a:ext uri="{FF2B5EF4-FFF2-40B4-BE49-F238E27FC236}">
                  <a16:creationId xmlns:a16="http://schemas.microsoft.com/office/drawing/2014/main" id="{078E05DF-A241-42F6-9F2B-52181A501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12941" y="1169834"/>
              <a:ext cx="906639" cy="1554237"/>
            </a:xfrm>
            <a:prstGeom prst="rect">
              <a:avLst/>
            </a:prstGeom>
          </p:spPr>
        </p:pic>
        <p:sp>
          <p:nvSpPr>
            <p:cNvPr id="75" name="TextBox 6">
              <a:extLst>
                <a:ext uri="{FF2B5EF4-FFF2-40B4-BE49-F238E27FC236}">
                  <a16:creationId xmlns:a16="http://schemas.microsoft.com/office/drawing/2014/main" id="{5253BDF6-1FBC-4630-A98F-21429924A4EC}"/>
                </a:ext>
              </a:extLst>
            </p:cNvPr>
            <p:cNvSpPr txBox="1"/>
            <p:nvPr/>
          </p:nvSpPr>
          <p:spPr>
            <a:xfrm>
              <a:off x="1667298" y="2028599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76" name="TextBox 14">
            <a:extLst>
              <a:ext uri="{FF2B5EF4-FFF2-40B4-BE49-F238E27FC236}">
                <a16:creationId xmlns:a16="http://schemas.microsoft.com/office/drawing/2014/main" id="{A967D39F-82CF-4522-8E87-FD1EE1073F67}"/>
              </a:ext>
            </a:extLst>
          </p:cNvPr>
          <p:cNvSpPr txBox="1"/>
          <p:nvPr/>
        </p:nvSpPr>
        <p:spPr>
          <a:xfrm>
            <a:off x="3706326" y="4107238"/>
            <a:ext cx="1415736" cy="338536"/>
          </a:xfrm>
          <a:prstGeom prst="rect">
            <a:avLst/>
          </a:prstGeom>
          <a:noFill/>
        </p:spPr>
        <p:txBody>
          <a:bodyPr wrap="none" lIns="121896" tIns="60948" rIns="121896" bIns="60948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KTĐK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HKI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 + TV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 + LS + ĐL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T.A 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T.học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7" name="TextBox 14">
            <a:extLst>
              <a:ext uri="{FF2B5EF4-FFF2-40B4-BE49-F238E27FC236}">
                <a16:creationId xmlns:a16="http://schemas.microsoft.com/office/drawing/2014/main" id="{06230CFC-0935-447B-A871-D1926EB50B22}"/>
              </a:ext>
            </a:extLst>
          </p:cNvPr>
          <p:cNvSpPr txBox="1"/>
          <p:nvPr/>
        </p:nvSpPr>
        <p:spPr>
          <a:xfrm>
            <a:off x="6710375" y="4140030"/>
            <a:ext cx="1415736" cy="338536"/>
          </a:xfrm>
          <a:prstGeom prst="rect">
            <a:avLst/>
          </a:prstGeom>
          <a:noFill/>
        </p:spPr>
        <p:txBody>
          <a:bodyPr wrap="none" lIns="121896" tIns="60948" rIns="121896" bIns="60948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KTĐK</a:t>
            </a:r>
          </a:p>
          <a:p>
            <a:pPr algn="ctr"/>
            <a:r>
              <a:rPr lang="en-US" altLang="zh-CN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HKII</a:t>
            </a:r>
          </a:p>
          <a:p>
            <a:pPr algn="ctr"/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 </a:t>
            </a: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TV</a:t>
            </a:r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14">
            <a:extLst>
              <a:ext uri="{FF2B5EF4-FFF2-40B4-BE49-F238E27FC236}">
                <a16:creationId xmlns:a16="http://schemas.microsoft.com/office/drawing/2014/main" id="{435A04CB-61C6-4AA5-B327-FFDDB789FBEF}"/>
              </a:ext>
            </a:extLst>
          </p:cNvPr>
          <p:cNvSpPr txBox="1"/>
          <p:nvPr/>
        </p:nvSpPr>
        <p:spPr>
          <a:xfrm>
            <a:off x="9711507" y="4116545"/>
            <a:ext cx="1415736" cy="338536"/>
          </a:xfrm>
          <a:prstGeom prst="rect">
            <a:avLst/>
          </a:prstGeom>
          <a:noFill/>
        </p:spPr>
        <p:txBody>
          <a:bodyPr wrap="none" lIns="121896" tIns="60948" rIns="121896" bIns="60948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KTĐK</a:t>
            </a:r>
          </a:p>
          <a:p>
            <a:pPr algn="ctr"/>
            <a:r>
              <a:rPr lang="en-US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HKII</a:t>
            </a: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 + T.V</a:t>
            </a: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 + LS + ĐL</a:t>
            </a: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T.A + </a:t>
            </a:r>
            <a:r>
              <a:rPr lang="en-US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T.học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箭头: 五边形 24">
            <a:extLst>
              <a:ext uri="{FF2B5EF4-FFF2-40B4-BE49-F238E27FC236}">
                <a16:creationId xmlns:a16="http://schemas.microsoft.com/office/drawing/2014/main" id="{1FB960B6-A550-4D0E-8822-3135B6DB7E3A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2" name="箭头: V 形 25">
            <a:extLst>
              <a:ext uri="{FF2B5EF4-FFF2-40B4-BE49-F238E27FC236}">
                <a16:creationId xmlns:a16="http://schemas.microsoft.com/office/drawing/2014/main" id="{1BE66B50-EAB6-4C31-9F90-756EA284F2EF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" name="箭头: V 形 28">
            <a:extLst>
              <a:ext uri="{FF2B5EF4-FFF2-40B4-BE49-F238E27FC236}">
                <a16:creationId xmlns:a16="http://schemas.microsoft.com/office/drawing/2014/main" id="{E85AA178-CA85-4F63-927F-D0604858893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" name="椭圆 30">
            <a:extLst>
              <a:ext uri="{FF2B5EF4-FFF2-40B4-BE49-F238E27FC236}">
                <a16:creationId xmlns:a16="http://schemas.microsoft.com/office/drawing/2014/main" id="{A8909EFE-3140-4A3D-BD3E-5ECEE941092B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6" name="椭圆 32">
            <a:extLst>
              <a:ext uri="{FF2B5EF4-FFF2-40B4-BE49-F238E27FC236}">
                <a16:creationId xmlns:a16="http://schemas.microsoft.com/office/drawing/2014/main" id="{83E56D91-A5F4-4342-856E-F05C1545539B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9" name="Rounded Rectangle 1">
            <a:extLst>
              <a:ext uri="{FF2B5EF4-FFF2-40B4-BE49-F238E27FC236}">
                <a16:creationId xmlns:a16="http://schemas.microsoft.com/office/drawing/2014/main" id="{3DB46A94-3041-456A-94AE-C61922651423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PA_组合 25">
            <a:extLst>
              <a:ext uri="{FF2B5EF4-FFF2-40B4-BE49-F238E27FC236}">
                <a16:creationId xmlns:a16="http://schemas.microsoft.com/office/drawing/2014/main" id="{5ABD746A-A975-4353-A675-2F53021871F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162" y="6413985"/>
            <a:ext cx="444015" cy="444015"/>
            <a:chOff x="2658322" y="3623805"/>
            <a:chExt cx="585386" cy="585386"/>
          </a:xfrm>
        </p:grpSpPr>
        <p:sp>
          <p:nvSpPr>
            <p:cNvPr id="88" name="椭圆 23">
              <a:extLst>
                <a:ext uri="{FF2B5EF4-FFF2-40B4-BE49-F238E27FC236}">
                  <a16:creationId xmlns:a16="http://schemas.microsoft.com/office/drawing/2014/main" id="{CC1455B9-5283-4108-B3AF-3FC49F90ED5B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9" name="椭圆 24">
              <a:extLst>
                <a:ext uri="{FF2B5EF4-FFF2-40B4-BE49-F238E27FC236}">
                  <a16:creationId xmlns:a16="http://schemas.microsoft.com/office/drawing/2014/main" id="{ED56AA14-5BE3-43BD-A907-B6D17B46673C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PA_组合 25">
            <a:extLst>
              <a:ext uri="{FF2B5EF4-FFF2-40B4-BE49-F238E27FC236}">
                <a16:creationId xmlns:a16="http://schemas.microsoft.com/office/drawing/2014/main" id="{FC8098AC-2A16-4626-918E-958BCBFD0E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498740" y="1377337"/>
            <a:ext cx="693260" cy="689346"/>
            <a:chOff x="2658322" y="3623805"/>
            <a:chExt cx="585386" cy="585386"/>
          </a:xfrm>
        </p:grpSpPr>
        <p:sp>
          <p:nvSpPr>
            <p:cNvPr id="91" name="椭圆 23">
              <a:extLst>
                <a:ext uri="{FF2B5EF4-FFF2-40B4-BE49-F238E27FC236}">
                  <a16:creationId xmlns:a16="http://schemas.microsoft.com/office/drawing/2014/main" id="{8EBEE62C-0444-4FD5-8B83-752509884A99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2" name="椭圆 24">
              <a:extLst>
                <a:ext uri="{FF2B5EF4-FFF2-40B4-BE49-F238E27FC236}">
                  <a16:creationId xmlns:a16="http://schemas.microsoft.com/office/drawing/2014/main" id="{A17BB30B-C8F6-44CD-98C0-500BBD7C53C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3" name="PA_组合 25">
            <a:extLst>
              <a:ext uri="{FF2B5EF4-FFF2-40B4-BE49-F238E27FC236}">
                <a16:creationId xmlns:a16="http://schemas.microsoft.com/office/drawing/2014/main" id="{CB27CD27-6D80-44D6-8AD7-2BAB292FB8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29962" y="317985"/>
            <a:ext cx="444015" cy="444015"/>
            <a:chOff x="2658322" y="3623805"/>
            <a:chExt cx="585386" cy="585386"/>
          </a:xfrm>
        </p:grpSpPr>
        <p:sp>
          <p:nvSpPr>
            <p:cNvPr id="94" name="椭圆 23">
              <a:extLst>
                <a:ext uri="{FF2B5EF4-FFF2-40B4-BE49-F238E27FC236}">
                  <a16:creationId xmlns:a16="http://schemas.microsoft.com/office/drawing/2014/main" id="{2389AF78-99C3-4F93-8805-62107C8F541A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5" name="椭圆 24">
              <a:extLst>
                <a:ext uri="{FF2B5EF4-FFF2-40B4-BE49-F238E27FC236}">
                  <a16:creationId xmlns:a16="http://schemas.microsoft.com/office/drawing/2014/main" id="{3AF66339-7DAC-4D42-93C0-530AD39DF6A2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0269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6" grpId="0"/>
      <p:bldP spid="77" grpId="0"/>
      <p:bldP spid="78" grpId="0"/>
      <p:bldP spid="81" grpId="0" animBg="1"/>
      <p:bldP spid="82" grpId="0" animBg="1"/>
      <p:bldP spid="83" grpId="0" animBg="1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3119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lưu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ý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và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thông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báo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-364575" y="2076450"/>
            <a:ext cx="4631055" cy="3663149"/>
          </a:xfrm>
          <a:prstGeom prst="rect">
            <a:avLst/>
          </a:prstGeom>
        </p:spPr>
      </p:pic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</p:cNvCxnSpPr>
          <p:nvPr/>
        </p:nvCxnSpPr>
        <p:spPr>
          <a:xfrm>
            <a:off x="4267200" y="3083759"/>
            <a:ext cx="792480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</p:cNvCxnSpPr>
          <p:nvPr/>
        </p:nvCxnSpPr>
        <p:spPr>
          <a:xfrm>
            <a:off x="4286250" y="4029282"/>
            <a:ext cx="79057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</p:cNvCxnSpPr>
          <p:nvPr/>
        </p:nvCxnSpPr>
        <p:spPr>
          <a:xfrm>
            <a:off x="4286250" y="4974806"/>
            <a:ext cx="79057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420084" y="2349479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01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657850" y="2368085"/>
            <a:ext cx="6076949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HS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tham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gia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tương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đối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đầy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đủ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20084" y="332367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02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57850" y="3342281"/>
            <a:ext cx="6076949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HS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sự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tương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tác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tốt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với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GV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4420084" y="423103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03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5657850" y="4249641"/>
            <a:ext cx="6076949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Đa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đủ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sách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vở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ĐDHT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4420084" y="5194373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04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5657850" y="5212979"/>
            <a:ext cx="6076949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Đa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chăm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ngoan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386D7BCA-CE5C-4CDF-8408-2BC35A6A2E76}"/>
              </a:ext>
            </a:extLst>
          </p:cNvPr>
          <p:cNvSpPr/>
          <p:nvPr/>
        </p:nvSpPr>
        <p:spPr>
          <a:xfrm>
            <a:off x="0" y="533400"/>
            <a:ext cx="2429362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箭头: V 形 25">
            <a:extLst>
              <a:ext uri="{FF2B5EF4-FFF2-40B4-BE49-F238E27FC236}">
                <a16:creationId xmlns:a16="http://schemas.microsoft.com/office/drawing/2014/main" id="{3D55C3A6-D122-4C04-8B8C-A484085C57DF}"/>
              </a:ext>
            </a:extLst>
          </p:cNvPr>
          <p:cNvSpPr/>
          <p:nvPr/>
        </p:nvSpPr>
        <p:spPr>
          <a:xfrm>
            <a:off x="1235946" y="533400"/>
            <a:ext cx="3831354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" name="箭头: V 形 28">
            <a:extLst>
              <a:ext uri="{FF2B5EF4-FFF2-40B4-BE49-F238E27FC236}">
                <a16:creationId xmlns:a16="http://schemas.microsoft.com/office/drawing/2014/main" id="{C851AAAF-5908-4D68-B389-FBE40E5A2CF7}"/>
              </a:ext>
            </a:extLst>
          </p:cNvPr>
          <p:cNvSpPr/>
          <p:nvPr/>
        </p:nvSpPr>
        <p:spPr>
          <a:xfrm>
            <a:off x="2723225" y="533400"/>
            <a:ext cx="1414966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椭圆 30">
            <a:extLst>
              <a:ext uri="{FF2B5EF4-FFF2-40B4-BE49-F238E27FC236}">
                <a16:creationId xmlns:a16="http://schemas.microsoft.com/office/drawing/2014/main" id="{1E57D713-08E7-4DF2-BB8E-42B1E974EE93}"/>
              </a:ext>
            </a:extLst>
          </p:cNvPr>
          <p:cNvSpPr/>
          <p:nvPr/>
        </p:nvSpPr>
        <p:spPr>
          <a:xfrm>
            <a:off x="714844" y="677262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椭圆 32">
            <a:extLst>
              <a:ext uri="{FF2B5EF4-FFF2-40B4-BE49-F238E27FC236}">
                <a16:creationId xmlns:a16="http://schemas.microsoft.com/office/drawing/2014/main" id="{4A2F7CD4-46D5-471A-9AFD-4362A26F8396}"/>
              </a:ext>
            </a:extLst>
          </p:cNvPr>
          <p:cNvSpPr/>
          <p:nvPr/>
        </p:nvSpPr>
        <p:spPr>
          <a:xfrm>
            <a:off x="3130384" y="677261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BEEA1B0-6EB1-4033-8424-91DBDB55F0C1}"/>
              </a:ext>
            </a:extLst>
          </p:cNvPr>
          <p:cNvSpPr/>
          <p:nvPr/>
        </p:nvSpPr>
        <p:spPr>
          <a:xfrm>
            <a:off x="152400" y="581722"/>
            <a:ext cx="4400550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endParaRPr lang="en-US" sz="3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8B8110AF-667E-4352-B794-096B45FEB3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7512" y="6109185"/>
            <a:ext cx="947188" cy="947188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5F5BCE2A-97C2-4C86-9673-DC73E58BA33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2FB8A1CE-DE41-4BE2-915E-2729B9D922E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25">
            <a:extLst>
              <a:ext uri="{FF2B5EF4-FFF2-40B4-BE49-F238E27FC236}">
                <a16:creationId xmlns:a16="http://schemas.microsoft.com/office/drawing/2014/main" id="{3BDA66C9-548A-4BF3-8889-AC6EC66042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498740" y="1377337"/>
            <a:ext cx="693260" cy="689346"/>
            <a:chOff x="2658322" y="3623805"/>
            <a:chExt cx="585386" cy="585386"/>
          </a:xfrm>
        </p:grpSpPr>
        <p:sp>
          <p:nvSpPr>
            <p:cNvPr id="35" name="椭圆 23">
              <a:extLst>
                <a:ext uri="{FF2B5EF4-FFF2-40B4-BE49-F238E27FC236}">
                  <a16:creationId xmlns:a16="http://schemas.microsoft.com/office/drawing/2014/main" id="{85BAFCED-A82A-46FE-A850-8DD833F5EAAE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24">
              <a:extLst>
                <a:ext uri="{FF2B5EF4-FFF2-40B4-BE49-F238E27FC236}">
                  <a16:creationId xmlns:a16="http://schemas.microsoft.com/office/drawing/2014/main" id="{D822B3C7-C963-4B61-8619-8F329A38D387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PA_组合 25">
            <a:extLst>
              <a:ext uri="{FF2B5EF4-FFF2-40B4-BE49-F238E27FC236}">
                <a16:creationId xmlns:a16="http://schemas.microsoft.com/office/drawing/2014/main" id="{4CACEAB4-5E76-496D-9A74-AC325DC11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29962" y="317985"/>
            <a:ext cx="444015" cy="444015"/>
            <a:chOff x="2658322" y="3623805"/>
            <a:chExt cx="585386" cy="585386"/>
          </a:xfrm>
        </p:grpSpPr>
        <p:sp>
          <p:nvSpPr>
            <p:cNvPr id="38" name="椭圆 23">
              <a:extLst>
                <a:ext uri="{FF2B5EF4-FFF2-40B4-BE49-F238E27FC236}">
                  <a16:creationId xmlns:a16="http://schemas.microsoft.com/office/drawing/2014/main" id="{ED65059B-A864-47A8-9872-ECB275C5F25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AD295F6D-8591-49AC-A795-89A64535BDA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PA_组合 25">
            <a:extLst>
              <a:ext uri="{FF2B5EF4-FFF2-40B4-BE49-F238E27FC236}">
                <a16:creationId xmlns:a16="http://schemas.microsoft.com/office/drawing/2014/main" id="{7A40173C-C501-49CA-A1C8-D29D6627139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95812" y="2623035"/>
            <a:ext cx="444015" cy="444015"/>
            <a:chOff x="2658322" y="3623805"/>
            <a:chExt cx="585386" cy="585386"/>
          </a:xfrm>
        </p:grpSpPr>
        <p:sp>
          <p:nvSpPr>
            <p:cNvPr id="41" name="椭圆 23">
              <a:extLst>
                <a:ext uri="{FF2B5EF4-FFF2-40B4-BE49-F238E27FC236}">
                  <a16:creationId xmlns:a16="http://schemas.microsoft.com/office/drawing/2014/main" id="{A6045879-A5F8-48E9-8250-8D421156920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24">
              <a:extLst>
                <a:ext uri="{FF2B5EF4-FFF2-40B4-BE49-F238E27FC236}">
                  <a16:creationId xmlns:a16="http://schemas.microsoft.com/office/drawing/2014/main" id="{1E8E0913-61BA-460C-BDAA-8EF23498909D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9F1A0F-9DF4-4C07-B2E6-5D8967A735C5}"/>
              </a:ext>
            </a:extLst>
          </p:cNvPr>
          <p:cNvGrpSpPr/>
          <p:nvPr/>
        </p:nvGrpSpPr>
        <p:grpSpPr>
          <a:xfrm>
            <a:off x="6953250" y="247650"/>
            <a:ext cx="3685953" cy="1828800"/>
            <a:chOff x="8134350" y="228600"/>
            <a:chExt cx="3685953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C2A2DB-C698-4683-A514-F578A6758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2" b="23462"/>
            <a:stretch/>
          </p:blipFill>
          <p:spPr>
            <a:xfrm>
              <a:off x="8134350" y="228600"/>
              <a:ext cx="3685953" cy="1828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DE2E9D-D3E6-428D-BC9E-9DB51F1B0318}"/>
                </a:ext>
              </a:extLst>
            </p:cNvPr>
            <p:cNvSpPr txBox="1"/>
            <p:nvPr/>
          </p:nvSpPr>
          <p:spPr>
            <a:xfrm>
              <a:off x="8801100" y="685800"/>
              <a:ext cx="29908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latin typeface="UVN Mua Thu" panose="03020702040507090A04" pitchFamily="66" charset="0"/>
                </a:rPr>
                <a:t>Ưu</a:t>
              </a:r>
              <a:r>
                <a:rPr lang="en-US" sz="5000" b="1" dirty="0">
                  <a:latin typeface="UVN Mua Thu" panose="03020702040507090A04" pitchFamily="66" charset="0"/>
                </a:rPr>
                <a:t> </a:t>
              </a:r>
              <a:r>
                <a:rPr lang="en-US" sz="5000" b="1" dirty="0" err="1">
                  <a:latin typeface="UVN Mua Thu" panose="03020702040507090A04" pitchFamily="66" charset="0"/>
                </a:rPr>
                <a:t>điểm</a:t>
              </a:r>
              <a:endParaRPr lang="en-US" sz="5000" b="1" dirty="0">
                <a:latin typeface="UVN Mua Thu" panose="03020702040507090A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5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25" grpId="0" animBg="1"/>
      <p:bldP spid="26" grpId="0" animBg="1"/>
      <p:bldP spid="27" grpId="0" animBg="1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-305581" y="2625213"/>
            <a:ext cx="3825422" cy="3025896"/>
          </a:xfrm>
          <a:prstGeom prst="rect">
            <a:avLst/>
          </a:prstGeom>
        </p:spPr>
      </p:pic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</p:cNvCxnSpPr>
          <p:nvPr/>
        </p:nvCxnSpPr>
        <p:spPr>
          <a:xfrm>
            <a:off x="3362632" y="3045659"/>
            <a:ext cx="882936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</p:cNvCxnSpPr>
          <p:nvPr/>
        </p:nvCxnSpPr>
        <p:spPr>
          <a:xfrm>
            <a:off x="3362632" y="3991182"/>
            <a:ext cx="882936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</p:cNvCxnSpPr>
          <p:nvPr/>
        </p:nvCxnSpPr>
        <p:spPr>
          <a:xfrm>
            <a:off x="3333135" y="4955756"/>
            <a:ext cx="885886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594174" y="2349479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01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667250" y="2291885"/>
            <a:ext cx="7308440" cy="54233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còn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nghỉ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không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phép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594174" y="332367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02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667250" y="3266081"/>
            <a:ext cx="7308440" cy="54233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thường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xuyên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mất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tập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trung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3594174" y="423103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03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4667250" y="4173441"/>
            <a:ext cx="7308440" cy="54233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Lỗi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mạng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/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thiết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bị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ảnh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hưởng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tới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học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3594174" y="5194373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04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4667250" y="5136779"/>
            <a:ext cx="7308440" cy="54233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Học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trực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tuyến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sự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hỗ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trợ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từ</a:t>
            </a:r>
            <a:r>
              <a:rPr lang="en-US" altLang="zh-CN" sz="30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PH</a:t>
            </a:r>
            <a:endParaRPr lang="zh-CN" altLang="en-US" sz="3000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386D7BCA-CE5C-4CDF-8408-2BC35A6A2E76}"/>
              </a:ext>
            </a:extLst>
          </p:cNvPr>
          <p:cNvSpPr/>
          <p:nvPr/>
        </p:nvSpPr>
        <p:spPr>
          <a:xfrm>
            <a:off x="0" y="533400"/>
            <a:ext cx="2429362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箭头: V 形 25">
            <a:extLst>
              <a:ext uri="{FF2B5EF4-FFF2-40B4-BE49-F238E27FC236}">
                <a16:creationId xmlns:a16="http://schemas.microsoft.com/office/drawing/2014/main" id="{3D55C3A6-D122-4C04-8B8C-A484085C57DF}"/>
              </a:ext>
            </a:extLst>
          </p:cNvPr>
          <p:cNvSpPr/>
          <p:nvPr/>
        </p:nvSpPr>
        <p:spPr>
          <a:xfrm>
            <a:off x="1235946" y="533400"/>
            <a:ext cx="3831354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" name="箭头: V 形 28">
            <a:extLst>
              <a:ext uri="{FF2B5EF4-FFF2-40B4-BE49-F238E27FC236}">
                <a16:creationId xmlns:a16="http://schemas.microsoft.com/office/drawing/2014/main" id="{C851AAAF-5908-4D68-B389-FBE40E5A2CF7}"/>
              </a:ext>
            </a:extLst>
          </p:cNvPr>
          <p:cNvSpPr/>
          <p:nvPr/>
        </p:nvSpPr>
        <p:spPr>
          <a:xfrm>
            <a:off x="2723225" y="533400"/>
            <a:ext cx="1414966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椭圆 30">
            <a:extLst>
              <a:ext uri="{FF2B5EF4-FFF2-40B4-BE49-F238E27FC236}">
                <a16:creationId xmlns:a16="http://schemas.microsoft.com/office/drawing/2014/main" id="{1E57D713-08E7-4DF2-BB8E-42B1E974EE93}"/>
              </a:ext>
            </a:extLst>
          </p:cNvPr>
          <p:cNvSpPr/>
          <p:nvPr/>
        </p:nvSpPr>
        <p:spPr>
          <a:xfrm>
            <a:off x="714844" y="677262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椭圆 32">
            <a:extLst>
              <a:ext uri="{FF2B5EF4-FFF2-40B4-BE49-F238E27FC236}">
                <a16:creationId xmlns:a16="http://schemas.microsoft.com/office/drawing/2014/main" id="{4A2F7CD4-46D5-471A-9AFD-4362A26F8396}"/>
              </a:ext>
            </a:extLst>
          </p:cNvPr>
          <p:cNvSpPr/>
          <p:nvPr/>
        </p:nvSpPr>
        <p:spPr>
          <a:xfrm>
            <a:off x="3130384" y="677261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BEEA1B0-6EB1-4033-8424-91DBDB55F0C1}"/>
              </a:ext>
            </a:extLst>
          </p:cNvPr>
          <p:cNvSpPr/>
          <p:nvPr/>
        </p:nvSpPr>
        <p:spPr>
          <a:xfrm>
            <a:off x="152400" y="581722"/>
            <a:ext cx="4400550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endParaRPr lang="en-US" sz="3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8B8110AF-667E-4352-B794-096B45FEB3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7512" y="6109185"/>
            <a:ext cx="947188" cy="947188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5F5BCE2A-97C2-4C86-9673-DC73E58BA33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2FB8A1CE-DE41-4BE2-915E-2729B9D922E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25">
            <a:extLst>
              <a:ext uri="{FF2B5EF4-FFF2-40B4-BE49-F238E27FC236}">
                <a16:creationId xmlns:a16="http://schemas.microsoft.com/office/drawing/2014/main" id="{3BDA66C9-548A-4BF3-8889-AC6EC66042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498740" y="1377337"/>
            <a:ext cx="693260" cy="689346"/>
            <a:chOff x="2658322" y="3623805"/>
            <a:chExt cx="585386" cy="585386"/>
          </a:xfrm>
        </p:grpSpPr>
        <p:sp>
          <p:nvSpPr>
            <p:cNvPr id="35" name="椭圆 23">
              <a:extLst>
                <a:ext uri="{FF2B5EF4-FFF2-40B4-BE49-F238E27FC236}">
                  <a16:creationId xmlns:a16="http://schemas.microsoft.com/office/drawing/2014/main" id="{85BAFCED-A82A-46FE-A850-8DD833F5EAAE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24">
              <a:extLst>
                <a:ext uri="{FF2B5EF4-FFF2-40B4-BE49-F238E27FC236}">
                  <a16:creationId xmlns:a16="http://schemas.microsoft.com/office/drawing/2014/main" id="{D822B3C7-C963-4B61-8619-8F329A38D387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PA_组合 25">
            <a:extLst>
              <a:ext uri="{FF2B5EF4-FFF2-40B4-BE49-F238E27FC236}">
                <a16:creationId xmlns:a16="http://schemas.microsoft.com/office/drawing/2014/main" id="{4CACEAB4-5E76-496D-9A74-AC325DC11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29962" y="317985"/>
            <a:ext cx="444015" cy="444015"/>
            <a:chOff x="2658322" y="3623805"/>
            <a:chExt cx="585386" cy="585386"/>
          </a:xfrm>
        </p:grpSpPr>
        <p:sp>
          <p:nvSpPr>
            <p:cNvPr id="38" name="椭圆 23">
              <a:extLst>
                <a:ext uri="{FF2B5EF4-FFF2-40B4-BE49-F238E27FC236}">
                  <a16:creationId xmlns:a16="http://schemas.microsoft.com/office/drawing/2014/main" id="{ED65059B-A864-47A8-9872-ECB275C5F25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AD295F6D-8591-49AC-A795-89A64535BDA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PA_组合 25">
            <a:extLst>
              <a:ext uri="{FF2B5EF4-FFF2-40B4-BE49-F238E27FC236}">
                <a16:creationId xmlns:a16="http://schemas.microsoft.com/office/drawing/2014/main" id="{7A40173C-C501-49CA-A1C8-D29D6627139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95812" y="2623035"/>
            <a:ext cx="444015" cy="444015"/>
            <a:chOff x="2658322" y="3623805"/>
            <a:chExt cx="585386" cy="585386"/>
          </a:xfrm>
        </p:grpSpPr>
        <p:sp>
          <p:nvSpPr>
            <p:cNvPr id="41" name="椭圆 23">
              <a:extLst>
                <a:ext uri="{FF2B5EF4-FFF2-40B4-BE49-F238E27FC236}">
                  <a16:creationId xmlns:a16="http://schemas.microsoft.com/office/drawing/2014/main" id="{A6045879-A5F8-48E9-8250-8D421156920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24">
              <a:extLst>
                <a:ext uri="{FF2B5EF4-FFF2-40B4-BE49-F238E27FC236}">
                  <a16:creationId xmlns:a16="http://schemas.microsoft.com/office/drawing/2014/main" id="{1E8E0913-61BA-460C-BDAA-8EF23498909D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9F1A0F-9DF4-4C07-B2E6-5D8967A735C5}"/>
              </a:ext>
            </a:extLst>
          </p:cNvPr>
          <p:cNvGrpSpPr/>
          <p:nvPr/>
        </p:nvGrpSpPr>
        <p:grpSpPr>
          <a:xfrm>
            <a:off x="6953250" y="247650"/>
            <a:ext cx="3685953" cy="1828800"/>
            <a:chOff x="8134350" y="228600"/>
            <a:chExt cx="3685953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C2A2DB-C698-4683-A514-F578A6758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2" b="23462"/>
            <a:stretch/>
          </p:blipFill>
          <p:spPr>
            <a:xfrm>
              <a:off x="8134350" y="228600"/>
              <a:ext cx="3685953" cy="1828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DE2E9D-D3E6-428D-BC9E-9DB51F1B0318}"/>
                </a:ext>
              </a:extLst>
            </p:cNvPr>
            <p:cNvSpPr txBox="1"/>
            <p:nvPr/>
          </p:nvSpPr>
          <p:spPr>
            <a:xfrm>
              <a:off x="8801100" y="685800"/>
              <a:ext cx="29908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latin typeface="UVN Mua Thu" panose="03020702040507090A04" pitchFamily="66" charset="0"/>
                </a:rPr>
                <a:t>Hạn</a:t>
              </a:r>
              <a:r>
                <a:rPr lang="en-US" sz="5000" b="1" dirty="0">
                  <a:latin typeface="UVN Mua Thu" panose="03020702040507090A04" pitchFamily="66" charset="0"/>
                </a:rPr>
                <a:t> </a:t>
              </a:r>
              <a:r>
                <a:rPr lang="en-US" sz="5000" b="1" dirty="0" err="1">
                  <a:latin typeface="UVN Mua Thu" panose="03020702040507090A04" pitchFamily="66" charset="0"/>
                </a:rPr>
                <a:t>chế</a:t>
              </a:r>
              <a:endParaRPr lang="en-US" sz="5000" b="1" dirty="0">
                <a:latin typeface="UVN Mua Thu" panose="03020702040507090A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25" grpId="0" animBg="1"/>
      <p:bldP spid="26" grpId="0" animBg="1"/>
      <p:bldP spid="27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í$1iḋe">
            <a:extLst>
              <a:ext uri="{FF2B5EF4-FFF2-40B4-BE49-F238E27FC236}">
                <a16:creationId xmlns:a16="http://schemas.microsoft.com/office/drawing/2014/main" id="{D28B0658-CF5F-4E6A-9D07-1BED21303DBA}"/>
              </a:ext>
            </a:extLst>
          </p:cNvPr>
          <p:cNvSpPr/>
          <p:nvPr/>
        </p:nvSpPr>
        <p:spPr bwMode="auto">
          <a:xfrm>
            <a:off x="1860940" y="2792007"/>
            <a:ext cx="2009050" cy="2408947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40" name="íśḻiḍê">
            <a:extLst>
              <a:ext uri="{FF2B5EF4-FFF2-40B4-BE49-F238E27FC236}">
                <a16:creationId xmlns:a16="http://schemas.microsoft.com/office/drawing/2014/main" id="{99686EFD-171A-4D51-B035-749C5D1FAB85}"/>
              </a:ext>
            </a:extLst>
          </p:cNvPr>
          <p:cNvSpPr/>
          <p:nvPr/>
        </p:nvSpPr>
        <p:spPr bwMode="auto">
          <a:xfrm>
            <a:off x="841690" y="2171768"/>
            <a:ext cx="2009050" cy="2449860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41" name="iṣľíḍé">
            <a:extLst>
              <a:ext uri="{FF2B5EF4-FFF2-40B4-BE49-F238E27FC236}">
                <a16:creationId xmlns:a16="http://schemas.microsoft.com/office/drawing/2014/main" id="{D343D77C-CC25-479D-BD2D-8EE915BF2178}"/>
              </a:ext>
            </a:extLst>
          </p:cNvPr>
          <p:cNvSpPr/>
          <p:nvPr/>
        </p:nvSpPr>
        <p:spPr bwMode="auto">
          <a:xfrm>
            <a:off x="1334137" y="4716546"/>
            <a:ext cx="425369" cy="494227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42" name="íṥľïḑe">
            <a:extLst>
              <a:ext uri="{FF2B5EF4-FFF2-40B4-BE49-F238E27FC236}">
                <a16:creationId xmlns:a16="http://schemas.microsoft.com/office/drawing/2014/main" id="{69A06CD4-F4F2-41AC-B922-6855893C63E7}"/>
              </a:ext>
            </a:extLst>
          </p:cNvPr>
          <p:cNvSpPr/>
          <p:nvPr/>
        </p:nvSpPr>
        <p:spPr bwMode="auto">
          <a:xfrm>
            <a:off x="835146" y="4716546"/>
            <a:ext cx="423733" cy="494227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43" name="ïṣļiḑê">
            <a:extLst>
              <a:ext uri="{FF2B5EF4-FFF2-40B4-BE49-F238E27FC236}">
                <a16:creationId xmlns:a16="http://schemas.microsoft.com/office/drawing/2014/main" id="{5940528B-7F6C-4EF8-A1B6-087AC1A3FD7E}"/>
              </a:ext>
            </a:extLst>
          </p:cNvPr>
          <p:cNvSpPr/>
          <p:nvPr/>
        </p:nvSpPr>
        <p:spPr bwMode="auto">
          <a:xfrm>
            <a:off x="2952174" y="2201225"/>
            <a:ext cx="924360" cy="495864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44" name="íŝ1îḓe">
            <a:extLst>
              <a:ext uri="{FF2B5EF4-FFF2-40B4-BE49-F238E27FC236}">
                <a16:creationId xmlns:a16="http://schemas.microsoft.com/office/drawing/2014/main" id="{5141B991-8D35-4CC3-8151-B8F907ACAC60}"/>
              </a:ext>
            </a:extLst>
          </p:cNvPr>
          <p:cNvSpPr/>
          <p:nvPr/>
        </p:nvSpPr>
        <p:spPr bwMode="auto">
          <a:xfrm>
            <a:off x="3452801" y="2201225"/>
            <a:ext cx="423733" cy="495864"/>
          </a:xfrm>
          <a:custGeom>
            <a:avLst/>
            <a:gdLst>
              <a:gd name="T0" fmla="*/ 86 w 170"/>
              <a:gd name="T1" fmla="*/ 0 h 198"/>
              <a:gd name="T2" fmla="*/ 24 w 170"/>
              <a:gd name="T3" fmla="*/ 25 h 198"/>
              <a:gd name="T4" fmla="*/ 0 w 170"/>
              <a:gd name="T5" fmla="*/ 87 h 198"/>
              <a:gd name="T6" fmla="*/ 23 w 170"/>
              <a:gd name="T7" fmla="*/ 146 h 198"/>
              <a:gd name="T8" fmla="*/ 83 w 170"/>
              <a:gd name="T9" fmla="*/ 172 h 198"/>
              <a:gd name="T10" fmla="*/ 83 w 170"/>
              <a:gd name="T11" fmla="*/ 198 h 198"/>
              <a:gd name="T12" fmla="*/ 146 w 170"/>
              <a:gd name="T13" fmla="*/ 157 h 198"/>
              <a:gd name="T14" fmla="*/ 170 w 170"/>
              <a:gd name="T15" fmla="*/ 88 h 198"/>
              <a:gd name="T16" fmla="*/ 145 w 170"/>
              <a:gd name="T17" fmla="*/ 25 h 198"/>
              <a:gd name="T18" fmla="*/ 86 w 170"/>
              <a:gd name="T19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86" y="0"/>
                </a:moveTo>
                <a:cubicBezTo>
                  <a:pt x="61" y="0"/>
                  <a:pt x="41" y="8"/>
                  <a:pt x="24" y="25"/>
                </a:cubicBezTo>
                <a:cubicBezTo>
                  <a:pt x="8" y="42"/>
                  <a:pt x="0" y="62"/>
                  <a:pt x="0" y="87"/>
                </a:cubicBezTo>
                <a:cubicBezTo>
                  <a:pt x="0" y="111"/>
                  <a:pt x="8" y="130"/>
                  <a:pt x="23" y="146"/>
                </a:cubicBezTo>
                <a:cubicBezTo>
                  <a:pt x="38" y="162"/>
                  <a:pt x="59" y="170"/>
                  <a:pt x="83" y="17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107" y="191"/>
                  <a:pt x="130" y="177"/>
                  <a:pt x="146" y="157"/>
                </a:cubicBezTo>
                <a:cubicBezTo>
                  <a:pt x="162" y="137"/>
                  <a:pt x="170" y="114"/>
                  <a:pt x="170" y="88"/>
                </a:cubicBezTo>
                <a:cubicBezTo>
                  <a:pt x="170" y="63"/>
                  <a:pt x="162" y="42"/>
                  <a:pt x="145" y="25"/>
                </a:cubicBezTo>
                <a:cubicBezTo>
                  <a:pt x="129" y="8"/>
                  <a:pt x="109" y="0"/>
                  <a:pt x="86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45" name="ïṣḷíḓè">
            <a:extLst>
              <a:ext uri="{FF2B5EF4-FFF2-40B4-BE49-F238E27FC236}">
                <a16:creationId xmlns:a16="http://schemas.microsoft.com/office/drawing/2014/main" id="{CF2E125D-4CE0-4045-99EE-5531DE75381F}"/>
              </a:ext>
            </a:extLst>
          </p:cNvPr>
          <p:cNvSpPr/>
          <p:nvPr/>
        </p:nvSpPr>
        <p:spPr bwMode="auto">
          <a:xfrm>
            <a:off x="2952174" y="2201225"/>
            <a:ext cx="425369" cy="495864"/>
          </a:xfrm>
          <a:custGeom>
            <a:avLst/>
            <a:gdLst>
              <a:gd name="T0" fmla="*/ 146 w 170"/>
              <a:gd name="T1" fmla="*/ 25 h 198"/>
              <a:gd name="T2" fmla="*/ 86 w 170"/>
              <a:gd name="T3" fmla="*/ 0 h 198"/>
              <a:gd name="T4" fmla="*/ 25 w 170"/>
              <a:gd name="T5" fmla="*/ 25 h 198"/>
              <a:gd name="T6" fmla="*/ 0 w 170"/>
              <a:gd name="T7" fmla="*/ 87 h 198"/>
              <a:gd name="T8" fmla="*/ 23 w 170"/>
              <a:gd name="T9" fmla="*/ 146 h 198"/>
              <a:gd name="T10" fmla="*/ 83 w 170"/>
              <a:gd name="T11" fmla="*/ 172 h 198"/>
              <a:gd name="T12" fmla="*/ 83 w 170"/>
              <a:gd name="T13" fmla="*/ 198 h 198"/>
              <a:gd name="T14" fmla="*/ 146 w 170"/>
              <a:gd name="T15" fmla="*/ 157 h 198"/>
              <a:gd name="T16" fmla="*/ 170 w 170"/>
              <a:gd name="T17" fmla="*/ 88 h 198"/>
              <a:gd name="T18" fmla="*/ 146 w 170"/>
              <a:gd name="T19" fmla="*/ 2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25"/>
                </a:moveTo>
                <a:cubicBezTo>
                  <a:pt x="129" y="8"/>
                  <a:pt x="110" y="0"/>
                  <a:pt x="86" y="0"/>
                </a:cubicBezTo>
                <a:cubicBezTo>
                  <a:pt x="61" y="0"/>
                  <a:pt x="41" y="8"/>
                  <a:pt x="25" y="25"/>
                </a:cubicBezTo>
                <a:cubicBezTo>
                  <a:pt x="8" y="42"/>
                  <a:pt x="0" y="62"/>
                  <a:pt x="0" y="87"/>
                </a:cubicBezTo>
                <a:cubicBezTo>
                  <a:pt x="0" y="111"/>
                  <a:pt x="8" y="130"/>
                  <a:pt x="23" y="146"/>
                </a:cubicBezTo>
                <a:cubicBezTo>
                  <a:pt x="39" y="162"/>
                  <a:pt x="59" y="170"/>
                  <a:pt x="83" y="17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111" y="191"/>
                  <a:pt x="131" y="177"/>
                  <a:pt x="146" y="157"/>
                </a:cubicBezTo>
                <a:cubicBezTo>
                  <a:pt x="162" y="137"/>
                  <a:pt x="170" y="114"/>
                  <a:pt x="170" y="88"/>
                </a:cubicBezTo>
                <a:cubicBezTo>
                  <a:pt x="170" y="63"/>
                  <a:pt x="162" y="42"/>
                  <a:pt x="146" y="25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5341106" y="2626441"/>
            <a:ext cx="2378946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4134197" y="1892007"/>
            <a:ext cx="2378946" cy="2900914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4717311" y="4905315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4126448" y="4905315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6633253" y="1926888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7" name="ï$ḻiḍê">
            <a:extLst>
              <a:ext uri="{FF2B5EF4-FFF2-40B4-BE49-F238E27FC236}">
                <a16:creationId xmlns:a16="http://schemas.microsoft.com/office/drawing/2014/main" id="{835E1391-4990-431A-A481-6417F66515CF}"/>
              </a:ext>
            </a:extLst>
          </p:cNvPr>
          <p:cNvSpPr/>
          <p:nvPr/>
        </p:nvSpPr>
        <p:spPr bwMode="auto">
          <a:xfrm>
            <a:off x="9003505" y="2792007"/>
            <a:ext cx="2009050" cy="2408947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28" name="iṣ1íḓê">
            <a:extLst>
              <a:ext uri="{FF2B5EF4-FFF2-40B4-BE49-F238E27FC236}">
                <a16:creationId xmlns:a16="http://schemas.microsoft.com/office/drawing/2014/main" id="{92EE3889-9010-41DB-BFA6-B3EB15B37123}"/>
              </a:ext>
            </a:extLst>
          </p:cNvPr>
          <p:cNvSpPr/>
          <p:nvPr/>
        </p:nvSpPr>
        <p:spPr bwMode="auto">
          <a:xfrm>
            <a:off x="7984255" y="2171768"/>
            <a:ext cx="2009050" cy="2449860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29" name="í$ḷïḑe">
            <a:extLst>
              <a:ext uri="{FF2B5EF4-FFF2-40B4-BE49-F238E27FC236}">
                <a16:creationId xmlns:a16="http://schemas.microsoft.com/office/drawing/2014/main" id="{84A7E3CA-F289-4849-9FEB-85665914B070}"/>
              </a:ext>
            </a:extLst>
          </p:cNvPr>
          <p:cNvSpPr/>
          <p:nvPr/>
        </p:nvSpPr>
        <p:spPr bwMode="auto">
          <a:xfrm>
            <a:off x="8476702" y="4716546"/>
            <a:ext cx="425369" cy="494227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0" name="îṧľiḑé">
            <a:extLst>
              <a:ext uri="{FF2B5EF4-FFF2-40B4-BE49-F238E27FC236}">
                <a16:creationId xmlns:a16="http://schemas.microsoft.com/office/drawing/2014/main" id="{18D8353C-E639-4FA6-B39F-84C93D96BAA0}"/>
              </a:ext>
            </a:extLst>
          </p:cNvPr>
          <p:cNvSpPr/>
          <p:nvPr/>
        </p:nvSpPr>
        <p:spPr bwMode="auto">
          <a:xfrm>
            <a:off x="7977711" y="4716546"/>
            <a:ext cx="423733" cy="494227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1" name="îṡliḑe">
            <a:extLst>
              <a:ext uri="{FF2B5EF4-FFF2-40B4-BE49-F238E27FC236}">
                <a16:creationId xmlns:a16="http://schemas.microsoft.com/office/drawing/2014/main" id="{9E7370BF-D505-46F3-B3C5-FBA76DDC0F6C}"/>
              </a:ext>
            </a:extLst>
          </p:cNvPr>
          <p:cNvSpPr/>
          <p:nvPr/>
        </p:nvSpPr>
        <p:spPr bwMode="auto">
          <a:xfrm>
            <a:off x="10094739" y="2201225"/>
            <a:ext cx="924360" cy="495864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2" name="íSlîḋé">
            <a:extLst>
              <a:ext uri="{FF2B5EF4-FFF2-40B4-BE49-F238E27FC236}">
                <a16:creationId xmlns:a16="http://schemas.microsoft.com/office/drawing/2014/main" id="{800A56B5-7982-4588-90E4-62380701ED3B}"/>
              </a:ext>
            </a:extLst>
          </p:cNvPr>
          <p:cNvSpPr/>
          <p:nvPr/>
        </p:nvSpPr>
        <p:spPr bwMode="auto">
          <a:xfrm>
            <a:off x="10595366" y="2201225"/>
            <a:ext cx="423733" cy="495864"/>
          </a:xfrm>
          <a:custGeom>
            <a:avLst/>
            <a:gdLst>
              <a:gd name="T0" fmla="*/ 86 w 170"/>
              <a:gd name="T1" fmla="*/ 0 h 198"/>
              <a:gd name="T2" fmla="*/ 24 w 170"/>
              <a:gd name="T3" fmla="*/ 25 h 198"/>
              <a:gd name="T4" fmla="*/ 0 w 170"/>
              <a:gd name="T5" fmla="*/ 87 h 198"/>
              <a:gd name="T6" fmla="*/ 23 w 170"/>
              <a:gd name="T7" fmla="*/ 146 h 198"/>
              <a:gd name="T8" fmla="*/ 83 w 170"/>
              <a:gd name="T9" fmla="*/ 172 h 198"/>
              <a:gd name="T10" fmla="*/ 83 w 170"/>
              <a:gd name="T11" fmla="*/ 198 h 198"/>
              <a:gd name="T12" fmla="*/ 146 w 170"/>
              <a:gd name="T13" fmla="*/ 157 h 198"/>
              <a:gd name="T14" fmla="*/ 170 w 170"/>
              <a:gd name="T15" fmla="*/ 88 h 198"/>
              <a:gd name="T16" fmla="*/ 145 w 170"/>
              <a:gd name="T17" fmla="*/ 25 h 198"/>
              <a:gd name="T18" fmla="*/ 86 w 170"/>
              <a:gd name="T19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86" y="0"/>
                </a:moveTo>
                <a:cubicBezTo>
                  <a:pt x="61" y="0"/>
                  <a:pt x="41" y="8"/>
                  <a:pt x="24" y="25"/>
                </a:cubicBezTo>
                <a:cubicBezTo>
                  <a:pt x="8" y="42"/>
                  <a:pt x="0" y="62"/>
                  <a:pt x="0" y="87"/>
                </a:cubicBezTo>
                <a:cubicBezTo>
                  <a:pt x="0" y="111"/>
                  <a:pt x="8" y="130"/>
                  <a:pt x="23" y="146"/>
                </a:cubicBezTo>
                <a:cubicBezTo>
                  <a:pt x="38" y="162"/>
                  <a:pt x="59" y="170"/>
                  <a:pt x="83" y="17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107" y="191"/>
                  <a:pt x="130" y="177"/>
                  <a:pt x="146" y="157"/>
                </a:cubicBezTo>
                <a:cubicBezTo>
                  <a:pt x="162" y="137"/>
                  <a:pt x="170" y="114"/>
                  <a:pt x="170" y="88"/>
                </a:cubicBezTo>
                <a:cubicBezTo>
                  <a:pt x="170" y="63"/>
                  <a:pt x="162" y="42"/>
                  <a:pt x="145" y="25"/>
                </a:cubicBezTo>
                <a:cubicBezTo>
                  <a:pt x="129" y="8"/>
                  <a:pt x="109" y="0"/>
                  <a:pt x="86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3" name="íşlîdé">
            <a:extLst>
              <a:ext uri="{FF2B5EF4-FFF2-40B4-BE49-F238E27FC236}">
                <a16:creationId xmlns:a16="http://schemas.microsoft.com/office/drawing/2014/main" id="{A7E46B2F-456F-4087-8E77-14DEF564DE9D}"/>
              </a:ext>
            </a:extLst>
          </p:cNvPr>
          <p:cNvSpPr/>
          <p:nvPr/>
        </p:nvSpPr>
        <p:spPr bwMode="auto">
          <a:xfrm>
            <a:off x="10094739" y="2201225"/>
            <a:ext cx="425369" cy="495864"/>
          </a:xfrm>
          <a:custGeom>
            <a:avLst/>
            <a:gdLst>
              <a:gd name="T0" fmla="*/ 146 w 170"/>
              <a:gd name="T1" fmla="*/ 25 h 198"/>
              <a:gd name="T2" fmla="*/ 86 w 170"/>
              <a:gd name="T3" fmla="*/ 0 h 198"/>
              <a:gd name="T4" fmla="*/ 25 w 170"/>
              <a:gd name="T5" fmla="*/ 25 h 198"/>
              <a:gd name="T6" fmla="*/ 0 w 170"/>
              <a:gd name="T7" fmla="*/ 87 h 198"/>
              <a:gd name="T8" fmla="*/ 23 w 170"/>
              <a:gd name="T9" fmla="*/ 146 h 198"/>
              <a:gd name="T10" fmla="*/ 83 w 170"/>
              <a:gd name="T11" fmla="*/ 172 h 198"/>
              <a:gd name="T12" fmla="*/ 83 w 170"/>
              <a:gd name="T13" fmla="*/ 198 h 198"/>
              <a:gd name="T14" fmla="*/ 146 w 170"/>
              <a:gd name="T15" fmla="*/ 157 h 198"/>
              <a:gd name="T16" fmla="*/ 170 w 170"/>
              <a:gd name="T17" fmla="*/ 88 h 198"/>
              <a:gd name="T18" fmla="*/ 146 w 170"/>
              <a:gd name="T19" fmla="*/ 2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25"/>
                </a:moveTo>
                <a:cubicBezTo>
                  <a:pt x="129" y="8"/>
                  <a:pt x="110" y="0"/>
                  <a:pt x="86" y="0"/>
                </a:cubicBezTo>
                <a:cubicBezTo>
                  <a:pt x="61" y="0"/>
                  <a:pt x="41" y="8"/>
                  <a:pt x="25" y="25"/>
                </a:cubicBezTo>
                <a:cubicBezTo>
                  <a:pt x="8" y="42"/>
                  <a:pt x="0" y="62"/>
                  <a:pt x="0" y="87"/>
                </a:cubicBezTo>
                <a:cubicBezTo>
                  <a:pt x="0" y="111"/>
                  <a:pt x="8" y="130"/>
                  <a:pt x="23" y="146"/>
                </a:cubicBezTo>
                <a:cubicBezTo>
                  <a:pt x="39" y="162"/>
                  <a:pt x="59" y="170"/>
                  <a:pt x="83" y="17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111" y="191"/>
                  <a:pt x="131" y="177"/>
                  <a:pt x="146" y="157"/>
                </a:cubicBezTo>
                <a:cubicBezTo>
                  <a:pt x="162" y="137"/>
                  <a:pt x="170" y="114"/>
                  <a:pt x="170" y="88"/>
                </a:cubicBezTo>
                <a:cubicBezTo>
                  <a:pt x="170" y="63"/>
                  <a:pt x="162" y="42"/>
                  <a:pt x="146" y="25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46" name="iṡḻïďé">
            <a:extLst>
              <a:ext uri="{FF2B5EF4-FFF2-40B4-BE49-F238E27FC236}">
                <a16:creationId xmlns:a16="http://schemas.microsoft.com/office/drawing/2014/main" id="{78479C08-D29B-46A0-97C0-48FB2F8F6ACC}"/>
              </a:ext>
            </a:extLst>
          </p:cNvPr>
          <p:cNvSpPr/>
          <p:nvPr/>
        </p:nvSpPr>
        <p:spPr bwMode="auto">
          <a:xfrm>
            <a:off x="1244047" y="2610202"/>
            <a:ext cx="2078321" cy="73918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en-US" altLang="zh-CN" sz="3500" spc="3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站酷快乐体2016修订版" panose="02010600030101010101" pitchFamily="2" charset="-122"/>
              </a:rPr>
              <a:t>ABC</a:t>
            </a:r>
          </a:p>
        </p:txBody>
      </p:sp>
      <p:sp>
        <p:nvSpPr>
          <p:cNvPr id="47" name="iṡḻïďé">
            <a:extLst>
              <a:ext uri="{FF2B5EF4-FFF2-40B4-BE49-F238E27FC236}">
                <a16:creationId xmlns:a16="http://schemas.microsoft.com/office/drawing/2014/main" id="{01117CF9-34AB-4532-A039-F4B7ADD66B03}"/>
              </a:ext>
            </a:extLst>
          </p:cNvPr>
          <p:cNvSpPr/>
          <p:nvPr/>
        </p:nvSpPr>
        <p:spPr bwMode="auto">
          <a:xfrm>
            <a:off x="8402745" y="2583766"/>
            <a:ext cx="2078321" cy="73918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en-US" altLang="zh-CN" sz="3500" spc="3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站酷快乐体2016修订版" panose="02010600030101010101" pitchFamily="2" charset="-122"/>
              </a:rPr>
              <a:t>ABC</a:t>
            </a:r>
          </a:p>
        </p:txBody>
      </p:sp>
      <p:sp>
        <p:nvSpPr>
          <p:cNvPr id="48" name="iṡḻïďé">
            <a:extLst>
              <a:ext uri="{FF2B5EF4-FFF2-40B4-BE49-F238E27FC236}">
                <a16:creationId xmlns:a16="http://schemas.microsoft.com/office/drawing/2014/main" id="{73B18928-B352-4969-AC90-412B8A92085C}"/>
              </a:ext>
            </a:extLst>
          </p:cNvPr>
          <p:cNvSpPr/>
          <p:nvPr/>
        </p:nvSpPr>
        <p:spPr bwMode="auto">
          <a:xfrm>
            <a:off x="4917658" y="2427492"/>
            <a:ext cx="2078321" cy="73918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en-US" altLang="zh-CN" sz="3500" spc="300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站酷快乐体2016修订版" panose="02010600030101010101" pitchFamily="2" charset="-122"/>
              </a:rPr>
              <a:t>ABC</a:t>
            </a:r>
          </a:p>
        </p:txBody>
      </p:sp>
      <p:sp>
        <p:nvSpPr>
          <p:cNvPr id="56" name="箭头: 五边形 24">
            <a:extLst>
              <a:ext uri="{FF2B5EF4-FFF2-40B4-BE49-F238E27FC236}">
                <a16:creationId xmlns:a16="http://schemas.microsoft.com/office/drawing/2014/main" id="{D2474346-2E89-43C8-BA71-0C212BD14E1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7" name="箭头: V 形 25">
            <a:extLst>
              <a:ext uri="{FF2B5EF4-FFF2-40B4-BE49-F238E27FC236}">
                <a16:creationId xmlns:a16="http://schemas.microsoft.com/office/drawing/2014/main" id="{665EE84D-C4AB-4EEE-AA1A-C94DC67150B1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8" name="箭头: V 形 28">
            <a:extLst>
              <a:ext uri="{FF2B5EF4-FFF2-40B4-BE49-F238E27FC236}">
                <a16:creationId xmlns:a16="http://schemas.microsoft.com/office/drawing/2014/main" id="{65E74000-1D4B-4ECC-B644-78FD5663E772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9" name="椭圆 30">
            <a:extLst>
              <a:ext uri="{FF2B5EF4-FFF2-40B4-BE49-F238E27FC236}">
                <a16:creationId xmlns:a16="http://schemas.microsoft.com/office/drawing/2014/main" id="{FF38EF06-2324-4D6A-9767-79601F9FEE2D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0" name="椭圆 32">
            <a:extLst>
              <a:ext uri="{FF2B5EF4-FFF2-40B4-BE49-F238E27FC236}">
                <a16:creationId xmlns:a16="http://schemas.microsoft.com/office/drawing/2014/main" id="{8986B025-D94A-4B9F-B064-D6F8158EF7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1" name="Rounded Rectangle 1">
            <a:extLst>
              <a:ext uri="{FF2B5EF4-FFF2-40B4-BE49-F238E27FC236}">
                <a16:creationId xmlns:a16="http://schemas.microsoft.com/office/drawing/2014/main" id="{5BF23E3F-8870-4DFC-89FD-FD3861D6BCAA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grpSp>
        <p:nvGrpSpPr>
          <p:cNvPr id="62" name="PA_组合 25">
            <a:extLst>
              <a:ext uri="{FF2B5EF4-FFF2-40B4-BE49-F238E27FC236}">
                <a16:creationId xmlns:a16="http://schemas.microsoft.com/office/drawing/2014/main" id="{71A0A08E-8EE8-4D03-83DF-FB244E69671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7512" y="6109185"/>
            <a:ext cx="947188" cy="947188"/>
            <a:chOff x="2658322" y="3623805"/>
            <a:chExt cx="585386" cy="585386"/>
          </a:xfrm>
        </p:grpSpPr>
        <p:sp>
          <p:nvSpPr>
            <p:cNvPr id="63" name="椭圆 23">
              <a:extLst>
                <a:ext uri="{FF2B5EF4-FFF2-40B4-BE49-F238E27FC236}">
                  <a16:creationId xmlns:a16="http://schemas.microsoft.com/office/drawing/2014/main" id="{C46886A8-6C15-4B39-A26F-4D589218E390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4" name="椭圆 24">
              <a:extLst>
                <a:ext uri="{FF2B5EF4-FFF2-40B4-BE49-F238E27FC236}">
                  <a16:creationId xmlns:a16="http://schemas.microsoft.com/office/drawing/2014/main" id="{F72E44F0-F2F0-4CC5-8C7F-B4BEDFC5F3B1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PA_组合 25">
            <a:extLst>
              <a:ext uri="{FF2B5EF4-FFF2-40B4-BE49-F238E27FC236}">
                <a16:creationId xmlns:a16="http://schemas.microsoft.com/office/drawing/2014/main" id="{45213453-429A-4B17-8929-F617BC2CC7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498740" y="1377337"/>
            <a:ext cx="693260" cy="689346"/>
            <a:chOff x="2658322" y="3623805"/>
            <a:chExt cx="585386" cy="585386"/>
          </a:xfrm>
        </p:grpSpPr>
        <p:sp>
          <p:nvSpPr>
            <p:cNvPr id="66" name="椭圆 23">
              <a:extLst>
                <a:ext uri="{FF2B5EF4-FFF2-40B4-BE49-F238E27FC236}">
                  <a16:creationId xmlns:a16="http://schemas.microsoft.com/office/drawing/2014/main" id="{4ABAE550-C44E-4CDC-AB86-E740282E3586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椭圆 24">
              <a:extLst>
                <a:ext uri="{FF2B5EF4-FFF2-40B4-BE49-F238E27FC236}">
                  <a16:creationId xmlns:a16="http://schemas.microsoft.com/office/drawing/2014/main" id="{87117CF9-9A9C-49BF-9915-5FBB28FB18A1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PA_组合 25">
            <a:extLst>
              <a:ext uri="{FF2B5EF4-FFF2-40B4-BE49-F238E27FC236}">
                <a16:creationId xmlns:a16="http://schemas.microsoft.com/office/drawing/2014/main" id="{FEC3B968-3AE2-4AF7-8243-8D8EC771519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29962" y="317985"/>
            <a:ext cx="444015" cy="444015"/>
            <a:chOff x="2658322" y="3623805"/>
            <a:chExt cx="585386" cy="585386"/>
          </a:xfrm>
        </p:grpSpPr>
        <p:sp>
          <p:nvSpPr>
            <p:cNvPr id="69" name="椭圆 23">
              <a:extLst>
                <a:ext uri="{FF2B5EF4-FFF2-40B4-BE49-F238E27FC236}">
                  <a16:creationId xmlns:a16="http://schemas.microsoft.com/office/drawing/2014/main" id="{00AA036E-B7C2-4730-B1D6-EA193CCF757F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椭圆 24">
              <a:extLst>
                <a:ext uri="{FF2B5EF4-FFF2-40B4-BE49-F238E27FC236}">
                  <a16:creationId xmlns:a16="http://schemas.microsoft.com/office/drawing/2014/main" id="{9EA24651-F1C7-440C-A472-7BF59AB22A28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1" name="PA_组合 25">
            <a:extLst>
              <a:ext uri="{FF2B5EF4-FFF2-40B4-BE49-F238E27FC236}">
                <a16:creationId xmlns:a16="http://schemas.microsoft.com/office/drawing/2014/main" id="{22B0F8B9-7904-4F27-8118-582574263F9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396962" y="6090135"/>
            <a:ext cx="444015" cy="444015"/>
            <a:chOff x="2658322" y="3623805"/>
            <a:chExt cx="585386" cy="585386"/>
          </a:xfrm>
        </p:grpSpPr>
        <p:sp>
          <p:nvSpPr>
            <p:cNvPr id="72" name="椭圆 23">
              <a:extLst>
                <a:ext uri="{FF2B5EF4-FFF2-40B4-BE49-F238E27FC236}">
                  <a16:creationId xmlns:a16="http://schemas.microsoft.com/office/drawing/2014/main" id="{B889751B-19E6-4D11-83D0-D168A5BDCCA0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椭圆 24">
              <a:extLst>
                <a:ext uri="{FF2B5EF4-FFF2-40B4-BE49-F238E27FC236}">
                  <a16:creationId xmlns:a16="http://schemas.microsoft.com/office/drawing/2014/main" id="{E159289F-092D-4688-90B9-E35670DE61F1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6" grpId="0"/>
      <p:bldP spid="47" grpId="0"/>
      <p:bldP spid="48" grpId="0"/>
      <p:bldP spid="56" grpId="0" animBg="1"/>
      <p:bldP spid="57" grpId="0" animBg="1"/>
      <p:bldP spid="58" grpId="0" animBg="1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483381"/>
            <a:ext cx="27359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PH</a:t>
            </a:r>
          </a:p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đóng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góp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ý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kiến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4">
            <a:extLst>
              <a:ext uri="{FF2B5EF4-FFF2-40B4-BE49-F238E27FC236}">
                <a16:creationId xmlns:a16="http://schemas.microsoft.com/office/drawing/2014/main" id="{8F43E1C6-01F4-4F28-811E-3B403C2B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E4E091-3AEA-4E60-B44E-E88A93BDE4CF}"/>
              </a:ext>
            </a:extLst>
          </p:cNvPr>
          <p:cNvSpPr txBox="1"/>
          <p:nvPr/>
        </p:nvSpPr>
        <p:spPr>
          <a:xfrm>
            <a:off x="593657" y="3718679"/>
            <a:ext cx="68512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Phụ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huynh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</a:p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đóng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góp</a:t>
            </a:r>
            <a:endParaRPr lang="en-US" altLang="zh-CN" sz="6600" dirty="0">
              <a:ln>
                <a:solidFill>
                  <a:schemeClr val="accent1">
                    <a:lumMod val="90000"/>
                  </a:schemeClr>
                </a:solidFill>
              </a:ln>
              <a:solidFill>
                <a:srgbClr val="F29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charset="0"/>
              <a:cs typeface="UTM Thanh Nhac TL" panose="02040603050506020204" charset="0"/>
            </a:endParaRPr>
          </a:p>
          <a:p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ý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kiến</a:t>
            </a:r>
            <a:endParaRPr lang="en-US" altLang="zh-CN" sz="6600" dirty="0">
              <a:ln>
                <a:solidFill>
                  <a:schemeClr val="accent1">
                    <a:lumMod val="90000"/>
                  </a:schemeClr>
                </a:solidFill>
              </a:ln>
              <a:solidFill>
                <a:srgbClr val="F29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charset="0"/>
              <a:cs typeface="UTM Thanh Nhac TL" panose="02040603050506020204" charset="0"/>
            </a:endParaRP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id="{F29F392D-DA78-4357-A870-A6C631AA75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234" y="100960"/>
            <a:ext cx="4406766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533149" y="2012491"/>
            <a:ext cx="249378" cy="3025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20286" y="1809926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6" name="文本框 75"/>
          <p:cNvSpPr txBox="1"/>
          <p:nvPr/>
        </p:nvSpPr>
        <p:spPr>
          <a:xfrm flipH="1">
            <a:off x="3825413" y="1862645"/>
            <a:ext cx="78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Thông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báo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tình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hình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trường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,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lớp</a:t>
            </a:r>
            <a:endParaRPr lang="en-US" altLang="zh-CN" dirty="0">
              <a:highlight>
                <a:srgbClr val="E2F3E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84" name="等腰三角形 83"/>
          <p:cNvSpPr/>
          <p:nvPr/>
        </p:nvSpPr>
        <p:spPr>
          <a:xfrm rot="5400000">
            <a:off x="3526205" y="2919994"/>
            <a:ext cx="285032" cy="2950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53085" y="2710103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7" name="文本框 86"/>
          <p:cNvSpPr txBox="1"/>
          <p:nvPr/>
        </p:nvSpPr>
        <p:spPr>
          <a:xfrm flipH="1">
            <a:off x="3820718" y="2763412"/>
            <a:ext cx="884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Cách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đánh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giá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xếp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loại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HS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theo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TT22</a:t>
            </a:r>
            <a:endParaRPr 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EAE7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88" name="等腰三角形 87"/>
          <p:cNvSpPr/>
          <p:nvPr/>
        </p:nvSpPr>
        <p:spPr>
          <a:xfrm rot="5400000">
            <a:off x="3534587" y="3847868"/>
            <a:ext cx="286449" cy="30263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747677" y="3632790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1" name="等腰三角形 90"/>
          <p:cNvSpPr/>
          <p:nvPr/>
        </p:nvSpPr>
        <p:spPr>
          <a:xfrm rot="5400000">
            <a:off x="3512768" y="4850887"/>
            <a:ext cx="276049" cy="34168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728873" y="4643351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04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文本框 92"/>
          <p:cNvSpPr txBox="1"/>
          <p:nvPr/>
        </p:nvSpPr>
        <p:spPr>
          <a:xfrm flipH="1">
            <a:off x="3854524" y="4615813"/>
            <a:ext cx="762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Phụ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huynh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đóng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góp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5F1E5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kiến</a:t>
            </a:r>
            <a:endParaRPr 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5F1E5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8550" y="83734"/>
            <a:ext cx="542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Nội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dung </a:t>
            </a:r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họp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96" name="文本框 75">
            <a:extLst>
              <a:ext uri="{FF2B5EF4-FFF2-40B4-BE49-F238E27FC236}">
                <a16:creationId xmlns:a16="http://schemas.microsoft.com/office/drawing/2014/main" id="{6D9A87DF-9E36-4894-8163-A9848A1C155E}"/>
              </a:ext>
            </a:extLst>
          </p:cNvPr>
          <p:cNvSpPr txBox="1"/>
          <p:nvPr/>
        </p:nvSpPr>
        <p:spPr>
          <a:xfrm flipH="1">
            <a:off x="3825413" y="3636854"/>
            <a:ext cx="78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Một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số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lưu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và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thông</a:t>
            </a:r>
            <a:r>
              <a:rPr lang="en-US" sz="3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báo</a:t>
            </a:r>
            <a:endParaRPr lang="en-US" altLang="zh-CN" dirty="0">
              <a:highlight>
                <a:srgbClr val="E2F3E0"/>
              </a:highlight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76" grpId="0"/>
      <p:bldP spid="84" grpId="0" animBg="1"/>
      <p:bldP spid="85" grpId="0"/>
      <p:bldP spid="87" grpId="0"/>
      <p:bldP spid="88" grpId="0" animBg="1"/>
      <p:bldP spid="89" grpId="0"/>
      <p:bldP spid="91" grpId="0" animBg="1"/>
      <p:bldP spid="92" grpId="0"/>
      <p:bldP spid="93" grpId="0"/>
      <p:bldP spid="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" y="-1962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2" name="5cd521b77f4f6">
            <a:hlinkClick r:id="" action="ppaction://media"/>
            <a:extLst>
              <a:ext uri="{FF2B5EF4-FFF2-40B4-BE49-F238E27FC236}">
                <a16:creationId xmlns:a16="http://schemas.microsoft.com/office/drawing/2014/main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793135" y="1436224"/>
            <a:ext cx="64651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Chân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thành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cảm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ơn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Quý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PHHS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đã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dự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họp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đầy</a:t>
            </a:r>
            <a:r>
              <a:rPr lang="en-US" sz="66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đủ</a:t>
            </a:r>
            <a:endParaRPr lang="en-US" sz="66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9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Tình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lớp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4ACC89CF-83BC-40FA-AFFD-2870C4ECB101}"/>
              </a:ext>
            </a:extLst>
          </p:cNvPr>
          <p:cNvSpPr/>
          <p:nvPr/>
        </p:nvSpPr>
        <p:spPr>
          <a:xfrm rot="21039801">
            <a:off x="819268" y="765192"/>
            <a:ext cx="5121190" cy="3708621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E4EB5876-BDEE-4A1E-A181-6933111E4B4A}"/>
              </a:ext>
            </a:extLst>
          </p:cNvPr>
          <p:cNvSpPr/>
          <p:nvPr/>
        </p:nvSpPr>
        <p:spPr>
          <a:xfrm rot="544465">
            <a:off x="5939346" y="1739631"/>
            <a:ext cx="5634245" cy="4080161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F0FCF7BA-5A9C-4CCA-A6BA-10B9E36B15F7}"/>
              </a:ext>
            </a:extLst>
          </p:cNvPr>
          <p:cNvSpPr txBox="1"/>
          <p:nvPr/>
        </p:nvSpPr>
        <p:spPr>
          <a:xfrm>
            <a:off x="609793" y="5852036"/>
            <a:ext cx="1026495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trường</a:t>
            </a:r>
            <a:endParaRPr lang="zh-CN" alt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FEB7529-286B-4A1C-A745-3F8C91CFDE1B}"/>
              </a:ext>
            </a:extLst>
          </p:cNvPr>
          <p:cNvGrpSpPr/>
          <p:nvPr/>
        </p:nvGrpSpPr>
        <p:grpSpPr>
          <a:xfrm rot="16675623">
            <a:off x="3892774" y="3386224"/>
            <a:ext cx="1391553" cy="69577"/>
            <a:chOff x="2695123" y="2428691"/>
            <a:chExt cx="1391553" cy="69577"/>
          </a:xfrm>
        </p:grpSpPr>
        <p:sp>
          <p:nvSpPr>
            <p:cNvPr id="20" name="Straight Connector 9">
              <a:extLst>
                <a:ext uri="{FF2B5EF4-FFF2-40B4-BE49-F238E27FC236}">
                  <a16:creationId xmlns:a16="http://schemas.microsoft.com/office/drawing/2014/main" id="{4B64BD9B-C8E9-423D-B60D-23485354804E}"/>
                </a:ext>
              </a:extLst>
            </p:cNvPr>
            <p:cNvSpPr/>
            <p:nvPr/>
          </p:nvSpPr>
          <p:spPr>
            <a:xfrm rot="2142401">
              <a:off x="2695123" y="2432586"/>
              <a:ext cx="1391553" cy="617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0893"/>
                  </a:moveTo>
                  <a:lnTo>
                    <a:pt x="1391553" y="30893"/>
                  </a:lnTo>
                </a:path>
              </a:pathLst>
            </a:custGeom>
            <a:noFill/>
            <a:ln w="5715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Straight Connector 10">
              <a:extLst>
                <a:ext uri="{FF2B5EF4-FFF2-40B4-BE49-F238E27FC236}">
                  <a16:creationId xmlns:a16="http://schemas.microsoft.com/office/drawing/2014/main" id="{EA1D8D13-8760-43EF-89BC-22E51D08BCBA}"/>
                </a:ext>
              </a:extLst>
            </p:cNvPr>
            <p:cNvSpPr txBox="1"/>
            <p:nvPr/>
          </p:nvSpPr>
          <p:spPr>
            <a:xfrm rot="2142401">
              <a:off x="3356111" y="2428691"/>
              <a:ext cx="69577" cy="69577"/>
            </a:xfrm>
            <a:prstGeom prst="rect">
              <a:avLst/>
            </a:prstGeom>
            <a:ln w="571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>
                <a:latin typeface="Palatino Linotype" pitchFamily="18" charset="0"/>
              </a:endParaRPr>
            </a:p>
          </p:txBody>
        </p:sp>
      </p:grpSp>
      <p:grpSp>
        <p:nvGrpSpPr>
          <p:cNvPr id="30" name="组合 2">
            <a:extLst>
              <a:ext uri="{FF2B5EF4-FFF2-40B4-BE49-F238E27FC236}">
                <a16:creationId xmlns:a16="http://schemas.microsoft.com/office/drawing/2014/main" id="{E7E018F6-3711-43F4-A7A6-0FFE7CAE9E93}"/>
              </a:ext>
            </a:extLst>
          </p:cNvPr>
          <p:cNvGrpSpPr/>
          <p:nvPr/>
        </p:nvGrpSpPr>
        <p:grpSpPr>
          <a:xfrm>
            <a:off x="-1958546" y="4906313"/>
            <a:ext cx="21232385" cy="6444890"/>
            <a:chOff x="-4509203" y="4493865"/>
            <a:chExt cx="21232385" cy="6444890"/>
          </a:xfrm>
          <a:solidFill>
            <a:srgbClr val="FFE4DB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115">
              <a:extLst>
                <a:ext uri="{FF2B5EF4-FFF2-40B4-BE49-F238E27FC236}">
                  <a16:creationId xmlns:a16="http://schemas.microsoft.com/office/drawing/2014/main" id="{0842F309-BE5D-4FB7-A2CD-03AE56CA3741}"/>
                </a:ext>
              </a:extLst>
            </p:cNvPr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5" name="云形 116">
                <a:extLst>
                  <a:ext uri="{FF2B5EF4-FFF2-40B4-BE49-F238E27FC236}">
                    <a16:creationId xmlns:a16="http://schemas.microsoft.com/office/drawing/2014/main" id="{1B36D488-F58F-4AD3-91FF-BF36D2A242FE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云形 117">
                <a:extLst>
                  <a:ext uri="{FF2B5EF4-FFF2-40B4-BE49-F238E27FC236}">
                    <a16:creationId xmlns:a16="http://schemas.microsoft.com/office/drawing/2014/main" id="{2CE22206-8F91-4072-8212-715FDA7F7607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102">
              <a:extLst>
                <a:ext uri="{FF2B5EF4-FFF2-40B4-BE49-F238E27FC236}">
                  <a16:creationId xmlns:a16="http://schemas.microsoft.com/office/drawing/2014/main" id="{3CE4816B-B79B-47FE-A367-B424E697405B}"/>
                </a:ext>
              </a:extLst>
            </p:cNvPr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3" name="云形 105">
                <a:extLst>
                  <a:ext uri="{FF2B5EF4-FFF2-40B4-BE49-F238E27FC236}">
                    <a16:creationId xmlns:a16="http://schemas.microsoft.com/office/drawing/2014/main" id="{93ABB912-0D78-4E85-B7E4-2C7555D030C5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云形 114">
                <a:extLst>
                  <a:ext uri="{FF2B5EF4-FFF2-40B4-BE49-F238E27FC236}">
                    <a16:creationId xmlns:a16="http://schemas.microsoft.com/office/drawing/2014/main" id="{B0E0F95C-33D0-4FE3-B5FC-5E800D1B73BF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Straight Connector 5">
            <a:extLst>
              <a:ext uri="{FF2B5EF4-FFF2-40B4-BE49-F238E27FC236}">
                <a16:creationId xmlns:a16="http://schemas.microsoft.com/office/drawing/2014/main" id="{3BA57EA7-DD6F-4F37-8841-0BFF733CC7F1}"/>
              </a:ext>
            </a:extLst>
          </p:cNvPr>
          <p:cNvSpPr/>
          <p:nvPr/>
        </p:nvSpPr>
        <p:spPr>
          <a:xfrm rot="13232891" flipV="1">
            <a:off x="5199167" y="3087866"/>
            <a:ext cx="2309501" cy="7329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0893"/>
                </a:moveTo>
                <a:lnTo>
                  <a:pt x="1391553" y="30893"/>
                </a:lnTo>
              </a:path>
            </a:pathLst>
          </a:custGeom>
          <a:noFill/>
          <a:ln w="57150"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800F49-A05B-4F88-BA0E-8757D16006B8}"/>
              </a:ext>
            </a:extLst>
          </p:cNvPr>
          <p:cNvGrpSpPr/>
          <p:nvPr/>
        </p:nvGrpSpPr>
        <p:grpSpPr>
          <a:xfrm>
            <a:off x="2322100" y="3824918"/>
            <a:ext cx="2824906" cy="1412453"/>
            <a:chOff x="3955881" y="539012"/>
            <a:chExt cx="2824906" cy="1412453"/>
          </a:xfrm>
          <a:solidFill>
            <a:srgbClr val="FFEAE7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C8424A5-21B1-40D2-B037-D71EBBA10681}"/>
                </a:ext>
              </a:extLst>
            </p:cNvPr>
            <p:cNvSpPr/>
            <p:nvPr/>
          </p:nvSpPr>
          <p:spPr>
            <a:xfrm>
              <a:off x="3955881" y="539012"/>
              <a:ext cx="2824906" cy="1412453"/>
            </a:xfrm>
            <a:prstGeom prst="roundRect">
              <a:avLst>
                <a:gd name="adj" fmla="val 10000"/>
              </a:avLst>
            </a:prstGeom>
            <a:solidFill>
              <a:srgbClr val="F9C4A8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3" name="Rectangle: Rounded Corners 8">
              <a:extLst>
                <a:ext uri="{FF2B5EF4-FFF2-40B4-BE49-F238E27FC236}">
                  <a16:creationId xmlns:a16="http://schemas.microsoft.com/office/drawing/2014/main" id="{B713D73B-2BB7-4B04-91A9-D95669B3B5F0}"/>
                </a:ext>
              </a:extLst>
            </p:cNvPr>
            <p:cNvSpPr txBox="1"/>
            <p:nvPr/>
          </p:nvSpPr>
          <p:spPr>
            <a:xfrm>
              <a:off x="3997250" y="580381"/>
              <a:ext cx="2742168" cy="132971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600" b="1" kern="1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alatino Linotype" pitchFamily="18" charset="0"/>
                </a:rPr>
                <a:t>Nữ</a:t>
              </a:r>
              <a:r>
                <a:rPr lang="en-US" sz="5600" b="1" kern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alatino Linotype" pitchFamily="18" charset="0"/>
                </a:rPr>
                <a:t>: 13</a:t>
              </a:r>
              <a:endParaRPr lang="en-US" sz="56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AFCD91-19BA-4160-A3C2-41D171F700E5}"/>
              </a:ext>
            </a:extLst>
          </p:cNvPr>
          <p:cNvGrpSpPr/>
          <p:nvPr/>
        </p:nvGrpSpPr>
        <p:grpSpPr>
          <a:xfrm>
            <a:off x="6700416" y="3824918"/>
            <a:ext cx="2824906" cy="1412453"/>
            <a:chOff x="3955881" y="2163333"/>
            <a:chExt cx="2824906" cy="14124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1B0579A-93C7-4A62-A414-50311B80C162}"/>
                </a:ext>
              </a:extLst>
            </p:cNvPr>
            <p:cNvSpPr/>
            <p:nvPr/>
          </p:nvSpPr>
          <p:spPr>
            <a:xfrm>
              <a:off x="3955881" y="2163333"/>
              <a:ext cx="2824906" cy="1412453"/>
            </a:xfrm>
            <a:prstGeom prst="roundRect">
              <a:avLst>
                <a:gd name="adj" fmla="val 10000"/>
              </a:avLst>
            </a:prstGeom>
            <a:solidFill>
              <a:srgbClr val="F9C4A8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2FB6F5C5-2562-4243-8D2F-E88F3BBA9D60}"/>
                </a:ext>
              </a:extLst>
            </p:cNvPr>
            <p:cNvSpPr txBox="1"/>
            <p:nvPr/>
          </p:nvSpPr>
          <p:spPr>
            <a:xfrm>
              <a:off x="3997250" y="2204702"/>
              <a:ext cx="2742168" cy="1329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600" b="1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alatino Linotype" pitchFamily="18" charset="0"/>
                </a:rPr>
                <a:t>Nam: 17</a:t>
              </a:r>
            </a:p>
          </p:txBody>
        </p:sp>
      </p:grpSp>
      <p:sp>
        <p:nvSpPr>
          <p:cNvPr id="28" name="文本框 75">
            <a:extLst>
              <a:ext uri="{FF2B5EF4-FFF2-40B4-BE49-F238E27FC236}">
                <a16:creationId xmlns:a16="http://schemas.microsoft.com/office/drawing/2014/main" id="{230B3511-2972-4F08-9D9F-37D4A791D548}"/>
              </a:ext>
            </a:extLst>
          </p:cNvPr>
          <p:cNvSpPr txBox="1"/>
          <p:nvPr/>
        </p:nvSpPr>
        <p:spPr>
          <a:xfrm flipH="1">
            <a:off x="2695575" y="625849"/>
            <a:ext cx="5887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Thông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báo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tình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UTM Pierre" panose="02040603050506020204" charset="0"/>
                <a:sym typeface="+mn-lt"/>
              </a:rPr>
              <a:t>lớp</a:t>
            </a:r>
            <a:endParaRPr lang="en-US" altLang="zh-CN" sz="2400" dirty="0">
              <a:solidFill>
                <a:srgbClr val="C00000"/>
              </a:solidFill>
              <a:highlight>
                <a:srgbClr val="E2F3E0"/>
              </a:highlight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7" name="图片 86">
            <a:extLst>
              <a:ext uri="{FF2B5EF4-FFF2-40B4-BE49-F238E27FC236}">
                <a16:creationId xmlns:a16="http://schemas.microsoft.com/office/drawing/2014/main" id="{85CDDA26-F84A-4CCB-ADC4-778AC7269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  <p:pic>
        <p:nvPicPr>
          <p:cNvPr id="38" name="Picture 3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88339E0D-13D1-469F-B6B3-7583BEA5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9941" y1="40237" x2="89941" y2="40237"/>
                        <a14:backgroundMark x1="87574" y1="40237" x2="87574" y2="40237"/>
                        <a14:backgroundMark x1="90828" y1="43491" x2="90828" y2="43491"/>
                        <a14:backgroundMark x1="42899" y1="80473" x2="42899" y2="80473"/>
                        <a14:backgroundMark x1="44379" y1="78994" x2="44379" y2="78994"/>
                        <a14:backgroundMark x1="46154" y1="79586" x2="46154" y2="79586"/>
                        <a14:backgroundMark x1="47337" y1="80473" x2="47337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5" y="3940374"/>
            <a:ext cx="3129822" cy="3129822"/>
          </a:xfrm>
          <a:prstGeom prst="rect">
            <a:avLst/>
          </a:prstGeom>
        </p:spPr>
      </p:pic>
      <p:pic>
        <p:nvPicPr>
          <p:cNvPr id="39" name="Picture 38" descr="A picture containing toy, vector graphics, businesscard&#10;&#10;Description automatically generated">
            <a:extLst>
              <a:ext uri="{FF2B5EF4-FFF2-40B4-BE49-F238E27FC236}">
                <a16:creationId xmlns:a16="http://schemas.microsoft.com/office/drawing/2014/main" id="{01185076-66A1-4467-AFC8-4ACAB9D4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959" y1="83432" x2="52959" y2="83432"/>
                        <a14:foregroundMark x1="73373" y1="84911" x2="73373" y2="84911"/>
                        <a14:foregroundMark x1="72781" y1="85207" x2="72781" y2="85207"/>
                        <a14:foregroundMark x1="72781" y1="85207" x2="72781" y2="85207"/>
                        <a14:foregroundMark x1="71302" y1="85799" x2="71302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05" y="3802311"/>
            <a:ext cx="3044732" cy="30447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162A9D-4F0D-4143-A865-6D32C5EB30D9}"/>
              </a:ext>
            </a:extLst>
          </p:cNvPr>
          <p:cNvGrpSpPr/>
          <p:nvPr/>
        </p:nvGrpSpPr>
        <p:grpSpPr>
          <a:xfrm>
            <a:off x="4301798" y="1604654"/>
            <a:ext cx="2824906" cy="1412453"/>
            <a:chOff x="1012" y="1351173"/>
            <a:chExt cx="2824906" cy="1412453"/>
          </a:xfrm>
          <a:solidFill>
            <a:srgbClr val="FFE4DB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4C6FB19-F3C2-47A4-BF48-584CA46FFBA0}"/>
                </a:ext>
              </a:extLst>
            </p:cNvPr>
            <p:cNvSpPr/>
            <p:nvPr/>
          </p:nvSpPr>
          <p:spPr>
            <a:xfrm>
              <a:off x="1012" y="1351173"/>
              <a:ext cx="2824906" cy="141245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3093FD2B-136A-4709-AFDA-3E82DBF85406}"/>
                </a:ext>
              </a:extLst>
            </p:cNvPr>
            <p:cNvSpPr txBox="1"/>
            <p:nvPr/>
          </p:nvSpPr>
          <p:spPr>
            <a:xfrm>
              <a:off x="42381" y="1392542"/>
              <a:ext cx="2742168" cy="13297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600" b="1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alatino Linotype" pitchFamily="18" charset="0"/>
                </a:rPr>
                <a:t>SS: 30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07903 0.00208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657237-9201-44BB-B143-84D5CE261652}"/>
              </a:ext>
            </a:extLst>
          </p:cNvPr>
          <p:cNvGraphicFramePr/>
          <p:nvPr/>
        </p:nvGraphicFramePr>
        <p:xfrm>
          <a:off x="1524000" y="1654629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组合 34">
            <a:extLst>
              <a:ext uri="{FF2B5EF4-FFF2-40B4-BE49-F238E27FC236}">
                <a16:creationId xmlns:a16="http://schemas.microsoft.com/office/drawing/2014/main" id="{2514A9F6-E972-4A63-9B44-F39357D0FAA2}"/>
              </a:ext>
            </a:extLst>
          </p:cNvPr>
          <p:cNvGrpSpPr/>
          <p:nvPr/>
        </p:nvGrpSpPr>
        <p:grpSpPr>
          <a:xfrm>
            <a:off x="-5295" y="-25400"/>
            <a:ext cx="1529295" cy="1984829"/>
            <a:chOff x="2611848" y="-66641"/>
            <a:chExt cx="3188695" cy="4103043"/>
          </a:xfrm>
        </p:grpSpPr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7C46E114-A113-4680-AB58-3683AE01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2" r="11142"/>
            <a:stretch/>
          </p:blipFill>
          <p:spPr>
            <a:xfrm>
              <a:off x="2611848" y="-66641"/>
              <a:ext cx="3188695" cy="4103043"/>
            </a:xfrm>
            <a:prstGeom prst="rect">
              <a:avLst/>
            </a:prstGeom>
          </p:spPr>
        </p:pic>
        <p:pic>
          <p:nvPicPr>
            <p:cNvPr id="6" name="图片 40">
              <a:extLst>
                <a:ext uri="{FF2B5EF4-FFF2-40B4-BE49-F238E27FC236}">
                  <a16:creationId xmlns:a16="http://schemas.microsoft.com/office/drawing/2014/main" id="{517AECF0-BA91-4D98-A51B-2BA6031EA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8" t="45201" r="38852" b="23448"/>
            <a:stretch/>
          </p:blipFill>
          <p:spPr>
            <a:xfrm>
              <a:off x="3535069" y="1859005"/>
              <a:ext cx="1435325" cy="1548799"/>
            </a:xfrm>
            <a:prstGeom prst="rect">
              <a:avLst/>
            </a:prstGeom>
          </p:spPr>
        </p:pic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6B5B0F59-212E-4D73-B390-E04D1AD61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 flipH="1" flipV="1">
            <a:off x="9057843" y="0"/>
            <a:ext cx="3111520" cy="1654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AEFA09D6-25BC-4060-8781-93F7F3DD2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20" y="-384714"/>
            <a:ext cx="1954463" cy="1954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CF1907-19A2-407A-A257-B62E399503AA}"/>
              </a:ext>
            </a:extLst>
          </p:cNvPr>
          <p:cNvSpPr/>
          <p:nvPr/>
        </p:nvSpPr>
        <p:spPr>
          <a:xfrm>
            <a:off x="1976923" y="268514"/>
            <a:ext cx="82381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7200" b="1" dirty="0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7200" b="1" dirty="0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KTĐK HKI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BC053-786B-4C75-B109-8CE30681E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37" y="4009101"/>
            <a:ext cx="2996380" cy="29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04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5BC93C1-E57E-43F9-BF6B-9144B9CE8FB9}"/>
              </a:ext>
            </a:extLst>
          </p:cNvPr>
          <p:cNvGraphicFramePr/>
          <p:nvPr/>
        </p:nvGraphicFramePr>
        <p:xfrm>
          <a:off x="1524000" y="1712686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组合 34">
            <a:extLst>
              <a:ext uri="{FF2B5EF4-FFF2-40B4-BE49-F238E27FC236}">
                <a16:creationId xmlns:a16="http://schemas.microsoft.com/office/drawing/2014/main" id="{D2FDB0D3-371F-460C-A536-D9960829BF0B}"/>
              </a:ext>
            </a:extLst>
          </p:cNvPr>
          <p:cNvGrpSpPr/>
          <p:nvPr/>
        </p:nvGrpSpPr>
        <p:grpSpPr>
          <a:xfrm>
            <a:off x="-5295" y="-25400"/>
            <a:ext cx="1529295" cy="1984829"/>
            <a:chOff x="2611848" y="-66641"/>
            <a:chExt cx="3188695" cy="4103043"/>
          </a:xfrm>
        </p:grpSpPr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BBF8C659-9100-448E-B55D-672B9E338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2" r="11142"/>
            <a:stretch/>
          </p:blipFill>
          <p:spPr>
            <a:xfrm>
              <a:off x="2611848" y="-66641"/>
              <a:ext cx="3188695" cy="4103043"/>
            </a:xfrm>
            <a:prstGeom prst="rect">
              <a:avLst/>
            </a:prstGeom>
          </p:spPr>
        </p:pic>
        <p:pic>
          <p:nvPicPr>
            <p:cNvPr id="6" name="图片 40">
              <a:extLst>
                <a:ext uri="{FF2B5EF4-FFF2-40B4-BE49-F238E27FC236}">
                  <a16:creationId xmlns:a16="http://schemas.microsoft.com/office/drawing/2014/main" id="{4DA191AC-7D91-437A-B7C6-3B579D005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8" t="45201" r="38852" b="23448"/>
            <a:stretch/>
          </p:blipFill>
          <p:spPr>
            <a:xfrm>
              <a:off x="3535069" y="1859005"/>
              <a:ext cx="1435325" cy="1548799"/>
            </a:xfrm>
            <a:prstGeom prst="rect">
              <a:avLst/>
            </a:prstGeom>
          </p:spPr>
        </p:pic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49A7BEE1-E1F5-41E7-99A2-D14DF03783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 flipH="1" flipV="1">
            <a:off x="9057843" y="0"/>
            <a:ext cx="3111520" cy="1654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8B9E1658-8856-40BD-A66A-4099500D18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20" y="-384714"/>
            <a:ext cx="1954463" cy="19544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0ECE5F-A935-4253-A0CD-0ED07D9A5D84}"/>
              </a:ext>
            </a:extLst>
          </p:cNvPr>
          <p:cNvSpPr/>
          <p:nvPr/>
        </p:nvSpPr>
        <p:spPr>
          <a:xfrm>
            <a:off x="1976923" y="268514"/>
            <a:ext cx="82381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7200" b="1" dirty="0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7200" b="1" dirty="0">
                <a:solidFill>
                  <a:srgbClr val="F9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KTĐK HKI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99DE8-8233-4D96-AF53-FC055C9B8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717" y="4127091"/>
            <a:ext cx="2730909" cy="27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19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4ACC89CF-83BC-40FA-AFFD-2870C4ECB101}"/>
              </a:ext>
            </a:extLst>
          </p:cNvPr>
          <p:cNvSpPr/>
          <p:nvPr/>
        </p:nvSpPr>
        <p:spPr>
          <a:xfrm rot="21039801">
            <a:off x="819268" y="765192"/>
            <a:ext cx="5121190" cy="3708621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E4EB5876-BDEE-4A1E-A181-6933111E4B4A}"/>
              </a:ext>
            </a:extLst>
          </p:cNvPr>
          <p:cNvSpPr/>
          <p:nvPr/>
        </p:nvSpPr>
        <p:spPr>
          <a:xfrm rot="544465">
            <a:off x="5939346" y="1739631"/>
            <a:ext cx="5634245" cy="4080161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F0FCF7BA-5A9C-4CCA-A6BA-10B9E36B15F7}"/>
              </a:ext>
            </a:extLst>
          </p:cNvPr>
          <p:cNvSpPr txBox="1"/>
          <p:nvPr/>
        </p:nvSpPr>
        <p:spPr>
          <a:xfrm>
            <a:off x="609793" y="5852036"/>
            <a:ext cx="1026495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học</a:t>
            </a:r>
            <a:r>
              <a:rPr lang="en-US" altLang="zh-CN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tập</a:t>
            </a:r>
            <a:endParaRPr lang="zh-CN" alt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1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>
            <a:extLst>
              <a:ext uri="{FF2B5EF4-FFF2-40B4-BE49-F238E27FC236}">
                <a16:creationId xmlns:a16="http://schemas.microsoft.com/office/drawing/2014/main" id="{0C6F5827-21DD-43CB-A83B-9676B2EBD644}"/>
              </a:ext>
            </a:extLst>
          </p:cNvPr>
          <p:cNvSpPr/>
          <p:nvPr/>
        </p:nvSpPr>
        <p:spPr>
          <a:xfrm>
            <a:off x="4476868" y="1836327"/>
            <a:ext cx="2724032" cy="2259424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id="{83B7E85A-EDE8-4B56-A842-007F1E10250B}"/>
              </a:ext>
            </a:extLst>
          </p:cNvPr>
          <p:cNvSpPr/>
          <p:nvPr/>
        </p:nvSpPr>
        <p:spPr>
          <a:xfrm>
            <a:off x="1562218" y="4068688"/>
            <a:ext cx="2323982" cy="1970161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762CC0C2-229A-4649-BF53-1DA25A10E494}"/>
              </a:ext>
            </a:extLst>
          </p:cNvPr>
          <p:cNvSpPr/>
          <p:nvPr/>
        </p:nvSpPr>
        <p:spPr>
          <a:xfrm>
            <a:off x="7791569" y="4133286"/>
            <a:ext cx="2247782" cy="1905563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73250-BB2C-48E5-A9E9-B0B6C702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" y="1219200"/>
            <a:ext cx="9947406" cy="6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393</Words>
  <PresentationFormat>Widescreen</PresentationFormat>
  <Paragraphs>97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Impact</vt:lpstr>
      <vt:lpstr>Arial</vt:lpstr>
      <vt:lpstr>Calibri</vt:lpstr>
      <vt:lpstr>UVN Mang Cau Nang</vt:lpstr>
      <vt:lpstr>Palatino Linotype</vt:lpstr>
      <vt:lpstr>UTM Thanh Nhac TL</vt:lpstr>
      <vt:lpstr>UTM Pierre</vt:lpstr>
      <vt:lpstr>#9Slide07 Marbelia Regular</vt:lpstr>
      <vt:lpstr>等线</vt:lpstr>
      <vt:lpstr>等线 Light</vt:lpstr>
      <vt:lpstr>UVN Mua Thu</vt:lpstr>
      <vt:lpstr>Times New Roman</vt:lpstr>
      <vt:lpstr>仓耳玄三M W05</vt:lpstr>
      <vt:lpstr>Coiny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2019-03-29T12:25:33Z</dcterms:created>
  <dcterms:modified xsi:type="dcterms:W3CDTF">2022-05-04T01:15:39Z</dcterms:modified>
</cp:coreProperties>
</file>