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65" r:id="rId6"/>
    <p:sldId id="266" r:id="rId7"/>
    <p:sldId id="292" r:id="rId8"/>
    <p:sldId id="270" r:id="rId9"/>
    <p:sldId id="293" r:id="rId10"/>
    <p:sldId id="274" r:id="rId11"/>
    <p:sldId id="295" r:id="rId12"/>
    <p:sldId id="294" r:id="rId13"/>
    <p:sldId id="290" r:id="rId14"/>
    <p:sldId id="273" r:id="rId15"/>
    <p:sldId id="291" r:id="rId1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 Slide" id="{343C7C79-4AFE-4D31-AEAB-CD75D4D152D4}">
          <p14:sldIdLst>
            <p14:sldId id="256"/>
          </p14:sldIdLst>
        </p14:section>
        <p14:section name="About Us" id="{874427B8-AB57-4458-94FC-DFA6C0878FF8}">
          <p14:sldIdLst>
            <p14:sldId id="257"/>
            <p14:sldId id="258"/>
            <p14:sldId id="269"/>
          </p14:sldIdLst>
        </p14:section>
        <p14:section name="Team" id="{11EBEEF2-79F5-49A4-B480-916C85D25B99}">
          <p14:sldIdLst>
            <p14:sldId id="265"/>
            <p14:sldId id="266"/>
          </p14:sldIdLst>
        </p14:section>
        <p14:section name="Services" id="{E9D311F4-510E-40F4-8AF2-8B2056BF68CE}">
          <p14:sldIdLst>
            <p14:sldId id="292"/>
            <p14:sldId id="270"/>
            <p14:sldId id="293"/>
          </p14:sldIdLst>
        </p14:section>
        <p14:section name="SWOT" id="{954ACA66-2B3C-4DA9-BE3C-B993CA66DEA2}">
          <p14:sldIdLst>
            <p14:sldId id="274"/>
            <p14:sldId id="295"/>
            <p14:sldId id="294"/>
            <p14:sldId id="290"/>
          </p14:sldIdLst>
        </p14:section>
        <p14:section name="Contact Us" id="{8042B0E5-CB25-41D5-8DE6-20A674394E0C}">
          <p14:sldIdLst>
            <p14:sldId id="273"/>
          </p14:sldIdLst>
        </p14:section>
        <p14:section name="Ending Slide" id="{174DB361-C3BB-4515-953B-24A862C95E48}">
          <p14:sldIdLst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4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093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A47D3C-267D-4A90-8B04-4195C19EB020}"/>
              </a:ext>
            </a:extLst>
          </p:cNvPr>
          <p:cNvSpPr/>
          <p:nvPr userDrawn="1"/>
        </p:nvSpPr>
        <p:spPr>
          <a:xfrm>
            <a:off x="0" y="531117"/>
            <a:ext cx="3305577" cy="632688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3ABBEC-7EFE-4C40-BF28-9EB27D10D95E}"/>
              </a:ext>
            </a:extLst>
          </p:cNvPr>
          <p:cNvSpPr/>
          <p:nvPr userDrawn="1"/>
        </p:nvSpPr>
        <p:spPr>
          <a:xfrm>
            <a:off x="8355011" y="5129875"/>
            <a:ext cx="3836989" cy="17281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CA3ECADA-B4E8-40B7-860D-AE80C959C40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1437" y="-25758"/>
            <a:ext cx="3973512" cy="5905500"/>
          </a:xfrm>
          <a:custGeom>
            <a:avLst/>
            <a:gdLst>
              <a:gd name="connsiteX0" fmla="*/ 0 w 3973512"/>
              <a:gd name="connsiteY0" fmla="*/ 0 h 5905500"/>
              <a:gd name="connsiteX1" fmla="*/ 3973512 w 3973512"/>
              <a:gd name="connsiteY1" fmla="*/ 0 h 5905500"/>
              <a:gd name="connsiteX2" fmla="*/ 3973512 w 3973512"/>
              <a:gd name="connsiteY2" fmla="*/ 5905500 h 5905500"/>
              <a:gd name="connsiteX3" fmla="*/ 0 w 3973512"/>
              <a:gd name="connsiteY3" fmla="*/ 5905500 h 590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3512" h="5905500">
                <a:moveTo>
                  <a:pt x="0" y="0"/>
                </a:moveTo>
                <a:lnTo>
                  <a:pt x="3973512" y="0"/>
                </a:lnTo>
                <a:lnTo>
                  <a:pt x="3973512" y="5905500"/>
                </a:lnTo>
                <a:lnTo>
                  <a:pt x="0" y="590550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3D98492-E4AF-4772-9D57-2DDA62D7B6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42323" y="4558353"/>
            <a:ext cx="5648240" cy="1926473"/>
          </a:xfrm>
          <a:custGeom>
            <a:avLst/>
            <a:gdLst>
              <a:gd name="connsiteX0" fmla="*/ 0 w 5648240"/>
              <a:gd name="connsiteY0" fmla="*/ 0 h 1926473"/>
              <a:gd name="connsiteX1" fmla="*/ 5648240 w 5648240"/>
              <a:gd name="connsiteY1" fmla="*/ 0 h 1926473"/>
              <a:gd name="connsiteX2" fmla="*/ 5648240 w 5648240"/>
              <a:gd name="connsiteY2" fmla="*/ 1926473 h 1926473"/>
              <a:gd name="connsiteX3" fmla="*/ 0 w 5648240"/>
              <a:gd name="connsiteY3" fmla="*/ 1926473 h 1926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48240" h="1926473">
                <a:moveTo>
                  <a:pt x="0" y="0"/>
                </a:moveTo>
                <a:lnTo>
                  <a:pt x="5648240" y="0"/>
                </a:lnTo>
                <a:lnTo>
                  <a:pt x="5648240" y="1926473"/>
                </a:lnTo>
                <a:lnTo>
                  <a:pt x="0" y="1926473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6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A47D3C-267D-4A90-8B04-4195C19EB020}"/>
              </a:ext>
            </a:extLst>
          </p:cNvPr>
          <p:cNvSpPr/>
          <p:nvPr userDrawn="1"/>
        </p:nvSpPr>
        <p:spPr>
          <a:xfrm>
            <a:off x="8886423" y="531117"/>
            <a:ext cx="3305577" cy="632688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3ABBEC-7EFE-4C40-BF28-9EB27D10D95E}"/>
              </a:ext>
            </a:extLst>
          </p:cNvPr>
          <p:cNvSpPr/>
          <p:nvPr userDrawn="1"/>
        </p:nvSpPr>
        <p:spPr>
          <a:xfrm>
            <a:off x="-1" y="5129875"/>
            <a:ext cx="3836989" cy="17281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CA3ECADA-B4E8-40B7-860D-AE80C959C40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810501" y="-25758"/>
            <a:ext cx="3973512" cy="5905500"/>
          </a:xfrm>
          <a:custGeom>
            <a:avLst/>
            <a:gdLst>
              <a:gd name="connsiteX0" fmla="*/ 0 w 3973512"/>
              <a:gd name="connsiteY0" fmla="*/ 0 h 5905500"/>
              <a:gd name="connsiteX1" fmla="*/ 3973512 w 3973512"/>
              <a:gd name="connsiteY1" fmla="*/ 0 h 5905500"/>
              <a:gd name="connsiteX2" fmla="*/ 3973512 w 3973512"/>
              <a:gd name="connsiteY2" fmla="*/ 5905500 h 5905500"/>
              <a:gd name="connsiteX3" fmla="*/ 0 w 3973512"/>
              <a:gd name="connsiteY3" fmla="*/ 5905500 h 590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3512" h="5905500">
                <a:moveTo>
                  <a:pt x="0" y="0"/>
                </a:moveTo>
                <a:lnTo>
                  <a:pt x="3973512" y="0"/>
                </a:lnTo>
                <a:lnTo>
                  <a:pt x="3973512" y="5905500"/>
                </a:lnTo>
                <a:lnTo>
                  <a:pt x="0" y="590550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3D98492-E4AF-4772-9D57-2DDA62D7B6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7987" y="4558353"/>
            <a:ext cx="5648240" cy="1926473"/>
          </a:xfrm>
          <a:custGeom>
            <a:avLst/>
            <a:gdLst>
              <a:gd name="connsiteX0" fmla="*/ 0 w 5648240"/>
              <a:gd name="connsiteY0" fmla="*/ 0 h 1926473"/>
              <a:gd name="connsiteX1" fmla="*/ 5648240 w 5648240"/>
              <a:gd name="connsiteY1" fmla="*/ 0 h 1926473"/>
              <a:gd name="connsiteX2" fmla="*/ 5648240 w 5648240"/>
              <a:gd name="connsiteY2" fmla="*/ 1926473 h 1926473"/>
              <a:gd name="connsiteX3" fmla="*/ 0 w 5648240"/>
              <a:gd name="connsiteY3" fmla="*/ 1926473 h 1926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48240" h="1926473">
                <a:moveTo>
                  <a:pt x="0" y="0"/>
                </a:moveTo>
                <a:lnTo>
                  <a:pt x="5648240" y="0"/>
                </a:lnTo>
                <a:lnTo>
                  <a:pt x="5648240" y="1926473"/>
                </a:lnTo>
                <a:lnTo>
                  <a:pt x="0" y="1926473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15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7273D5C-A880-4985-ACE8-1EC163E27DF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61400" y="2247900"/>
            <a:ext cx="2413000" cy="2413000"/>
          </a:xfrm>
          <a:custGeom>
            <a:avLst/>
            <a:gdLst>
              <a:gd name="connsiteX0" fmla="*/ 1206500 w 2413000"/>
              <a:gd name="connsiteY0" fmla="*/ 0 h 2413000"/>
              <a:gd name="connsiteX1" fmla="*/ 2413000 w 2413000"/>
              <a:gd name="connsiteY1" fmla="*/ 1206500 h 2413000"/>
              <a:gd name="connsiteX2" fmla="*/ 1206500 w 2413000"/>
              <a:gd name="connsiteY2" fmla="*/ 2413000 h 2413000"/>
              <a:gd name="connsiteX3" fmla="*/ 0 w 2413000"/>
              <a:gd name="connsiteY3" fmla="*/ 1206500 h 2413000"/>
              <a:gd name="connsiteX4" fmla="*/ 1206500 w 2413000"/>
              <a:gd name="connsiteY4" fmla="*/ 0 h 241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3000" h="2413000">
                <a:moveTo>
                  <a:pt x="1206500" y="0"/>
                </a:moveTo>
                <a:cubicBezTo>
                  <a:pt x="1872832" y="0"/>
                  <a:pt x="2413000" y="540168"/>
                  <a:pt x="2413000" y="1206500"/>
                </a:cubicBezTo>
                <a:cubicBezTo>
                  <a:pt x="2413000" y="1872832"/>
                  <a:pt x="1872832" y="2413000"/>
                  <a:pt x="1206500" y="2413000"/>
                </a:cubicBezTo>
                <a:cubicBezTo>
                  <a:pt x="540168" y="2413000"/>
                  <a:pt x="0" y="1872832"/>
                  <a:pt x="0" y="1206500"/>
                </a:cubicBezTo>
                <a:cubicBezTo>
                  <a:pt x="0" y="540168"/>
                  <a:pt x="540168" y="0"/>
                  <a:pt x="1206500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76200">
            <a:solidFill>
              <a:schemeClr val="bg1"/>
            </a:solidFill>
          </a:ln>
          <a:effectLst>
            <a:outerShdw blurRad="355600" dist="127000" dir="5400000" algn="t" rotWithShape="0">
              <a:prstClr val="black">
                <a:alpha val="26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A251712-6046-476B-BD16-E924FD4C9F2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889500" y="2222500"/>
            <a:ext cx="2413000" cy="2413000"/>
          </a:xfrm>
          <a:custGeom>
            <a:avLst/>
            <a:gdLst>
              <a:gd name="connsiteX0" fmla="*/ 1206500 w 2413000"/>
              <a:gd name="connsiteY0" fmla="*/ 0 h 2413000"/>
              <a:gd name="connsiteX1" fmla="*/ 2413000 w 2413000"/>
              <a:gd name="connsiteY1" fmla="*/ 1206500 h 2413000"/>
              <a:gd name="connsiteX2" fmla="*/ 1206500 w 2413000"/>
              <a:gd name="connsiteY2" fmla="*/ 2413000 h 2413000"/>
              <a:gd name="connsiteX3" fmla="*/ 0 w 2413000"/>
              <a:gd name="connsiteY3" fmla="*/ 1206500 h 2413000"/>
              <a:gd name="connsiteX4" fmla="*/ 1206500 w 2413000"/>
              <a:gd name="connsiteY4" fmla="*/ 0 h 241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3000" h="2413000">
                <a:moveTo>
                  <a:pt x="1206500" y="0"/>
                </a:moveTo>
                <a:cubicBezTo>
                  <a:pt x="1872832" y="0"/>
                  <a:pt x="2413000" y="540168"/>
                  <a:pt x="2413000" y="1206500"/>
                </a:cubicBezTo>
                <a:cubicBezTo>
                  <a:pt x="2413000" y="1872832"/>
                  <a:pt x="1872832" y="2413000"/>
                  <a:pt x="1206500" y="2413000"/>
                </a:cubicBezTo>
                <a:cubicBezTo>
                  <a:pt x="540168" y="2413000"/>
                  <a:pt x="0" y="1872832"/>
                  <a:pt x="0" y="1206500"/>
                </a:cubicBezTo>
                <a:cubicBezTo>
                  <a:pt x="0" y="540168"/>
                  <a:pt x="540168" y="0"/>
                  <a:pt x="1206500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76200">
            <a:solidFill>
              <a:schemeClr val="bg1"/>
            </a:solidFill>
          </a:ln>
          <a:effectLst>
            <a:outerShdw blurRad="355600" dist="127000" dir="5400000" algn="t" rotWithShape="0">
              <a:prstClr val="black">
                <a:alpha val="26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5D8F141-BF34-43DF-B296-72AC5D7F86E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17600" y="2197100"/>
            <a:ext cx="2413000" cy="2413000"/>
          </a:xfrm>
          <a:custGeom>
            <a:avLst/>
            <a:gdLst>
              <a:gd name="connsiteX0" fmla="*/ 1206500 w 2413000"/>
              <a:gd name="connsiteY0" fmla="*/ 0 h 2413000"/>
              <a:gd name="connsiteX1" fmla="*/ 2413000 w 2413000"/>
              <a:gd name="connsiteY1" fmla="*/ 1206500 h 2413000"/>
              <a:gd name="connsiteX2" fmla="*/ 1206500 w 2413000"/>
              <a:gd name="connsiteY2" fmla="*/ 2413000 h 2413000"/>
              <a:gd name="connsiteX3" fmla="*/ 0 w 2413000"/>
              <a:gd name="connsiteY3" fmla="*/ 1206500 h 2413000"/>
              <a:gd name="connsiteX4" fmla="*/ 1206500 w 2413000"/>
              <a:gd name="connsiteY4" fmla="*/ 0 h 241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3000" h="2413000">
                <a:moveTo>
                  <a:pt x="1206500" y="0"/>
                </a:moveTo>
                <a:cubicBezTo>
                  <a:pt x="1872832" y="0"/>
                  <a:pt x="2413000" y="540168"/>
                  <a:pt x="2413000" y="1206500"/>
                </a:cubicBezTo>
                <a:cubicBezTo>
                  <a:pt x="2413000" y="1872832"/>
                  <a:pt x="1872832" y="2413000"/>
                  <a:pt x="1206500" y="2413000"/>
                </a:cubicBezTo>
                <a:cubicBezTo>
                  <a:pt x="540168" y="2413000"/>
                  <a:pt x="0" y="1872832"/>
                  <a:pt x="0" y="1206500"/>
                </a:cubicBezTo>
                <a:cubicBezTo>
                  <a:pt x="0" y="540168"/>
                  <a:pt x="540168" y="0"/>
                  <a:pt x="1206500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76200">
            <a:solidFill>
              <a:schemeClr val="bg1"/>
            </a:solidFill>
          </a:ln>
          <a:effectLst>
            <a:outerShdw blurRad="355600" dist="127000" dir="5400000" algn="t" rotWithShape="0">
              <a:prstClr val="black">
                <a:alpha val="26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998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8D7D335-B2BC-4B07-8326-5287F539674A}"/>
              </a:ext>
            </a:extLst>
          </p:cNvPr>
          <p:cNvSpPr/>
          <p:nvPr userDrawn="1"/>
        </p:nvSpPr>
        <p:spPr>
          <a:xfrm>
            <a:off x="407987" y="404813"/>
            <a:ext cx="4831670" cy="608488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B8AE11E-8A01-43CC-909B-3715F14920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9879" y="812800"/>
            <a:ext cx="3947886" cy="5297714"/>
          </a:xfrm>
          <a:custGeom>
            <a:avLst/>
            <a:gdLst>
              <a:gd name="connsiteX0" fmla="*/ 0 w 3947886"/>
              <a:gd name="connsiteY0" fmla="*/ 0 h 5297714"/>
              <a:gd name="connsiteX1" fmla="*/ 3947886 w 3947886"/>
              <a:gd name="connsiteY1" fmla="*/ 0 h 5297714"/>
              <a:gd name="connsiteX2" fmla="*/ 3947886 w 3947886"/>
              <a:gd name="connsiteY2" fmla="*/ 5297714 h 5297714"/>
              <a:gd name="connsiteX3" fmla="*/ 0 w 3947886"/>
              <a:gd name="connsiteY3" fmla="*/ 5297714 h 529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47886" h="5297714">
                <a:moveTo>
                  <a:pt x="0" y="0"/>
                </a:moveTo>
                <a:lnTo>
                  <a:pt x="3947886" y="0"/>
                </a:lnTo>
                <a:lnTo>
                  <a:pt x="3947886" y="5297714"/>
                </a:lnTo>
                <a:lnTo>
                  <a:pt x="0" y="529771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2F015B-8DD7-4F5C-9CEF-9EC126D3BB19}"/>
              </a:ext>
            </a:extLst>
          </p:cNvPr>
          <p:cNvSpPr/>
          <p:nvPr userDrawn="1"/>
        </p:nvSpPr>
        <p:spPr>
          <a:xfrm>
            <a:off x="5239658" y="404813"/>
            <a:ext cx="6544356" cy="60848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5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7AEA56A-96D1-40E5-BE8D-C7BD4697E7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7989" y="404813"/>
            <a:ext cx="11376025" cy="3909610"/>
          </a:xfrm>
          <a:custGeom>
            <a:avLst/>
            <a:gdLst>
              <a:gd name="connsiteX0" fmla="*/ 0 w 11376025"/>
              <a:gd name="connsiteY0" fmla="*/ 0 h 3909610"/>
              <a:gd name="connsiteX1" fmla="*/ 11376025 w 11376025"/>
              <a:gd name="connsiteY1" fmla="*/ 0 h 3909610"/>
              <a:gd name="connsiteX2" fmla="*/ 11376025 w 11376025"/>
              <a:gd name="connsiteY2" fmla="*/ 3909610 h 3909610"/>
              <a:gd name="connsiteX3" fmla="*/ 0 w 11376025"/>
              <a:gd name="connsiteY3" fmla="*/ 3909610 h 3909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76025" h="3909610">
                <a:moveTo>
                  <a:pt x="0" y="0"/>
                </a:moveTo>
                <a:lnTo>
                  <a:pt x="11376025" y="0"/>
                </a:lnTo>
                <a:lnTo>
                  <a:pt x="11376025" y="3909610"/>
                </a:lnTo>
                <a:lnTo>
                  <a:pt x="0" y="390961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6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335EF9C-802D-484A-9BDD-7E0D01A1F6AA}"/>
              </a:ext>
            </a:extLst>
          </p:cNvPr>
          <p:cNvSpPr/>
          <p:nvPr userDrawn="1"/>
        </p:nvSpPr>
        <p:spPr>
          <a:xfrm>
            <a:off x="1359802" y="0"/>
            <a:ext cx="221093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2581D5C-A25B-423F-94A5-11C0BEBE9B98}"/>
              </a:ext>
            </a:extLst>
          </p:cNvPr>
          <p:cNvSpPr/>
          <p:nvPr userDrawn="1"/>
        </p:nvSpPr>
        <p:spPr>
          <a:xfrm rot="5400000">
            <a:off x="-1777906" y="1777906"/>
            <a:ext cx="5810251" cy="2254441"/>
          </a:xfrm>
          <a:custGeom>
            <a:avLst/>
            <a:gdLst>
              <a:gd name="connsiteX0" fmla="*/ 0 w 5810251"/>
              <a:gd name="connsiteY0" fmla="*/ 2224460 h 2224461"/>
              <a:gd name="connsiteX1" fmla="*/ 0 w 5810251"/>
              <a:gd name="connsiteY1" fmla="*/ 0 h 2224461"/>
              <a:gd name="connsiteX2" fmla="*/ 5517053 w 5810251"/>
              <a:gd name="connsiteY2" fmla="*/ 0 h 2224461"/>
              <a:gd name="connsiteX3" fmla="*/ 5810251 w 5810251"/>
              <a:gd name="connsiteY3" fmla="*/ 293199 h 2224461"/>
              <a:gd name="connsiteX4" fmla="*/ 5810251 w 5810251"/>
              <a:gd name="connsiteY4" fmla="*/ 2224461 h 2224461"/>
              <a:gd name="connsiteX5" fmla="*/ 0 w 5810251"/>
              <a:gd name="connsiteY5" fmla="*/ 2224460 h 222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10251" h="2224461">
                <a:moveTo>
                  <a:pt x="0" y="2224460"/>
                </a:moveTo>
                <a:lnTo>
                  <a:pt x="0" y="0"/>
                </a:lnTo>
                <a:lnTo>
                  <a:pt x="5517053" y="0"/>
                </a:lnTo>
                <a:cubicBezTo>
                  <a:pt x="5678982" y="0"/>
                  <a:pt x="5810251" y="131270"/>
                  <a:pt x="5810251" y="293199"/>
                </a:cubicBezTo>
                <a:lnTo>
                  <a:pt x="5810251" y="2224461"/>
                </a:lnTo>
                <a:lnTo>
                  <a:pt x="0" y="222446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D133CB5-A4B1-4D9B-B150-758BEDD17F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01619" y="726281"/>
            <a:ext cx="3349245" cy="5405437"/>
          </a:xfrm>
          <a:custGeom>
            <a:avLst/>
            <a:gdLst>
              <a:gd name="connsiteX0" fmla="*/ 325547 w 3349245"/>
              <a:gd name="connsiteY0" fmla="*/ 0 h 5405437"/>
              <a:gd name="connsiteX1" fmla="*/ 3023698 w 3349245"/>
              <a:gd name="connsiteY1" fmla="*/ 0 h 5405437"/>
              <a:gd name="connsiteX2" fmla="*/ 3349245 w 3349245"/>
              <a:gd name="connsiteY2" fmla="*/ 325547 h 5405437"/>
              <a:gd name="connsiteX3" fmla="*/ 3349245 w 3349245"/>
              <a:gd name="connsiteY3" fmla="*/ 5079890 h 5405437"/>
              <a:gd name="connsiteX4" fmla="*/ 3023698 w 3349245"/>
              <a:gd name="connsiteY4" fmla="*/ 5405437 h 5405437"/>
              <a:gd name="connsiteX5" fmla="*/ 325547 w 3349245"/>
              <a:gd name="connsiteY5" fmla="*/ 5405437 h 5405437"/>
              <a:gd name="connsiteX6" fmla="*/ 0 w 3349245"/>
              <a:gd name="connsiteY6" fmla="*/ 5079890 h 5405437"/>
              <a:gd name="connsiteX7" fmla="*/ 0 w 3349245"/>
              <a:gd name="connsiteY7" fmla="*/ 325547 h 5405437"/>
              <a:gd name="connsiteX8" fmla="*/ 325547 w 3349245"/>
              <a:gd name="connsiteY8" fmla="*/ 0 h 5405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49245" h="5405437">
                <a:moveTo>
                  <a:pt x="325547" y="0"/>
                </a:moveTo>
                <a:lnTo>
                  <a:pt x="3023698" y="0"/>
                </a:lnTo>
                <a:cubicBezTo>
                  <a:pt x="3203493" y="0"/>
                  <a:pt x="3349245" y="145752"/>
                  <a:pt x="3349245" y="325547"/>
                </a:cubicBezTo>
                <a:lnTo>
                  <a:pt x="3349245" y="5079890"/>
                </a:lnTo>
                <a:cubicBezTo>
                  <a:pt x="3349245" y="5259685"/>
                  <a:pt x="3203493" y="5405437"/>
                  <a:pt x="3023698" y="5405437"/>
                </a:cubicBezTo>
                <a:lnTo>
                  <a:pt x="325547" y="5405437"/>
                </a:lnTo>
                <a:cubicBezTo>
                  <a:pt x="145752" y="5405437"/>
                  <a:pt x="0" y="5259685"/>
                  <a:pt x="0" y="5079890"/>
                </a:cubicBezTo>
                <a:lnTo>
                  <a:pt x="0" y="325547"/>
                </a:lnTo>
                <a:cubicBezTo>
                  <a:pt x="0" y="145752"/>
                  <a:pt x="145752" y="0"/>
                  <a:pt x="32554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B465D96-DDC1-4B83-9242-E422FB5406C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7988" y="404813"/>
            <a:ext cx="4218603" cy="6084887"/>
          </a:xfrm>
          <a:custGeom>
            <a:avLst/>
            <a:gdLst>
              <a:gd name="connsiteX0" fmla="*/ 0 w 4218603"/>
              <a:gd name="connsiteY0" fmla="*/ 0 h 6084887"/>
              <a:gd name="connsiteX1" fmla="*/ 4218603 w 4218603"/>
              <a:gd name="connsiteY1" fmla="*/ 0 h 6084887"/>
              <a:gd name="connsiteX2" fmla="*/ 4218603 w 4218603"/>
              <a:gd name="connsiteY2" fmla="*/ 6084887 h 6084887"/>
              <a:gd name="connsiteX3" fmla="*/ 0 w 4218603"/>
              <a:gd name="connsiteY3" fmla="*/ 6084887 h 608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18603" h="6084887">
                <a:moveTo>
                  <a:pt x="0" y="0"/>
                </a:moveTo>
                <a:lnTo>
                  <a:pt x="4218603" y="0"/>
                </a:lnTo>
                <a:lnTo>
                  <a:pt x="4218603" y="6084887"/>
                </a:lnTo>
                <a:lnTo>
                  <a:pt x="0" y="608488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045F74-C2AC-4BBD-85C4-641A60376C89}"/>
              </a:ext>
            </a:extLst>
          </p:cNvPr>
          <p:cNvSpPr/>
          <p:nvPr userDrawn="1"/>
        </p:nvSpPr>
        <p:spPr>
          <a:xfrm>
            <a:off x="4626591" y="404813"/>
            <a:ext cx="7157422" cy="60848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0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BB1E2AE-ED1C-4973-9653-7D66AC8EE6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887105"/>
            <a:ext cx="4735773" cy="5970896"/>
          </a:xfrm>
          <a:custGeom>
            <a:avLst/>
            <a:gdLst>
              <a:gd name="connsiteX0" fmla="*/ 0 w 4735773"/>
              <a:gd name="connsiteY0" fmla="*/ 0 h 5970896"/>
              <a:gd name="connsiteX1" fmla="*/ 4735773 w 4735773"/>
              <a:gd name="connsiteY1" fmla="*/ 0 h 5970896"/>
              <a:gd name="connsiteX2" fmla="*/ 4735773 w 4735773"/>
              <a:gd name="connsiteY2" fmla="*/ 5970896 h 5970896"/>
              <a:gd name="connsiteX3" fmla="*/ 0 w 4735773"/>
              <a:gd name="connsiteY3" fmla="*/ 5970896 h 5970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35773" h="5970896">
                <a:moveTo>
                  <a:pt x="0" y="0"/>
                </a:moveTo>
                <a:lnTo>
                  <a:pt x="4735773" y="0"/>
                </a:lnTo>
                <a:lnTo>
                  <a:pt x="4735773" y="5970896"/>
                </a:lnTo>
                <a:lnTo>
                  <a:pt x="0" y="5970896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8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0717DF0-42B2-461E-B8BA-394774F08607}"/>
              </a:ext>
            </a:extLst>
          </p:cNvPr>
          <p:cNvGrpSpPr/>
          <p:nvPr userDrawn="1"/>
        </p:nvGrpSpPr>
        <p:grpSpPr>
          <a:xfrm rot="16200000">
            <a:off x="6472106" y="1138106"/>
            <a:ext cx="6858000" cy="4581789"/>
            <a:chOff x="-126021" y="1872278"/>
            <a:chExt cx="6858000" cy="4581789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E466E07-06C6-4ABA-AD46-62010CE0BD29}"/>
                </a:ext>
              </a:extLst>
            </p:cNvPr>
            <p:cNvSpPr/>
            <p:nvPr/>
          </p:nvSpPr>
          <p:spPr>
            <a:xfrm>
              <a:off x="3292857" y="1872278"/>
              <a:ext cx="3439122" cy="4581789"/>
            </a:xfrm>
            <a:custGeom>
              <a:avLst/>
              <a:gdLst>
                <a:gd name="connsiteX0" fmla="*/ 0 w 3439122"/>
                <a:gd name="connsiteY0" fmla="*/ 2816679 h 4581789"/>
                <a:gd name="connsiteX1" fmla="*/ 3439122 w 3439122"/>
                <a:gd name="connsiteY1" fmla="*/ 2816679 h 4581789"/>
                <a:gd name="connsiteX2" fmla="*/ 3439122 w 3439122"/>
                <a:gd name="connsiteY2" fmla="*/ 4581789 h 4581789"/>
                <a:gd name="connsiteX3" fmla="*/ 0 w 3439122"/>
                <a:gd name="connsiteY3" fmla="*/ 4581789 h 4581789"/>
                <a:gd name="connsiteX4" fmla="*/ 10122 w 3439122"/>
                <a:gd name="connsiteY4" fmla="*/ 0 h 4581789"/>
                <a:gd name="connsiteX5" fmla="*/ 3439122 w 3439122"/>
                <a:gd name="connsiteY5" fmla="*/ 2816678 h 4581789"/>
                <a:gd name="connsiteX6" fmla="*/ 0 w 3439122"/>
                <a:gd name="connsiteY6" fmla="*/ 2816678 h 4581789"/>
                <a:gd name="connsiteX7" fmla="*/ 0 w 3439122"/>
                <a:gd name="connsiteY7" fmla="*/ 8315 h 4581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39122" h="4581789">
                  <a:moveTo>
                    <a:pt x="0" y="2816679"/>
                  </a:moveTo>
                  <a:lnTo>
                    <a:pt x="3439122" y="2816679"/>
                  </a:lnTo>
                  <a:lnTo>
                    <a:pt x="3439122" y="4581789"/>
                  </a:lnTo>
                  <a:lnTo>
                    <a:pt x="0" y="4581789"/>
                  </a:lnTo>
                  <a:close/>
                  <a:moveTo>
                    <a:pt x="10122" y="0"/>
                  </a:moveTo>
                  <a:lnTo>
                    <a:pt x="3439122" y="2816678"/>
                  </a:lnTo>
                  <a:lnTo>
                    <a:pt x="0" y="2816678"/>
                  </a:lnTo>
                  <a:lnTo>
                    <a:pt x="0" y="8315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ECD145E-4345-4408-A19E-4BF8548F6CDA}"/>
                </a:ext>
              </a:extLst>
            </p:cNvPr>
            <p:cNvSpPr/>
            <p:nvPr/>
          </p:nvSpPr>
          <p:spPr>
            <a:xfrm>
              <a:off x="-126021" y="1880592"/>
              <a:ext cx="3418878" cy="4573474"/>
            </a:xfrm>
            <a:custGeom>
              <a:avLst/>
              <a:gdLst>
                <a:gd name="connsiteX0" fmla="*/ 0 w 3418878"/>
                <a:gd name="connsiteY0" fmla="*/ 2808364 h 4573474"/>
                <a:gd name="connsiteX1" fmla="*/ 3418878 w 3418878"/>
                <a:gd name="connsiteY1" fmla="*/ 2808364 h 4573474"/>
                <a:gd name="connsiteX2" fmla="*/ 3418878 w 3418878"/>
                <a:gd name="connsiteY2" fmla="*/ 4573474 h 4573474"/>
                <a:gd name="connsiteX3" fmla="*/ 0 w 3418878"/>
                <a:gd name="connsiteY3" fmla="*/ 4573474 h 4573474"/>
                <a:gd name="connsiteX4" fmla="*/ 3418878 w 3418878"/>
                <a:gd name="connsiteY4" fmla="*/ 0 h 4573474"/>
                <a:gd name="connsiteX5" fmla="*/ 3418878 w 3418878"/>
                <a:gd name="connsiteY5" fmla="*/ 2808363 h 4573474"/>
                <a:gd name="connsiteX6" fmla="*/ 0 w 3418878"/>
                <a:gd name="connsiteY6" fmla="*/ 2808363 h 4573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18878" h="4573474">
                  <a:moveTo>
                    <a:pt x="0" y="2808364"/>
                  </a:moveTo>
                  <a:lnTo>
                    <a:pt x="3418878" y="2808364"/>
                  </a:lnTo>
                  <a:lnTo>
                    <a:pt x="3418878" y="4573474"/>
                  </a:lnTo>
                  <a:lnTo>
                    <a:pt x="0" y="4573474"/>
                  </a:lnTo>
                  <a:close/>
                  <a:moveTo>
                    <a:pt x="3418878" y="0"/>
                  </a:moveTo>
                  <a:lnTo>
                    <a:pt x="3418878" y="2808363"/>
                  </a:lnTo>
                  <a:lnTo>
                    <a:pt x="0" y="2808363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2B0AA93-147C-4B38-A41C-6BD2670F70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41994" y="1709382"/>
            <a:ext cx="3439236" cy="3439236"/>
          </a:xfrm>
          <a:custGeom>
            <a:avLst/>
            <a:gdLst>
              <a:gd name="connsiteX0" fmla="*/ 1719618 w 3439236"/>
              <a:gd name="connsiteY0" fmla="*/ 0 h 3439236"/>
              <a:gd name="connsiteX1" fmla="*/ 3439236 w 3439236"/>
              <a:gd name="connsiteY1" fmla="*/ 1719618 h 3439236"/>
              <a:gd name="connsiteX2" fmla="*/ 1719618 w 3439236"/>
              <a:gd name="connsiteY2" fmla="*/ 3439236 h 3439236"/>
              <a:gd name="connsiteX3" fmla="*/ 0 w 3439236"/>
              <a:gd name="connsiteY3" fmla="*/ 1719618 h 3439236"/>
              <a:gd name="connsiteX4" fmla="*/ 1719618 w 3439236"/>
              <a:gd name="connsiteY4" fmla="*/ 0 h 3439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9236" h="3439236">
                <a:moveTo>
                  <a:pt x="1719618" y="0"/>
                </a:moveTo>
                <a:cubicBezTo>
                  <a:pt x="2669337" y="0"/>
                  <a:pt x="3439236" y="769899"/>
                  <a:pt x="3439236" y="1719618"/>
                </a:cubicBezTo>
                <a:cubicBezTo>
                  <a:pt x="3439236" y="2669337"/>
                  <a:pt x="2669337" y="3439236"/>
                  <a:pt x="1719618" y="3439236"/>
                </a:cubicBezTo>
                <a:cubicBezTo>
                  <a:pt x="769899" y="3439236"/>
                  <a:pt x="0" y="2669337"/>
                  <a:pt x="0" y="1719618"/>
                </a:cubicBezTo>
                <a:cubicBezTo>
                  <a:pt x="0" y="769899"/>
                  <a:pt x="769899" y="0"/>
                  <a:pt x="1719618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76200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0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2BD9EF2-2217-47DA-A277-F80E384E32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05876" y="404812"/>
            <a:ext cx="3239069" cy="6084887"/>
          </a:xfrm>
          <a:custGeom>
            <a:avLst/>
            <a:gdLst>
              <a:gd name="connsiteX0" fmla="*/ 0 w 3239069"/>
              <a:gd name="connsiteY0" fmla="*/ 0 h 6084887"/>
              <a:gd name="connsiteX1" fmla="*/ 3239069 w 3239069"/>
              <a:gd name="connsiteY1" fmla="*/ 0 h 6084887"/>
              <a:gd name="connsiteX2" fmla="*/ 3239069 w 3239069"/>
              <a:gd name="connsiteY2" fmla="*/ 6084887 h 6084887"/>
              <a:gd name="connsiteX3" fmla="*/ 0 w 3239069"/>
              <a:gd name="connsiteY3" fmla="*/ 6084887 h 608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39069" h="6084887">
                <a:moveTo>
                  <a:pt x="0" y="0"/>
                </a:moveTo>
                <a:lnTo>
                  <a:pt x="3239069" y="0"/>
                </a:lnTo>
                <a:lnTo>
                  <a:pt x="3239069" y="6084887"/>
                </a:lnTo>
                <a:lnTo>
                  <a:pt x="0" y="608488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365E05-1E9B-45B5-A476-CDD2B5E9DC19}"/>
              </a:ext>
            </a:extLst>
          </p:cNvPr>
          <p:cNvSpPr/>
          <p:nvPr userDrawn="1"/>
        </p:nvSpPr>
        <p:spPr>
          <a:xfrm>
            <a:off x="8544944" y="404813"/>
            <a:ext cx="3239069" cy="60848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6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7E92857-FA9F-4F48-A045-E24E34AF532B}"/>
              </a:ext>
            </a:extLst>
          </p:cNvPr>
          <p:cNvSpPr/>
          <p:nvPr userDrawn="1"/>
        </p:nvSpPr>
        <p:spPr>
          <a:xfrm>
            <a:off x="0" y="2622189"/>
            <a:ext cx="12192000" cy="21045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E9A4FC8-4088-40DC-A73C-73A21C4C49B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07158" y="2076450"/>
            <a:ext cx="3222316" cy="3055677"/>
          </a:xfrm>
          <a:custGeom>
            <a:avLst/>
            <a:gdLst>
              <a:gd name="connsiteX0" fmla="*/ 0 w 3222316"/>
              <a:gd name="connsiteY0" fmla="*/ 0 h 3055677"/>
              <a:gd name="connsiteX1" fmla="*/ 3222316 w 3222316"/>
              <a:gd name="connsiteY1" fmla="*/ 0 h 3055677"/>
              <a:gd name="connsiteX2" fmla="*/ 3222316 w 3222316"/>
              <a:gd name="connsiteY2" fmla="*/ 3055677 h 3055677"/>
              <a:gd name="connsiteX3" fmla="*/ 0 w 3222316"/>
              <a:gd name="connsiteY3" fmla="*/ 3055677 h 3055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22316" h="3055677">
                <a:moveTo>
                  <a:pt x="0" y="0"/>
                </a:moveTo>
                <a:lnTo>
                  <a:pt x="3222316" y="0"/>
                </a:lnTo>
                <a:lnTo>
                  <a:pt x="3222316" y="3055677"/>
                </a:lnTo>
                <a:lnTo>
                  <a:pt x="0" y="305567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EB60975-5B99-4A8D-9231-28C997C6FD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62526" y="2076449"/>
            <a:ext cx="3222316" cy="3055677"/>
          </a:xfrm>
          <a:custGeom>
            <a:avLst/>
            <a:gdLst>
              <a:gd name="connsiteX0" fmla="*/ 0 w 3222316"/>
              <a:gd name="connsiteY0" fmla="*/ 0 h 3055677"/>
              <a:gd name="connsiteX1" fmla="*/ 3222316 w 3222316"/>
              <a:gd name="connsiteY1" fmla="*/ 0 h 3055677"/>
              <a:gd name="connsiteX2" fmla="*/ 3222316 w 3222316"/>
              <a:gd name="connsiteY2" fmla="*/ 3055677 h 3055677"/>
              <a:gd name="connsiteX3" fmla="*/ 0 w 3222316"/>
              <a:gd name="connsiteY3" fmla="*/ 3055677 h 3055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22316" h="3055677">
                <a:moveTo>
                  <a:pt x="0" y="0"/>
                </a:moveTo>
                <a:lnTo>
                  <a:pt x="3222316" y="0"/>
                </a:lnTo>
                <a:lnTo>
                  <a:pt x="3222316" y="3055677"/>
                </a:lnTo>
                <a:lnTo>
                  <a:pt x="0" y="305567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22F7BB-FCA7-4F7A-9D20-E492F89E2899}"/>
              </a:ext>
            </a:extLst>
          </p:cNvPr>
          <p:cNvSpPr/>
          <p:nvPr userDrawn="1"/>
        </p:nvSpPr>
        <p:spPr>
          <a:xfrm>
            <a:off x="4484842" y="2076449"/>
            <a:ext cx="3222316" cy="305567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1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5347311-391B-456F-AF7A-EFA7724D4311}"/>
              </a:ext>
            </a:extLst>
          </p:cNvPr>
          <p:cNvSpPr/>
          <p:nvPr userDrawn="1"/>
        </p:nvSpPr>
        <p:spPr>
          <a:xfrm>
            <a:off x="0" y="0"/>
            <a:ext cx="27432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54DBE0E-C2F5-4EEC-8C60-7B8BF18E0A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23950" y="714375"/>
            <a:ext cx="4019550" cy="5429250"/>
          </a:xfrm>
          <a:custGeom>
            <a:avLst/>
            <a:gdLst>
              <a:gd name="connsiteX0" fmla="*/ 0 w 4019550"/>
              <a:gd name="connsiteY0" fmla="*/ 0 h 5429250"/>
              <a:gd name="connsiteX1" fmla="*/ 4019550 w 4019550"/>
              <a:gd name="connsiteY1" fmla="*/ 0 h 5429250"/>
              <a:gd name="connsiteX2" fmla="*/ 4019550 w 4019550"/>
              <a:gd name="connsiteY2" fmla="*/ 5429250 h 5429250"/>
              <a:gd name="connsiteX3" fmla="*/ 0 w 4019550"/>
              <a:gd name="connsiteY3" fmla="*/ 5429250 h 5429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9550" h="5429250">
                <a:moveTo>
                  <a:pt x="0" y="0"/>
                </a:moveTo>
                <a:lnTo>
                  <a:pt x="4019550" y="0"/>
                </a:lnTo>
                <a:lnTo>
                  <a:pt x="4019550" y="5429250"/>
                </a:lnTo>
                <a:lnTo>
                  <a:pt x="0" y="542925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9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DBDC58-5FB3-4CE4-B3F5-F030306D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5B260-A214-4677-B767-46C028569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730BD-78B9-4C00-B1FD-6C22311A8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08C59-4547-454B-8F37-F9837B141703}" type="datetimeFigureOut">
              <a:rPr lang="id-ID" smtClean="0"/>
              <a:t>16/06/2021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65B67-7F3F-4E09-9B70-3F9E710EC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E2B89-0F37-43D3-9349-68155F5A5A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3DC09-7975-407D-8388-2D7F5895CB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978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  <p:sldLayoutId id="2147483657" r:id="rId5"/>
    <p:sldLayoutId id="2147483652" r:id="rId6"/>
    <p:sldLayoutId id="2147483658" r:id="rId7"/>
    <p:sldLayoutId id="2147483654" r:id="rId8"/>
    <p:sldLayoutId id="2147483659" r:id="rId9"/>
    <p:sldLayoutId id="2147483661" r:id="rId10"/>
    <p:sldLayoutId id="2147483660" r:id="rId11"/>
    <p:sldLayoutId id="2147483653" r:id="rId12"/>
    <p:sldLayoutId id="214748365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 userDrawn="1">
          <p15:clr>
            <a:srgbClr val="F26B43"/>
          </p15:clr>
        </p15:guide>
        <p15:guide id="2" pos="7423" userDrawn="1">
          <p15:clr>
            <a:srgbClr val="F26B43"/>
          </p15:clr>
        </p15:guide>
        <p15:guide id="3" orient="horz" pos="255" userDrawn="1">
          <p15:clr>
            <a:srgbClr val="F26B43"/>
          </p15:clr>
        </p15:guide>
        <p15:guide id="4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C7F04F3-59D0-469A-B067-3BE14DA37E41}"/>
              </a:ext>
            </a:extLst>
          </p:cNvPr>
          <p:cNvSpPr/>
          <p:nvPr/>
        </p:nvSpPr>
        <p:spPr>
          <a:xfrm>
            <a:off x="0" y="-19838"/>
            <a:ext cx="12192000" cy="221720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7E74DA-2DA9-48E7-B169-1B166CD40C7E}"/>
              </a:ext>
            </a:extLst>
          </p:cNvPr>
          <p:cNvSpPr/>
          <p:nvPr/>
        </p:nvSpPr>
        <p:spPr>
          <a:xfrm>
            <a:off x="2927797" y="4272498"/>
            <a:ext cx="6336406" cy="221720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8F1B348-DDA7-49D0-A58D-40FD2DD2D0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A1D2180-85CC-4EFD-AAFF-FFC0928CC520}"/>
              </a:ext>
            </a:extLst>
          </p:cNvPr>
          <p:cNvGrpSpPr/>
          <p:nvPr/>
        </p:nvGrpSpPr>
        <p:grpSpPr>
          <a:xfrm>
            <a:off x="407988" y="404813"/>
            <a:ext cx="11376023" cy="3909610"/>
            <a:chOff x="407988" y="404813"/>
            <a:chExt cx="11376023" cy="390961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4C1BAE3-61B3-4255-9A83-26293DDB6361}"/>
                </a:ext>
              </a:extLst>
            </p:cNvPr>
            <p:cNvSpPr/>
            <p:nvPr/>
          </p:nvSpPr>
          <p:spPr>
            <a:xfrm>
              <a:off x="407988" y="404813"/>
              <a:ext cx="5688012" cy="3909610"/>
            </a:xfrm>
            <a:prstGeom prst="rect">
              <a:avLst/>
            </a:prstGeom>
            <a:solidFill>
              <a:srgbClr val="002060">
                <a:alpha val="6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0B70535-85B2-4522-80F2-CF5B357635DF}"/>
                </a:ext>
              </a:extLst>
            </p:cNvPr>
            <p:cNvSpPr/>
            <p:nvPr/>
          </p:nvSpPr>
          <p:spPr>
            <a:xfrm>
              <a:off x="6095999" y="406870"/>
              <a:ext cx="5688012" cy="3907553"/>
            </a:xfrm>
            <a:prstGeom prst="rect">
              <a:avLst/>
            </a:prstGeom>
            <a:solidFill>
              <a:srgbClr val="FF0000">
                <a:alpha val="6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E3A5FE4-F4B3-4D86-8E31-716529F86671}"/>
              </a:ext>
            </a:extLst>
          </p:cNvPr>
          <p:cNvSpPr txBox="1"/>
          <p:nvPr/>
        </p:nvSpPr>
        <p:spPr>
          <a:xfrm>
            <a:off x="4089681" y="4731518"/>
            <a:ext cx="40126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POLITI</a:t>
            </a:r>
            <a:r>
              <a:rPr lang="en-US" sz="6000" b="1" dirty="0">
                <a:solidFill>
                  <a:srgbClr val="002060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CIA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8C8ADD97-CEBF-4482-BC11-98B829FE94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299" y="1481216"/>
            <a:ext cx="1751393" cy="175139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7F2C706-4763-4CC8-A682-42D9D3CF4E01}"/>
              </a:ext>
            </a:extLst>
          </p:cNvPr>
          <p:cNvSpPr txBox="1"/>
          <p:nvPr/>
        </p:nvSpPr>
        <p:spPr>
          <a:xfrm>
            <a:off x="4368598" y="5707516"/>
            <a:ext cx="34547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Political And Election Presentation</a:t>
            </a:r>
          </a:p>
        </p:txBody>
      </p:sp>
    </p:spTree>
    <p:extLst>
      <p:ext uri="{BB962C8B-B14F-4D97-AF65-F5344CB8AC3E}">
        <p14:creationId xmlns:p14="http://schemas.microsoft.com/office/powerpoint/2010/main" val="154410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B598A5-19CF-46A3-8399-406B949778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AC7750-630B-445A-BC6B-7B93BF80D79F}"/>
              </a:ext>
            </a:extLst>
          </p:cNvPr>
          <p:cNvSpPr/>
          <p:nvPr/>
        </p:nvSpPr>
        <p:spPr>
          <a:xfrm>
            <a:off x="3670963" y="4258101"/>
            <a:ext cx="1421073" cy="124497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79400" sx="102000" sy="102000" algn="ctr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D10180-2EF5-45D1-8FFE-B374FE3861DD}"/>
              </a:ext>
            </a:extLst>
          </p:cNvPr>
          <p:cNvSpPr txBox="1"/>
          <p:nvPr/>
        </p:nvSpPr>
        <p:spPr>
          <a:xfrm>
            <a:off x="4003911" y="4402717"/>
            <a:ext cx="755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2060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902170-DCFD-482D-995D-91056F95F46A}"/>
              </a:ext>
            </a:extLst>
          </p:cNvPr>
          <p:cNvSpPr txBox="1"/>
          <p:nvPr/>
        </p:nvSpPr>
        <p:spPr>
          <a:xfrm>
            <a:off x="6095999" y="899240"/>
            <a:ext cx="45289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STRENGTH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7050C9-5982-4404-AA69-9521C73FFDCA}"/>
              </a:ext>
            </a:extLst>
          </p:cNvPr>
          <p:cNvSpPr txBox="1"/>
          <p:nvPr/>
        </p:nvSpPr>
        <p:spPr>
          <a:xfrm>
            <a:off x="6124242" y="584141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SWOT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815918-7FAE-4F14-87C1-5D2512493D74}"/>
              </a:ext>
            </a:extLst>
          </p:cNvPr>
          <p:cNvSpPr txBox="1"/>
          <p:nvPr/>
        </p:nvSpPr>
        <p:spPr>
          <a:xfrm>
            <a:off x="6108339" y="1564655"/>
            <a:ext cx="5675673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 I am so happy, my dear friend, so absorbed in the exquisite sense 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27D530-B6D0-4131-8B92-5A99D214D341}"/>
              </a:ext>
            </a:extLst>
          </p:cNvPr>
          <p:cNvSpPr txBox="1"/>
          <p:nvPr/>
        </p:nvSpPr>
        <p:spPr>
          <a:xfrm>
            <a:off x="6124242" y="2917191"/>
            <a:ext cx="1404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Description One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A58897-E8DA-42BA-9E51-5263C0A8A4A9}"/>
              </a:ext>
            </a:extLst>
          </p:cNvPr>
          <p:cNvSpPr txBox="1"/>
          <p:nvPr/>
        </p:nvSpPr>
        <p:spPr>
          <a:xfrm>
            <a:off x="6108339" y="3228333"/>
            <a:ext cx="5675673" cy="60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591FD1-4DD2-417A-A54B-FEC95E992D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09424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2CF597E-FD12-47EF-B2E1-B7BAF1EA66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25217A-2FF6-4184-A79A-9A1A004AC1DC}"/>
              </a:ext>
            </a:extLst>
          </p:cNvPr>
          <p:cNvSpPr/>
          <p:nvPr/>
        </p:nvSpPr>
        <p:spPr>
          <a:xfrm>
            <a:off x="7099964" y="4258101"/>
            <a:ext cx="1421073" cy="124497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79400" sx="102000" sy="102000" algn="ctr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FBAC56-9A1A-4899-8429-5D2C893D46D7}"/>
              </a:ext>
            </a:extLst>
          </p:cNvPr>
          <p:cNvSpPr txBox="1"/>
          <p:nvPr/>
        </p:nvSpPr>
        <p:spPr>
          <a:xfrm>
            <a:off x="7432912" y="4372755"/>
            <a:ext cx="755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DF2C9B-AC2A-4779-AD3C-DB94B2565BEA}"/>
              </a:ext>
            </a:extLst>
          </p:cNvPr>
          <p:cNvSpPr txBox="1"/>
          <p:nvPr/>
        </p:nvSpPr>
        <p:spPr>
          <a:xfrm>
            <a:off x="401157" y="1099907"/>
            <a:ext cx="24242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WEAKNESS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26F6CD-63E5-4F5F-A65B-0991EE9CA0EE}"/>
              </a:ext>
            </a:extLst>
          </p:cNvPr>
          <p:cNvSpPr txBox="1"/>
          <p:nvPr/>
        </p:nvSpPr>
        <p:spPr>
          <a:xfrm>
            <a:off x="415752" y="784808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SWOT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D14D4A-BA47-4C0C-A6B4-8922A152539D}"/>
              </a:ext>
            </a:extLst>
          </p:cNvPr>
          <p:cNvSpPr txBox="1"/>
          <p:nvPr/>
        </p:nvSpPr>
        <p:spPr>
          <a:xfrm>
            <a:off x="407987" y="1732949"/>
            <a:ext cx="1404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Description 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D09AA3-AA3E-4919-91CF-13246E3F3D5B}"/>
              </a:ext>
            </a:extLst>
          </p:cNvPr>
          <p:cNvSpPr txBox="1"/>
          <p:nvPr/>
        </p:nvSpPr>
        <p:spPr>
          <a:xfrm>
            <a:off x="392084" y="2121365"/>
            <a:ext cx="5675673" cy="60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D819AF-2F0F-4CAD-8A2F-CC2CAE3FC45C}"/>
              </a:ext>
            </a:extLst>
          </p:cNvPr>
          <p:cNvSpPr txBox="1"/>
          <p:nvPr/>
        </p:nvSpPr>
        <p:spPr>
          <a:xfrm>
            <a:off x="423890" y="2883573"/>
            <a:ext cx="1436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Description Two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4E521B-26E1-45B2-AD93-A59FCA2C7B93}"/>
              </a:ext>
            </a:extLst>
          </p:cNvPr>
          <p:cNvSpPr txBox="1"/>
          <p:nvPr/>
        </p:nvSpPr>
        <p:spPr>
          <a:xfrm>
            <a:off x="407987" y="3271989"/>
            <a:ext cx="5675673" cy="60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5F0CF65-26E0-4224-900C-A436EBBB343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7053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73A16D4-2BA5-46A0-B3A1-6A105A279BB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AC7750-630B-445A-BC6B-7B93BF80D79F}"/>
              </a:ext>
            </a:extLst>
          </p:cNvPr>
          <p:cNvSpPr/>
          <p:nvPr/>
        </p:nvSpPr>
        <p:spPr>
          <a:xfrm>
            <a:off x="3670963" y="4258101"/>
            <a:ext cx="1421073" cy="124497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79400" sx="102000" sy="102000" algn="ctr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ABCE55-1B28-4E87-846F-30F484FD9DAD}"/>
              </a:ext>
            </a:extLst>
          </p:cNvPr>
          <p:cNvSpPr txBox="1"/>
          <p:nvPr/>
        </p:nvSpPr>
        <p:spPr>
          <a:xfrm>
            <a:off x="4003911" y="4372755"/>
            <a:ext cx="755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2060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CDCC2A-8165-4CFD-A907-114427CF3E08}"/>
              </a:ext>
            </a:extLst>
          </p:cNvPr>
          <p:cNvSpPr txBox="1"/>
          <p:nvPr/>
        </p:nvSpPr>
        <p:spPr>
          <a:xfrm>
            <a:off x="6135773" y="1143939"/>
            <a:ext cx="45289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OPPORTUNITY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599FD8-83DD-47DB-83E4-1AB35C0885A7}"/>
              </a:ext>
            </a:extLst>
          </p:cNvPr>
          <p:cNvSpPr txBox="1"/>
          <p:nvPr/>
        </p:nvSpPr>
        <p:spPr>
          <a:xfrm>
            <a:off x="6164016" y="828840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SWOT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8EBA0D-FA16-44B8-B68F-B85ED8F50541}"/>
              </a:ext>
            </a:extLst>
          </p:cNvPr>
          <p:cNvSpPr txBox="1"/>
          <p:nvPr/>
        </p:nvSpPr>
        <p:spPr>
          <a:xfrm>
            <a:off x="6148113" y="1809354"/>
            <a:ext cx="5675673" cy="1717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 I am so happy, my dear friend, so absorbed in the exquisite sense of mere tranquil existence, that I neglect my talents. I should be incapable of drawing a single stroke at the present moment; and yet I feel that I never was a greater artist than now. 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565FE92-2C25-4BA7-8CA1-E26F8814BE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599831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0122811-731E-4F29-8999-FB5C0A8D5ED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25217A-2FF6-4184-A79A-9A1A004AC1DC}"/>
              </a:ext>
            </a:extLst>
          </p:cNvPr>
          <p:cNvSpPr/>
          <p:nvPr/>
        </p:nvSpPr>
        <p:spPr>
          <a:xfrm>
            <a:off x="7099964" y="4258101"/>
            <a:ext cx="1421073" cy="124497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79400" sx="102000" sy="102000" algn="ctr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6680B5-859E-4543-B5A1-489AD8D2E5E1}"/>
              </a:ext>
            </a:extLst>
          </p:cNvPr>
          <p:cNvSpPr txBox="1"/>
          <p:nvPr/>
        </p:nvSpPr>
        <p:spPr>
          <a:xfrm>
            <a:off x="7432912" y="4372755"/>
            <a:ext cx="755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AC774A-66BC-419D-88BB-FBC7AEC8BF06}"/>
              </a:ext>
            </a:extLst>
          </p:cNvPr>
          <p:cNvSpPr txBox="1"/>
          <p:nvPr/>
        </p:nvSpPr>
        <p:spPr>
          <a:xfrm>
            <a:off x="368214" y="1143939"/>
            <a:ext cx="45289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OPPORTUNITY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8E3770-2A06-476C-A259-83F264566039}"/>
              </a:ext>
            </a:extLst>
          </p:cNvPr>
          <p:cNvSpPr txBox="1"/>
          <p:nvPr/>
        </p:nvSpPr>
        <p:spPr>
          <a:xfrm>
            <a:off x="396457" y="828840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SWOT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58BE968-A375-4E84-A200-ACE9BBE8ACF2}"/>
              </a:ext>
            </a:extLst>
          </p:cNvPr>
          <p:cNvGrpSpPr/>
          <p:nvPr/>
        </p:nvGrpSpPr>
        <p:grpSpPr>
          <a:xfrm>
            <a:off x="476568" y="1736037"/>
            <a:ext cx="5619432" cy="609847"/>
            <a:chOff x="476568" y="1736037"/>
            <a:chExt cx="5619432" cy="609847"/>
          </a:xfrm>
        </p:grpSpPr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4D430C4B-01BA-49BD-A233-AFAF140F64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6568" y="1879155"/>
              <a:ext cx="323611" cy="32361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DDA75B3-CE3A-4133-934F-5A1E5F9D74B4}"/>
                </a:ext>
              </a:extLst>
            </p:cNvPr>
            <p:cNvSpPr txBox="1"/>
            <p:nvPr/>
          </p:nvSpPr>
          <p:spPr>
            <a:xfrm>
              <a:off x="1036376" y="1736037"/>
              <a:ext cx="5059624" cy="609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A wonderful serenity has taken possession of my entire soul, like these sweet mornings of spring which I enjoy with my whole heart. I am alone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9D6BD7F-092A-483D-8845-F35811FE34E4}"/>
              </a:ext>
            </a:extLst>
          </p:cNvPr>
          <p:cNvGrpSpPr/>
          <p:nvPr/>
        </p:nvGrpSpPr>
        <p:grpSpPr>
          <a:xfrm>
            <a:off x="482334" y="2450678"/>
            <a:ext cx="5619432" cy="609847"/>
            <a:chOff x="476568" y="1736037"/>
            <a:chExt cx="5619432" cy="609847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E4EBED68-EDD7-462F-8EDA-544C4FF347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6568" y="1879155"/>
              <a:ext cx="323611" cy="323611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EC4ED37-33ED-4EC9-BD05-2D4ED2821D09}"/>
                </a:ext>
              </a:extLst>
            </p:cNvPr>
            <p:cNvSpPr txBox="1"/>
            <p:nvPr/>
          </p:nvSpPr>
          <p:spPr>
            <a:xfrm>
              <a:off x="1036376" y="1736037"/>
              <a:ext cx="5059624" cy="609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A wonderful serenity has taken possession of my entire soul, like these sweet mornings of spring which I enjoy with my whole heart. I am alone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42FFCF9-0A94-4C81-97DE-68DEFFB1CFDB}"/>
              </a:ext>
            </a:extLst>
          </p:cNvPr>
          <p:cNvGrpSpPr/>
          <p:nvPr/>
        </p:nvGrpSpPr>
        <p:grpSpPr>
          <a:xfrm>
            <a:off x="488100" y="3165319"/>
            <a:ext cx="5619432" cy="609847"/>
            <a:chOff x="476568" y="1736037"/>
            <a:chExt cx="5619432" cy="609847"/>
          </a:xfrm>
        </p:grpSpPr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A59A5F3C-0E92-422A-9353-AF8EFEF7AB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6568" y="1879155"/>
              <a:ext cx="323611" cy="323611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B86428B-FE71-4B5E-9146-6DB57DEA8C18}"/>
                </a:ext>
              </a:extLst>
            </p:cNvPr>
            <p:cNvSpPr txBox="1"/>
            <p:nvPr/>
          </p:nvSpPr>
          <p:spPr>
            <a:xfrm>
              <a:off x="1036376" y="1736037"/>
              <a:ext cx="5059624" cy="609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A wonderful serenity has taken possession of my entire soul, like these sweet mornings of spring which I enjoy with my whole heart. I am alone</a:t>
              </a:r>
            </a:p>
          </p:txBody>
        </p:sp>
      </p:grp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E0DF0F59-67C0-4EDE-93EE-B37B02997E8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816061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243A0B86-D8E4-4890-AE51-50E407BB5400}"/>
              </a:ext>
            </a:extLst>
          </p:cNvPr>
          <p:cNvGrpSpPr/>
          <p:nvPr/>
        </p:nvGrpSpPr>
        <p:grpSpPr>
          <a:xfrm>
            <a:off x="6096000" y="1249336"/>
            <a:ext cx="5167087" cy="4359328"/>
            <a:chOff x="5936341" y="1316712"/>
            <a:chExt cx="5167087" cy="435932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2E76004-9C18-4C60-BC2E-DA0E828D093F}"/>
                </a:ext>
              </a:extLst>
            </p:cNvPr>
            <p:cNvGrpSpPr/>
            <p:nvPr/>
          </p:nvGrpSpPr>
          <p:grpSpPr>
            <a:xfrm>
              <a:off x="5936341" y="1316712"/>
              <a:ext cx="5167087" cy="1632034"/>
              <a:chOff x="6095999" y="886266"/>
              <a:chExt cx="5167087" cy="1632034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40932FB-33F8-4823-AAE8-C7A8D4E6F231}"/>
                  </a:ext>
                </a:extLst>
              </p:cNvPr>
              <p:cNvSpPr txBox="1"/>
              <p:nvPr/>
            </p:nvSpPr>
            <p:spPr>
              <a:xfrm>
                <a:off x="6095999" y="1274249"/>
                <a:ext cx="278674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Work Sans" pitchFamily="2" charset="0"/>
                    <a:cs typeface="Heebo Bold" pitchFamily="2" charset="-79"/>
                  </a:rPr>
                  <a:t>CONTACT US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6096D67-9462-464B-92AE-408099365B80}"/>
                  </a:ext>
                </a:extLst>
              </p:cNvPr>
              <p:cNvSpPr txBox="1"/>
              <p:nvPr/>
            </p:nvSpPr>
            <p:spPr>
              <a:xfrm>
                <a:off x="6115050" y="886266"/>
                <a:ext cx="11560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  <a:latin typeface="Work Sans" pitchFamily="2" charset="0"/>
                    <a:ea typeface="Open Sans SemiBold" panose="020B0706030804020204" pitchFamily="34" charset="0"/>
                    <a:cs typeface="Open Sans SemiBold" panose="020B0706030804020204" pitchFamily="34" charset="0"/>
                  </a:rPr>
                  <a:t>Get In Touch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AA03DCF-C213-4A68-AA8D-AEF075B7C548}"/>
                  </a:ext>
                </a:extLst>
              </p:cNvPr>
              <p:cNvSpPr txBox="1"/>
              <p:nvPr/>
            </p:nvSpPr>
            <p:spPr>
              <a:xfrm>
                <a:off x="6115050" y="1908453"/>
                <a:ext cx="5148036" cy="609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1200" dirty="0">
                    <a:solidFill>
                      <a:schemeClr val="bg1"/>
                    </a:solidFill>
                    <a:latin typeface="Lato" panose="020F0502020204030203" pitchFamily="34" charset="0"/>
                    <a:ea typeface="Karla" pitchFamily="2" charset="0"/>
                  </a:rPr>
                  <a:t>A wonderful serenity has taken possession of my entire soul, like these sweet mornings of spring which I enjoy with my whole heart. I am alone, 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92EABA3-2A9D-4594-9959-DE4CBCF7A5E9}"/>
                </a:ext>
              </a:extLst>
            </p:cNvPr>
            <p:cNvGrpSpPr/>
            <p:nvPr/>
          </p:nvGrpSpPr>
          <p:grpSpPr>
            <a:xfrm>
              <a:off x="6096000" y="3311531"/>
              <a:ext cx="3131789" cy="605451"/>
              <a:chOff x="6025859" y="3461657"/>
              <a:chExt cx="3131789" cy="605451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0613209-2225-4156-B350-2B98787A6B48}"/>
                  </a:ext>
                </a:extLst>
              </p:cNvPr>
              <p:cNvSpPr txBox="1"/>
              <p:nvPr/>
            </p:nvSpPr>
            <p:spPr>
              <a:xfrm>
                <a:off x="6451273" y="3461657"/>
                <a:ext cx="89437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solidFill>
                      <a:schemeClr val="bg1"/>
                    </a:solidFill>
                    <a:latin typeface="Work Sans" pitchFamily="2" charset="0"/>
                    <a:cs typeface="Heebo Bold" pitchFamily="2" charset="-79"/>
                  </a:rPr>
                  <a:t>Location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7F92C7E-FED9-4DD6-863F-E8BE9BCAC2FE}"/>
                  </a:ext>
                </a:extLst>
              </p:cNvPr>
              <p:cNvSpPr txBox="1"/>
              <p:nvPr/>
            </p:nvSpPr>
            <p:spPr>
              <a:xfrm>
                <a:off x="6451274" y="3734260"/>
                <a:ext cx="2706374" cy="3328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 dirty="0">
                    <a:solidFill>
                      <a:schemeClr val="bg1"/>
                    </a:solidFill>
                    <a:latin typeface="Lato" panose="020F0502020204030203" pitchFamily="34" charset="0"/>
                    <a:ea typeface="Roboto" panose="02000000000000000000" pitchFamily="2" charset="0"/>
                    <a:cs typeface="Open Sans" panose="020B0606030504020204" pitchFamily="34" charset="0"/>
                  </a:rPr>
                  <a:t>903 Ring , San </a:t>
                </a:r>
                <a:r>
                  <a:rPr lang="en-US" sz="1200" dirty="0" err="1">
                    <a:solidFill>
                      <a:schemeClr val="bg1"/>
                    </a:solidFill>
                    <a:latin typeface="Lato" panose="020F0502020204030203" pitchFamily="34" charset="0"/>
                    <a:ea typeface="Roboto" panose="02000000000000000000" pitchFamily="2" charset="0"/>
                    <a:cs typeface="Open Sans" panose="020B0606030504020204" pitchFamily="34" charset="0"/>
                  </a:rPr>
                  <a:t>Fransisco</a:t>
                </a:r>
                <a:r>
                  <a:rPr lang="en-US" sz="1200" dirty="0">
                    <a:solidFill>
                      <a:schemeClr val="bg1"/>
                    </a:solidFill>
                    <a:latin typeface="Lato" panose="020F0502020204030203" pitchFamily="34" charset="0"/>
                    <a:ea typeface="Roboto" panose="02000000000000000000" pitchFamily="2" charset="0"/>
                    <a:cs typeface="Open Sans" panose="020B0606030504020204" pitchFamily="34" charset="0"/>
                  </a:rPr>
                  <a:t>, CA 1264</a:t>
                </a:r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58CF779D-ECD0-47DC-822E-724BEC52E34E}"/>
                  </a:ext>
                </a:extLst>
              </p:cNvPr>
              <p:cNvSpPr/>
              <p:nvPr/>
            </p:nvSpPr>
            <p:spPr>
              <a:xfrm>
                <a:off x="6025859" y="3633489"/>
                <a:ext cx="245732" cy="3389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94" y="0"/>
                      <a:pt x="0" y="3559"/>
                      <a:pt x="0" y="7855"/>
                    </a:cubicBezTo>
                    <a:cubicBezTo>
                      <a:pt x="0" y="14236"/>
                      <a:pt x="10800" y="21600"/>
                      <a:pt x="10800" y="21600"/>
                    </a:cubicBezTo>
                    <a:cubicBezTo>
                      <a:pt x="10800" y="21600"/>
                      <a:pt x="21600" y="14236"/>
                      <a:pt x="21600" y="7855"/>
                    </a:cubicBezTo>
                    <a:cubicBezTo>
                      <a:pt x="21600" y="3559"/>
                      <a:pt x="16706" y="0"/>
                      <a:pt x="10800" y="0"/>
                    </a:cubicBezTo>
                    <a:moveTo>
                      <a:pt x="10800" y="20127"/>
                    </a:moveTo>
                    <a:cubicBezTo>
                      <a:pt x="10800" y="20127"/>
                      <a:pt x="1350" y="13745"/>
                      <a:pt x="1350" y="7855"/>
                    </a:cubicBezTo>
                    <a:cubicBezTo>
                      <a:pt x="1350" y="4050"/>
                      <a:pt x="5569" y="982"/>
                      <a:pt x="10800" y="982"/>
                    </a:cubicBezTo>
                    <a:cubicBezTo>
                      <a:pt x="16031" y="982"/>
                      <a:pt x="20250" y="4050"/>
                      <a:pt x="20250" y="7855"/>
                    </a:cubicBezTo>
                    <a:cubicBezTo>
                      <a:pt x="20250" y="13745"/>
                      <a:pt x="10800" y="20127"/>
                      <a:pt x="10800" y="20127"/>
                    </a:cubicBezTo>
                    <a:moveTo>
                      <a:pt x="10800" y="3927"/>
                    </a:moveTo>
                    <a:cubicBezTo>
                      <a:pt x="7762" y="3927"/>
                      <a:pt x="5400" y="5645"/>
                      <a:pt x="5400" y="7855"/>
                    </a:cubicBezTo>
                    <a:cubicBezTo>
                      <a:pt x="5400" y="10064"/>
                      <a:pt x="7762" y="11782"/>
                      <a:pt x="10800" y="11782"/>
                    </a:cubicBezTo>
                    <a:cubicBezTo>
                      <a:pt x="13837" y="11782"/>
                      <a:pt x="16200" y="10064"/>
                      <a:pt x="16200" y="7855"/>
                    </a:cubicBezTo>
                    <a:cubicBezTo>
                      <a:pt x="16200" y="5645"/>
                      <a:pt x="13837" y="3927"/>
                      <a:pt x="10800" y="3927"/>
                    </a:cubicBezTo>
                    <a:moveTo>
                      <a:pt x="10800" y="10800"/>
                    </a:moveTo>
                    <a:cubicBezTo>
                      <a:pt x="8606" y="10800"/>
                      <a:pt x="6750" y="9450"/>
                      <a:pt x="6750" y="7855"/>
                    </a:cubicBezTo>
                    <a:cubicBezTo>
                      <a:pt x="6750" y="6259"/>
                      <a:pt x="8606" y="4909"/>
                      <a:pt x="10800" y="4909"/>
                    </a:cubicBezTo>
                    <a:cubicBezTo>
                      <a:pt x="12994" y="4909"/>
                      <a:pt x="14850" y="6259"/>
                      <a:pt x="14850" y="7855"/>
                    </a:cubicBezTo>
                    <a:cubicBezTo>
                      <a:pt x="14850" y="9450"/>
                      <a:pt x="12994" y="10800"/>
                      <a:pt x="10800" y="10800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45719" rIns="45719"/>
              <a:lstStyle/>
              <a:p>
                <a:endParaRPr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568E343-CB14-45D0-AE38-50AE99E63811}"/>
                </a:ext>
              </a:extLst>
            </p:cNvPr>
            <p:cNvGrpSpPr/>
            <p:nvPr/>
          </p:nvGrpSpPr>
          <p:grpSpPr>
            <a:xfrm>
              <a:off x="6038293" y="4208272"/>
              <a:ext cx="2226584" cy="588239"/>
              <a:chOff x="5955392" y="4403638"/>
              <a:chExt cx="2226584" cy="588239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2D59D86-8FCC-4E8D-9A5D-1570A15B6E2F}"/>
                  </a:ext>
                </a:extLst>
              </p:cNvPr>
              <p:cNvSpPr txBox="1"/>
              <p:nvPr/>
            </p:nvSpPr>
            <p:spPr>
              <a:xfrm>
                <a:off x="6451273" y="4403638"/>
                <a:ext cx="89437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solidFill>
                      <a:schemeClr val="bg1"/>
                    </a:solidFill>
                    <a:latin typeface="Work Sans" pitchFamily="2" charset="0"/>
                    <a:cs typeface="Heebo Bold" pitchFamily="2" charset="-79"/>
                  </a:rPr>
                  <a:t>Phone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98AA83C-ECC9-4063-B6BE-774FA83FF107}"/>
                  </a:ext>
                </a:extLst>
              </p:cNvPr>
              <p:cNvSpPr txBox="1"/>
              <p:nvPr/>
            </p:nvSpPr>
            <p:spPr>
              <a:xfrm>
                <a:off x="6451274" y="4714878"/>
                <a:ext cx="1730702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  <a:latin typeface="Lato" panose="020F0502020204030203" pitchFamily="34" charset="0"/>
                    <a:ea typeface="Roboto" panose="02000000000000000000" pitchFamily="2" charset="0"/>
                    <a:cs typeface="Open Sans" panose="020B0606030504020204" pitchFamily="34" charset="0"/>
                  </a:rPr>
                  <a:t>+62 812 3456 7890</a:t>
                </a:r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81D5E9A3-0958-4987-9EBA-82C7DB233C83}"/>
                  </a:ext>
                </a:extLst>
              </p:cNvPr>
              <p:cNvSpPr/>
              <p:nvPr/>
            </p:nvSpPr>
            <p:spPr>
              <a:xfrm>
                <a:off x="5955392" y="4571670"/>
                <a:ext cx="316199" cy="314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782" y="982"/>
                    </a:moveTo>
                    <a:cubicBezTo>
                      <a:pt x="16691" y="982"/>
                      <a:pt x="20618" y="4909"/>
                      <a:pt x="20618" y="9818"/>
                    </a:cubicBezTo>
                    <a:cubicBezTo>
                      <a:pt x="20618" y="10064"/>
                      <a:pt x="20864" y="10309"/>
                      <a:pt x="21109" y="10309"/>
                    </a:cubicBezTo>
                    <a:cubicBezTo>
                      <a:pt x="21355" y="10309"/>
                      <a:pt x="21600" y="10064"/>
                      <a:pt x="21600" y="9818"/>
                    </a:cubicBezTo>
                    <a:cubicBezTo>
                      <a:pt x="21600" y="4418"/>
                      <a:pt x="17182" y="0"/>
                      <a:pt x="11782" y="0"/>
                    </a:cubicBezTo>
                    <a:cubicBezTo>
                      <a:pt x="11536" y="0"/>
                      <a:pt x="11291" y="245"/>
                      <a:pt x="11291" y="491"/>
                    </a:cubicBezTo>
                    <a:cubicBezTo>
                      <a:pt x="11291" y="736"/>
                      <a:pt x="11536" y="982"/>
                      <a:pt x="11782" y="982"/>
                    </a:cubicBezTo>
                    <a:moveTo>
                      <a:pt x="11782" y="5891"/>
                    </a:moveTo>
                    <a:cubicBezTo>
                      <a:pt x="13991" y="5891"/>
                      <a:pt x="15709" y="7609"/>
                      <a:pt x="15709" y="9818"/>
                    </a:cubicBezTo>
                    <a:cubicBezTo>
                      <a:pt x="15709" y="10064"/>
                      <a:pt x="15955" y="10309"/>
                      <a:pt x="16200" y="10309"/>
                    </a:cubicBezTo>
                    <a:cubicBezTo>
                      <a:pt x="16445" y="10309"/>
                      <a:pt x="16691" y="10064"/>
                      <a:pt x="16691" y="9818"/>
                    </a:cubicBezTo>
                    <a:cubicBezTo>
                      <a:pt x="16691" y="7118"/>
                      <a:pt x="14482" y="4909"/>
                      <a:pt x="11782" y="4909"/>
                    </a:cubicBezTo>
                    <a:cubicBezTo>
                      <a:pt x="11536" y="4909"/>
                      <a:pt x="11291" y="5155"/>
                      <a:pt x="11291" y="5400"/>
                    </a:cubicBezTo>
                    <a:cubicBezTo>
                      <a:pt x="11291" y="5645"/>
                      <a:pt x="11536" y="5891"/>
                      <a:pt x="11782" y="5891"/>
                    </a:cubicBezTo>
                    <a:moveTo>
                      <a:pt x="11782" y="10800"/>
                    </a:moveTo>
                    <a:cubicBezTo>
                      <a:pt x="12273" y="10800"/>
                      <a:pt x="12764" y="10309"/>
                      <a:pt x="12764" y="9818"/>
                    </a:cubicBezTo>
                    <a:cubicBezTo>
                      <a:pt x="12764" y="9327"/>
                      <a:pt x="12273" y="8836"/>
                      <a:pt x="11782" y="8836"/>
                    </a:cubicBezTo>
                    <a:cubicBezTo>
                      <a:pt x="11291" y="8836"/>
                      <a:pt x="10800" y="9327"/>
                      <a:pt x="10800" y="9818"/>
                    </a:cubicBezTo>
                    <a:cubicBezTo>
                      <a:pt x="10800" y="10309"/>
                      <a:pt x="11291" y="10800"/>
                      <a:pt x="11782" y="10800"/>
                    </a:cubicBezTo>
                    <a:moveTo>
                      <a:pt x="21600" y="17182"/>
                    </a:moveTo>
                    <a:cubicBezTo>
                      <a:pt x="21600" y="16814"/>
                      <a:pt x="21477" y="16445"/>
                      <a:pt x="21109" y="16077"/>
                    </a:cubicBezTo>
                    <a:cubicBezTo>
                      <a:pt x="21109" y="16077"/>
                      <a:pt x="20986" y="15955"/>
                      <a:pt x="20864" y="15955"/>
                    </a:cubicBezTo>
                    <a:cubicBezTo>
                      <a:pt x="16691" y="12641"/>
                      <a:pt x="16691" y="12641"/>
                      <a:pt x="16691" y="12641"/>
                    </a:cubicBezTo>
                    <a:cubicBezTo>
                      <a:pt x="16445" y="12395"/>
                      <a:pt x="16077" y="12273"/>
                      <a:pt x="15709" y="12273"/>
                    </a:cubicBezTo>
                    <a:cubicBezTo>
                      <a:pt x="15341" y="12273"/>
                      <a:pt x="15095" y="12395"/>
                      <a:pt x="14850" y="12518"/>
                    </a:cubicBezTo>
                    <a:cubicBezTo>
                      <a:pt x="13623" y="13745"/>
                      <a:pt x="13623" y="13745"/>
                      <a:pt x="13623" y="13745"/>
                    </a:cubicBezTo>
                    <a:cubicBezTo>
                      <a:pt x="13623" y="13745"/>
                      <a:pt x="13623" y="13745"/>
                      <a:pt x="13623" y="13745"/>
                    </a:cubicBezTo>
                    <a:cubicBezTo>
                      <a:pt x="13500" y="13991"/>
                      <a:pt x="13255" y="14114"/>
                      <a:pt x="12886" y="14114"/>
                    </a:cubicBezTo>
                    <a:cubicBezTo>
                      <a:pt x="12641" y="14114"/>
                      <a:pt x="12273" y="13868"/>
                      <a:pt x="12150" y="13623"/>
                    </a:cubicBezTo>
                    <a:cubicBezTo>
                      <a:pt x="12150" y="13623"/>
                      <a:pt x="12150" y="13623"/>
                      <a:pt x="12150" y="13623"/>
                    </a:cubicBezTo>
                    <a:cubicBezTo>
                      <a:pt x="10555" y="12518"/>
                      <a:pt x="9082" y="11168"/>
                      <a:pt x="7855" y="9450"/>
                    </a:cubicBezTo>
                    <a:cubicBezTo>
                      <a:pt x="7977" y="9450"/>
                      <a:pt x="7977" y="9450"/>
                      <a:pt x="7977" y="9450"/>
                    </a:cubicBezTo>
                    <a:cubicBezTo>
                      <a:pt x="7732" y="9327"/>
                      <a:pt x="7486" y="8959"/>
                      <a:pt x="7486" y="8714"/>
                    </a:cubicBezTo>
                    <a:cubicBezTo>
                      <a:pt x="7486" y="8345"/>
                      <a:pt x="7609" y="8100"/>
                      <a:pt x="7855" y="7977"/>
                    </a:cubicBezTo>
                    <a:cubicBezTo>
                      <a:pt x="7855" y="7977"/>
                      <a:pt x="7855" y="7977"/>
                      <a:pt x="7855" y="7977"/>
                    </a:cubicBezTo>
                    <a:cubicBezTo>
                      <a:pt x="8959" y="6750"/>
                      <a:pt x="8959" y="6750"/>
                      <a:pt x="8959" y="6750"/>
                    </a:cubicBezTo>
                    <a:cubicBezTo>
                      <a:pt x="9205" y="6505"/>
                      <a:pt x="9327" y="6259"/>
                      <a:pt x="9327" y="5891"/>
                    </a:cubicBezTo>
                    <a:cubicBezTo>
                      <a:pt x="9327" y="5523"/>
                      <a:pt x="9205" y="5155"/>
                      <a:pt x="8836" y="4909"/>
                    </a:cubicBezTo>
                    <a:cubicBezTo>
                      <a:pt x="5645" y="736"/>
                      <a:pt x="5645" y="736"/>
                      <a:pt x="5645" y="736"/>
                    </a:cubicBezTo>
                    <a:cubicBezTo>
                      <a:pt x="5645" y="614"/>
                      <a:pt x="5523" y="491"/>
                      <a:pt x="5400" y="491"/>
                    </a:cubicBezTo>
                    <a:cubicBezTo>
                      <a:pt x="5155" y="123"/>
                      <a:pt x="4786" y="0"/>
                      <a:pt x="4418" y="0"/>
                    </a:cubicBezTo>
                    <a:cubicBezTo>
                      <a:pt x="2455" y="0"/>
                      <a:pt x="0" y="2332"/>
                      <a:pt x="0" y="5155"/>
                    </a:cubicBezTo>
                    <a:cubicBezTo>
                      <a:pt x="0" y="5891"/>
                      <a:pt x="123" y="6627"/>
                      <a:pt x="491" y="7364"/>
                    </a:cubicBezTo>
                    <a:cubicBezTo>
                      <a:pt x="491" y="7364"/>
                      <a:pt x="491" y="7364"/>
                      <a:pt x="491" y="7364"/>
                    </a:cubicBezTo>
                    <a:cubicBezTo>
                      <a:pt x="3436" y="13255"/>
                      <a:pt x="8345" y="18164"/>
                      <a:pt x="14236" y="21109"/>
                    </a:cubicBezTo>
                    <a:cubicBezTo>
                      <a:pt x="14236" y="21109"/>
                      <a:pt x="14236" y="21109"/>
                      <a:pt x="14236" y="21109"/>
                    </a:cubicBezTo>
                    <a:cubicBezTo>
                      <a:pt x="14850" y="21477"/>
                      <a:pt x="15709" y="21600"/>
                      <a:pt x="16445" y="21600"/>
                    </a:cubicBezTo>
                    <a:cubicBezTo>
                      <a:pt x="19268" y="21600"/>
                      <a:pt x="21600" y="19145"/>
                      <a:pt x="21600" y="17182"/>
                    </a:cubicBezTo>
                    <a:cubicBezTo>
                      <a:pt x="21600" y="17182"/>
                      <a:pt x="21600" y="17182"/>
                      <a:pt x="21600" y="17182"/>
                    </a:cubicBezTo>
                    <a:close/>
                    <a:moveTo>
                      <a:pt x="16445" y="20618"/>
                    </a:moveTo>
                    <a:cubicBezTo>
                      <a:pt x="15832" y="20618"/>
                      <a:pt x="15218" y="20495"/>
                      <a:pt x="14605" y="20250"/>
                    </a:cubicBezTo>
                    <a:cubicBezTo>
                      <a:pt x="14605" y="20250"/>
                      <a:pt x="14605" y="20127"/>
                      <a:pt x="14482" y="20127"/>
                    </a:cubicBezTo>
                    <a:cubicBezTo>
                      <a:pt x="8959" y="17305"/>
                      <a:pt x="4295" y="12641"/>
                      <a:pt x="1473" y="7118"/>
                    </a:cubicBezTo>
                    <a:cubicBezTo>
                      <a:pt x="1473" y="6995"/>
                      <a:pt x="1350" y="6995"/>
                      <a:pt x="1350" y="6995"/>
                    </a:cubicBezTo>
                    <a:cubicBezTo>
                      <a:pt x="1105" y="6382"/>
                      <a:pt x="982" y="5768"/>
                      <a:pt x="982" y="5155"/>
                    </a:cubicBezTo>
                    <a:cubicBezTo>
                      <a:pt x="982" y="2823"/>
                      <a:pt x="3068" y="982"/>
                      <a:pt x="4418" y="982"/>
                    </a:cubicBezTo>
                    <a:cubicBezTo>
                      <a:pt x="4541" y="982"/>
                      <a:pt x="4664" y="1105"/>
                      <a:pt x="4786" y="1105"/>
                    </a:cubicBezTo>
                    <a:cubicBezTo>
                      <a:pt x="4786" y="1105"/>
                      <a:pt x="4786" y="1105"/>
                      <a:pt x="4786" y="1227"/>
                    </a:cubicBezTo>
                    <a:cubicBezTo>
                      <a:pt x="4786" y="1227"/>
                      <a:pt x="4909" y="1227"/>
                      <a:pt x="4909" y="1350"/>
                    </a:cubicBezTo>
                    <a:cubicBezTo>
                      <a:pt x="8100" y="5400"/>
                      <a:pt x="8100" y="5400"/>
                      <a:pt x="8100" y="5400"/>
                    </a:cubicBezTo>
                    <a:cubicBezTo>
                      <a:pt x="8100" y="5523"/>
                      <a:pt x="8223" y="5523"/>
                      <a:pt x="8223" y="5523"/>
                    </a:cubicBezTo>
                    <a:cubicBezTo>
                      <a:pt x="8223" y="5645"/>
                      <a:pt x="8345" y="5768"/>
                      <a:pt x="8345" y="5891"/>
                    </a:cubicBezTo>
                    <a:cubicBezTo>
                      <a:pt x="8345" y="6014"/>
                      <a:pt x="8345" y="6014"/>
                      <a:pt x="8223" y="6136"/>
                    </a:cubicBezTo>
                    <a:cubicBezTo>
                      <a:pt x="7118" y="7241"/>
                      <a:pt x="7118" y="7241"/>
                      <a:pt x="7118" y="7241"/>
                    </a:cubicBezTo>
                    <a:cubicBezTo>
                      <a:pt x="7118" y="7241"/>
                      <a:pt x="7118" y="7241"/>
                      <a:pt x="7118" y="7241"/>
                    </a:cubicBezTo>
                    <a:cubicBezTo>
                      <a:pt x="6750" y="7609"/>
                      <a:pt x="6505" y="8100"/>
                      <a:pt x="6505" y="8714"/>
                    </a:cubicBezTo>
                    <a:cubicBezTo>
                      <a:pt x="6505" y="9205"/>
                      <a:pt x="6750" y="9695"/>
                      <a:pt x="7118" y="10064"/>
                    </a:cubicBezTo>
                    <a:cubicBezTo>
                      <a:pt x="7118" y="10064"/>
                      <a:pt x="7118" y="10064"/>
                      <a:pt x="7118" y="10064"/>
                    </a:cubicBezTo>
                    <a:cubicBezTo>
                      <a:pt x="8345" y="11782"/>
                      <a:pt x="9818" y="13255"/>
                      <a:pt x="11536" y="14482"/>
                    </a:cubicBezTo>
                    <a:cubicBezTo>
                      <a:pt x="11536" y="14482"/>
                      <a:pt x="11536" y="14482"/>
                      <a:pt x="11536" y="14482"/>
                    </a:cubicBezTo>
                    <a:cubicBezTo>
                      <a:pt x="11905" y="14850"/>
                      <a:pt x="12395" y="15095"/>
                      <a:pt x="12886" y="15095"/>
                    </a:cubicBezTo>
                    <a:cubicBezTo>
                      <a:pt x="13377" y="15095"/>
                      <a:pt x="13868" y="14850"/>
                      <a:pt x="14236" y="14482"/>
                    </a:cubicBezTo>
                    <a:cubicBezTo>
                      <a:pt x="14359" y="14482"/>
                      <a:pt x="14359" y="14482"/>
                      <a:pt x="14359" y="14482"/>
                    </a:cubicBezTo>
                    <a:cubicBezTo>
                      <a:pt x="15464" y="13377"/>
                      <a:pt x="15464" y="13377"/>
                      <a:pt x="15464" y="13377"/>
                    </a:cubicBezTo>
                    <a:cubicBezTo>
                      <a:pt x="15586" y="13255"/>
                      <a:pt x="15586" y="13255"/>
                      <a:pt x="15709" y="13255"/>
                    </a:cubicBezTo>
                    <a:cubicBezTo>
                      <a:pt x="15832" y="13255"/>
                      <a:pt x="15955" y="13377"/>
                      <a:pt x="16077" y="13377"/>
                    </a:cubicBezTo>
                    <a:cubicBezTo>
                      <a:pt x="16077" y="13377"/>
                      <a:pt x="16077" y="13500"/>
                      <a:pt x="16077" y="13500"/>
                    </a:cubicBezTo>
                    <a:cubicBezTo>
                      <a:pt x="20250" y="16691"/>
                      <a:pt x="20250" y="16691"/>
                      <a:pt x="20250" y="16691"/>
                    </a:cubicBezTo>
                    <a:cubicBezTo>
                      <a:pt x="20373" y="16691"/>
                      <a:pt x="20373" y="16691"/>
                      <a:pt x="20373" y="16814"/>
                    </a:cubicBezTo>
                    <a:cubicBezTo>
                      <a:pt x="20373" y="16814"/>
                      <a:pt x="20495" y="16814"/>
                      <a:pt x="20495" y="16814"/>
                    </a:cubicBezTo>
                    <a:cubicBezTo>
                      <a:pt x="20495" y="16936"/>
                      <a:pt x="20618" y="16936"/>
                      <a:pt x="20618" y="17182"/>
                    </a:cubicBezTo>
                    <a:cubicBezTo>
                      <a:pt x="20618" y="17182"/>
                      <a:pt x="20618" y="17182"/>
                      <a:pt x="20618" y="17305"/>
                    </a:cubicBezTo>
                    <a:cubicBezTo>
                      <a:pt x="20495" y="18655"/>
                      <a:pt x="18777" y="20618"/>
                      <a:pt x="16445" y="20618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45719" rIns="45719"/>
              <a:lstStyle/>
              <a:p>
                <a:endParaRPr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6AF5473-33F8-468D-BDEB-B2DD87B57B21}"/>
                </a:ext>
              </a:extLst>
            </p:cNvPr>
            <p:cNvGrpSpPr/>
            <p:nvPr/>
          </p:nvGrpSpPr>
          <p:grpSpPr>
            <a:xfrm>
              <a:off x="6060771" y="5087801"/>
              <a:ext cx="2577571" cy="588239"/>
              <a:chOff x="10048066" y="3461657"/>
              <a:chExt cx="2577571" cy="588239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A88E1EC-9544-45C3-9050-9C7E09BAFDC4}"/>
                  </a:ext>
                </a:extLst>
              </p:cNvPr>
              <p:cNvSpPr txBox="1"/>
              <p:nvPr/>
            </p:nvSpPr>
            <p:spPr>
              <a:xfrm>
                <a:off x="10546048" y="3461657"/>
                <a:ext cx="89437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solidFill>
                      <a:schemeClr val="bg1"/>
                    </a:solidFill>
                    <a:latin typeface="Work Sans" pitchFamily="2" charset="0"/>
                    <a:cs typeface="Heebo Bold" pitchFamily="2" charset="-79"/>
                  </a:rPr>
                  <a:t>Email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B9A4867-B572-4CE3-AA6F-0BC3F2705B60}"/>
                  </a:ext>
                </a:extLst>
              </p:cNvPr>
              <p:cNvSpPr txBox="1"/>
              <p:nvPr/>
            </p:nvSpPr>
            <p:spPr>
              <a:xfrm>
                <a:off x="10546049" y="3772897"/>
                <a:ext cx="2079588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  <a:latin typeface="Lato" panose="020F0502020204030203" pitchFamily="34" charset="0"/>
                    <a:ea typeface="Roboto" panose="02000000000000000000" pitchFamily="2" charset="0"/>
                    <a:cs typeface="Open Sans" panose="020B0606030504020204" pitchFamily="34" charset="0"/>
                  </a:rPr>
                  <a:t>example@yourdomain.com</a:t>
                </a:r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8B76DF10-B698-42A0-904F-4473CB4D0FEC}"/>
                  </a:ext>
                </a:extLst>
              </p:cNvPr>
              <p:cNvSpPr/>
              <p:nvPr/>
            </p:nvSpPr>
            <p:spPr>
              <a:xfrm>
                <a:off x="10048066" y="3688099"/>
                <a:ext cx="316199" cy="2297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636" y="0"/>
                    </a:moveTo>
                    <a:cubicBezTo>
                      <a:pt x="1964" y="0"/>
                      <a:pt x="1964" y="0"/>
                      <a:pt x="1964" y="0"/>
                    </a:cubicBezTo>
                    <a:cubicBezTo>
                      <a:pt x="859" y="0"/>
                      <a:pt x="0" y="1181"/>
                      <a:pt x="0" y="2700"/>
                    </a:cubicBezTo>
                    <a:cubicBezTo>
                      <a:pt x="0" y="18900"/>
                      <a:pt x="0" y="18900"/>
                      <a:pt x="0" y="18900"/>
                    </a:cubicBezTo>
                    <a:cubicBezTo>
                      <a:pt x="0" y="20419"/>
                      <a:pt x="859" y="21600"/>
                      <a:pt x="1964" y="21600"/>
                    </a:cubicBezTo>
                    <a:cubicBezTo>
                      <a:pt x="19636" y="21600"/>
                      <a:pt x="19636" y="21600"/>
                      <a:pt x="19636" y="21600"/>
                    </a:cubicBezTo>
                    <a:cubicBezTo>
                      <a:pt x="20741" y="21600"/>
                      <a:pt x="21600" y="20419"/>
                      <a:pt x="21600" y="18900"/>
                    </a:cubicBezTo>
                    <a:cubicBezTo>
                      <a:pt x="21600" y="2700"/>
                      <a:pt x="21600" y="2700"/>
                      <a:pt x="21600" y="2700"/>
                    </a:cubicBezTo>
                    <a:cubicBezTo>
                      <a:pt x="21600" y="1181"/>
                      <a:pt x="20741" y="0"/>
                      <a:pt x="19636" y="0"/>
                    </a:cubicBezTo>
                    <a:moveTo>
                      <a:pt x="1964" y="1350"/>
                    </a:moveTo>
                    <a:cubicBezTo>
                      <a:pt x="19636" y="1350"/>
                      <a:pt x="19636" y="1350"/>
                      <a:pt x="19636" y="1350"/>
                    </a:cubicBezTo>
                    <a:cubicBezTo>
                      <a:pt x="19759" y="1350"/>
                      <a:pt x="19882" y="1350"/>
                      <a:pt x="20005" y="1350"/>
                    </a:cubicBezTo>
                    <a:cubicBezTo>
                      <a:pt x="11414" y="13163"/>
                      <a:pt x="11414" y="13163"/>
                      <a:pt x="11414" y="13163"/>
                    </a:cubicBezTo>
                    <a:cubicBezTo>
                      <a:pt x="11291" y="13331"/>
                      <a:pt x="11045" y="13500"/>
                      <a:pt x="10800" y="13500"/>
                    </a:cubicBezTo>
                    <a:cubicBezTo>
                      <a:pt x="10555" y="13500"/>
                      <a:pt x="10309" y="13331"/>
                      <a:pt x="10186" y="13163"/>
                    </a:cubicBezTo>
                    <a:cubicBezTo>
                      <a:pt x="1595" y="1350"/>
                      <a:pt x="1595" y="1350"/>
                      <a:pt x="1595" y="1350"/>
                    </a:cubicBezTo>
                    <a:cubicBezTo>
                      <a:pt x="1718" y="1350"/>
                      <a:pt x="1841" y="1350"/>
                      <a:pt x="1964" y="1350"/>
                    </a:cubicBezTo>
                    <a:moveTo>
                      <a:pt x="982" y="18900"/>
                    </a:moveTo>
                    <a:cubicBezTo>
                      <a:pt x="982" y="2700"/>
                      <a:pt x="982" y="2700"/>
                      <a:pt x="982" y="2700"/>
                    </a:cubicBezTo>
                    <a:cubicBezTo>
                      <a:pt x="982" y="2700"/>
                      <a:pt x="982" y="2531"/>
                      <a:pt x="982" y="2531"/>
                    </a:cubicBezTo>
                    <a:cubicBezTo>
                      <a:pt x="7118" y="10800"/>
                      <a:pt x="7118" y="10800"/>
                      <a:pt x="7118" y="10800"/>
                    </a:cubicBezTo>
                    <a:cubicBezTo>
                      <a:pt x="982" y="19069"/>
                      <a:pt x="982" y="19069"/>
                      <a:pt x="982" y="19069"/>
                    </a:cubicBezTo>
                    <a:cubicBezTo>
                      <a:pt x="982" y="19069"/>
                      <a:pt x="982" y="18900"/>
                      <a:pt x="982" y="18900"/>
                    </a:cubicBezTo>
                    <a:moveTo>
                      <a:pt x="19636" y="20250"/>
                    </a:moveTo>
                    <a:cubicBezTo>
                      <a:pt x="1964" y="20250"/>
                      <a:pt x="1964" y="20250"/>
                      <a:pt x="1964" y="20250"/>
                    </a:cubicBezTo>
                    <a:cubicBezTo>
                      <a:pt x="1841" y="20250"/>
                      <a:pt x="1718" y="20250"/>
                      <a:pt x="1595" y="20250"/>
                    </a:cubicBezTo>
                    <a:cubicBezTo>
                      <a:pt x="7732" y="11812"/>
                      <a:pt x="7732" y="11812"/>
                      <a:pt x="7732" y="11812"/>
                    </a:cubicBezTo>
                    <a:cubicBezTo>
                      <a:pt x="9450" y="14006"/>
                      <a:pt x="9450" y="14006"/>
                      <a:pt x="9450" y="14006"/>
                    </a:cubicBezTo>
                    <a:cubicBezTo>
                      <a:pt x="9818" y="14512"/>
                      <a:pt x="10309" y="14850"/>
                      <a:pt x="10800" y="14850"/>
                    </a:cubicBezTo>
                    <a:cubicBezTo>
                      <a:pt x="11291" y="14850"/>
                      <a:pt x="11782" y="14512"/>
                      <a:pt x="12150" y="14006"/>
                    </a:cubicBezTo>
                    <a:cubicBezTo>
                      <a:pt x="13868" y="11812"/>
                      <a:pt x="13868" y="11812"/>
                      <a:pt x="13868" y="11812"/>
                    </a:cubicBezTo>
                    <a:cubicBezTo>
                      <a:pt x="20005" y="20250"/>
                      <a:pt x="20005" y="20250"/>
                      <a:pt x="20005" y="20250"/>
                    </a:cubicBezTo>
                    <a:cubicBezTo>
                      <a:pt x="19882" y="20250"/>
                      <a:pt x="19759" y="20250"/>
                      <a:pt x="19636" y="20250"/>
                    </a:cubicBezTo>
                    <a:moveTo>
                      <a:pt x="20618" y="18900"/>
                    </a:moveTo>
                    <a:cubicBezTo>
                      <a:pt x="20618" y="18900"/>
                      <a:pt x="20618" y="19069"/>
                      <a:pt x="20618" y="19069"/>
                    </a:cubicBezTo>
                    <a:cubicBezTo>
                      <a:pt x="14482" y="10800"/>
                      <a:pt x="14482" y="10800"/>
                      <a:pt x="14482" y="10800"/>
                    </a:cubicBezTo>
                    <a:cubicBezTo>
                      <a:pt x="20618" y="2531"/>
                      <a:pt x="20618" y="2531"/>
                      <a:pt x="20618" y="2531"/>
                    </a:cubicBezTo>
                    <a:cubicBezTo>
                      <a:pt x="20618" y="2531"/>
                      <a:pt x="20618" y="2700"/>
                      <a:pt x="20618" y="2700"/>
                    </a:cubicBezTo>
                    <a:lnTo>
                      <a:pt x="20618" y="1890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45719" rIns="45719"/>
              <a:lstStyle/>
              <a:p>
                <a:endParaRPr/>
              </a:p>
            </p:txBody>
          </p:sp>
        </p:grpSp>
      </p:grp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0F1DC5E-D48B-4120-AA95-9BBF0159F4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16004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C7F04F3-59D0-469A-B067-3BE14DA37E41}"/>
              </a:ext>
            </a:extLst>
          </p:cNvPr>
          <p:cNvSpPr/>
          <p:nvPr/>
        </p:nvSpPr>
        <p:spPr>
          <a:xfrm>
            <a:off x="0" y="-19838"/>
            <a:ext cx="12192000" cy="221720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7E74DA-2DA9-48E7-B169-1B166CD40C7E}"/>
              </a:ext>
            </a:extLst>
          </p:cNvPr>
          <p:cNvSpPr/>
          <p:nvPr/>
        </p:nvSpPr>
        <p:spPr>
          <a:xfrm>
            <a:off x="2927797" y="4272498"/>
            <a:ext cx="6336406" cy="221720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EA87603-EA37-459D-B8CA-F130F3F0E97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A1D2180-85CC-4EFD-AAFF-FFC0928CC520}"/>
              </a:ext>
            </a:extLst>
          </p:cNvPr>
          <p:cNvGrpSpPr/>
          <p:nvPr/>
        </p:nvGrpSpPr>
        <p:grpSpPr>
          <a:xfrm>
            <a:off x="407988" y="404813"/>
            <a:ext cx="11376023" cy="3909610"/>
            <a:chOff x="407988" y="404813"/>
            <a:chExt cx="11376023" cy="390961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4C1BAE3-61B3-4255-9A83-26293DDB6361}"/>
                </a:ext>
              </a:extLst>
            </p:cNvPr>
            <p:cNvSpPr/>
            <p:nvPr/>
          </p:nvSpPr>
          <p:spPr>
            <a:xfrm>
              <a:off x="407988" y="404813"/>
              <a:ext cx="5688012" cy="3909610"/>
            </a:xfrm>
            <a:prstGeom prst="rect">
              <a:avLst/>
            </a:prstGeom>
            <a:solidFill>
              <a:srgbClr val="002060">
                <a:alpha val="6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0B70535-85B2-4522-80F2-CF5B357635DF}"/>
                </a:ext>
              </a:extLst>
            </p:cNvPr>
            <p:cNvSpPr/>
            <p:nvPr/>
          </p:nvSpPr>
          <p:spPr>
            <a:xfrm>
              <a:off x="6095999" y="406870"/>
              <a:ext cx="5688012" cy="3907553"/>
            </a:xfrm>
            <a:prstGeom prst="rect">
              <a:avLst/>
            </a:prstGeom>
            <a:solidFill>
              <a:srgbClr val="FF0000">
                <a:alpha val="6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E3A5FE4-F4B3-4D86-8E31-716529F86671}"/>
              </a:ext>
            </a:extLst>
          </p:cNvPr>
          <p:cNvSpPr txBox="1"/>
          <p:nvPr/>
        </p:nvSpPr>
        <p:spPr>
          <a:xfrm>
            <a:off x="3735421" y="4731518"/>
            <a:ext cx="47211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THANK </a:t>
            </a:r>
            <a:r>
              <a:rPr lang="en-US" sz="6000" b="1" dirty="0">
                <a:solidFill>
                  <a:srgbClr val="002060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YOU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8C8ADD97-CEBF-4482-BC11-98B829FE94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299" y="1481216"/>
            <a:ext cx="1751393" cy="175139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7F2C706-4763-4CC8-A682-42D9D3CF4E01}"/>
              </a:ext>
            </a:extLst>
          </p:cNvPr>
          <p:cNvSpPr txBox="1"/>
          <p:nvPr/>
        </p:nvSpPr>
        <p:spPr>
          <a:xfrm>
            <a:off x="4368598" y="5751058"/>
            <a:ext cx="34547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Political And Election Presentation</a:t>
            </a:r>
          </a:p>
        </p:txBody>
      </p:sp>
    </p:spTree>
    <p:extLst>
      <p:ext uri="{BB962C8B-B14F-4D97-AF65-F5344CB8AC3E}">
        <p14:creationId xmlns:p14="http://schemas.microsoft.com/office/powerpoint/2010/main" val="1799671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9050C8E-9195-433C-80BE-62EE443118F6}"/>
              </a:ext>
            </a:extLst>
          </p:cNvPr>
          <p:cNvSpPr txBox="1"/>
          <p:nvPr/>
        </p:nvSpPr>
        <p:spPr>
          <a:xfrm>
            <a:off x="6404167" y="1831403"/>
            <a:ext cx="48429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WELCOME TO POLITICIA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C0A5A7-A06D-4F74-A3BD-6D40E1B42766}"/>
              </a:ext>
            </a:extLst>
          </p:cNvPr>
          <p:cNvSpPr txBox="1"/>
          <p:nvPr/>
        </p:nvSpPr>
        <p:spPr>
          <a:xfrm>
            <a:off x="6432411" y="1529952"/>
            <a:ext cx="877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About Us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55534D-6504-40D2-88BF-06C9B4CB3175}"/>
              </a:ext>
            </a:extLst>
          </p:cNvPr>
          <p:cNvSpPr txBox="1"/>
          <p:nvPr/>
        </p:nvSpPr>
        <p:spPr>
          <a:xfrm>
            <a:off x="6416508" y="2506454"/>
            <a:ext cx="5456405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 I am so happy, my dear friend.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91888B-BDE2-464A-AEE2-9B3ED8F52F0B}"/>
              </a:ext>
            </a:extLst>
          </p:cNvPr>
          <p:cNvSpPr txBox="1"/>
          <p:nvPr/>
        </p:nvSpPr>
        <p:spPr>
          <a:xfrm>
            <a:off x="6432411" y="3917552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Our Mission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5E95CD-FA49-4F5E-B55E-BB3CE7FBE145}"/>
              </a:ext>
            </a:extLst>
          </p:cNvPr>
          <p:cNvSpPr txBox="1"/>
          <p:nvPr/>
        </p:nvSpPr>
        <p:spPr>
          <a:xfrm>
            <a:off x="6432412" y="4258051"/>
            <a:ext cx="2561502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A4867C-D9DA-42CB-8591-4903F3D91B25}"/>
              </a:ext>
            </a:extLst>
          </p:cNvPr>
          <p:cNvSpPr txBox="1"/>
          <p:nvPr/>
        </p:nvSpPr>
        <p:spPr>
          <a:xfrm>
            <a:off x="9311410" y="3917552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Our Vision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9F3ECD-3B34-4101-83A0-E6E7AA2605A8}"/>
              </a:ext>
            </a:extLst>
          </p:cNvPr>
          <p:cNvSpPr txBox="1"/>
          <p:nvPr/>
        </p:nvSpPr>
        <p:spPr>
          <a:xfrm>
            <a:off x="9311411" y="4258051"/>
            <a:ext cx="2561502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3D07E36-E17A-4DC0-ACB5-1732D722CF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29151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EA271E-5398-4663-A7B1-BB4C880E0A72}"/>
              </a:ext>
            </a:extLst>
          </p:cNvPr>
          <p:cNvSpPr txBox="1"/>
          <p:nvPr/>
        </p:nvSpPr>
        <p:spPr>
          <a:xfrm>
            <a:off x="5159567" y="1615503"/>
            <a:ext cx="512351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NEW VOTE FOR COUNTRY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A09355-6FE3-4109-9F9C-413968DDD89B}"/>
              </a:ext>
            </a:extLst>
          </p:cNvPr>
          <p:cNvSpPr txBox="1"/>
          <p:nvPr/>
        </p:nvSpPr>
        <p:spPr>
          <a:xfrm>
            <a:off x="5187811" y="1225152"/>
            <a:ext cx="16946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Meet Our Candidate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518681-6425-4B75-9642-93CB7067941A}"/>
              </a:ext>
            </a:extLst>
          </p:cNvPr>
          <p:cNvSpPr txBox="1"/>
          <p:nvPr/>
        </p:nvSpPr>
        <p:spPr>
          <a:xfrm>
            <a:off x="5187811" y="2290554"/>
            <a:ext cx="6204089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 I am so happy, my dear friend.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71609B-88B1-4166-BC75-92F1EC96DDE3}"/>
              </a:ext>
            </a:extLst>
          </p:cNvPr>
          <p:cNvSpPr txBox="1"/>
          <p:nvPr/>
        </p:nvSpPr>
        <p:spPr>
          <a:xfrm>
            <a:off x="5187811" y="3333006"/>
            <a:ext cx="6204089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 I am so happy, my dear friend.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58DAEAD-F164-4EE2-8AE9-D9582C06FF7C}"/>
              </a:ext>
            </a:extLst>
          </p:cNvPr>
          <p:cNvSpPr/>
          <p:nvPr/>
        </p:nvSpPr>
        <p:spPr>
          <a:xfrm>
            <a:off x="5262880" y="4553258"/>
            <a:ext cx="929640" cy="9296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6B2E27D-C22D-4B7B-9BA0-8FEEE1B2A800}"/>
              </a:ext>
            </a:extLst>
          </p:cNvPr>
          <p:cNvSpPr/>
          <p:nvPr/>
        </p:nvSpPr>
        <p:spPr>
          <a:xfrm>
            <a:off x="6882506" y="4554836"/>
            <a:ext cx="929640" cy="9296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786E0F6-1609-4C5F-A00D-4A516C25A4A0}"/>
              </a:ext>
            </a:extLst>
          </p:cNvPr>
          <p:cNvSpPr/>
          <p:nvPr/>
        </p:nvSpPr>
        <p:spPr>
          <a:xfrm>
            <a:off x="8502132" y="4556414"/>
            <a:ext cx="929640" cy="9296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7D5818-C6BA-4876-B154-2DE2A3900A6B}"/>
              </a:ext>
            </a:extLst>
          </p:cNvPr>
          <p:cNvSpPr/>
          <p:nvPr/>
        </p:nvSpPr>
        <p:spPr>
          <a:xfrm>
            <a:off x="10121758" y="4557992"/>
            <a:ext cx="929640" cy="9296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249954F7-2BAA-499C-AB29-90296B60D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2907" y="4803284"/>
            <a:ext cx="429587" cy="429588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CF78B7EE-ACB4-4378-A856-DE8C034AAB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71784" y="4769630"/>
            <a:ext cx="429587" cy="429588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5D39ADD8-EAC5-4FDD-982C-E678B3CF4E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32533" y="4804862"/>
            <a:ext cx="429587" cy="429588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5C336A76-0AC6-47EA-902F-40ACDB89C8E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52159" y="4806440"/>
            <a:ext cx="429587" cy="42958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75993FB-CB58-42C4-B385-8991D1A41714}"/>
              </a:ext>
            </a:extLst>
          </p:cNvPr>
          <p:cNvSpPr txBox="1"/>
          <p:nvPr/>
        </p:nvSpPr>
        <p:spPr>
          <a:xfrm>
            <a:off x="5168156" y="5594424"/>
            <a:ext cx="1119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Description One</a:t>
            </a:r>
            <a:endParaRPr lang="en-US" sz="2000" b="1" dirty="0">
              <a:solidFill>
                <a:schemeClr val="bg1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5727A4-57D6-445F-B709-A852CD0B2689}"/>
              </a:ext>
            </a:extLst>
          </p:cNvPr>
          <p:cNvSpPr txBox="1"/>
          <p:nvPr/>
        </p:nvSpPr>
        <p:spPr>
          <a:xfrm>
            <a:off x="6787781" y="5594423"/>
            <a:ext cx="1119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Description Two</a:t>
            </a:r>
            <a:endParaRPr lang="en-US" sz="2000" b="1" dirty="0">
              <a:solidFill>
                <a:schemeClr val="bg1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40CBA0D-D6BF-4925-AFDD-F15CD4466D73}"/>
              </a:ext>
            </a:extLst>
          </p:cNvPr>
          <p:cNvSpPr txBox="1"/>
          <p:nvPr/>
        </p:nvSpPr>
        <p:spPr>
          <a:xfrm>
            <a:off x="8407407" y="5594422"/>
            <a:ext cx="1119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Description Three</a:t>
            </a:r>
            <a:endParaRPr lang="en-US" sz="2000" b="1" dirty="0">
              <a:solidFill>
                <a:schemeClr val="bg1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5D8192B-47E8-416A-A0B6-BCE2F4A5BF4C}"/>
              </a:ext>
            </a:extLst>
          </p:cNvPr>
          <p:cNvSpPr txBox="1"/>
          <p:nvPr/>
        </p:nvSpPr>
        <p:spPr>
          <a:xfrm>
            <a:off x="10068060" y="5594421"/>
            <a:ext cx="1119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Description Four</a:t>
            </a:r>
            <a:endParaRPr lang="en-US" sz="2000" b="1" dirty="0">
              <a:solidFill>
                <a:schemeClr val="bg1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CDADE9-2478-4EAF-9D86-C1E11FD7C9C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34033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AEA4B27-8BFB-4579-84BB-4FFAD363BD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0D7F64-B62E-42DC-B5F0-9F63541487AF}"/>
              </a:ext>
            </a:extLst>
          </p:cNvPr>
          <p:cNvGrpSpPr/>
          <p:nvPr/>
        </p:nvGrpSpPr>
        <p:grpSpPr>
          <a:xfrm rot="10800000">
            <a:off x="4278573" y="2456596"/>
            <a:ext cx="914400" cy="2488677"/>
            <a:chOff x="6550925" y="1323832"/>
            <a:chExt cx="1323833" cy="360301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D66589B-BEC3-4FAF-907E-DA75FD6145DB}"/>
                </a:ext>
              </a:extLst>
            </p:cNvPr>
            <p:cNvSpPr/>
            <p:nvPr/>
          </p:nvSpPr>
          <p:spPr>
            <a:xfrm>
              <a:off x="6550925" y="3125337"/>
              <a:ext cx="1323833" cy="1801505"/>
            </a:xfrm>
            <a:custGeom>
              <a:avLst/>
              <a:gdLst>
                <a:gd name="connsiteX0" fmla="*/ 0 w 1323833"/>
                <a:gd name="connsiteY0" fmla="*/ 0 h 1801505"/>
                <a:gd name="connsiteX1" fmla="*/ 1323833 w 1323833"/>
                <a:gd name="connsiteY1" fmla="*/ 0 h 1801505"/>
                <a:gd name="connsiteX2" fmla="*/ 1323833 w 1323833"/>
                <a:gd name="connsiteY2" fmla="*/ 1580862 h 1801505"/>
                <a:gd name="connsiteX3" fmla="*/ 1103190 w 1323833"/>
                <a:gd name="connsiteY3" fmla="*/ 1801505 h 1801505"/>
                <a:gd name="connsiteX4" fmla="*/ 220643 w 1323833"/>
                <a:gd name="connsiteY4" fmla="*/ 1801505 h 1801505"/>
                <a:gd name="connsiteX5" fmla="*/ 0 w 1323833"/>
                <a:gd name="connsiteY5" fmla="*/ 1580862 h 1801505"/>
                <a:gd name="connsiteX6" fmla="*/ 0 w 1323833"/>
                <a:gd name="connsiteY6" fmla="*/ 0 h 1801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23833" h="1801505">
                  <a:moveTo>
                    <a:pt x="0" y="0"/>
                  </a:moveTo>
                  <a:lnTo>
                    <a:pt x="1323833" y="0"/>
                  </a:lnTo>
                  <a:lnTo>
                    <a:pt x="1323833" y="1580862"/>
                  </a:lnTo>
                  <a:cubicBezTo>
                    <a:pt x="1323833" y="1702720"/>
                    <a:pt x="1225048" y="1801505"/>
                    <a:pt x="1103190" y="1801505"/>
                  </a:cubicBezTo>
                  <a:lnTo>
                    <a:pt x="220643" y="1801505"/>
                  </a:lnTo>
                  <a:cubicBezTo>
                    <a:pt x="98785" y="1801505"/>
                    <a:pt x="0" y="1702720"/>
                    <a:pt x="0" y="158086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E7B9708-D83B-48EA-A312-3C5682F500CB}"/>
                </a:ext>
              </a:extLst>
            </p:cNvPr>
            <p:cNvSpPr/>
            <p:nvPr/>
          </p:nvSpPr>
          <p:spPr>
            <a:xfrm>
              <a:off x="6550925" y="1323832"/>
              <a:ext cx="1323833" cy="1801504"/>
            </a:xfrm>
            <a:custGeom>
              <a:avLst/>
              <a:gdLst>
                <a:gd name="connsiteX0" fmla="*/ 220643 w 1323833"/>
                <a:gd name="connsiteY0" fmla="*/ 0 h 1801504"/>
                <a:gd name="connsiteX1" fmla="*/ 1103190 w 1323833"/>
                <a:gd name="connsiteY1" fmla="*/ 0 h 1801504"/>
                <a:gd name="connsiteX2" fmla="*/ 1323833 w 1323833"/>
                <a:gd name="connsiteY2" fmla="*/ 220643 h 1801504"/>
                <a:gd name="connsiteX3" fmla="*/ 1323833 w 1323833"/>
                <a:gd name="connsiteY3" fmla="*/ 1801504 h 1801504"/>
                <a:gd name="connsiteX4" fmla="*/ 0 w 1323833"/>
                <a:gd name="connsiteY4" fmla="*/ 1801504 h 1801504"/>
                <a:gd name="connsiteX5" fmla="*/ 0 w 1323833"/>
                <a:gd name="connsiteY5" fmla="*/ 220643 h 1801504"/>
                <a:gd name="connsiteX6" fmla="*/ 220643 w 1323833"/>
                <a:gd name="connsiteY6" fmla="*/ 0 h 1801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23833" h="1801504">
                  <a:moveTo>
                    <a:pt x="220643" y="0"/>
                  </a:moveTo>
                  <a:lnTo>
                    <a:pt x="1103190" y="0"/>
                  </a:lnTo>
                  <a:cubicBezTo>
                    <a:pt x="1225048" y="0"/>
                    <a:pt x="1323833" y="98785"/>
                    <a:pt x="1323833" y="220643"/>
                  </a:cubicBezTo>
                  <a:lnTo>
                    <a:pt x="1323833" y="1801504"/>
                  </a:lnTo>
                  <a:lnTo>
                    <a:pt x="0" y="1801504"/>
                  </a:lnTo>
                  <a:lnTo>
                    <a:pt x="0" y="220643"/>
                  </a:lnTo>
                  <a:cubicBezTo>
                    <a:pt x="0" y="98785"/>
                    <a:pt x="98785" y="0"/>
                    <a:pt x="220643" y="0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A662ACB7-0AF4-4FBD-87A8-0140C10C2D8C}"/>
              </a:ext>
            </a:extLst>
          </p:cNvPr>
          <p:cNvSpPr txBox="1"/>
          <p:nvPr/>
        </p:nvSpPr>
        <p:spPr>
          <a:xfrm>
            <a:off x="5912848" y="1831403"/>
            <a:ext cx="417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ABOUT THE STATE OF COUNTRY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6D7D72-F5C3-428E-83E9-3FFE1BAAC31F}"/>
              </a:ext>
            </a:extLst>
          </p:cNvPr>
          <p:cNvSpPr txBox="1"/>
          <p:nvPr/>
        </p:nvSpPr>
        <p:spPr>
          <a:xfrm>
            <a:off x="5941091" y="1529952"/>
            <a:ext cx="877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About 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A8B681-E19C-4112-9383-937F4C6EB6DE}"/>
              </a:ext>
            </a:extLst>
          </p:cNvPr>
          <p:cNvSpPr txBox="1"/>
          <p:nvPr/>
        </p:nvSpPr>
        <p:spPr>
          <a:xfrm>
            <a:off x="5925188" y="3016255"/>
            <a:ext cx="5456405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 I am so happy, my dear friend, so absorbed in the exquisite sense 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583EF3-6A1C-42E6-8A5A-AC41A122B3D4}"/>
              </a:ext>
            </a:extLst>
          </p:cNvPr>
          <p:cNvSpPr txBox="1"/>
          <p:nvPr/>
        </p:nvSpPr>
        <p:spPr>
          <a:xfrm>
            <a:off x="5941091" y="4349289"/>
            <a:ext cx="5456405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B9D21D6-FE26-4DF7-8E91-4ECBE2BC872D}"/>
              </a:ext>
            </a:extLst>
          </p:cNvPr>
          <p:cNvCxnSpPr/>
          <p:nvPr/>
        </p:nvCxnSpPr>
        <p:spPr>
          <a:xfrm>
            <a:off x="6045844" y="5599108"/>
            <a:ext cx="70968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322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B3FE3E-BCF0-4B8D-8051-986AEB8FEFD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91DCE1E-B38B-4941-AE2B-4AB6DBB30780}"/>
              </a:ext>
            </a:extLst>
          </p:cNvPr>
          <p:cNvSpPr/>
          <p:nvPr/>
        </p:nvSpPr>
        <p:spPr>
          <a:xfrm>
            <a:off x="9455371" y="2684703"/>
            <a:ext cx="1468347" cy="1468347"/>
          </a:xfrm>
          <a:prstGeom prst="ellipse">
            <a:avLst/>
          </a:prstGeom>
          <a:solidFill>
            <a:schemeClr val="bg1">
              <a:lumMod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1BF615C-F859-47CF-99D3-392E519EF50C}"/>
              </a:ext>
            </a:extLst>
          </p:cNvPr>
          <p:cNvGrpSpPr/>
          <p:nvPr/>
        </p:nvGrpSpPr>
        <p:grpSpPr>
          <a:xfrm>
            <a:off x="286804" y="1113428"/>
            <a:ext cx="5771096" cy="4610896"/>
            <a:chOff x="286804" y="1725431"/>
            <a:chExt cx="5771096" cy="461089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2CB8D73-C19B-4954-8223-42B9BCE4921E}"/>
                </a:ext>
              </a:extLst>
            </p:cNvPr>
            <p:cNvSpPr txBox="1"/>
            <p:nvPr/>
          </p:nvSpPr>
          <p:spPr>
            <a:xfrm>
              <a:off x="286804" y="1995132"/>
              <a:ext cx="3103735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  <a:t>NORMAN ARUO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32641FA-5609-4910-A705-B178BB600DE7}"/>
                </a:ext>
              </a:extLst>
            </p:cNvPr>
            <p:cNvSpPr txBox="1"/>
            <p:nvPr/>
          </p:nvSpPr>
          <p:spPr>
            <a:xfrm>
              <a:off x="327748" y="1725431"/>
              <a:ext cx="16946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C00000"/>
                  </a:solidFill>
                  <a:latin typeface="Work Sans" pitchFamily="2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Meet Our Candidate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EA245D42-E344-4198-954A-55A23591BED5}"/>
                </a:ext>
              </a:extLst>
            </p:cNvPr>
            <p:cNvGrpSpPr/>
            <p:nvPr/>
          </p:nvGrpSpPr>
          <p:grpSpPr>
            <a:xfrm>
              <a:off x="407988" y="2735997"/>
              <a:ext cx="1282890" cy="0"/>
              <a:chOff x="407988" y="2735997"/>
              <a:chExt cx="1282890" cy="0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92102E12-FE48-47DD-A59D-EE9B1D93CAA3}"/>
                  </a:ext>
                </a:extLst>
              </p:cNvPr>
              <p:cNvCxnSpPr/>
              <p:nvPr/>
            </p:nvCxnSpPr>
            <p:spPr>
              <a:xfrm>
                <a:off x="407988" y="2735997"/>
                <a:ext cx="641445" cy="0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05DD2EF-0E0B-4BE8-8BD8-EB95D7507113}"/>
                  </a:ext>
                </a:extLst>
              </p:cNvPr>
              <p:cNvCxnSpPr/>
              <p:nvPr/>
            </p:nvCxnSpPr>
            <p:spPr>
              <a:xfrm>
                <a:off x="1049433" y="2735997"/>
                <a:ext cx="641445" cy="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EBB8F52-6D61-4D2A-81E1-E8C0D7B055DB}"/>
                </a:ext>
              </a:extLst>
            </p:cNvPr>
            <p:cNvSpPr txBox="1"/>
            <p:nvPr/>
          </p:nvSpPr>
          <p:spPr>
            <a:xfrm>
              <a:off x="347900" y="2871659"/>
              <a:ext cx="5710000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A wonderful serenity has taken possession of my entire soul, like these sweet mornings of spring which I enjoy with my whole heart. I am alone, and feel the charm of existence in this spot, which was created for the bliss of souls like mine. 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3D208A9-25E5-4F3F-8FE1-781D62BD0E0A}"/>
                </a:ext>
              </a:extLst>
            </p:cNvPr>
            <p:cNvSpPr txBox="1"/>
            <p:nvPr/>
          </p:nvSpPr>
          <p:spPr>
            <a:xfrm>
              <a:off x="327748" y="4046716"/>
              <a:ext cx="16898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002060"/>
                  </a:solidFill>
                  <a:latin typeface="Work Sans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  <a:t>Skill &amp; Qualification</a:t>
              </a:r>
              <a:endParaRPr lang="en-US" sz="2000" b="1" dirty="0">
                <a:solidFill>
                  <a:srgbClr val="002060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E84A426B-D6F6-44AD-9CBB-8D7DAC08A4C2}"/>
                </a:ext>
              </a:extLst>
            </p:cNvPr>
            <p:cNvGrpSpPr/>
            <p:nvPr/>
          </p:nvGrpSpPr>
          <p:grpSpPr>
            <a:xfrm>
              <a:off x="327748" y="4401985"/>
              <a:ext cx="3835065" cy="1934342"/>
              <a:chOff x="327748" y="4401985"/>
              <a:chExt cx="3835065" cy="1934342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CEB7E1D3-C106-48E3-8DDA-7497D7505155}"/>
                  </a:ext>
                </a:extLst>
              </p:cNvPr>
              <p:cNvGrpSpPr/>
              <p:nvPr/>
            </p:nvGrpSpPr>
            <p:grpSpPr>
              <a:xfrm>
                <a:off x="407986" y="4762500"/>
                <a:ext cx="3636964" cy="88900"/>
                <a:chOff x="407986" y="4762500"/>
                <a:chExt cx="3636964" cy="88900"/>
              </a:xfrm>
            </p:grpSpPr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76E86CF7-1B9C-4F74-8715-C1E0969D2EC7}"/>
                    </a:ext>
                  </a:extLst>
                </p:cNvPr>
                <p:cNvSpPr/>
                <p:nvPr/>
              </p:nvSpPr>
              <p:spPr>
                <a:xfrm>
                  <a:off x="407987" y="4762500"/>
                  <a:ext cx="3636963" cy="889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6913B3F1-3164-480B-A50D-4558ED2A25D6}"/>
                    </a:ext>
                  </a:extLst>
                </p:cNvPr>
                <p:cNvSpPr/>
                <p:nvPr/>
              </p:nvSpPr>
              <p:spPr>
                <a:xfrm>
                  <a:off x="407986" y="4762500"/>
                  <a:ext cx="2461419" cy="889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687A724-94A6-46F8-ADE7-D473EA755CEE}"/>
                  </a:ext>
                </a:extLst>
              </p:cNvPr>
              <p:cNvSpPr txBox="1"/>
              <p:nvPr/>
            </p:nvSpPr>
            <p:spPr>
              <a:xfrm>
                <a:off x="327748" y="4404608"/>
                <a:ext cx="138531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Work Sans" pitchFamily="2" charset="0"/>
                    <a:ea typeface="Open Sans SemiBold" panose="020B0706030804020204" pitchFamily="34" charset="0"/>
                    <a:cs typeface="Open Sans SemiBold" panose="020B0706030804020204" pitchFamily="34" charset="0"/>
                  </a:rPr>
                  <a:t>Leadership Skill</a:t>
                </a:r>
              </a:p>
            </p:txBody>
          </p: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4866B71D-E634-4A06-B4C3-7A5E5BE30E20}"/>
                  </a:ext>
                </a:extLst>
              </p:cNvPr>
              <p:cNvGrpSpPr/>
              <p:nvPr/>
            </p:nvGrpSpPr>
            <p:grpSpPr>
              <a:xfrm>
                <a:off x="327748" y="5145189"/>
                <a:ext cx="3717203" cy="448047"/>
                <a:chOff x="327748" y="5052822"/>
                <a:chExt cx="3717203" cy="448047"/>
              </a:xfrm>
            </p:grpSpPr>
            <p:grpSp>
              <p:nvGrpSpPr>
                <p:cNvPr id="39" name="Group 38">
                  <a:extLst>
                    <a:ext uri="{FF2B5EF4-FFF2-40B4-BE49-F238E27FC236}">
                      <a16:creationId xmlns:a16="http://schemas.microsoft.com/office/drawing/2014/main" id="{3A962720-1455-44DC-B48F-11797CA070BF}"/>
                    </a:ext>
                  </a:extLst>
                </p:cNvPr>
                <p:cNvGrpSpPr/>
                <p:nvPr/>
              </p:nvGrpSpPr>
              <p:grpSpPr>
                <a:xfrm>
                  <a:off x="407988" y="5411969"/>
                  <a:ext cx="3636963" cy="88900"/>
                  <a:chOff x="407988" y="5411969"/>
                  <a:chExt cx="3636963" cy="88900"/>
                </a:xfrm>
              </p:grpSpPr>
              <p:sp>
                <p:nvSpPr>
                  <p:cNvPr id="31" name="Rectangle 30">
                    <a:extLst>
                      <a:ext uri="{FF2B5EF4-FFF2-40B4-BE49-F238E27FC236}">
                        <a16:creationId xmlns:a16="http://schemas.microsoft.com/office/drawing/2014/main" id="{A0C7FEFA-6BB3-46FB-B94C-E55B842E25EF}"/>
                      </a:ext>
                    </a:extLst>
                  </p:cNvPr>
                  <p:cNvSpPr/>
                  <p:nvPr/>
                </p:nvSpPr>
                <p:spPr>
                  <a:xfrm>
                    <a:off x="407988" y="5411969"/>
                    <a:ext cx="3636963" cy="88900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" name="Rectangle 33">
                    <a:extLst>
                      <a:ext uri="{FF2B5EF4-FFF2-40B4-BE49-F238E27FC236}">
                        <a16:creationId xmlns:a16="http://schemas.microsoft.com/office/drawing/2014/main" id="{357ED863-4AB9-4BEE-AFB6-FD1B0615C4C9}"/>
                      </a:ext>
                    </a:extLst>
                  </p:cNvPr>
                  <p:cNvSpPr/>
                  <p:nvPr/>
                </p:nvSpPr>
                <p:spPr>
                  <a:xfrm>
                    <a:off x="407988" y="5411969"/>
                    <a:ext cx="2949575" cy="88900"/>
                  </a:xfrm>
                  <a:prstGeom prst="rect">
                    <a:avLst/>
                  </a:prstGeom>
                  <a:solidFill>
                    <a:srgbClr val="C0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C44CAE3-08DF-4899-AE7F-6BBDB1BEE30F}"/>
                    </a:ext>
                  </a:extLst>
                </p:cNvPr>
                <p:cNvSpPr txBox="1"/>
                <p:nvPr/>
              </p:nvSpPr>
              <p:spPr>
                <a:xfrm>
                  <a:off x="327748" y="5052822"/>
                  <a:ext cx="219002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Work Sans" pitchFamily="2" charset="0"/>
                      <a:ea typeface="Open Sans SemiBold" panose="020B0706030804020204" pitchFamily="34" charset="0"/>
                      <a:cs typeface="Open Sans SemiBold" panose="020B0706030804020204" pitchFamily="34" charset="0"/>
                    </a:rPr>
                    <a:t>International Relation Skill</a:t>
                  </a:r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01250371-6DA6-4C64-8F2B-2B9B3A81325C}"/>
                  </a:ext>
                </a:extLst>
              </p:cNvPr>
              <p:cNvGrpSpPr/>
              <p:nvPr/>
            </p:nvGrpSpPr>
            <p:grpSpPr>
              <a:xfrm>
                <a:off x="327748" y="5887025"/>
                <a:ext cx="3717204" cy="449302"/>
                <a:chOff x="327748" y="5701036"/>
                <a:chExt cx="3717204" cy="449302"/>
              </a:xfrm>
            </p:grpSpPr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88737C2E-DA01-410A-9C6E-125A4045BA25}"/>
                    </a:ext>
                  </a:extLst>
                </p:cNvPr>
                <p:cNvGrpSpPr/>
                <p:nvPr/>
              </p:nvGrpSpPr>
              <p:grpSpPr>
                <a:xfrm>
                  <a:off x="407989" y="6061438"/>
                  <a:ext cx="3636963" cy="88900"/>
                  <a:chOff x="407989" y="6061438"/>
                  <a:chExt cx="3636963" cy="88900"/>
                </a:xfrm>
              </p:grpSpPr>
              <p:sp>
                <p:nvSpPr>
                  <p:cNvPr id="32" name="Rectangle 31">
                    <a:extLst>
                      <a:ext uri="{FF2B5EF4-FFF2-40B4-BE49-F238E27FC236}">
                        <a16:creationId xmlns:a16="http://schemas.microsoft.com/office/drawing/2014/main" id="{DF51A096-9E5E-4BE4-9CCF-79B07BA7DBBF}"/>
                      </a:ext>
                    </a:extLst>
                  </p:cNvPr>
                  <p:cNvSpPr/>
                  <p:nvPr/>
                </p:nvSpPr>
                <p:spPr>
                  <a:xfrm>
                    <a:off x="407989" y="6061438"/>
                    <a:ext cx="3636963" cy="88900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Rectangle 34">
                    <a:extLst>
                      <a:ext uri="{FF2B5EF4-FFF2-40B4-BE49-F238E27FC236}">
                        <a16:creationId xmlns:a16="http://schemas.microsoft.com/office/drawing/2014/main" id="{CF3107C8-40E2-4054-8A46-34A04DE2001F}"/>
                      </a:ext>
                    </a:extLst>
                  </p:cNvPr>
                  <p:cNvSpPr/>
                  <p:nvPr/>
                </p:nvSpPr>
                <p:spPr>
                  <a:xfrm>
                    <a:off x="407989" y="6061438"/>
                    <a:ext cx="2775741" cy="88900"/>
                  </a:xfrm>
                  <a:prstGeom prst="rect">
                    <a:avLst/>
                  </a:prstGeom>
                  <a:solidFill>
                    <a:srgbClr val="C0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B3BC96FF-C7CD-4437-9743-47CAD1D99DBE}"/>
                    </a:ext>
                  </a:extLst>
                </p:cNvPr>
                <p:cNvSpPr txBox="1"/>
                <p:nvPr/>
              </p:nvSpPr>
              <p:spPr>
                <a:xfrm>
                  <a:off x="327748" y="5701036"/>
                  <a:ext cx="223651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Work Sans" pitchFamily="2" charset="0"/>
                      <a:ea typeface="Open Sans SemiBold" panose="020B0706030804020204" pitchFamily="34" charset="0"/>
                      <a:cs typeface="Open Sans SemiBold" panose="020B0706030804020204" pitchFamily="34" charset="0"/>
                    </a:rPr>
                    <a:t>Business </a:t>
                  </a:r>
                  <a:r>
                    <a:rPr lang="en-US" sz="1200" dirty="0" err="1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Work Sans" pitchFamily="2" charset="0"/>
                      <a:ea typeface="Open Sans SemiBold" panose="020B0706030804020204" pitchFamily="34" charset="0"/>
                      <a:cs typeface="Open Sans SemiBold" panose="020B0706030804020204" pitchFamily="34" charset="0"/>
                    </a:rPr>
                    <a:t>Managament</a:t>
                  </a:r>
                  <a:r>
                    <a:rPr lang="en-US" sz="12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Work Sans" pitchFamily="2" charset="0"/>
                      <a:ea typeface="Open Sans SemiBold" panose="020B0706030804020204" pitchFamily="34" charset="0"/>
                      <a:cs typeface="Open Sans SemiBold" panose="020B0706030804020204" pitchFamily="34" charset="0"/>
                    </a:rPr>
                    <a:t> Skill</a:t>
                  </a:r>
                </a:p>
              </p:txBody>
            </p:sp>
          </p:grp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B23F367-3D16-46E8-BD8C-9D2EDB55FD3B}"/>
                  </a:ext>
                </a:extLst>
              </p:cNvPr>
              <p:cNvSpPr txBox="1"/>
              <p:nvPr/>
            </p:nvSpPr>
            <p:spPr>
              <a:xfrm>
                <a:off x="3620599" y="4401985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Work Sans" pitchFamily="2" charset="0"/>
                    <a:ea typeface="Open Sans SemiBold" panose="020B0706030804020204" pitchFamily="34" charset="0"/>
                    <a:cs typeface="Open Sans SemiBold" panose="020B0706030804020204" pitchFamily="34" charset="0"/>
                  </a:rPr>
                  <a:t>72%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BA9FFF0-1A85-4DBE-B846-B94D79EB2B75}"/>
                  </a:ext>
                </a:extLst>
              </p:cNvPr>
              <p:cNvSpPr txBox="1"/>
              <p:nvPr/>
            </p:nvSpPr>
            <p:spPr>
              <a:xfrm>
                <a:off x="3641477" y="5145189"/>
                <a:ext cx="5004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Work Sans" pitchFamily="2" charset="0"/>
                    <a:ea typeface="Open Sans SemiBold" panose="020B0706030804020204" pitchFamily="34" charset="0"/>
                    <a:cs typeface="Open Sans SemiBold" panose="020B0706030804020204" pitchFamily="34" charset="0"/>
                  </a:rPr>
                  <a:t>83%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BD6826B-585C-4200-A6D0-2489E8D3AE2B}"/>
                  </a:ext>
                </a:extLst>
              </p:cNvPr>
              <p:cNvSpPr txBox="1"/>
              <p:nvPr/>
            </p:nvSpPr>
            <p:spPr>
              <a:xfrm>
                <a:off x="3665561" y="5888393"/>
                <a:ext cx="4972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Work Sans" pitchFamily="2" charset="0"/>
                    <a:ea typeface="Open Sans SemiBold" panose="020B0706030804020204" pitchFamily="34" charset="0"/>
                    <a:cs typeface="Open Sans SemiBold" panose="020B0706030804020204" pitchFamily="34" charset="0"/>
                  </a:rPr>
                  <a:t>78%</a:t>
                </a:r>
              </a:p>
            </p:txBody>
          </p:sp>
        </p:grp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B3F9731-61F3-4A14-819D-D5FD5E1E95CE}"/>
              </a:ext>
            </a:extLst>
          </p:cNvPr>
          <p:cNvGrpSpPr/>
          <p:nvPr/>
        </p:nvGrpSpPr>
        <p:grpSpPr>
          <a:xfrm>
            <a:off x="9717300" y="2926250"/>
            <a:ext cx="944489" cy="884486"/>
            <a:chOff x="9717298" y="2977050"/>
            <a:chExt cx="944489" cy="884486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BBE7A21-B4E8-4E41-B914-EF3F0465E473}"/>
                </a:ext>
              </a:extLst>
            </p:cNvPr>
            <p:cNvSpPr txBox="1"/>
            <p:nvPr/>
          </p:nvSpPr>
          <p:spPr>
            <a:xfrm>
              <a:off x="9839127" y="2977050"/>
              <a:ext cx="7008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chemeClr val="bg1"/>
                  </a:solidFill>
                  <a:latin typeface="Work Sans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  <a:t>#1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0C494BC-3FCC-4397-9174-EFD0E48EB25F}"/>
                </a:ext>
              </a:extLst>
            </p:cNvPr>
            <p:cNvSpPr txBox="1"/>
            <p:nvPr/>
          </p:nvSpPr>
          <p:spPr>
            <a:xfrm>
              <a:off x="9717298" y="3584537"/>
              <a:ext cx="9444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Work Sans" pitchFamily="2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Candidate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0417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3965E2-815B-4DF2-8BC2-83E01944DE9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2FF5C1A-D74B-4928-A885-01B376DD15E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3BA56D9-9A5C-4688-9D49-32C81B3A87A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69DCCA7-A16A-4274-BF71-5B601CE2979E}"/>
              </a:ext>
            </a:extLst>
          </p:cNvPr>
          <p:cNvSpPr/>
          <p:nvPr/>
        </p:nvSpPr>
        <p:spPr>
          <a:xfrm>
            <a:off x="1813351" y="4099351"/>
            <a:ext cx="1021497" cy="1021497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  <a:effectLst>
            <a:outerShdw blurRad="152400" dist="635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655C560-2CF8-4F20-8801-3A88BB0114E0}"/>
              </a:ext>
            </a:extLst>
          </p:cNvPr>
          <p:cNvSpPr/>
          <p:nvPr/>
        </p:nvSpPr>
        <p:spPr>
          <a:xfrm>
            <a:off x="5585252" y="4124751"/>
            <a:ext cx="1021497" cy="1021497"/>
          </a:xfrm>
          <a:prstGeom prst="ellipse">
            <a:avLst/>
          </a:prstGeom>
          <a:solidFill>
            <a:srgbClr val="002060"/>
          </a:solidFill>
          <a:ln>
            <a:solidFill>
              <a:schemeClr val="bg1"/>
            </a:solidFill>
          </a:ln>
          <a:effectLst>
            <a:outerShdw blurRad="152400" dist="635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576FC0C-54CC-47D7-8195-534493BCE26C}"/>
              </a:ext>
            </a:extLst>
          </p:cNvPr>
          <p:cNvSpPr/>
          <p:nvPr/>
        </p:nvSpPr>
        <p:spPr>
          <a:xfrm>
            <a:off x="9357151" y="4124751"/>
            <a:ext cx="1021497" cy="1021497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  <a:effectLst>
            <a:outerShdw blurRad="152400" dist="635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E3ECE9-0235-4FAE-8343-60275AFDCE17}"/>
              </a:ext>
            </a:extLst>
          </p:cNvPr>
          <p:cNvSpPr txBox="1"/>
          <p:nvPr/>
        </p:nvSpPr>
        <p:spPr>
          <a:xfrm>
            <a:off x="4081669" y="1069827"/>
            <a:ext cx="40286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MEET OUR COUNCIL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6EE9DA-0AA1-435B-9842-693F9FDCDBBA}"/>
              </a:ext>
            </a:extLst>
          </p:cNvPr>
          <p:cNvSpPr txBox="1"/>
          <p:nvPr/>
        </p:nvSpPr>
        <p:spPr>
          <a:xfrm>
            <a:off x="5632572" y="768376"/>
            <a:ext cx="926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The Team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C6E19F-71F4-470F-9F1A-50C7955120C3}"/>
              </a:ext>
            </a:extLst>
          </p:cNvPr>
          <p:cNvSpPr txBox="1"/>
          <p:nvPr/>
        </p:nvSpPr>
        <p:spPr>
          <a:xfrm>
            <a:off x="1357329" y="5367427"/>
            <a:ext cx="1933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ALAN SOERYAJANA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7A6F7C-6314-4851-9F90-0A73F0D7A7CC}"/>
              </a:ext>
            </a:extLst>
          </p:cNvPr>
          <p:cNvSpPr txBox="1"/>
          <p:nvPr/>
        </p:nvSpPr>
        <p:spPr>
          <a:xfrm>
            <a:off x="5199764" y="5367427"/>
            <a:ext cx="1792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MICHAEL EIGHTDI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5F21FB-CADA-497B-8A06-86EFD284A470}"/>
              </a:ext>
            </a:extLst>
          </p:cNvPr>
          <p:cNvSpPr txBox="1"/>
          <p:nvPr/>
        </p:nvSpPr>
        <p:spPr>
          <a:xfrm>
            <a:off x="9111925" y="5367427"/>
            <a:ext cx="1511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MARK ROSSAN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FB56D1-35E5-4198-AE73-1F19FC6B4318}"/>
              </a:ext>
            </a:extLst>
          </p:cNvPr>
          <p:cNvSpPr txBox="1"/>
          <p:nvPr/>
        </p:nvSpPr>
        <p:spPr>
          <a:xfrm>
            <a:off x="1008464" y="5767320"/>
            <a:ext cx="2631268" cy="60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A71809-FEB2-4172-941D-A110461ECA03}"/>
              </a:ext>
            </a:extLst>
          </p:cNvPr>
          <p:cNvSpPr txBox="1"/>
          <p:nvPr/>
        </p:nvSpPr>
        <p:spPr>
          <a:xfrm>
            <a:off x="4780365" y="5767319"/>
            <a:ext cx="2631268" cy="60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FFFED8-BAAB-4A82-9ABB-BF036CBEF372}"/>
              </a:ext>
            </a:extLst>
          </p:cNvPr>
          <p:cNvSpPr txBox="1"/>
          <p:nvPr/>
        </p:nvSpPr>
        <p:spPr>
          <a:xfrm>
            <a:off x="8552266" y="5767318"/>
            <a:ext cx="2631268" cy="60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B070D4-4A72-4584-8C8A-8E96AB92246F}"/>
              </a:ext>
            </a:extLst>
          </p:cNvPr>
          <p:cNvSpPr txBox="1"/>
          <p:nvPr/>
        </p:nvSpPr>
        <p:spPr>
          <a:xfrm>
            <a:off x="1973681" y="4348489"/>
            <a:ext cx="70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#1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6B8DF15-5C4B-4CC1-AF9F-56F9C54B3067}"/>
              </a:ext>
            </a:extLst>
          </p:cNvPr>
          <p:cNvSpPr txBox="1"/>
          <p:nvPr/>
        </p:nvSpPr>
        <p:spPr>
          <a:xfrm>
            <a:off x="5745582" y="4373889"/>
            <a:ext cx="70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#2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1824D9-85B4-490C-B582-5ECA6A95EB0C}"/>
              </a:ext>
            </a:extLst>
          </p:cNvPr>
          <p:cNvSpPr txBox="1"/>
          <p:nvPr/>
        </p:nvSpPr>
        <p:spPr>
          <a:xfrm>
            <a:off x="9517483" y="4373889"/>
            <a:ext cx="70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2045131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041DBCE-A596-41D4-B4E7-E24A96BF8400}"/>
              </a:ext>
            </a:extLst>
          </p:cNvPr>
          <p:cNvSpPr txBox="1"/>
          <p:nvPr/>
        </p:nvSpPr>
        <p:spPr>
          <a:xfrm>
            <a:off x="303618" y="2486497"/>
            <a:ext cx="45289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WHAT WE STAND FOR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5E48B0-D7AB-49EE-923A-8BC1799D0AF0}"/>
              </a:ext>
            </a:extLst>
          </p:cNvPr>
          <p:cNvSpPr txBox="1"/>
          <p:nvPr/>
        </p:nvSpPr>
        <p:spPr>
          <a:xfrm>
            <a:off x="331861" y="2130454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Subtitle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3A338A-5CD1-48F6-9376-0300F0822F5B}"/>
              </a:ext>
            </a:extLst>
          </p:cNvPr>
          <p:cNvSpPr txBox="1"/>
          <p:nvPr/>
        </p:nvSpPr>
        <p:spPr>
          <a:xfrm>
            <a:off x="315958" y="3151912"/>
            <a:ext cx="4624531" cy="1440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 I am so happy, my dear friend, so absorbed in the exquisite sense 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58CCC5-606A-4A78-81D4-2EE5F7AA94FD}"/>
              </a:ext>
            </a:extLst>
          </p:cNvPr>
          <p:cNvCxnSpPr/>
          <p:nvPr/>
        </p:nvCxnSpPr>
        <p:spPr>
          <a:xfrm>
            <a:off x="436614" y="4889425"/>
            <a:ext cx="70968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20B9B43-09A1-4334-BA41-C0789D89F457}"/>
              </a:ext>
            </a:extLst>
          </p:cNvPr>
          <p:cNvSpPr txBox="1"/>
          <p:nvPr/>
        </p:nvSpPr>
        <p:spPr>
          <a:xfrm>
            <a:off x="8910331" y="764623"/>
            <a:ext cx="1643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01. Voice Of People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8A2F8D-C99B-4E37-BA7B-E6A4534973F9}"/>
              </a:ext>
            </a:extLst>
          </p:cNvPr>
          <p:cNvSpPr txBox="1"/>
          <p:nvPr/>
        </p:nvSpPr>
        <p:spPr>
          <a:xfrm>
            <a:off x="8910332" y="1105122"/>
            <a:ext cx="2561502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81734FC-E321-485A-B413-AA53459F968E}"/>
              </a:ext>
            </a:extLst>
          </p:cNvPr>
          <p:cNvSpPr txBox="1"/>
          <p:nvPr/>
        </p:nvSpPr>
        <p:spPr>
          <a:xfrm>
            <a:off x="8910331" y="2676828"/>
            <a:ext cx="22894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02. Serving A Higher Cause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3DAF1BB-BCB9-4B43-8197-BCB15EB048AA}"/>
              </a:ext>
            </a:extLst>
          </p:cNvPr>
          <p:cNvSpPr txBox="1"/>
          <p:nvPr/>
        </p:nvSpPr>
        <p:spPr>
          <a:xfrm>
            <a:off x="8910332" y="3017327"/>
            <a:ext cx="2561502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A742C1-52B6-4221-A4CF-A6EB5064DE80}"/>
              </a:ext>
            </a:extLst>
          </p:cNvPr>
          <p:cNvSpPr txBox="1"/>
          <p:nvPr/>
        </p:nvSpPr>
        <p:spPr>
          <a:xfrm>
            <a:off x="8910331" y="4589033"/>
            <a:ext cx="1508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03. Transparency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7640705-48FE-4BC7-A619-93BC24394703}"/>
              </a:ext>
            </a:extLst>
          </p:cNvPr>
          <p:cNvSpPr txBox="1"/>
          <p:nvPr/>
        </p:nvSpPr>
        <p:spPr>
          <a:xfrm>
            <a:off x="8910332" y="4929532"/>
            <a:ext cx="2561502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CF06661-044A-4FDE-B49F-03193ADEF3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64720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A7CE521-EC6B-4E87-A2A4-2F563D5E6D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00B9ADD2-820E-41FF-AA82-2725EAE642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F6B3BF-9D38-4A4E-95ED-0A05D906DD57}"/>
              </a:ext>
            </a:extLst>
          </p:cNvPr>
          <p:cNvSpPr/>
          <p:nvPr/>
        </p:nvSpPr>
        <p:spPr>
          <a:xfrm>
            <a:off x="7707158" y="2076449"/>
            <a:ext cx="3222316" cy="3055678"/>
          </a:xfrm>
          <a:prstGeom prst="rect">
            <a:avLst/>
          </a:prstGeom>
          <a:solidFill>
            <a:schemeClr val="tx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FAE88D-6861-44DF-B26F-29FD7315C8B2}"/>
              </a:ext>
            </a:extLst>
          </p:cNvPr>
          <p:cNvSpPr/>
          <p:nvPr/>
        </p:nvSpPr>
        <p:spPr>
          <a:xfrm>
            <a:off x="1262526" y="2076449"/>
            <a:ext cx="3222316" cy="3055678"/>
          </a:xfrm>
          <a:prstGeom prst="rect">
            <a:avLst/>
          </a:prstGeom>
          <a:solidFill>
            <a:schemeClr val="tx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CEDA2D04-DCA2-4D5E-A5A5-1E5AC1B22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93126" y="2551112"/>
            <a:ext cx="810443" cy="810445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CAE2A47A-17A3-446F-8E18-1E50D63282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41669" y="2551112"/>
            <a:ext cx="810443" cy="8104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A5F003D-CFCB-447A-A432-5A99C7773EBE}"/>
              </a:ext>
            </a:extLst>
          </p:cNvPr>
          <p:cNvSpPr txBox="1"/>
          <p:nvPr/>
        </p:nvSpPr>
        <p:spPr>
          <a:xfrm>
            <a:off x="1834382" y="3510568"/>
            <a:ext cx="2078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Description One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E893DC-6EBB-4E0C-B801-0FDD6EA8BA94}"/>
              </a:ext>
            </a:extLst>
          </p:cNvPr>
          <p:cNvSpPr txBox="1"/>
          <p:nvPr/>
        </p:nvSpPr>
        <p:spPr>
          <a:xfrm>
            <a:off x="1600896" y="3819269"/>
            <a:ext cx="2545573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7E0782-020B-47D5-A84E-DDD57C999FE6}"/>
              </a:ext>
            </a:extLst>
          </p:cNvPr>
          <p:cNvSpPr txBox="1"/>
          <p:nvPr/>
        </p:nvSpPr>
        <p:spPr>
          <a:xfrm>
            <a:off x="8279015" y="3510568"/>
            <a:ext cx="2078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Description Three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FD081B-ADFB-43E0-AB56-87F07B6646A3}"/>
              </a:ext>
            </a:extLst>
          </p:cNvPr>
          <p:cNvSpPr txBox="1"/>
          <p:nvPr/>
        </p:nvSpPr>
        <p:spPr>
          <a:xfrm>
            <a:off x="8045529" y="3819269"/>
            <a:ext cx="2545573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E86E32-8B96-4DAD-8B09-AA30C38D1EF6}"/>
              </a:ext>
            </a:extLst>
          </p:cNvPr>
          <p:cNvSpPr txBox="1"/>
          <p:nvPr/>
        </p:nvSpPr>
        <p:spPr>
          <a:xfrm>
            <a:off x="5056698" y="3542270"/>
            <a:ext cx="2078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Description Two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785DC2-BE23-4A45-8B29-E2C6C45A70F9}"/>
              </a:ext>
            </a:extLst>
          </p:cNvPr>
          <p:cNvSpPr txBox="1"/>
          <p:nvPr/>
        </p:nvSpPr>
        <p:spPr>
          <a:xfrm>
            <a:off x="4823212" y="3850971"/>
            <a:ext cx="2545573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021764A6-B77C-4639-979A-B555BD3B5F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91343" y="2552243"/>
            <a:ext cx="809313" cy="809314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1B84073B-9B8E-4885-8CED-22AB55D768FC}"/>
              </a:ext>
            </a:extLst>
          </p:cNvPr>
          <p:cNvGrpSpPr/>
          <p:nvPr/>
        </p:nvGrpSpPr>
        <p:grpSpPr>
          <a:xfrm>
            <a:off x="3831502" y="624526"/>
            <a:ext cx="4528996" cy="833841"/>
            <a:chOff x="3750019" y="624526"/>
            <a:chExt cx="4528996" cy="83384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2FB80BC-563C-4879-831C-D849F8C7377B}"/>
                </a:ext>
              </a:extLst>
            </p:cNvPr>
            <p:cNvSpPr txBox="1"/>
            <p:nvPr/>
          </p:nvSpPr>
          <p:spPr>
            <a:xfrm>
              <a:off x="3750019" y="904369"/>
              <a:ext cx="452899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  <a:t>WHAT WE STAND FOR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924D20D-2BDF-4073-BC97-BD7572B6EC0C}"/>
                </a:ext>
              </a:extLst>
            </p:cNvPr>
            <p:cNvSpPr txBox="1"/>
            <p:nvPr/>
          </p:nvSpPr>
          <p:spPr>
            <a:xfrm>
              <a:off x="5422849" y="624526"/>
              <a:ext cx="11833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C00000"/>
                  </a:solidFill>
                  <a:latin typeface="Work Sans" pitchFamily="2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Subtitle Here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437B386-DFBC-480D-B2AF-C6F1B50F7F1F}"/>
              </a:ext>
            </a:extLst>
          </p:cNvPr>
          <p:cNvSpPr txBox="1"/>
          <p:nvPr/>
        </p:nvSpPr>
        <p:spPr>
          <a:xfrm>
            <a:off x="1781717" y="5464660"/>
            <a:ext cx="8628562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 I am so </a:t>
            </a:r>
          </a:p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happy, my dear friend, so absorbed in the exquisite sense .</a:t>
            </a:r>
          </a:p>
        </p:txBody>
      </p:sp>
    </p:spTree>
    <p:extLst>
      <p:ext uri="{BB962C8B-B14F-4D97-AF65-F5344CB8AC3E}">
        <p14:creationId xmlns:p14="http://schemas.microsoft.com/office/powerpoint/2010/main" val="349353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5C521AF-86B1-4880-9CAF-A9CE5CD1838B}"/>
              </a:ext>
            </a:extLst>
          </p:cNvPr>
          <p:cNvSpPr/>
          <p:nvPr/>
        </p:nvSpPr>
        <p:spPr>
          <a:xfrm>
            <a:off x="3062330" y="4062455"/>
            <a:ext cx="2081170" cy="2081170"/>
          </a:xfrm>
          <a:custGeom>
            <a:avLst/>
            <a:gdLst>
              <a:gd name="connsiteX0" fmla="*/ 2081170 w 2081170"/>
              <a:gd name="connsiteY0" fmla="*/ 0 h 2081170"/>
              <a:gd name="connsiteX1" fmla="*/ 2081170 w 2081170"/>
              <a:gd name="connsiteY1" fmla="*/ 787050 h 2081170"/>
              <a:gd name="connsiteX2" fmla="*/ 787050 w 2081170"/>
              <a:gd name="connsiteY2" fmla="*/ 2081170 h 2081170"/>
              <a:gd name="connsiteX3" fmla="*/ 0 w 2081170"/>
              <a:gd name="connsiteY3" fmla="*/ 2081170 h 2081170"/>
              <a:gd name="connsiteX4" fmla="*/ 2081170 w 2081170"/>
              <a:gd name="connsiteY4" fmla="*/ 0 h 2081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1170" h="2081170">
                <a:moveTo>
                  <a:pt x="2081170" y="0"/>
                </a:moveTo>
                <a:lnTo>
                  <a:pt x="2081170" y="787050"/>
                </a:lnTo>
                <a:lnTo>
                  <a:pt x="787050" y="2081170"/>
                </a:lnTo>
                <a:lnTo>
                  <a:pt x="0" y="2081170"/>
                </a:lnTo>
                <a:lnTo>
                  <a:pt x="208117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B32CAE3-B4F6-47B5-9D67-AC85469663CF}"/>
              </a:ext>
            </a:extLst>
          </p:cNvPr>
          <p:cNvSpPr/>
          <p:nvPr/>
        </p:nvSpPr>
        <p:spPr>
          <a:xfrm>
            <a:off x="4161118" y="5161243"/>
            <a:ext cx="982383" cy="982383"/>
          </a:xfrm>
          <a:custGeom>
            <a:avLst/>
            <a:gdLst>
              <a:gd name="connsiteX0" fmla="*/ 982383 w 982383"/>
              <a:gd name="connsiteY0" fmla="*/ 0 h 982383"/>
              <a:gd name="connsiteX1" fmla="*/ 982383 w 982383"/>
              <a:gd name="connsiteY1" fmla="*/ 787050 h 982383"/>
              <a:gd name="connsiteX2" fmla="*/ 787050 w 982383"/>
              <a:gd name="connsiteY2" fmla="*/ 982383 h 982383"/>
              <a:gd name="connsiteX3" fmla="*/ 0 w 982383"/>
              <a:gd name="connsiteY3" fmla="*/ 982383 h 982383"/>
              <a:gd name="connsiteX4" fmla="*/ 982383 w 982383"/>
              <a:gd name="connsiteY4" fmla="*/ 0 h 982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383" h="982383">
                <a:moveTo>
                  <a:pt x="982383" y="0"/>
                </a:moveTo>
                <a:lnTo>
                  <a:pt x="982383" y="787050"/>
                </a:lnTo>
                <a:lnTo>
                  <a:pt x="787050" y="982383"/>
                </a:lnTo>
                <a:lnTo>
                  <a:pt x="0" y="982383"/>
                </a:lnTo>
                <a:lnTo>
                  <a:pt x="982383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3F9457-91AC-4EF7-AD8E-9DDF5634BEE2}"/>
              </a:ext>
            </a:extLst>
          </p:cNvPr>
          <p:cNvSpPr txBox="1"/>
          <p:nvPr/>
        </p:nvSpPr>
        <p:spPr>
          <a:xfrm>
            <a:off x="5877634" y="1649867"/>
            <a:ext cx="45289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COUNTRY SERVICES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960E93-7CA2-4A83-8764-C9C14F2455A9}"/>
              </a:ext>
            </a:extLst>
          </p:cNvPr>
          <p:cNvSpPr txBox="1"/>
          <p:nvPr/>
        </p:nvSpPr>
        <p:spPr>
          <a:xfrm>
            <a:off x="5905877" y="1334768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Subtitle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3F993D-6C25-467A-BAF2-4C8A214895AE}"/>
              </a:ext>
            </a:extLst>
          </p:cNvPr>
          <p:cNvSpPr txBox="1"/>
          <p:nvPr/>
        </p:nvSpPr>
        <p:spPr>
          <a:xfrm>
            <a:off x="5889974" y="2315282"/>
            <a:ext cx="5675673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 I am so happy, my dear friend, so absorbed in the exquisite sense .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9FE1602-2E18-4E93-9E56-FBB0D7973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04873" y="3818761"/>
            <a:ext cx="323611" cy="32361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26343CF-EE82-4CC2-9C56-5D8C546A9D09}"/>
              </a:ext>
            </a:extLst>
          </p:cNvPr>
          <p:cNvSpPr txBox="1"/>
          <p:nvPr/>
        </p:nvSpPr>
        <p:spPr>
          <a:xfrm>
            <a:off x="6451825" y="3842066"/>
            <a:ext cx="3533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 wonderful serenity has taken possession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B6802C05-F396-4D8D-92BD-D0E7796EEF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04873" y="4343505"/>
            <a:ext cx="323611" cy="32361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6DDD182-96C0-4424-A921-A7E29DB1F232}"/>
              </a:ext>
            </a:extLst>
          </p:cNvPr>
          <p:cNvSpPr txBox="1"/>
          <p:nvPr/>
        </p:nvSpPr>
        <p:spPr>
          <a:xfrm>
            <a:off x="6451825" y="4366810"/>
            <a:ext cx="3533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 wonderful serenity has taken possession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13417FFD-606C-4B0B-8912-6525BC6B3A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04873" y="4868249"/>
            <a:ext cx="323611" cy="32361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314092D-BC57-4C70-B6A7-0F433E0345B8}"/>
              </a:ext>
            </a:extLst>
          </p:cNvPr>
          <p:cNvSpPr txBox="1"/>
          <p:nvPr/>
        </p:nvSpPr>
        <p:spPr>
          <a:xfrm>
            <a:off x="6451825" y="4891554"/>
            <a:ext cx="3533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 wonderful serenity has taken possession</a:t>
            </a: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94DDDB55-EBB6-4567-8ABE-2A83D9A466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04873" y="5392993"/>
            <a:ext cx="323611" cy="323611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CF5A0FD-A132-4101-9952-C199C10A3775}"/>
              </a:ext>
            </a:extLst>
          </p:cNvPr>
          <p:cNvSpPr txBox="1"/>
          <p:nvPr/>
        </p:nvSpPr>
        <p:spPr>
          <a:xfrm>
            <a:off x="6451825" y="5416298"/>
            <a:ext cx="3533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Work Sans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 wonderful serenity has taken possession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293746F-1410-42AC-B7B0-286D7C914E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24324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</TotalTime>
  <Words>1313</Words>
  <Application>Microsoft Office PowerPoint</Application>
  <PresentationFormat>Widescreen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Lato</vt:lpstr>
      <vt:lpstr>Work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Ista</dc:creator>
  <cp:lastModifiedBy>ACER</cp:lastModifiedBy>
  <cp:revision>60</cp:revision>
  <dcterms:created xsi:type="dcterms:W3CDTF">2021-02-22T09:03:53Z</dcterms:created>
  <dcterms:modified xsi:type="dcterms:W3CDTF">2021-06-16T03:49:53Z</dcterms:modified>
</cp:coreProperties>
</file>