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83" d="100"/>
          <a:sy n="83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84</Words>
  <Application>Microsoft Office PowerPoint</Application>
  <PresentationFormat>On-screen Show (16:9)</PresentationFormat>
  <Paragraphs>63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37</cp:revision>
  <dcterms:created xsi:type="dcterms:W3CDTF">2018-01-14T04:30:44Z</dcterms:created>
  <dcterms:modified xsi:type="dcterms:W3CDTF">2020-10-30T06:20:24Z</dcterms:modified>
</cp:coreProperties>
</file>