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CCFF"/>
    <a:srgbClr val="66CCFF"/>
    <a:srgbClr val="FFCCCC"/>
    <a:srgbClr val="FF99CC"/>
    <a:srgbClr val="FF99FF"/>
    <a:srgbClr val="FF66FF"/>
    <a:srgbClr val="C6E2EC"/>
    <a:srgbClr val="FF99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70" d="100"/>
          <a:sy n="70" d="100"/>
        </p:scale>
        <p:origin x="-167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1149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13</a:t>
              </a:r>
            </a:p>
            <a:p>
              <a:pPr algn="ctr">
                <a:lnSpc>
                  <a:spcPct val="150000"/>
                </a:lnSpc>
              </a:pPr>
              <a:r>
                <a:rPr lang="en-US" sz="5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LUYỆN TẬP CHUNG</a:t>
              </a:r>
              <a:endParaRPr lang="vi-VN" sz="5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1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Oval 23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1495490" y="18947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00517" y="19220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691055" y="2743200"/>
            <a:ext cx="8001000" cy="1828800"/>
          </a:xfrm>
          <a:prstGeom prst="roundRect">
            <a:avLst/>
          </a:prstGeom>
          <a:solidFill>
            <a:srgbClr val="FFAFB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3 + 5 = 		4 + 2 =		  8 + 2 = </a:t>
            </a:r>
          </a:p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8 – 3 = 		6 – 4 = 		10 – 2 = </a:t>
            </a:r>
          </a:p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8 – 5 =		6 – 2 =		10 – 8 =	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91055" y="4800600"/>
            <a:ext cx="8001000" cy="1828800"/>
          </a:xfrm>
          <a:prstGeom prst="roundRect">
            <a:avLst/>
          </a:prstGeom>
          <a:solidFill>
            <a:srgbClr val="B2D8E6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4 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= 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+ 1 =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5 + 0 = </a:t>
            </a:r>
            <a:endParaRPr lang="en-US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+ 4 = 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 + 7 = 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5 – 0 = </a:t>
            </a:r>
            <a:endParaRPr lang="en-US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– 4 =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 – 1 =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5 – 5 =</a:t>
            </a:r>
            <a:r>
              <a:rPr lang="en-US" sz="3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</a:t>
            </a:r>
            <a:endParaRPr lang="vi-VN" sz="3000" dirty="0"/>
          </a:p>
        </p:txBody>
      </p:sp>
      <p:sp>
        <p:nvSpPr>
          <p:cNvPr id="33" name="Rounded Rectangle 32"/>
          <p:cNvSpPr/>
          <p:nvPr/>
        </p:nvSpPr>
        <p:spPr>
          <a:xfrm>
            <a:off x="2383808" y="344264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9446" y="2923906"/>
            <a:ext cx="5261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1055" y="4979700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58982" y="2927191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59934" y="2923906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731180" y="2923906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383808" y="391340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850702" y="344059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850702" y="3911353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830453" y="344490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830453" y="391565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87026" y="5482731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362200" y="4967274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63152" y="4963989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31734" y="4963989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2387026" y="595348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853920" y="548067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4853920" y="595143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7833671" y="548498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7833671" y="595574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389496" y="344264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5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389496" y="391340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3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844289" y="344490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2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844289" y="391565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4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832564" y="343263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8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832564" y="390339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2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79965" y="548067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7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379965" y="595143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3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859934" y="5490672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8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859934" y="5961429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7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832564" y="548636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5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832564" y="5957123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0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  <p:bldP spid="29" grpId="0" animBg="1"/>
      <p:bldP spid="30" grpId="0" animBg="1"/>
      <p:bldP spid="33" grpId="0" animBg="1"/>
      <p:bldP spid="2" grpId="0"/>
      <p:bldP spid="40" grpId="0"/>
      <p:bldP spid="41" grpId="0"/>
      <p:bldP spid="42" grpId="0"/>
      <p:bldP spid="43" grpId="0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28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4" grpId="0" animBg="1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95490" y="599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0517" y="626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456823"/>
              </p:ext>
            </p:extLst>
          </p:nvPr>
        </p:nvGraphicFramePr>
        <p:xfrm>
          <a:off x="228600" y="1752600"/>
          <a:ext cx="8610600" cy="43891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05000"/>
                <a:gridCol w="4724400"/>
                <a:gridCol w="1981200"/>
              </a:tblGrid>
              <a:tr h="474133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+ 9 = 10</a:t>
                      </a:r>
                      <a:endParaRPr lang="vi-VN" sz="2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1</a:t>
                      </a:r>
                      <a:r>
                        <a:rPr lang="en-US" sz="26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= 9 </a:t>
                      </a:r>
                      <a:endParaRPr lang="vi-VN" sz="2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 + 8 = 10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2 = 8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 + 7 = 10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3 = 7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 + 6 = 10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4 = 6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 + 5 = 10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5 = 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 + 4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6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 + 3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7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 + 2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8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 + 1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9 =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AF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28" name="Group 127"/>
          <p:cNvGrpSpPr/>
          <p:nvPr/>
        </p:nvGrpSpPr>
        <p:grpSpPr>
          <a:xfrm>
            <a:off x="2257300" y="1804288"/>
            <a:ext cx="4489901" cy="383648"/>
            <a:chOff x="2257300" y="1956685"/>
            <a:chExt cx="4489901" cy="383648"/>
          </a:xfrm>
        </p:grpSpPr>
        <p:sp>
          <p:nvSpPr>
            <p:cNvPr id="13" name="Flowchart: Connector 12"/>
            <p:cNvSpPr/>
            <p:nvPr/>
          </p:nvSpPr>
          <p:spPr>
            <a:xfrm>
              <a:off x="2257300" y="1957347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2710821" y="195734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3165004" y="195668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3613591" y="195800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4067774" y="195734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4520040" y="195867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4974223" y="195800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5422810" y="195933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5876993" y="195867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6337279" y="195734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257300" y="2271480"/>
            <a:ext cx="4489901" cy="383648"/>
            <a:chOff x="2257300" y="2423877"/>
            <a:chExt cx="4489901" cy="383648"/>
          </a:xfrm>
        </p:grpSpPr>
        <p:sp>
          <p:nvSpPr>
            <p:cNvPr id="29" name="Flowchart: Connector 28"/>
            <p:cNvSpPr/>
            <p:nvPr/>
          </p:nvSpPr>
          <p:spPr>
            <a:xfrm>
              <a:off x="2257300" y="2424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2710821" y="2424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3165004" y="242387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3613591" y="242520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4067774" y="242453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4520040" y="242586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Flowchart: Connector 34"/>
            <p:cNvSpPr/>
            <p:nvPr/>
          </p:nvSpPr>
          <p:spPr>
            <a:xfrm>
              <a:off x="4974223" y="242520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Flowchart: Connector 35"/>
            <p:cNvSpPr/>
            <p:nvPr/>
          </p:nvSpPr>
          <p:spPr>
            <a:xfrm>
              <a:off x="5422810" y="242652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7" name="Flowchart: Connector 36"/>
            <p:cNvSpPr/>
            <p:nvPr/>
          </p:nvSpPr>
          <p:spPr>
            <a:xfrm>
              <a:off x="5876993" y="242586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8" name="Flowchart: Connector 37"/>
            <p:cNvSpPr/>
            <p:nvPr/>
          </p:nvSpPr>
          <p:spPr>
            <a:xfrm>
              <a:off x="6337279" y="242453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257300" y="2743203"/>
            <a:ext cx="4489901" cy="383648"/>
            <a:chOff x="2257300" y="2895600"/>
            <a:chExt cx="4489901" cy="383648"/>
          </a:xfrm>
        </p:grpSpPr>
        <p:sp>
          <p:nvSpPr>
            <p:cNvPr id="40" name="Flowchart: Connector 39"/>
            <p:cNvSpPr/>
            <p:nvPr/>
          </p:nvSpPr>
          <p:spPr>
            <a:xfrm>
              <a:off x="2257300" y="2896262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1" name="Flowchart: Connector 40"/>
            <p:cNvSpPr/>
            <p:nvPr/>
          </p:nvSpPr>
          <p:spPr>
            <a:xfrm>
              <a:off x="2710821" y="2896262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3165004" y="2895600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3613591" y="2896924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4" name="Flowchart: Connector 43"/>
            <p:cNvSpPr/>
            <p:nvPr/>
          </p:nvSpPr>
          <p:spPr>
            <a:xfrm>
              <a:off x="4067774" y="2896262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4520040" y="2897586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6" name="Flowchart: Connector 45"/>
            <p:cNvSpPr/>
            <p:nvPr/>
          </p:nvSpPr>
          <p:spPr>
            <a:xfrm>
              <a:off x="4974223" y="2896924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5422810" y="2898248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8" name="Flowchart: Connector 47"/>
            <p:cNvSpPr/>
            <p:nvPr/>
          </p:nvSpPr>
          <p:spPr>
            <a:xfrm>
              <a:off x="5876993" y="2897586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9" name="Flowchart: Connector 48"/>
            <p:cNvSpPr/>
            <p:nvPr/>
          </p:nvSpPr>
          <p:spPr>
            <a:xfrm>
              <a:off x="6337279" y="2896262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257300" y="3210395"/>
            <a:ext cx="4489901" cy="383648"/>
            <a:chOff x="2257300" y="3362792"/>
            <a:chExt cx="4489901" cy="383648"/>
          </a:xfrm>
        </p:grpSpPr>
        <p:sp>
          <p:nvSpPr>
            <p:cNvPr id="51" name="Flowchart: Connector 50"/>
            <p:cNvSpPr/>
            <p:nvPr/>
          </p:nvSpPr>
          <p:spPr>
            <a:xfrm>
              <a:off x="2257300" y="3363454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2710821" y="3363454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3" name="Flowchart: Connector 52"/>
            <p:cNvSpPr/>
            <p:nvPr/>
          </p:nvSpPr>
          <p:spPr>
            <a:xfrm>
              <a:off x="3165004" y="3362792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4" name="Flowchart: Connector 53"/>
            <p:cNvSpPr/>
            <p:nvPr/>
          </p:nvSpPr>
          <p:spPr>
            <a:xfrm>
              <a:off x="3613591" y="336411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5" name="Flowchart: Connector 54"/>
            <p:cNvSpPr/>
            <p:nvPr/>
          </p:nvSpPr>
          <p:spPr>
            <a:xfrm>
              <a:off x="4067774" y="3363454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6" name="Flowchart: Connector 55"/>
            <p:cNvSpPr/>
            <p:nvPr/>
          </p:nvSpPr>
          <p:spPr>
            <a:xfrm>
              <a:off x="4520040" y="3364778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7" name="Flowchart: Connector 56"/>
            <p:cNvSpPr/>
            <p:nvPr/>
          </p:nvSpPr>
          <p:spPr>
            <a:xfrm>
              <a:off x="4974223" y="3364116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8" name="Flowchart: Connector 57"/>
            <p:cNvSpPr/>
            <p:nvPr/>
          </p:nvSpPr>
          <p:spPr>
            <a:xfrm>
              <a:off x="5422810" y="3365440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9" name="Flowchart: Connector 58"/>
            <p:cNvSpPr/>
            <p:nvPr/>
          </p:nvSpPr>
          <p:spPr>
            <a:xfrm>
              <a:off x="5876993" y="3364778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0" name="Flowchart: Connector 59"/>
            <p:cNvSpPr/>
            <p:nvPr/>
          </p:nvSpPr>
          <p:spPr>
            <a:xfrm>
              <a:off x="6337279" y="3363454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257300" y="3694612"/>
            <a:ext cx="4489901" cy="383648"/>
            <a:chOff x="2257300" y="3847009"/>
            <a:chExt cx="4489901" cy="383648"/>
          </a:xfrm>
        </p:grpSpPr>
        <p:sp>
          <p:nvSpPr>
            <p:cNvPr id="62" name="Flowchart: Connector 61"/>
            <p:cNvSpPr/>
            <p:nvPr/>
          </p:nvSpPr>
          <p:spPr>
            <a:xfrm>
              <a:off x="2257300" y="384767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3" name="Flowchart: Connector 62"/>
            <p:cNvSpPr/>
            <p:nvPr/>
          </p:nvSpPr>
          <p:spPr>
            <a:xfrm>
              <a:off x="2710821" y="384767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4" name="Flowchart: Connector 63"/>
            <p:cNvSpPr/>
            <p:nvPr/>
          </p:nvSpPr>
          <p:spPr>
            <a:xfrm>
              <a:off x="3165004" y="384700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5" name="Flowchart: Connector 64"/>
            <p:cNvSpPr/>
            <p:nvPr/>
          </p:nvSpPr>
          <p:spPr>
            <a:xfrm>
              <a:off x="3613591" y="384833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6" name="Flowchart: Connector 65"/>
            <p:cNvSpPr/>
            <p:nvPr/>
          </p:nvSpPr>
          <p:spPr>
            <a:xfrm>
              <a:off x="4067774" y="384767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7" name="Flowchart: Connector 66"/>
            <p:cNvSpPr/>
            <p:nvPr/>
          </p:nvSpPr>
          <p:spPr>
            <a:xfrm>
              <a:off x="4520040" y="384899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8" name="Flowchart: Connector 67"/>
            <p:cNvSpPr/>
            <p:nvPr/>
          </p:nvSpPr>
          <p:spPr>
            <a:xfrm>
              <a:off x="4974223" y="384833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9" name="Flowchart: Connector 68"/>
            <p:cNvSpPr/>
            <p:nvPr/>
          </p:nvSpPr>
          <p:spPr>
            <a:xfrm>
              <a:off x="5422810" y="384965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0" name="Flowchart: Connector 69"/>
            <p:cNvSpPr/>
            <p:nvPr/>
          </p:nvSpPr>
          <p:spPr>
            <a:xfrm>
              <a:off x="5876993" y="384899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1" name="Flowchart: Connector 70"/>
            <p:cNvSpPr/>
            <p:nvPr/>
          </p:nvSpPr>
          <p:spPr>
            <a:xfrm>
              <a:off x="6337279" y="3847671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257300" y="4161804"/>
            <a:ext cx="4489901" cy="383648"/>
            <a:chOff x="2257300" y="4314201"/>
            <a:chExt cx="4489901" cy="383648"/>
          </a:xfrm>
        </p:grpSpPr>
        <p:sp>
          <p:nvSpPr>
            <p:cNvPr id="73" name="Flowchart: Connector 72"/>
            <p:cNvSpPr/>
            <p:nvPr/>
          </p:nvSpPr>
          <p:spPr>
            <a:xfrm>
              <a:off x="2257300" y="4314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4" name="Flowchart: Connector 73"/>
            <p:cNvSpPr/>
            <p:nvPr/>
          </p:nvSpPr>
          <p:spPr>
            <a:xfrm>
              <a:off x="2710821" y="4314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5" name="Flowchart: Connector 74"/>
            <p:cNvSpPr/>
            <p:nvPr/>
          </p:nvSpPr>
          <p:spPr>
            <a:xfrm>
              <a:off x="3165004" y="431420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6" name="Flowchart: Connector 75"/>
            <p:cNvSpPr/>
            <p:nvPr/>
          </p:nvSpPr>
          <p:spPr>
            <a:xfrm>
              <a:off x="3613591" y="4315525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7" name="Flowchart: Connector 76"/>
            <p:cNvSpPr/>
            <p:nvPr/>
          </p:nvSpPr>
          <p:spPr>
            <a:xfrm>
              <a:off x="4067774" y="4314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8" name="Flowchart: Connector 77"/>
            <p:cNvSpPr/>
            <p:nvPr/>
          </p:nvSpPr>
          <p:spPr>
            <a:xfrm>
              <a:off x="4520040" y="4316187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9" name="Flowchart: Connector 78"/>
            <p:cNvSpPr/>
            <p:nvPr/>
          </p:nvSpPr>
          <p:spPr>
            <a:xfrm>
              <a:off x="4974223" y="4315525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0" name="Flowchart: Connector 79"/>
            <p:cNvSpPr/>
            <p:nvPr/>
          </p:nvSpPr>
          <p:spPr>
            <a:xfrm>
              <a:off x="5422810" y="431684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1" name="Flowchart: Connector 80"/>
            <p:cNvSpPr/>
            <p:nvPr/>
          </p:nvSpPr>
          <p:spPr>
            <a:xfrm>
              <a:off x="5876993" y="4316187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2" name="Flowchart: Connector 81"/>
            <p:cNvSpPr/>
            <p:nvPr/>
          </p:nvSpPr>
          <p:spPr>
            <a:xfrm>
              <a:off x="6337279" y="4314863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2257300" y="4633527"/>
            <a:ext cx="4489901" cy="383648"/>
            <a:chOff x="2257300" y="4785924"/>
            <a:chExt cx="4489901" cy="383648"/>
          </a:xfrm>
        </p:grpSpPr>
        <p:sp>
          <p:nvSpPr>
            <p:cNvPr id="84" name="Flowchart: Connector 83"/>
            <p:cNvSpPr/>
            <p:nvPr/>
          </p:nvSpPr>
          <p:spPr>
            <a:xfrm>
              <a:off x="2257300" y="478658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5" name="Flowchart: Connector 84"/>
            <p:cNvSpPr/>
            <p:nvPr/>
          </p:nvSpPr>
          <p:spPr>
            <a:xfrm>
              <a:off x="2710821" y="478658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6" name="Flowchart: Connector 85"/>
            <p:cNvSpPr/>
            <p:nvPr/>
          </p:nvSpPr>
          <p:spPr>
            <a:xfrm>
              <a:off x="3165004" y="4785924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7" name="Flowchart: Connector 86"/>
            <p:cNvSpPr/>
            <p:nvPr/>
          </p:nvSpPr>
          <p:spPr>
            <a:xfrm>
              <a:off x="3613591" y="478724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8" name="Flowchart: Connector 87"/>
            <p:cNvSpPr/>
            <p:nvPr/>
          </p:nvSpPr>
          <p:spPr>
            <a:xfrm>
              <a:off x="4067774" y="478658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9" name="Flowchart: Connector 88"/>
            <p:cNvSpPr/>
            <p:nvPr/>
          </p:nvSpPr>
          <p:spPr>
            <a:xfrm>
              <a:off x="4520040" y="4787910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0" name="Flowchart: Connector 89"/>
            <p:cNvSpPr/>
            <p:nvPr/>
          </p:nvSpPr>
          <p:spPr>
            <a:xfrm>
              <a:off x="4974223" y="478724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1" name="Flowchart: Connector 90"/>
            <p:cNvSpPr/>
            <p:nvPr/>
          </p:nvSpPr>
          <p:spPr>
            <a:xfrm>
              <a:off x="5422810" y="4788572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2" name="Flowchart: Connector 91"/>
            <p:cNvSpPr/>
            <p:nvPr/>
          </p:nvSpPr>
          <p:spPr>
            <a:xfrm>
              <a:off x="5876993" y="4787910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3" name="Flowchart: Connector 92"/>
            <p:cNvSpPr/>
            <p:nvPr/>
          </p:nvSpPr>
          <p:spPr>
            <a:xfrm>
              <a:off x="6337279" y="4786586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2257300" y="5100719"/>
            <a:ext cx="4489901" cy="383648"/>
            <a:chOff x="2257300" y="5253116"/>
            <a:chExt cx="4489901" cy="383648"/>
          </a:xfrm>
        </p:grpSpPr>
        <p:sp>
          <p:nvSpPr>
            <p:cNvPr id="95" name="Flowchart: Connector 94"/>
            <p:cNvSpPr/>
            <p:nvPr/>
          </p:nvSpPr>
          <p:spPr>
            <a:xfrm>
              <a:off x="2257300" y="525377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6" name="Flowchart: Connector 95"/>
            <p:cNvSpPr/>
            <p:nvPr/>
          </p:nvSpPr>
          <p:spPr>
            <a:xfrm>
              <a:off x="2710821" y="525377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7" name="Flowchart: Connector 96"/>
            <p:cNvSpPr/>
            <p:nvPr/>
          </p:nvSpPr>
          <p:spPr>
            <a:xfrm>
              <a:off x="3165004" y="5253116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8" name="Flowchart: Connector 97"/>
            <p:cNvSpPr/>
            <p:nvPr/>
          </p:nvSpPr>
          <p:spPr>
            <a:xfrm>
              <a:off x="3613591" y="5254440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9" name="Flowchart: Connector 98"/>
            <p:cNvSpPr/>
            <p:nvPr/>
          </p:nvSpPr>
          <p:spPr>
            <a:xfrm>
              <a:off x="4067774" y="5253778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0" name="Flowchart: Connector 99"/>
            <p:cNvSpPr/>
            <p:nvPr/>
          </p:nvSpPr>
          <p:spPr>
            <a:xfrm>
              <a:off x="4520040" y="5255102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1" name="Flowchart: Connector 100"/>
            <p:cNvSpPr/>
            <p:nvPr/>
          </p:nvSpPr>
          <p:spPr>
            <a:xfrm>
              <a:off x="4974223" y="5254440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2" name="Flowchart: Connector 101"/>
            <p:cNvSpPr/>
            <p:nvPr/>
          </p:nvSpPr>
          <p:spPr>
            <a:xfrm>
              <a:off x="5422810" y="5255764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3" name="Flowchart: Connector 102"/>
            <p:cNvSpPr/>
            <p:nvPr/>
          </p:nvSpPr>
          <p:spPr>
            <a:xfrm>
              <a:off x="5876993" y="5255102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4" name="Flowchart: Connector 103"/>
            <p:cNvSpPr/>
            <p:nvPr/>
          </p:nvSpPr>
          <p:spPr>
            <a:xfrm>
              <a:off x="6337279" y="5253778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257300" y="5569480"/>
            <a:ext cx="4489901" cy="383648"/>
            <a:chOff x="2257300" y="5721877"/>
            <a:chExt cx="4489901" cy="383648"/>
          </a:xfrm>
        </p:grpSpPr>
        <p:sp>
          <p:nvSpPr>
            <p:cNvPr id="117" name="Flowchart: Connector 116"/>
            <p:cNvSpPr/>
            <p:nvPr/>
          </p:nvSpPr>
          <p:spPr>
            <a:xfrm>
              <a:off x="2257300" y="5722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8" name="Flowchart: Connector 117"/>
            <p:cNvSpPr/>
            <p:nvPr/>
          </p:nvSpPr>
          <p:spPr>
            <a:xfrm>
              <a:off x="2710821" y="5722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9" name="Flowchart: Connector 118"/>
            <p:cNvSpPr/>
            <p:nvPr/>
          </p:nvSpPr>
          <p:spPr>
            <a:xfrm>
              <a:off x="3165004" y="5721877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0" name="Flowchart: Connector 119"/>
            <p:cNvSpPr/>
            <p:nvPr/>
          </p:nvSpPr>
          <p:spPr>
            <a:xfrm>
              <a:off x="3613591" y="572320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1" name="Flowchart: Connector 120"/>
            <p:cNvSpPr/>
            <p:nvPr/>
          </p:nvSpPr>
          <p:spPr>
            <a:xfrm>
              <a:off x="4067774" y="5722539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2" name="Flowchart: Connector 121"/>
            <p:cNvSpPr/>
            <p:nvPr/>
          </p:nvSpPr>
          <p:spPr>
            <a:xfrm>
              <a:off x="4520040" y="5723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3" name="Flowchart: Connector 122"/>
            <p:cNvSpPr/>
            <p:nvPr/>
          </p:nvSpPr>
          <p:spPr>
            <a:xfrm>
              <a:off x="4974223" y="5723201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4" name="Flowchart: Connector 123"/>
            <p:cNvSpPr/>
            <p:nvPr/>
          </p:nvSpPr>
          <p:spPr>
            <a:xfrm>
              <a:off x="5422810" y="5724525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5" name="Flowchart: Connector 124"/>
            <p:cNvSpPr/>
            <p:nvPr/>
          </p:nvSpPr>
          <p:spPr>
            <a:xfrm>
              <a:off x="5876993" y="5723863"/>
              <a:ext cx="409922" cy="381000"/>
            </a:xfrm>
            <a:prstGeom prst="flowChartConnector">
              <a:avLst/>
            </a:prstGeom>
            <a:solidFill>
              <a:srgbClr val="0066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6" name="Flowchart: Connector 125"/>
            <p:cNvSpPr/>
            <p:nvPr/>
          </p:nvSpPr>
          <p:spPr>
            <a:xfrm>
              <a:off x="6337279" y="5722539"/>
              <a:ext cx="409922" cy="381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37" name="Rounded Rectangle 136"/>
          <p:cNvSpPr/>
          <p:nvPr/>
        </p:nvSpPr>
        <p:spPr>
          <a:xfrm>
            <a:off x="1401554" y="4219100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1401554" y="471285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1412175" y="5201995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1412175" y="5695753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ounded Rectangle 140"/>
          <p:cNvSpPr/>
          <p:nvPr/>
        </p:nvSpPr>
        <p:spPr>
          <a:xfrm>
            <a:off x="8193087" y="4219703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8193087" y="4713461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ounded Rectangle 142"/>
          <p:cNvSpPr/>
          <p:nvPr/>
        </p:nvSpPr>
        <p:spPr>
          <a:xfrm>
            <a:off x="8203708" y="5202598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8203708" y="5696356"/>
            <a:ext cx="435592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1412175" y="4221095"/>
            <a:ext cx="526286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  <a:endParaRPr lang="vi-VN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1412175" y="4705500"/>
            <a:ext cx="526286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1406856" y="5217901"/>
            <a:ext cx="526286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  <a:endParaRPr lang="vi-VN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1406856" y="5702306"/>
            <a:ext cx="526286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8193975" y="4212608"/>
            <a:ext cx="434704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45" name="Rounded Rectangle 144"/>
          <p:cNvSpPr/>
          <p:nvPr/>
        </p:nvSpPr>
        <p:spPr>
          <a:xfrm>
            <a:off x="8193975" y="4697013"/>
            <a:ext cx="434704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8188656" y="5209414"/>
            <a:ext cx="434704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2</a:t>
            </a:r>
            <a:endParaRPr lang="vi-VN" sz="2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8188656" y="5693819"/>
            <a:ext cx="434704" cy="428950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0474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13" grpId="0" animBg="1"/>
      <p:bldP spid="114" grpId="0" animBg="1"/>
      <p:bldP spid="115" grpId="0" animBg="1"/>
      <p:bldP spid="116" grpId="0" animBg="1"/>
      <p:bldP spid="127" grpId="0" animBg="1"/>
      <p:bldP spid="145" grpId="0" animBg="1"/>
      <p:bldP spid="146" grpId="0" animBg="1"/>
      <p:bldP spid="1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95490" y="599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0517" y="626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113" name="Table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031030"/>
              </p:ext>
            </p:extLst>
          </p:nvPr>
        </p:nvGraphicFramePr>
        <p:xfrm>
          <a:off x="1495490" y="1600200"/>
          <a:ext cx="6949440" cy="16306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533400">
                <a:tc rowSpan="2">
                  <a:txBody>
                    <a:bodyPr/>
                    <a:lstStyle/>
                    <a:p>
                      <a:endParaRPr lang="en-US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4" name="TextBox 113"/>
          <p:cNvSpPr txBox="1"/>
          <p:nvPr/>
        </p:nvSpPr>
        <p:spPr>
          <a:xfrm>
            <a:off x="623490" y="1600200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34711" y="3377625"/>
            <a:ext cx="570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808440"/>
              </p:ext>
            </p:extLst>
          </p:nvPr>
        </p:nvGraphicFramePr>
        <p:xfrm>
          <a:off x="1513413" y="4572000"/>
          <a:ext cx="168698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494"/>
                <a:gridCol w="843494"/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401527"/>
              </p:ext>
            </p:extLst>
          </p:nvPr>
        </p:nvGraphicFramePr>
        <p:xfrm>
          <a:off x="4104212" y="4572000"/>
          <a:ext cx="168698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494"/>
                <a:gridCol w="843494"/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Table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7114"/>
              </p:ext>
            </p:extLst>
          </p:nvPr>
        </p:nvGraphicFramePr>
        <p:xfrm>
          <a:off x="6705600" y="4559598"/>
          <a:ext cx="168698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494"/>
                <a:gridCol w="843494"/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" name="Isosceles Triangle 2"/>
          <p:cNvSpPr/>
          <p:nvPr/>
        </p:nvSpPr>
        <p:spPr>
          <a:xfrm>
            <a:off x="1295400" y="3808231"/>
            <a:ext cx="2122967" cy="762000"/>
          </a:xfrm>
          <a:prstGeom prst="triangl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Isosceles Triangle 145"/>
          <p:cNvSpPr/>
          <p:nvPr/>
        </p:nvSpPr>
        <p:spPr>
          <a:xfrm>
            <a:off x="3896833" y="3810004"/>
            <a:ext cx="2122967" cy="762000"/>
          </a:xfrm>
          <a:prstGeom prst="triangle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Isosceles Triangle 146"/>
          <p:cNvSpPr/>
          <p:nvPr/>
        </p:nvSpPr>
        <p:spPr>
          <a:xfrm>
            <a:off x="6487633" y="3797605"/>
            <a:ext cx="2122967" cy="762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6470" y="2694296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0896" y="2694296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7491" y="2749898"/>
            <a:ext cx="417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8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43400" y="2749898"/>
            <a:ext cx="417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8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1600" y="2749898"/>
            <a:ext cx="417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7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4200" y="2749898"/>
            <a:ext cx="5725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10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72400" y="2749898"/>
            <a:ext cx="417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9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07542" y="5086290"/>
            <a:ext cx="341760" cy="430887"/>
          </a:xfrm>
          <a:prstGeom prst="rect">
            <a:avLst/>
          </a:prstGeom>
          <a:solidFill>
            <a:srgbClr val="FFCCCC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4544" y="5576248"/>
            <a:ext cx="341760" cy="430887"/>
          </a:xfrm>
          <a:prstGeom prst="rect">
            <a:avLst/>
          </a:prstGeom>
          <a:solidFill>
            <a:srgbClr val="FFCCCC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02744" y="6067721"/>
            <a:ext cx="341760" cy="430887"/>
          </a:xfrm>
          <a:prstGeom prst="rect">
            <a:avLst/>
          </a:prstGeom>
          <a:solidFill>
            <a:srgbClr val="FFCCCC"/>
          </a:solidFill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81600" y="5076054"/>
            <a:ext cx="341760" cy="430887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65008" y="5575265"/>
            <a:ext cx="341760" cy="430887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57048" y="6066584"/>
            <a:ext cx="341760" cy="430887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50967" y="5064456"/>
            <a:ext cx="341760" cy="430887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00527" y="5562600"/>
            <a:ext cx="341760" cy="430887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61496" y="6061727"/>
            <a:ext cx="341760" cy="430887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24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95490" y="599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0517" y="626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691055" y="3581400"/>
            <a:ext cx="8001000" cy="2971800"/>
          </a:xfrm>
          <a:prstGeom prst="roundRect">
            <a:avLst/>
          </a:prstGeom>
          <a:solidFill>
            <a:srgbClr val="FFCCCC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60929" y="1805763"/>
            <a:ext cx="8001000" cy="1547037"/>
          </a:xfrm>
          <a:prstGeom prst="roundRect">
            <a:avLst/>
          </a:prstGeom>
          <a:solidFill>
            <a:srgbClr val="C6E2EC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vi-VN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679446" y="2057400"/>
            <a:ext cx="5261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1055" y="3865602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992797" y="2209800"/>
            <a:ext cx="5474803" cy="774341"/>
            <a:chOff x="1916597" y="2315082"/>
            <a:chExt cx="5474803" cy="774341"/>
          </a:xfrm>
        </p:grpSpPr>
        <p:grpSp>
          <p:nvGrpSpPr>
            <p:cNvPr id="19" name="Group 18"/>
            <p:cNvGrpSpPr/>
            <p:nvPr/>
          </p:nvGrpSpPr>
          <p:grpSpPr>
            <a:xfrm>
              <a:off x="1916597" y="2423583"/>
              <a:ext cx="5474803" cy="665840"/>
              <a:chOff x="1916597" y="2423583"/>
              <a:chExt cx="5474803" cy="66584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916597" y="2423583"/>
                <a:ext cx="665840" cy="665840"/>
              </a:xfrm>
              <a:prstGeom prst="ellipse">
                <a:avLst/>
              </a:prstGeom>
              <a:solidFill>
                <a:srgbClr val="FF9966"/>
              </a:solidFill>
              <a:ln>
                <a:solidFill>
                  <a:srgbClr val="DD690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vi-VN" sz="28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2582437" y="2461683"/>
                <a:ext cx="1608563" cy="589640"/>
                <a:chOff x="2582437" y="2461683"/>
                <a:chExt cx="1608563" cy="589640"/>
              </a:xfrm>
            </p:grpSpPr>
            <p:sp>
              <p:nvSpPr>
                <p:cNvPr id="8" name="Rounded Rectangle 7"/>
                <p:cNvSpPr/>
                <p:nvPr/>
              </p:nvSpPr>
              <p:spPr>
                <a:xfrm>
                  <a:off x="3601360" y="2461683"/>
                  <a:ext cx="589640" cy="589640"/>
                </a:xfrm>
                <a:prstGeom prst="roundRect">
                  <a:avLst/>
                </a:prstGeom>
                <a:ln>
                  <a:solidFill>
                    <a:srgbClr val="DD6909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600" b="1" dirty="0" smtClean="0"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vi-VN" sz="2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3" name="Straight Arrow Connector 12"/>
                <p:cNvCxnSpPr>
                  <a:stCxn id="7" idx="6"/>
                  <a:endCxn id="8" idx="1"/>
                </p:cNvCxnSpPr>
                <p:nvPr/>
              </p:nvCxnSpPr>
              <p:spPr>
                <a:xfrm>
                  <a:off x="2582437" y="2756503"/>
                  <a:ext cx="1018923" cy="0"/>
                </a:xfrm>
                <a:prstGeom prst="straightConnector1">
                  <a:avLst/>
                </a:prstGeom>
                <a:ln w="38100">
                  <a:solidFill>
                    <a:srgbClr val="DD6909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4182637" y="2461131"/>
                <a:ext cx="1608563" cy="589640"/>
                <a:chOff x="2582437" y="2461683"/>
                <a:chExt cx="1608563" cy="589640"/>
              </a:xfrm>
            </p:grpSpPr>
            <p:sp>
              <p:nvSpPr>
                <p:cNvPr id="27" name="Rounded Rectangle 26"/>
                <p:cNvSpPr/>
                <p:nvPr/>
              </p:nvSpPr>
              <p:spPr>
                <a:xfrm>
                  <a:off x="3601360" y="2461683"/>
                  <a:ext cx="589640" cy="589640"/>
                </a:xfrm>
                <a:prstGeom prst="roundRect">
                  <a:avLst/>
                </a:prstGeom>
                <a:ln>
                  <a:solidFill>
                    <a:srgbClr val="DD6909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600" b="1" dirty="0" smtClean="0"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vi-VN" sz="2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8" name="Straight Arrow Connector 27"/>
                <p:cNvCxnSpPr>
                  <a:endCxn id="27" idx="1"/>
                </p:cNvCxnSpPr>
                <p:nvPr/>
              </p:nvCxnSpPr>
              <p:spPr>
                <a:xfrm>
                  <a:off x="2582437" y="2756503"/>
                  <a:ext cx="1018923" cy="0"/>
                </a:xfrm>
                <a:prstGeom prst="straightConnector1">
                  <a:avLst/>
                </a:prstGeom>
                <a:ln w="38100">
                  <a:solidFill>
                    <a:srgbClr val="DD6909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/>
              <p:cNvGrpSpPr/>
              <p:nvPr/>
            </p:nvGrpSpPr>
            <p:grpSpPr>
              <a:xfrm>
                <a:off x="5782837" y="2460968"/>
                <a:ext cx="1608563" cy="589640"/>
                <a:chOff x="2582437" y="2461683"/>
                <a:chExt cx="1608563" cy="589640"/>
              </a:xfrm>
            </p:grpSpPr>
            <p:sp>
              <p:nvSpPr>
                <p:cNvPr id="30" name="Rounded Rectangle 29"/>
                <p:cNvSpPr/>
                <p:nvPr/>
              </p:nvSpPr>
              <p:spPr>
                <a:xfrm>
                  <a:off x="3601360" y="2461683"/>
                  <a:ext cx="589640" cy="589640"/>
                </a:xfrm>
                <a:prstGeom prst="roundRect">
                  <a:avLst/>
                </a:prstGeom>
                <a:ln>
                  <a:solidFill>
                    <a:srgbClr val="DD6909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600" b="1" dirty="0" smtClean="0"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vi-VN" sz="2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31" name="Straight Arrow Connector 30"/>
                <p:cNvCxnSpPr>
                  <a:endCxn id="30" idx="1"/>
                </p:cNvCxnSpPr>
                <p:nvPr/>
              </p:nvCxnSpPr>
              <p:spPr>
                <a:xfrm>
                  <a:off x="2582437" y="2756503"/>
                  <a:ext cx="1018923" cy="0"/>
                </a:xfrm>
                <a:prstGeom prst="straightConnector1">
                  <a:avLst/>
                </a:prstGeom>
                <a:ln w="38100">
                  <a:solidFill>
                    <a:srgbClr val="DD6909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" name="TextBox 32"/>
            <p:cNvSpPr txBox="1"/>
            <p:nvPr/>
          </p:nvSpPr>
          <p:spPr>
            <a:xfrm>
              <a:off x="2626203" y="2315082"/>
              <a:ext cx="79092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+ 4</a:t>
              </a:r>
              <a:endParaRPr lang="vi-VN" sz="2600" b="1" dirty="0">
                <a:solidFill>
                  <a:srgbClr val="0000FF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50152" y="2321917"/>
              <a:ext cx="8552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– 6</a:t>
              </a:r>
              <a:endParaRPr lang="vi-VN" sz="2600" b="1" dirty="0">
                <a:solidFill>
                  <a:srgbClr val="0000FF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26552" y="2315082"/>
              <a:ext cx="8552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+ 7</a:t>
              </a:r>
              <a:endParaRPr lang="vi-VN" sz="26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524472" y="5802421"/>
            <a:ext cx="2419128" cy="598379"/>
            <a:chOff x="2803044" y="5410200"/>
            <a:chExt cx="2419128" cy="598379"/>
          </a:xfrm>
        </p:grpSpPr>
        <p:sp>
          <p:nvSpPr>
            <p:cNvPr id="50" name="Rounded Rectangle 49"/>
            <p:cNvSpPr/>
            <p:nvPr/>
          </p:nvSpPr>
          <p:spPr>
            <a:xfrm>
              <a:off x="2803044" y="5410200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3413332" y="5413001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022244" y="5416138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4632532" y="5418939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39690" y="5191496"/>
            <a:ext cx="1808840" cy="595578"/>
            <a:chOff x="2955444" y="5562600"/>
            <a:chExt cx="1808840" cy="595578"/>
          </a:xfrm>
        </p:grpSpPr>
        <p:sp>
          <p:nvSpPr>
            <p:cNvPr id="55" name="Rounded Rectangle 54"/>
            <p:cNvSpPr/>
            <p:nvPr/>
          </p:nvSpPr>
          <p:spPr>
            <a:xfrm>
              <a:off x="2955444" y="5562600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3565732" y="5565401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174644" y="5568538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154470" y="4583876"/>
            <a:ext cx="1199928" cy="592441"/>
            <a:chOff x="2955444" y="5562600"/>
            <a:chExt cx="1199928" cy="592441"/>
          </a:xfrm>
        </p:grpSpPr>
        <p:sp>
          <p:nvSpPr>
            <p:cNvPr id="61" name="Rounded Rectangle 60"/>
            <p:cNvSpPr/>
            <p:nvPr/>
          </p:nvSpPr>
          <p:spPr>
            <a:xfrm>
              <a:off x="2955444" y="5562600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vi-VN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3565732" y="5565401"/>
              <a:ext cx="589640" cy="589640"/>
            </a:xfrm>
            <a:prstGeom prst="round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4459614" y="3985497"/>
            <a:ext cx="589640" cy="589640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91996" y="2435062"/>
            <a:ext cx="34176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08496" y="2456021"/>
            <a:ext cx="34176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19841" y="2449208"/>
            <a:ext cx="49885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79896" y="5293056"/>
            <a:ext cx="34176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12056" y="4660865"/>
            <a:ext cx="34176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12576" y="4064873"/>
            <a:ext cx="49885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03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4" grpId="0" animBg="1"/>
      <p:bldP spid="15" grpId="0" animBg="1"/>
      <p:bldP spid="16" grpId="0"/>
      <p:bldP spid="17" grpId="0"/>
      <p:bldP spid="6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253</Words>
  <Application>Microsoft Office PowerPoint</Application>
  <PresentationFormat>On-screen Show (4:3)</PresentationFormat>
  <Paragraphs>173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74</cp:revision>
  <dcterms:created xsi:type="dcterms:W3CDTF">2006-08-16T00:00:00Z</dcterms:created>
  <dcterms:modified xsi:type="dcterms:W3CDTF">2020-08-21T09:19:53Z</dcterms:modified>
</cp:coreProperties>
</file>