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embeddedFontLst>
    <p:embeddedFont>
      <p:font typeface=".VnMystical" panose="020B7200000000000000"/>
      <p:regular r:id="rId14"/>
    </p:embeddedFont>
    <p:embeddedFont>
      <p:font typeface="Action Jacks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386" y="4659094"/>
            <a:ext cx="249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Design by Vo Van Xin Em</a:t>
            </a:r>
          </a:p>
        </p:txBody>
      </p:sp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586" y="2633507"/>
            <a:ext cx="8555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Đăng ký kênh 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ủng hộ nhé!</a:t>
            </a:r>
          </a:p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Subcribe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my channel, please!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574" y="672584"/>
            <a:ext cx="829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I live inside you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,</a:t>
            </a:r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3200" i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so don't be scared of me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!</a:t>
            </a:r>
            <a:r>
              <a:rPr lang="en-US" sz="32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 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4131434"/>
            <a:ext cx="3233991" cy="2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 ? [ Question 1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358</Words>
  <PresentationFormat>Widescreen</PresentationFormat>
  <Paragraphs>59</Paragraphs>
  <Slides>12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tahoma</vt:lpstr>
      <vt:lpstr>Arial</vt:lpstr>
      <vt:lpstr>Calibri Light</vt:lpstr>
      <vt:lpstr>.VnMystical</vt:lpstr>
      <vt:lpstr>Action Jackson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2018-10-24T01:42:02Z</dcterms:created>
  <dcterms:modified xsi:type="dcterms:W3CDTF">2019-04-01T18:44:42Z</dcterms:modified>
</cp:coreProperties>
</file>