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62" r:id="rId6"/>
    <p:sldId id="266" r:id="rId7"/>
    <p:sldId id="264" r:id="rId8"/>
    <p:sldId id="265" r:id="rId9"/>
    <p:sldId id="263" r:id="rId10"/>
    <p:sldId id="257" r:id="rId11"/>
    <p:sldId id="267" r:id="rId12"/>
    <p:sldId id="258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7"/>
          <a:stretch/>
        </p:blipFill>
        <p:spPr>
          <a:xfrm>
            <a:off x="1111973" y="864704"/>
            <a:ext cx="9968053" cy="207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59200" r="17699" b="8407"/>
          <a:stretch/>
        </p:blipFill>
        <p:spPr>
          <a:xfrm>
            <a:off x="1828799" y="550179"/>
            <a:ext cx="8490230" cy="51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89688BF-641C-432A-B2A4-76357AF09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5046" r="2706" b="14954"/>
          <a:stretch/>
        </p:blipFill>
        <p:spPr>
          <a:xfrm>
            <a:off x="2484781" y="0"/>
            <a:ext cx="5565915" cy="67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8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4202" r="8390" b="67971"/>
          <a:stretch/>
        </p:blipFill>
        <p:spPr>
          <a:xfrm>
            <a:off x="891984" y="934279"/>
            <a:ext cx="10408032" cy="4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31682" r="8716" b="40491"/>
          <a:stretch/>
        </p:blipFill>
        <p:spPr>
          <a:xfrm>
            <a:off x="891984" y="934279"/>
            <a:ext cx="10408032" cy="4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60724" r="8960" b="7013"/>
          <a:stretch/>
        </p:blipFill>
        <p:spPr>
          <a:xfrm>
            <a:off x="891984" y="413578"/>
            <a:ext cx="10408032" cy="55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2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9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2" b="12431"/>
          <a:stretch/>
        </p:blipFill>
        <p:spPr>
          <a:xfrm>
            <a:off x="2156186" y="-1"/>
            <a:ext cx="8021484" cy="684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2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13913" r="7368" b="44637"/>
          <a:stretch/>
        </p:blipFill>
        <p:spPr>
          <a:xfrm>
            <a:off x="1431234" y="0"/>
            <a:ext cx="8845129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55626" r="9216" b="2924"/>
          <a:stretch/>
        </p:blipFill>
        <p:spPr>
          <a:xfrm>
            <a:off x="1441173" y="89452"/>
            <a:ext cx="8955157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3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4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0046888-9C4E-4C02-ABFD-A381DFB71C89}"/>
              </a:ext>
            </a:extLst>
          </p:cNvPr>
          <p:cNvGrpSpPr/>
          <p:nvPr/>
        </p:nvGrpSpPr>
        <p:grpSpPr>
          <a:xfrm>
            <a:off x="288234" y="377686"/>
            <a:ext cx="11903766" cy="6589525"/>
            <a:chOff x="288234" y="377686"/>
            <a:chExt cx="11903766" cy="6589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4DAC54-D3A2-43E6-849E-DEE4F9FED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" t="4493" b="42898"/>
            <a:stretch/>
          </p:blipFill>
          <p:spPr>
            <a:xfrm>
              <a:off x="288234" y="377686"/>
              <a:ext cx="8169966" cy="65895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08E43F-E923-4B63-A062-8E78D042E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78" t="11676" r="58051" b="43782"/>
            <a:stretch/>
          </p:blipFill>
          <p:spPr>
            <a:xfrm>
              <a:off x="8123874" y="1259384"/>
              <a:ext cx="4068126" cy="5598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84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4DAC54-D3A2-43E6-849E-DEE4F9FED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58531" r="2125" b="7507"/>
          <a:stretch/>
        </p:blipFill>
        <p:spPr>
          <a:xfrm>
            <a:off x="452116" y="372717"/>
            <a:ext cx="11739884" cy="61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1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t="1159" r="9226" b="43782"/>
          <a:stretch/>
        </p:blipFill>
        <p:spPr>
          <a:xfrm>
            <a:off x="3637721" y="-62521"/>
            <a:ext cx="4174435" cy="69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25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2020-08-20T03:39:57Z</dcterms:created>
  <dcterms:modified xsi:type="dcterms:W3CDTF">2020-08-20T03:52:00Z</dcterms:modified>
</cp:coreProperties>
</file>