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8" r:id="rId3"/>
    <p:sldId id="257" r:id="rId4"/>
    <p:sldId id="281" r:id="rId5"/>
    <p:sldId id="258" r:id="rId6"/>
    <p:sldId id="260" r:id="rId7"/>
    <p:sldId id="309" r:id="rId8"/>
    <p:sldId id="310" r:id="rId9"/>
    <p:sldId id="291" r:id="rId10"/>
    <p:sldId id="283" r:id="rId11"/>
    <p:sldId id="262" r:id="rId12"/>
    <p:sldId id="301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FB7BD"/>
    <a:srgbClr val="57B7FF"/>
    <a:srgbClr val="D5F4FF"/>
    <a:srgbClr val="A3E7FF"/>
    <a:srgbClr val="005AAB"/>
    <a:srgbClr val="FFE89F"/>
    <a:srgbClr val="0088EE"/>
    <a:srgbClr val="CFD5EA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53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68" y="82"/>
      </p:cViewPr>
      <p:guideLst>
        <p:guide orient="horz" pos="2232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4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5826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what you think robots can do in the following places.</a:t>
            </a: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7976"/>
              </p:ext>
            </p:extLst>
          </p:nvPr>
        </p:nvGraphicFramePr>
        <p:xfrm>
          <a:off x="483177" y="1397000"/>
          <a:ext cx="8177646" cy="37465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8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Places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What</a:t>
                      </a:r>
                      <a:r>
                        <a:rPr lang="en-US" sz="2400" baseline="0"/>
                        <a:t> robots can do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Home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Schools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Factory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Hospital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Garden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8764" y="5320145"/>
            <a:ext cx="194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7900" y="54586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/>
              <a:t>A:  </a:t>
            </a:r>
            <a:r>
              <a:rPr lang="en-US" sz="2400"/>
              <a:t>What can robots do at home?</a:t>
            </a:r>
          </a:p>
          <a:p>
            <a:pPr>
              <a:lnSpc>
                <a:spcPct val="150000"/>
              </a:lnSpc>
            </a:pPr>
            <a:r>
              <a:rPr lang="en-US" sz="2400" b="1" i="1"/>
              <a:t>B:  </a:t>
            </a:r>
            <a:r>
              <a:rPr lang="en-US" sz="2400"/>
              <a:t>They can take care of children.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65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9255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robots and what you think they can do. Can you think of other types of robots?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" y="3049765"/>
            <a:ext cx="7964401" cy="2959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5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820159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808424"/>
            <a:ext cx="395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what you think robots can do in the following places.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038" y="5648448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712346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5117638"/>
            <a:ext cx="4099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robots and what you think they can do. Can you think of other types of robots?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03625"/>
            <a:ext cx="382842" cy="3609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" y="23634"/>
            <a:ext cx="8729751" cy="227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80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2706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04681" y="2640182"/>
            <a:ext cx="6264833" cy="470318"/>
            <a:chOff x="363373" y="1262747"/>
            <a:chExt cx="6264833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types of robots are there?</a:t>
              </a:r>
              <a:endParaRPr lang="en-US" sz="2400" i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04681" y="3543300"/>
            <a:ext cx="6264833" cy="470318"/>
            <a:chOff x="363373" y="1262747"/>
            <a:chExt cx="6264833" cy="470318"/>
          </a:xfrm>
        </p:grpSpPr>
        <p:sp>
          <p:nvSpPr>
            <p:cNvPr id="22" name="TextBox 2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robots are children interested in?</a:t>
              </a:r>
              <a:endParaRPr lang="en-US" sz="2400" i="1"/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6343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4" y="2466584"/>
            <a:ext cx="90712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/>
              <a:t>Today there is an international robot show in Ha </a:t>
            </a:r>
            <a:r>
              <a:rPr lang="en-US" sz="2400" spc="-50" dirty="0" err="1"/>
              <a:t>Noi</a:t>
            </a:r>
            <a:r>
              <a:rPr lang="en-US" sz="2400" spc="-50" dirty="0"/>
              <a:t>. People can see many types of robots there.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Teacher robots are the best choice for children. They can help them to study. They can teach them English, literature, </a:t>
            </a:r>
            <a:r>
              <a:rPr lang="en-US" sz="2400" spc="-50" dirty="0" err="1"/>
              <a:t>maths</a:t>
            </a:r>
            <a:r>
              <a:rPr lang="en-US" sz="2400" spc="-50" dirty="0"/>
              <a:t> and other subjects. They can also help children to improve their English pronunciation.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0" y="974312"/>
            <a:ext cx="2628905" cy="147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8" y="892872"/>
            <a:ext cx="2187955" cy="1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530" y="3006562"/>
            <a:ext cx="7523765" cy="461665"/>
            <a:chOff x="-59760" y="2142097"/>
            <a:chExt cx="7523765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Doctor robots can _______.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43530" y="4664917"/>
            <a:ext cx="7523765" cy="830997"/>
            <a:chOff x="-66290" y="4026312"/>
            <a:chExt cx="7523765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-66290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5492" y="4026312"/>
              <a:ext cx="70819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of the following sentences is NOT true according to the passage?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3530" y="1445796"/>
            <a:ext cx="7523765" cy="461665"/>
            <a:chOff x="-59760" y="2142097"/>
            <a:chExt cx="7523765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Which type of robots can help children in their study?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3530" y="270892"/>
            <a:ext cx="7523765" cy="461665"/>
            <a:chOff x="-59760" y="2142097"/>
            <a:chExt cx="7523765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-59760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953" y="2142097"/>
              <a:ext cx="7126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show is on in Ha Noi now?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8759" y="831327"/>
            <a:ext cx="2543986" cy="461665"/>
            <a:chOff x="1230086" y="1785257"/>
            <a:chExt cx="254398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21629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fashion show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19092" y="824989"/>
            <a:ext cx="2258485" cy="461665"/>
            <a:chOff x="1230086" y="1785257"/>
            <a:chExt cx="2258485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877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robot show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72435" y="844376"/>
            <a:ext cx="2841162" cy="461665"/>
            <a:chOff x="1230086" y="1785257"/>
            <a:chExt cx="2841162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pet show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97192" y="1974256"/>
            <a:ext cx="2264217" cy="461665"/>
            <a:chOff x="1230086" y="1785257"/>
            <a:chExt cx="2264217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7" y="1785257"/>
              <a:ext cx="1883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Home robots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624833" y="1978652"/>
            <a:ext cx="4166550" cy="461665"/>
            <a:chOff x="1230086" y="1785257"/>
            <a:chExt cx="4166550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Worker robots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6101" y="2481812"/>
            <a:ext cx="2590088" cy="461665"/>
            <a:chOff x="1230086" y="1785257"/>
            <a:chExt cx="2590088" cy="461665"/>
          </a:xfrm>
        </p:grpSpPr>
        <p:sp>
          <p:nvSpPr>
            <p:cNvPr id="57" name="TextBox 5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11085" y="1785257"/>
              <a:ext cx="2209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Teacher robots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5369" y="5429571"/>
            <a:ext cx="7667827" cy="461665"/>
            <a:chOff x="1230086" y="1785257"/>
            <a:chExt cx="7667827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11086" y="1785257"/>
              <a:ext cx="728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Worker robots can build houses and move heavy things.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74278" y="5864390"/>
            <a:ext cx="8241122" cy="461665"/>
            <a:chOff x="1230086" y="1785257"/>
            <a:chExt cx="8241122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11085" y="1785257"/>
              <a:ext cx="7860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Space robots can build space stations on the Moon.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4278" y="6317565"/>
            <a:ext cx="7691167" cy="461665"/>
            <a:chOff x="1230086" y="1785257"/>
            <a:chExt cx="7691167" cy="461665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11085" y="1785257"/>
              <a:ext cx="7310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Home robots can’t do much of the housework.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8283" y="3625372"/>
            <a:ext cx="3308639" cy="461665"/>
            <a:chOff x="1230086" y="1785257"/>
            <a:chExt cx="3308639" cy="461665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11086" y="1785257"/>
              <a:ext cx="2927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help children to study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186646" y="3629768"/>
            <a:ext cx="4166550" cy="461665"/>
            <a:chOff x="1230086" y="1785257"/>
            <a:chExt cx="4166550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611085" y="1785257"/>
              <a:ext cx="3785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build houses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97192" y="4132928"/>
            <a:ext cx="3487957" cy="461665"/>
            <a:chOff x="1230086" y="1785257"/>
            <a:chExt cx="348795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611085" y="1785257"/>
              <a:ext cx="310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take care of sick people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AEAB5498-B916-477A-9575-5CC10AF1B5AD}"/>
              </a:ext>
            </a:extLst>
          </p:cNvPr>
          <p:cNvSpPr/>
          <p:nvPr/>
        </p:nvSpPr>
        <p:spPr>
          <a:xfrm>
            <a:off x="3605234" y="8388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99DA961-52A5-4051-A1BE-59BA6CB5413E}"/>
              </a:ext>
            </a:extLst>
          </p:cNvPr>
          <p:cNvSpPr/>
          <p:nvPr/>
        </p:nvSpPr>
        <p:spPr>
          <a:xfrm>
            <a:off x="671528" y="250347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59293C3-0981-4626-A050-E11321850A99}"/>
              </a:ext>
            </a:extLst>
          </p:cNvPr>
          <p:cNvSpPr/>
          <p:nvPr/>
        </p:nvSpPr>
        <p:spPr>
          <a:xfrm>
            <a:off x="687261" y="412853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31F21B2-7188-4C5F-A9DB-92E46011E128}"/>
              </a:ext>
            </a:extLst>
          </p:cNvPr>
          <p:cNvSpPr/>
          <p:nvPr/>
        </p:nvSpPr>
        <p:spPr>
          <a:xfrm>
            <a:off x="670680" y="634057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8" y="63437"/>
            <a:ext cx="754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and choose the best answer to each of the questions.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0084" y="2466584"/>
            <a:ext cx="907126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50" dirty="0"/>
              <a:t>Today there is an international robot show in Ha </a:t>
            </a:r>
            <a:r>
              <a:rPr lang="en-US" sz="2400" spc="-50" dirty="0" err="1"/>
              <a:t>Noi</a:t>
            </a:r>
            <a:r>
              <a:rPr lang="en-US" sz="2400" spc="-50" dirty="0"/>
              <a:t>. People can see many types of robots there.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Home robots are useful for housework. They can do most of the housework: cook meals, clean the house, do the washing, and iron clothes.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Teacher robots are the best choice for children. They can help them to study. They can teach them English, literature, </a:t>
            </a:r>
            <a:r>
              <a:rPr lang="en-US" sz="2400" spc="-50" dirty="0" err="1"/>
              <a:t>maths</a:t>
            </a:r>
            <a:r>
              <a:rPr lang="en-US" sz="2400" spc="-50" dirty="0"/>
              <a:t> and other subjects. They can also help children to improve their English pronunciation.</a:t>
            </a:r>
          </a:p>
          <a:p>
            <a:pPr>
              <a:spcAft>
                <a:spcPts val="600"/>
              </a:spcAft>
            </a:pPr>
            <a:r>
              <a:rPr lang="en-US" sz="2400" spc="-50" dirty="0"/>
              <a:t>People are also interested in other types of robots at the show. Worker robots can build houses and move heavy things; doctor robots can look after sick people and space robots can build space stations on the Moon and on planets.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0" y="974312"/>
            <a:ext cx="2628905" cy="1477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78" y="892872"/>
            <a:ext cx="2187955" cy="16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3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6722"/>
            <a:ext cx="82237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fill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382313"/>
              </p:ext>
            </p:extLst>
          </p:nvPr>
        </p:nvGraphicFramePr>
        <p:xfrm>
          <a:off x="483177" y="1046023"/>
          <a:ext cx="8177646" cy="5303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33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315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Types of</a:t>
                      </a:r>
                      <a:r>
                        <a:rPr lang="en-US" sz="2400" baseline="0"/>
                        <a:t> robots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What</a:t>
                      </a:r>
                      <a:r>
                        <a:rPr lang="en-US" sz="2400" baseline="0"/>
                        <a:t> they can do</a:t>
                      </a:r>
                      <a:endParaRPr lang="en-US" sz="240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Home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945">
                <a:tc>
                  <a:txBody>
                    <a:bodyPr/>
                    <a:lstStyle/>
                    <a:p>
                      <a:r>
                        <a:rPr lang="en-US" sz="2400"/>
                        <a:t>Teacher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Worker</a:t>
                      </a:r>
                      <a:r>
                        <a:rPr lang="en-US" sz="2400" baseline="0"/>
                        <a:t> robots</a:t>
                      </a:r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Doctor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4315">
                <a:tc>
                  <a:txBody>
                    <a:bodyPr/>
                    <a:lstStyle/>
                    <a:p>
                      <a:r>
                        <a:rPr lang="en-US" sz="2400"/>
                        <a:t>Space robots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16649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Action Button: Return 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25BCF11-0A00-438C-A75B-96CFCE7A93CC}"/>
              </a:ext>
            </a:extLst>
          </p:cNvPr>
          <p:cNvSpPr/>
          <p:nvPr/>
        </p:nvSpPr>
        <p:spPr>
          <a:xfrm>
            <a:off x="4285673" y="6428511"/>
            <a:ext cx="572655" cy="383308"/>
          </a:xfrm>
          <a:prstGeom prst="actionButtonReturn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B127D-4CDD-4DD6-A2BE-E1F154E374F8}"/>
              </a:ext>
            </a:extLst>
          </p:cNvPr>
          <p:cNvSpPr txBox="1"/>
          <p:nvPr/>
        </p:nvSpPr>
        <p:spPr>
          <a:xfrm>
            <a:off x="2927926" y="1884995"/>
            <a:ext cx="573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16649"/>
                </a:solidFill>
                <a:effectLst/>
              </a:rPr>
              <a:t>cook meals, clean the house, do the washing and iron clothes</a:t>
            </a:r>
            <a:endParaRPr lang="en-US" sz="2400" dirty="0">
              <a:solidFill>
                <a:srgbClr val="F166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5BD49-4F6A-4265-A1EF-563AFF278BE3}"/>
              </a:ext>
            </a:extLst>
          </p:cNvPr>
          <p:cNvSpPr txBox="1"/>
          <p:nvPr/>
        </p:nvSpPr>
        <p:spPr>
          <a:xfrm>
            <a:off x="2927926" y="2680718"/>
            <a:ext cx="59205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help children study, teach English, literature, </a:t>
            </a:r>
            <a:r>
              <a:rPr lang="en-US" sz="2400" dirty="0" err="1">
                <a:solidFill>
                  <a:srgbClr val="F16649"/>
                </a:solidFill>
              </a:rPr>
              <a:t>maths</a:t>
            </a:r>
            <a:r>
              <a:rPr lang="en-US" sz="2400" dirty="0">
                <a:solidFill>
                  <a:srgbClr val="F16649"/>
                </a:solidFill>
              </a:rPr>
              <a:t> and other subjects, help children improve English pronunciation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0F1E8-487D-4C45-9F7A-739731B99ABA}"/>
              </a:ext>
            </a:extLst>
          </p:cNvPr>
          <p:cNvSpPr txBox="1"/>
          <p:nvPr/>
        </p:nvSpPr>
        <p:spPr>
          <a:xfrm>
            <a:off x="2927925" y="3997805"/>
            <a:ext cx="573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build houses, move heavy things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91528-6CE3-402C-B56D-81773E2C3B42}"/>
              </a:ext>
            </a:extLst>
          </p:cNvPr>
          <p:cNvSpPr txBox="1"/>
          <p:nvPr/>
        </p:nvSpPr>
        <p:spPr>
          <a:xfrm>
            <a:off x="2927925" y="4884462"/>
            <a:ext cx="5732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look after sick people</a:t>
            </a:r>
            <a:endParaRPr lang="en-US" sz="3200" dirty="0">
              <a:solidFill>
                <a:srgbClr val="F1664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ECF31-1C3B-4769-8009-71D68178F049}"/>
              </a:ext>
            </a:extLst>
          </p:cNvPr>
          <p:cNvSpPr txBox="1"/>
          <p:nvPr/>
        </p:nvSpPr>
        <p:spPr>
          <a:xfrm>
            <a:off x="2927924" y="5527761"/>
            <a:ext cx="57328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16649"/>
                </a:solidFill>
              </a:rPr>
              <a:t>build space stations on the Moon and on planets</a:t>
            </a:r>
            <a:endParaRPr lang="en-US" sz="4000" dirty="0">
              <a:solidFill>
                <a:srgbClr val="F1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1612</TotalTime>
  <Words>678</Words>
  <Application>Microsoft Office PowerPoint</Application>
  <PresentationFormat>On-screen Show (4:3)</PresentationFormat>
  <Paragraphs>81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126</cp:revision>
  <dcterms:created xsi:type="dcterms:W3CDTF">2020-12-09T02:04:09Z</dcterms:created>
  <dcterms:modified xsi:type="dcterms:W3CDTF">2021-08-02T05:03:59Z</dcterms:modified>
</cp:coreProperties>
</file>