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01" r:id="rId2"/>
    <p:sldId id="500" r:id="rId3"/>
    <p:sldId id="461" r:id="rId4"/>
    <p:sldId id="502" r:id="rId5"/>
    <p:sldId id="503" r:id="rId6"/>
    <p:sldId id="499" r:id="rId7"/>
    <p:sldId id="504" r:id="rId8"/>
    <p:sldId id="484" r:id="rId9"/>
    <p:sldId id="495" r:id="rId10"/>
    <p:sldId id="505" r:id="rId11"/>
    <p:sldId id="506" r:id="rId12"/>
    <p:sldId id="507" r:id="rId13"/>
    <p:sldId id="508" r:id="rId14"/>
    <p:sldId id="509" r:id="rId15"/>
    <p:sldId id="510" r:id="rId16"/>
    <p:sldId id="511" r:id="rId17"/>
    <p:sldId id="513" r:id="rId18"/>
    <p:sldId id="512" r:id="rId19"/>
    <p:sldId id="515" r:id="rId20"/>
    <p:sldId id="514" r:id="rId21"/>
    <p:sldId id="26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0" autoAdjust="0"/>
    <p:restoredTop sz="94660"/>
  </p:normalViewPr>
  <p:slideViewPr>
    <p:cSldViewPr snapToGrid="0">
      <p:cViewPr varScale="1">
        <p:scale>
          <a:sx n="94" d="100"/>
          <a:sy n="94" d="100"/>
        </p:scale>
        <p:origin x="557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04357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3929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89207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0382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" name="Google Shape;3358;g54dda1946d_4_26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9" name="Google Shape;3359;g54dda1946d_4_26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59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2" name="Google Shape;1472;p29"/>
          <p:cNvPicPr preferRelativeResize="0"/>
          <p:nvPr/>
        </p:nvPicPr>
        <p:blipFill>
          <a:blip r:embed="rId2">
            <a:alphaModFix amt="43000"/>
          </a:blip>
          <a:stretch>
            <a:fillRect/>
          </a:stretch>
        </p:blipFill>
        <p:spPr>
          <a:xfrm>
            <a:off x="2467" y="1"/>
            <a:ext cx="1218706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3" name="Google Shape;1473;p29"/>
          <p:cNvSpPr/>
          <p:nvPr/>
        </p:nvSpPr>
        <p:spPr>
          <a:xfrm>
            <a:off x="493218" y="290479"/>
            <a:ext cx="11321200" cy="6283200"/>
          </a:xfrm>
          <a:prstGeom prst="roundRect">
            <a:avLst>
              <a:gd name="adj" fmla="val 3047"/>
            </a:avLst>
          </a:prstGeom>
          <a:solidFill>
            <a:schemeClr val="bg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4" name="Google Shape;1474;p29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475" name="Google Shape;1475;p29"/>
          <p:cNvGrpSpPr/>
          <p:nvPr/>
        </p:nvGrpSpPr>
        <p:grpSpPr>
          <a:xfrm>
            <a:off x="13936" y="-16242"/>
            <a:ext cx="11742664" cy="6428048"/>
            <a:chOff x="160250" y="270368"/>
            <a:chExt cx="8806998" cy="4821036"/>
          </a:xfrm>
        </p:grpSpPr>
        <p:sp>
          <p:nvSpPr>
            <p:cNvPr id="1476" name="Google Shape;1476;p29"/>
            <p:cNvSpPr/>
            <p:nvPr/>
          </p:nvSpPr>
          <p:spPr>
            <a:xfrm>
              <a:off x="618275" y="730888"/>
              <a:ext cx="189900" cy="189900"/>
            </a:xfrm>
            <a:prstGeom prst="mathPlus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270238" y="4051400"/>
              <a:ext cx="250200" cy="250200"/>
            </a:xfrm>
            <a:prstGeom prst="mathMultiply">
              <a:avLst>
                <a:gd name="adj1" fmla="val 2352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78" name="Google Shape;1478;p29"/>
            <p:cNvGrpSpPr/>
            <p:nvPr/>
          </p:nvGrpSpPr>
          <p:grpSpPr>
            <a:xfrm>
              <a:off x="8570737" y="3858824"/>
              <a:ext cx="396505" cy="635358"/>
              <a:chOff x="5029670" y="1742067"/>
              <a:chExt cx="554708" cy="888861"/>
            </a:xfrm>
          </p:grpSpPr>
          <p:sp>
            <p:nvSpPr>
              <p:cNvPr id="1479" name="Google Shape;1479;p29"/>
              <p:cNvSpPr/>
              <p:nvPr/>
            </p:nvSpPr>
            <p:spPr>
              <a:xfrm>
                <a:off x="5029670" y="2513721"/>
                <a:ext cx="41356" cy="75894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3406" extrusionOk="0">
                    <a:moveTo>
                      <a:pt x="960" y="0"/>
                    </a:moveTo>
                    <a:lnTo>
                      <a:pt x="1" y="3406"/>
                    </a:lnTo>
                    <a:lnTo>
                      <a:pt x="1855" y="590"/>
                    </a:lnTo>
                    <a:lnTo>
                      <a:pt x="9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0" name="Google Shape;1480;p29"/>
              <p:cNvSpPr/>
              <p:nvPr/>
            </p:nvSpPr>
            <p:spPr>
              <a:xfrm>
                <a:off x="5035263" y="1919193"/>
                <a:ext cx="320578" cy="619431"/>
              </a:xfrm>
              <a:custGeom>
                <a:avLst/>
                <a:gdLst/>
                <a:ahLst/>
                <a:cxnLst/>
                <a:rect l="l" t="t" r="r" b="b"/>
                <a:pathLst>
                  <a:path w="14387" h="27799" extrusionOk="0">
                    <a:moveTo>
                      <a:pt x="11666" y="1"/>
                    </a:moveTo>
                    <a:lnTo>
                      <a:pt x="1" y="26763"/>
                    </a:lnTo>
                    <a:lnTo>
                      <a:pt x="1839" y="27798"/>
                    </a:lnTo>
                    <a:lnTo>
                      <a:pt x="14387" y="1231"/>
                    </a:lnTo>
                    <a:lnTo>
                      <a:pt x="1166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1" name="Google Shape;1481;p29"/>
              <p:cNvSpPr/>
              <p:nvPr/>
            </p:nvSpPr>
            <p:spPr>
              <a:xfrm>
                <a:off x="5355824" y="1932051"/>
                <a:ext cx="198715" cy="650916"/>
              </a:xfrm>
              <a:custGeom>
                <a:avLst/>
                <a:gdLst/>
                <a:ahLst/>
                <a:cxnLst/>
                <a:rect l="l" t="t" r="r" b="b"/>
                <a:pathLst>
                  <a:path w="8918" h="29212" extrusionOk="0">
                    <a:moveTo>
                      <a:pt x="2912" y="0"/>
                    </a:moveTo>
                    <a:lnTo>
                      <a:pt x="1" y="654"/>
                    </a:lnTo>
                    <a:lnTo>
                      <a:pt x="6909" y="29212"/>
                    </a:lnTo>
                    <a:lnTo>
                      <a:pt x="8918" y="28569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2" name="Google Shape;1482;p29"/>
              <p:cNvSpPr/>
              <p:nvPr/>
            </p:nvSpPr>
            <p:spPr>
              <a:xfrm>
                <a:off x="5345285" y="1742067"/>
                <a:ext cx="51695" cy="102522"/>
              </a:xfrm>
              <a:custGeom>
                <a:avLst/>
                <a:gdLst/>
                <a:ahLst/>
                <a:cxnLst/>
                <a:rect l="l" t="t" r="r" b="b"/>
                <a:pathLst>
                  <a:path w="2320" h="4601" extrusionOk="0">
                    <a:moveTo>
                      <a:pt x="1629" y="0"/>
                    </a:moveTo>
                    <a:cubicBezTo>
                      <a:pt x="1627" y="0"/>
                      <a:pt x="1625" y="0"/>
                      <a:pt x="1623" y="0"/>
                    </a:cubicBezTo>
                    <a:cubicBezTo>
                      <a:pt x="1019" y="31"/>
                      <a:pt x="1" y="4257"/>
                      <a:pt x="1" y="4257"/>
                    </a:cubicBezTo>
                    <a:lnTo>
                      <a:pt x="2318" y="4600"/>
                    </a:lnTo>
                    <a:cubicBezTo>
                      <a:pt x="2320" y="4600"/>
                      <a:pt x="2228" y="0"/>
                      <a:pt x="16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3" name="Google Shape;1483;p29"/>
              <p:cNvSpPr/>
              <p:nvPr/>
            </p:nvSpPr>
            <p:spPr>
              <a:xfrm>
                <a:off x="5265802" y="1830419"/>
                <a:ext cx="176700" cy="152546"/>
              </a:xfrm>
              <a:custGeom>
                <a:avLst/>
                <a:gdLst/>
                <a:ahLst/>
                <a:cxnLst/>
                <a:rect l="l" t="t" r="r" b="b"/>
                <a:pathLst>
                  <a:path w="7930" h="6846" extrusionOk="0">
                    <a:moveTo>
                      <a:pt x="3485" y="1"/>
                    </a:moveTo>
                    <a:cubicBezTo>
                      <a:pt x="2774" y="1"/>
                      <a:pt x="2196" y="96"/>
                      <a:pt x="2001" y="280"/>
                    </a:cubicBezTo>
                    <a:lnTo>
                      <a:pt x="0" y="5336"/>
                    </a:lnTo>
                    <a:cubicBezTo>
                      <a:pt x="2624" y="6672"/>
                      <a:pt x="5711" y="6845"/>
                      <a:pt x="7135" y="6845"/>
                    </a:cubicBezTo>
                    <a:cubicBezTo>
                      <a:pt x="7634" y="6845"/>
                      <a:pt x="7930" y="6824"/>
                      <a:pt x="7930" y="6824"/>
                    </a:cubicBezTo>
                    <a:lnTo>
                      <a:pt x="7276" y="1079"/>
                    </a:lnTo>
                    <a:cubicBezTo>
                      <a:pt x="6692" y="347"/>
                      <a:pt x="4845" y="1"/>
                      <a:pt x="34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4" name="Google Shape;1484;p29"/>
              <p:cNvSpPr/>
              <p:nvPr/>
            </p:nvSpPr>
            <p:spPr>
              <a:xfrm>
                <a:off x="5135469" y="2128385"/>
                <a:ext cx="413028" cy="88105"/>
              </a:xfrm>
              <a:custGeom>
                <a:avLst/>
                <a:gdLst/>
                <a:ahLst/>
                <a:cxnLst/>
                <a:rect l="l" t="t" r="r" b="b"/>
                <a:pathLst>
                  <a:path w="18536" h="3954" extrusionOk="0">
                    <a:moveTo>
                      <a:pt x="580" y="0"/>
                    </a:moveTo>
                    <a:cubicBezTo>
                      <a:pt x="228" y="0"/>
                      <a:pt x="1" y="548"/>
                      <a:pt x="381" y="781"/>
                    </a:cubicBezTo>
                    <a:cubicBezTo>
                      <a:pt x="3795" y="2873"/>
                      <a:pt x="7767" y="3953"/>
                      <a:pt x="11744" y="3953"/>
                    </a:cubicBezTo>
                    <a:cubicBezTo>
                      <a:pt x="13881" y="3953"/>
                      <a:pt x="16020" y="3642"/>
                      <a:pt x="18075" y="3008"/>
                    </a:cubicBezTo>
                    <a:cubicBezTo>
                      <a:pt x="18535" y="2866"/>
                      <a:pt x="18387" y="2196"/>
                      <a:pt x="17973" y="2196"/>
                    </a:cubicBezTo>
                    <a:cubicBezTo>
                      <a:pt x="17932" y="2196"/>
                      <a:pt x="17889" y="2202"/>
                      <a:pt x="17844" y="2216"/>
                    </a:cubicBezTo>
                    <a:cubicBezTo>
                      <a:pt x="15859" y="2828"/>
                      <a:pt x="13798" y="3129"/>
                      <a:pt x="11741" y="3129"/>
                    </a:cubicBezTo>
                    <a:cubicBezTo>
                      <a:pt x="7907" y="3129"/>
                      <a:pt x="4084" y="2085"/>
                      <a:pt x="786" y="63"/>
                    </a:cubicBezTo>
                    <a:cubicBezTo>
                      <a:pt x="715" y="19"/>
                      <a:pt x="645" y="0"/>
                      <a:pt x="5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5" name="Google Shape;1485;p29"/>
              <p:cNvSpPr/>
              <p:nvPr/>
            </p:nvSpPr>
            <p:spPr>
              <a:xfrm>
                <a:off x="5524416" y="2576604"/>
                <a:ext cx="29324" cy="54325"/>
              </a:xfrm>
              <a:custGeom>
                <a:avLst/>
                <a:gdLst/>
                <a:ahLst/>
                <a:cxnLst/>
                <a:rect l="l" t="t" r="r" b="b"/>
                <a:pathLst>
                  <a:path w="1316" h="2438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112" y="2406"/>
                      <a:pt x="314" y="2437"/>
                    </a:cubicBezTo>
                    <a:cubicBezTo>
                      <a:pt x="315" y="2437"/>
                      <a:pt x="317" y="2437"/>
                      <a:pt x="318" y="2437"/>
                    </a:cubicBezTo>
                    <a:cubicBezTo>
                      <a:pt x="527" y="2437"/>
                      <a:pt x="1316" y="153"/>
                      <a:pt x="1316" y="153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6" name="Google Shape;1486;p29"/>
              <p:cNvSpPr/>
              <p:nvPr/>
            </p:nvSpPr>
            <p:spPr>
              <a:xfrm>
                <a:off x="5510289" y="2434506"/>
                <a:ext cx="74089" cy="151878"/>
              </a:xfrm>
              <a:custGeom>
                <a:avLst/>
                <a:gdLst/>
                <a:ahLst/>
                <a:cxnLst/>
                <a:rect l="l" t="t" r="r" b="b"/>
                <a:pathLst>
                  <a:path w="3325" h="6816" extrusionOk="0">
                    <a:moveTo>
                      <a:pt x="3325" y="1"/>
                    </a:moveTo>
                    <a:lnTo>
                      <a:pt x="112" y="355"/>
                    </a:lnTo>
                    <a:lnTo>
                      <a:pt x="1" y="6669"/>
                    </a:lnTo>
                    <a:lnTo>
                      <a:pt x="2258" y="6815"/>
                    </a:lnTo>
                    <a:lnTo>
                      <a:pt x="332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87" name="Google Shape;1487;p29"/>
            <p:cNvGrpSpPr/>
            <p:nvPr/>
          </p:nvGrpSpPr>
          <p:grpSpPr>
            <a:xfrm>
              <a:off x="160259" y="908399"/>
              <a:ext cx="449689" cy="407608"/>
              <a:chOff x="5752459" y="1744741"/>
              <a:chExt cx="577117" cy="523110"/>
            </a:xfrm>
          </p:grpSpPr>
          <p:sp>
            <p:nvSpPr>
              <p:cNvPr id="1488" name="Google Shape;1488;p29"/>
              <p:cNvSpPr/>
              <p:nvPr/>
            </p:nvSpPr>
            <p:spPr>
              <a:xfrm>
                <a:off x="5752459" y="1744741"/>
                <a:ext cx="577117" cy="523104"/>
              </a:xfrm>
              <a:custGeom>
                <a:avLst/>
                <a:gdLst/>
                <a:ahLst/>
                <a:cxnLst/>
                <a:rect l="l" t="t" r="r" b="b"/>
                <a:pathLst>
                  <a:path w="25900" h="23476" extrusionOk="0">
                    <a:moveTo>
                      <a:pt x="4732" y="1"/>
                    </a:moveTo>
                    <a:lnTo>
                      <a:pt x="1" y="19415"/>
                    </a:lnTo>
                    <a:lnTo>
                      <a:pt x="16657" y="23476"/>
                    </a:lnTo>
                    <a:lnTo>
                      <a:pt x="18420" y="19644"/>
                    </a:lnTo>
                    <a:lnTo>
                      <a:pt x="22194" y="20363"/>
                    </a:lnTo>
                    <a:lnTo>
                      <a:pt x="25900" y="5160"/>
                    </a:lnTo>
                    <a:lnTo>
                      <a:pt x="473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89" name="Google Shape;1489;p29"/>
              <p:cNvSpPr/>
              <p:nvPr/>
            </p:nvSpPr>
            <p:spPr>
              <a:xfrm>
                <a:off x="6123602" y="2182443"/>
                <a:ext cx="123423" cy="85409"/>
              </a:xfrm>
              <a:custGeom>
                <a:avLst/>
                <a:gdLst/>
                <a:ahLst/>
                <a:cxnLst/>
                <a:rect l="l" t="t" r="r" b="b"/>
                <a:pathLst>
                  <a:path w="5539" h="3833" extrusionOk="0">
                    <a:moveTo>
                      <a:pt x="1764" y="1"/>
                    </a:moveTo>
                    <a:lnTo>
                      <a:pt x="1" y="3833"/>
                    </a:lnTo>
                    <a:lnTo>
                      <a:pt x="1" y="3833"/>
                    </a:lnTo>
                    <a:lnTo>
                      <a:pt x="5538" y="720"/>
                    </a:lnTo>
                    <a:lnTo>
                      <a:pt x="176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490" name="Google Shape;1490;p29"/>
              <p:cNvGrpSpPr/>
              <p:nvPr/>
            </p:nvGrpSpPr>
            <p:grpSpPr>
              <a:xfrm>
                <a:off x="5876129" y="1859008"/>
                <a:ext cx="343285" cy="332191"/>
                <a:chOff x="5876129" y="1859008"/>
                <a:chExt cx="343285" cy="332191"/>
              </a:xfrm>
            </p:grpSpPr>
            <p:sp>
              <p:nvSpPr>
                <p:cNvPr id="1491" name="Google Shape;1491;p29"/>
                <p:cNvSpPr/>
                <p:nvPr/>
              </p:nvSpPr>
              <p:spPr>
                <a:xfrm>
                  <a:off x="5905186" y="1859008"/>
                  <a:ext cx="314228" cy="71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02" h="3221" extrusionOk="0">
                      <a:moveTo>
                        <a:pt x="2064" y="1"/>
                      </a:moveTo>
                      <a:cubicBezTo>
                        <a:pt x="1953" y="1"/>
                        <a:pt x="1842" y="8"/>
                        <a:pt x="1737" y="8"/>
                      </a:cubicBezTo>
                      <a:cubicBezTo>
                        <a:pt x="1203" y="6"/>
                        <a:pt x="670" y="4"/>
                        <a:pt x="136" y="3"/>
                      </a:cubicBezTo>
                      <a:cubicBezTo>
                        <a:pt x="1" y="3"/>
                        <a:pt x="1" y="213"/>
                        <a:pt x="136" y="213"/>
                      </a:cubicBezTo>
                      <a:cubicBezTo>
                        <a:pt x="670" y="214"/>
                        <a:pt x="1203" y="217"/>
                        <a:pt x="1737" y="218"/>
                      </a:cubicBezTo>
                      <a:cubicBezTo>
                        <a:pt x="1804" y="218"/>
                        <a:pt x="1870" y="218"/>
                        <a:pt x="1937" y="218"/>
                      </a:cubicBezTo>
                      <a:cubicBezTo>
                        <a:pt x="2004" y="218"/>
                        <a:pt x="2071" y="218"/>
                        <a:pt x="2137" y="219"/>
                      </a:cubicBezTo>
                      <a:cubicBezTo>
                        <a:pt x="2232" y="222"/>
                        <a:pt x="2340" y="222"/>
                        <a:pt x="2421" y="277"/>
                      </a:cubicBezTo>
                      <a:cubicBezTo>
                        <a:pt x="2517" y="341"/>
                        <a:pt x="2537" y="463"/>
                        <a:pt x="2575" y="564"/>
                      </a:cubicBezTo>
                      <a:cubicBezTo>
                        <a:pt x="2606" y="644"/>
                        <a:pt x="2643" y="719"/>
                        <a:pt x="2700" y="782"/>
                      </a:cubicBezTo>
                      <a:cubicBezTo>
                        <a:pt x="2918" y="1019"/>
                        <a:pt x="3284" y="1037"/>
                        <a:pt x="3604" y="1037"/>
                      </a:cubicBezTo>
                      <a:cubicBezTo>
                        <a:pt x="3661" y="1037"/>
                        <a:pt x="3717" y="1036"/>
                        <a:pt x="3770" y="1036"/>
                      </a:cubicBezTo>
                      <a:cubicBezTo>
                        <a:pt x="3782" y="1036"/>
                        <a:pt x="3794" y="1036"/>
                        <a:pt x="3805" y="1036"/>
                      </a:cubicBezTo>
                      <a:cubicBezTo>
                        <a:pt x="3848" y="1037"/>
                        <a:pt x="3891" y="1037"/>
                        <a:pt x="3934" y="1037"/>
                      </a:cubicBezTo>
                      <a:cubicBezTo>
                        <a:pt x="4400" y="1037"/>
                        <a:pt x="4866" y="1011"/>
                        <a:pt x="5330" y="965"/>
                      </a:cubicBezTo>
                      <a:cubicBezTo>
                        <a:pt x="5553" y="1349"/>
                        <a:pt x="5938" y="1589"/>
                        <a:pt x="6344" y="1749"/>
                      </a:cubicBezTo>
                      <a:cubicBezTo>
                        <a:pt x="6884" y="1960"/>
                        <a:pt x="7467" y="2059"/>
                        <a:pt x="8034" y="2162"/>
                      </a:cubicBezTo>
                      <a:cubicBezTo>
                        <a:pt x="9275" y="2387"/>
                        <a:pt x="10518" y="2608"/>
                        <a:pt x="11759" y="2830"/>
                      </a:cubicBezTo>
                      <a:cubicBezTo>
                        <a:pt x="12480" y="2960"/>
                        <a:pt x="13202" y="3089"/>
                        <a:pt x="13922" y="3219"/>
                      </a:cubicBezTo>
                      <a:cubicBezTo>
                        <a:pt x="13930" y="3220"/>
                        <a:pt x="13937" y="3221"/>
                        <a:pt x="13944" y="3221"/>
                      </a:cubicBezTo>
                      <a:cubicBezTo>
                        <a:pt x="14058" y="3221"/>
                        <a:pt x="14102" y="3039"/>
                        <a:pt x="13976" y="3016"/>
                      </a:cubicBezTo>
                      <a:cubicBezTo>
                        <a:pt x="12748" y="2796"/>
                        <a:pt x="11520" y="2574"/>
                        <a:pt x="10292" y="2354"/>
                      </a:cubicBezTo>
                      <a:cubicBezTo>
                        <a:pt x="9691" y="2246"/>
                        <a:pt x="9087" y="2138"/>
                        <a:pt x="8485" y="2029"/>
                      </a:cubicBezTo>
                      <a:cubicBezTo>
                        <a:pt x="7904" y="1926"/>
                        <a:pt x="7317" y="1829"/>
                        <a:pt x="6751" y="1664"/>
                      </a:cubicBezTo>
                      <a:cubicBezTo>
                        <a:pt x="6250" y="1519"/>
                        <a:pt x="5729" y="1285"/>
                        <a:pt x="5476" y="800"/>
                      </a:cubicBezTo>
                      <a:cubicBezTo>
                        <a:pt x="5461" y="773"/>
                        <a:pt x="5425" y="748"/>
                        <a:pt x="5391" y="748"/>
                      </a:cubicBezTo>
                      <a:cubicBezTo>
                        <a:pt x="5389" y="748"/>
                        <a:pt x="5387" y="748"/>
                        <a:pt x="5385" y="748"/>
                      </a:cubicBezTo>
                      <a:cubicBezTo>
                        <a:pt x="4905" y="800"/>
                        <a:pt x="4421" y="826"/>
                        <a:pt x="3937" y="826"/>
                      </a:cubicBezTo>
                      <a:cubicBezTo>
                        <a:pt x="3893" y="826"/>
                        <a:pt x="3849" y="826"/>
                        <a:pt x="3805" y="826"/>
                      </a:cubicBezTo>
                      <a:cubicBezTo>
                        <a:pt x="3591" y="823"/>
                        <a:pt x="3362" y="832"/>
                        <a:pt x="3152" y="785"/>
                      </a:cubicBezTo>
                      <a:cubicBezTo>
                        <a:pt x="2930" y="736"/>
                        <a:pt x="2821" y="629"/>
                        <a:pt x="2747" y="417"/>
                      </a:cubicBezTo>
                      <a:cubicBezTo>
                        <a:pt x="2684" y="235"/>
                        <a:pt x="2592" y="95"/>
                        <a:pt x="2399" y="40"/>
                      </a:cubicBezTo>
                      <a:cubicBezTo>
                        <a:pt x="2293" y="8"/>
                        <a:pt x="2179" y="1"/>
                        <a:pt x="2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2" name="Google Shape;1492;p29"/>
                <p:cNvSpPr/>
                <p:nvPr/>
              </p:nvSpPr>
              <p:spPr>
                <a:xfrm>
                  <a:off x="5897810" y="1932474"/>
                  <a:ext cx="307588" cy="692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4" h="3106" extrusionOk="0">
                      <a:moveTo>
                        <a:pt x="125" y="0"/>
                      </a:moveTo>
                      <a:cubicBezTo>
                        <a:pt x="1" y="0"/>
                        <a:pt x="4" y="200"/>
                        <a:pt x="135" y="211"/>
                      </a:cubicBezTo>
                      <a:cubicBezTo>
                        <a:pt x="1013" y="290"/>
                        <a:pt x="1893" y="354"/>
                        <a:pt x="2773" y="406"/>
                      </a:cubicBezTo>
                      <a:cubicBezTo>
                        <a:pt x="2686" y="626"/>
                        <a:pt x="2599" y="848"/>
                        <a:pt x="2511" y="1068"/>
                      </a:cubicBezTo>
                      <a:cubicBezTo>
                        <a:pt x="2489" y="1126"/>
                        <a:pt x="2537" y="1179"/>
                        <a:pt x="2585" y="1198"/>
                      </a:cubicBezTo>
                      <a:cubicBezTo>
                        <a:pt x="3102" y="1399"/>
                        <a:pt x="3648" y="1418"/>
                        <a:pt x="4195" y="1418"/>
                      </a:cubicBezTo>
                      <a:cubicBezTo>
                        <a:pt x="4320" y="1418"/>
                        <a:pt x="4444" y="1417"/>
                        <a:pt x="4569" y="1417"/>
                      </a:cubicBezTo>
                      <a:cubicBezTo>
                        <a:pt x="4682" y="1417"/>
                        <a:pt x="4795" y="1418"/>
                        <a:pt x="4908" y="1421"/>
                      </a:cubicBezTo>
                      <a:cubicBezTo>
                        <a:pt x="5677" y="1442"/>
                        <a:pt x="6411" y="1647"/>
                        <a:pt x="7141" y="1874"/>
                      </a:cubicBezTo>
                      <a:cubicBezTo>
                        <a:pt x="7852" y="2091"/>
                        <a:pt x="8570" y="2324"/>
                        <a:pt x="9317" y="2379"/>
                      </a:cubicBezTo>
                      <a:cubicBezTo>
                        <a:pt x="9415" y="2386"/>
                        <a:pt x="9514" y="2390"/>
                        <a:pt x="9613" y="2390"/>
                      </a:cubicBezTo>
                      <a:cubicBezTo>
                        <a:pt x="9696" y="2390"/>
                        <a:pt x="9780" y="2387"/>
                        <a:pt x="9864" y="2382"/>
                      </a:cubicBezTo>
                      <a:cubicBezTo>
                        <a:pt x="10035" y="2369"/>
                        <a:pt x="10205" y="2328"/>
                        <a:pt x="10376" y="2321"/>
                      </a:cubicBezTo>
                      <a:cubicBezTo>
                        <a:pt x="10385" y="2321"/>
                        <a:pt x="10394" y="2321"/>
                        <a:pt x="10402" y="2321"/>
                      </a:cubicBezTo>
                      <a:cubicBezTo>
                        <a:pt x="10473" y="2321"/>
                        <a:pt x="10548" y="2331"/>
                        <a:pt x="10591" y="2392"/>
                      </a:cubicBezTo>
                      <a:cubicBezTo>
                        <a:pt x="10636" y="2457"/>
                        <a:pt x="10636" y="2553"/>
                        <a:pt x="10653" y="2625"/>
                      </a:cubicBezTo>
                      <a:cubicBezTo>
                        <a:pt x="10686" y="2766"/>
                        <a:pt x="10767" y="2874"/>
                        <a:pt x="10898" y="2935"/>
                      </a:cubicBezTo>
                      <a:cubicBezTo>
                        <a:pt x="11070" y="3015"/>
                        <a:pt x="11277" y="3017"/>
                        <a:pt x="11463" y="3034"/>
                      </a:cubicBezTo>
                      <a:cubicBezTo>
                        <a:pt x="11705" y="3056"/>
                        <a:pt x="11946" y="3073"/>
                        <a:pt x="12189" y="3084"/>
                      </a:cubicBezTo>
                      <a:cubicBezTo>
                        <a:pt x="12485" y="3099"/>
                        <a:pt x="12781" y="3106"/>
                        <a:pt x="13076" y="3106"/>
                      </a:cubicBezTo>
                      <a:cubicBezTo>
                        <a:pt x="13274" y="3106"/>
                        <a:pt x="13472" y="3103"/>
                        <a:pt x="13669" y="3097"/>
                      </a:cubicBezTo>
                      <a:cubicBezTo>
                        <a:pt x="13801" y="3094"/>
                        <a:pt x="13804" y="2888"/>
                        <a:pt x="13672" y="2888"/>
                      </a:cubicBezTo>
                      <a:cubicBezTo>
                        <a:pt x="13671" y="2888"/>
                        <a:pt x="13670" y="2888"/>
                        <a:pt x="13668" y="2888"/>
                      </a:cubicBezTo>
                      <a:cubicBezTo>
                        <a:pt x="13467" y="2894"/>
                        <a:pt x="13266" y="2897"/>
                        <a:pt x="13065" y="2897"/>
                      </a:cubicBezTo>
                      <a:cubicBezTo>
                        <a:pt x="12833" y="2897"/>
                        <a:pt x="12600" y="2893"/>
                        <a:pt x="12369" y="2884"/>
                      </a:cubicBezTo>
                      <a:cubicBezTo>
                        <a:pt x="12160" y="2875"/>
                        <a:pt x="11954" y="2863"/>
                        <a:pt x="11747" y="2848"/>
                      </a:cubicBezTo>
                      <a:cubicBezTo>
                        <a:pt x="11539" y="2832"/>
                        <a:pt x="11320" y="2829"/>
                        <a:pt x="11116" y="2786"/>
                      </a:cubicBezTo>
                      <a:cubicBezTo>
                        <a:pt x="11045" y="2772"/>
                        <a:pt x="10967" y="2751"/>
                        <a:pt x="10914" y="2698"/>
                      </a:cubicBezTo>
                      <a:cubicBezTo>
                        <a:pt x="10860" y="2640"/>
                        <a:pt x="10852" y="2556"/>
                        <a:pt x="10839" y="2483"/>
                      </a:cubicBezTo>
                      <a:cubicBezTo>
                        <a:pt x="10809" y="2339"/>
                        <a:pt x="10753" y="2211"/>
                        <a:pt x="10610" y="2149"/>
                      </a:cubicBezTo>
                      <a:cubicBezTo>
                        <a:pt x="10547" y="2122"/>
                        <a:pt x="10480" y="2113"/>
                        <a:pt x="10412" y="2113"/>
                      </a:cubicBezTo>
                      <a:cubicBezTo>
                        <a:pt x="10342" y="2113"/>
                        <a:pt x="10270" y="2123"/>
                        <a:pt x="10201" y="2133"/>
                      </a:cubicBezTo>
                      <a:cubicBezTo>
                        <a:pt x="10009" y="2163"/>
                        <a:pt x="9817" y="2181"/>
                        <a:pt x="9623" y="2181"/>
                      </a:cubicBezTo>
                      <a:cubicBezTo>
                        <a:pt x="9621" y="2181"/>
                        <a:pt x="9618" y="2181"/>
                        <a:pt x="9615" y="2181"/>
                      </a:cubicBezTo>
                      <a:cubicBezTo>
                        <a:pt x="8110" y="2181"/>
                        <a:pt x="6749" y="1359"/>
                        <a:pt x="5262" y="1230"/>
                      </a:cubicBezTo>
                      <a:cubicBezTo>
                        <a:pt x="5028" y="1210"/>
                        <a:pt x="4792" y="1207"/>
                        <a:pt x="4556" y="1207"/>
                      </a:cubicBezTo>
                      <a:cubicBezTo>
                        <a:pt x="4452" y="1207"/>
                        <a:pt x="4347" y="1207"/>
                        <a:pt x="4243" y="1207"/>
                      </a:cubicBezTo>
                      <a:cubicBezTo>
                        <a:pt x="3738" y="1207"/>
                        <a:pt x="3234" y="1193"/>
                        <a:pt x="2752" y="1030"/>
                      </a:cubicBezTo>
                      <a:cubicBezTo>
                        <a:pt x="2843" y="798"/>
                        <a:pt x="2934" y="569"/>
                        <a:pt x="3025" y="338"/>
                      </a:cubicBezTo>
                      <a:cubicBezTo>
                        <a:pt x="3051" y="270"/>
                        <a:pt x="2985" y="209"/>
                        <a:pt x="2923" y="205"/>
                      </a:cubicBezTo>
                      <a:cubicBezTo>
                        <a:pt x="1993" y="151"/>
                        <a:pt x="1064" y="83"/>
                        <a:pt x="135" y="1"/>
                      </a:cubicBezTo>
                      <a:cubicBezTo>
                        <a:pt x="132" y="0"/>
                        <a:pt x="128" y="0"/>
                        <a:pt x="1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3" name="Google Shape;1493;p29"/>
                <p:cNvSpPr/>
                <p:nvPr/>
              </p:nvSpPr>
              <p:spPr>
                <a:xfrm>
                  <a:off x="5876129" y="2006520"/>
                  <a:ext cx="210703" cy="457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56" h="2051" extrusionOk="0">
                      <a:moveTo>
                        <a:pt x="154" y="0"/>
                      </a:moveTo>
                      <a:cubicBezTo>
                        <a:pt x="62" y="0"/>
                        <a:pt x="1" y="139"/>
                        <a:pt x="100" y="197"/>
                      </a:cubicBezTo>
                      <a:cubicBezTo>
                        <a:pt x="360" y="349"/>
                        <a:pt x="655" y="433"/>
                        <a:pt x="955" y="433"/>
                      </a:cubicBezTo>
                      <a:cubicBezTo>
                        <a:pt x="969" y="433"/>
                        <a:pt x="984" y="432"/>
                        <a:pt x="998" y="432"/>
                      </a:cubicBezTo>
                      <a:cubicBezTo>
                        <a:pt x="1159" y="428"/>
                        <a:pt x="1306" y="384"/>
                        <a:pt x="1463" y="356"/>
                      </a:cubicBezTo>
                      <a:cubicBezTo>
                        <a:pt x="1474" y="354"/>
                        <a:pt x="1484" y="353"/>
                        <a:pt x="1494" y="353"/>
                      </a:cubicBezTo>
                      <a:cubicBezTo>
                        <a:pt x="1639" y="353"/>
                        <a:pt x="1695" y="543"/>
                        <a:pt x="1793" y="635"/>
                      </a:cubicBezTo>
                      <a:cubicBezTo>
                        <a:pt x="2064" y="892"/>
                        <a:pt x="2457" y="940"/>
                        <a:pt x="2843" y="940"/>
                      </a:cubicBezTo>
                      <a:cubicBezTo>
                        <a:pt x="3057" y="940"/>
                        <a:pt x="3268" y="925"/>
                        <a:pt x="3455" y="923"/>
                      </a:cubicBezTo>
                      <a:cubicBezTo>
                        <a:pt x="3805" y="918"/>
                        <a:pt x="4154" y="908"/>
                        <a:pt x="4503" y="908"/>
                      </a:cubicBezTo>
                      <a:cubicBezTo>
                        <a:pt x="4534" y="908"/>
                        <a:pt x="4565" y="908"/>
                        <a:pt x="4596" y="908"/>
                      </a:cubicBezTo>
                      <a:cubicBezTo>
                        <a:pt x="4798" y="910"/>
                        <a:pt x="4906" y="981"/>
                        <a:pt x="5025" y="1138"/>
                      </a:cubicBezTo>
                      <a:cubicBezTo>
                        <a:pt x="5109" y="1249"/>
                        <a:pt x="5194" y="1359"/>
                        <a:pt x="5297" y="1452"/>
                      </a:cubicBezTo>
                      <a:cubicBezTo>
                        <a:pt x="5717" y="1826"/>
                        <a:pt x="6288" y="1968"/>
                        <a:pt x="6836" y="2006"/>
                      </a:cubicBezTo>
                      <a:cubicBezTo>
                        <a:pt x="6947" y="2013"/>
                        <a:pt x="7057" y="2016"/>
                        <a:pt x="7168" y="2016"/>
                      </a:cubicBezTo>
                      <a:cubicBezTo>
                        <a:pt x="7601" y="2016"/>
                        <a:pt x="8034" y="1971"/>
                        <a:pt x="8465" y="1971"/>
                      </a:cubicBezTo>
                      <a:cubicBezTo>
                        <a:pt x="8737" y="1971"/>
                        <a:pt x="9007" y="1989"/>
                        <a:pt x="9277" y="2048"/>
                      </a:cubicBezTo>
                      <a:cubicBezTo>
                        <a:pt x="9286" y="2050"/>
                        <a:pt x="9294" y="2050"/>
                        <a:pt x="9303" y="2050"/>
                      </a:cubicBezTo>
                      <a:cubicBezTo>
                        <a:pt x="9416" y="2050"/>
                        <a:pt x="9456" y="1872"/>
                        <a:pt x="9332" y="1846"/>
                      </a:cubicBezTo>
                      <a:cubicBezTo>
                        <a:pt x="9045" y="1783"/>
                        <a:pt x="8756" y="1764"/>
                        <a:pt x="8466" y="1764"/>
                      </a:cubicBezTo>
                      <a:cubicBezTo>
                        <a:pt x="8028" y="1764"/>
                        <a:pt x="7587" y="1807"/>
                        <a:pt x="7148" y="1807"/>
                      </a:cubicBezTo>
                      <a:cubicBezTo>
                        <a:pt x="6590" y="1807"/>
                        <a:pt x="5977" y="1720"/>
                        <a:pt x="5523" y="1367"/>
                      </a:cubicBezTo>
                      <a:cubicBezTo>
                        <a:pt x="5411" y="1281"/>
                        <a:pt x="5316" y="1178"/>
                        <a:pt x="5232" y="1066"/>
                      </a:cubicBezTo>
                      <a:cubicBezTo>
                        <a:pt x="5150" y="956"/>
                        <a:pt x="5069" y="839"/>
                        <a:pt x="4945" y="769"/>
                      </a:cubicBezTo>
                      <a:cubicBezTo>
                        <a:pt x="4832" y="706"/>
                        <a:pt x="4704" y="698"/>
                        <a:pt x="4578" y="698"/>
                      </a:cubicBezTo>
                      <a:cubicBezTo>
                        <a:pt x="4552" y="698"/>
                        <a:pt x="4525" y="699"/>
                        <a:pt x="4499" y="699"/>
                      </a:cubicBezTo>
                      <a:cubicBezTo>
                        <a:pt x="4308" y="702"/>
                        <a:pt x="4116" y="704"/>
                        <a:pt x="3926" y="707"/>
                      </a:cubicBezTo>
                      <a:cubicBezTo>
                        <a:pt x="3605" y="712"/>
                        <a:pt x="3284" y="721"/>
                        <a:pt x="2963" y="721"/>
                      </a:cubicBezTo>
                      <a:cubicBezTo>
                        <a:pt x="2916" y="721"/>
                        <a:pt x="2870" y="721"/>
                        <a:pt x="2823" y="720"/>
                      </a:cubicBezTo>
                      <a:cubicBezTo>
                        <a:pt x="2557" y="719"/>
                        <a:pt x="2259" y="704"/>
                        <a:pt x="2029" y="555"/>
                      </a:cubicBezTo>
                      <a:cubicBezTo>
                        <a:pt x="1897" y="469"/>
                        <a:pt x="1847" y="332"/>
                        <a:pt x="1739" y="227"/>
                      </a:cubicBezTo>
                      <a:cubicBezTo>
                        <a:pt x="1674" y="164"/>
                        <a:pt x="1601" y="144"/>
                        <a:pt x="1524" y="144"/>
                      </a:cubicBezTo>
                      <a:cubicBezTo>
                        <a:pt x="1458" y="144"/>
                        <a:pt x="1389" y="159"/>
                        <a:pt x="1322" y="176"/>
                      </a:cubicBezTo>
                      <a:cubicBezTo>
                        <a:pt x="1201" y="205"/>
                        <a:pt x="1079" y="220"/>
                        <a:pt x="958" y="220"/>
                      </a:cubicBezTo>
                      <a:cubicBezTo>
                        <a:pt x="697" y="220"/>
                        <a:pt x="440" y="151"/>
                        <a:pt x="207" y="16"/>
                      </a:cubicBezTo>
                      <a:cubicBezTo>
                        <a:pt x="189" y="5"/>
                        <a:pt x="171" y="0"/>
                        <a:pt x="15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4" name="Google Shape;1494;p29"/>
                <p:cNvSpPr/>
                <p:nvPr/>
              </p:nvSpPr>
              <p:spPr>
                <a:xfrm>
                  <a:off x="6012923" y="2089702"/>
                  <a:ext cx="123512" cy="1014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3" h="4555" extrusionOk="0">
                      <a:moveTo>
                        <a:pt x="2974" y="211"/>
                      </a:moveTo>
                      <a:cubicBezTo>
                        <a:pt x="3086" y="211"/>
                        <a:pt x="3199" y="221"/>
                        <a:pt x="3309" y="244"/>
                      </a:cubicBezTo>
                      <a:cubicBezTo>
                        <a:pt x="3299" y="304"/>
                        <a:pt x="3344" y="380"/>
                        <a:pt x="3420" y="380"/>
                      </a:cubicBezTo>
                      <a:cubicBezTo>
                        <a:pt x="3426" y="380"/>
                        <a:pt x="3432" y="379"/>
                        <a:pt x="3438" y="379"/>
                      </a:cubicBezTo>
                      <a:cubicBezTo>
                        <a:pt x="3506" y="370"/>
                        <a:pt x="3575" y="365"/>
                        <a:pt x="3645" y="359"/>
                      </a:cubicBezTo>
                      <a:cubicBezTo>
                        <a:pt x="3652" y="363"/>
                        <a:pt x="3661" y="365"/>
                        <a:pt x="3667" y="368"/>
                      </a:cubicBezTo>
                      <a:cubicBezTo>
                        <a:pt x="3685" y="377"/>
                        <a:pt x="3702" y="381"/>
                        <a:pt x="3718" y="381"/>
                      </a:cubicBezTo>
                      <a:cubicBezTo>
                        <a:pt x="3745" y="381"/>
                        <a:pt x="3769" y="370"/>
                        <a:pt x="3788" y="354"/>
                      </a:cubicBezTo>
                      <a:cubicBezTo>
                        <a:pt x="3793" y="354"/>
                        <a:pt x="3797" y="354"/>
                        <a:pt x="3802" y="354"/>
                      </a:cubicBezTo>
                      <a:cubicBezTo>
                        <a:pt x="4162" y="354"/>
                        <a:pt x="4528" y="435"/>
                        <a:pt x="4810" y="664"/>
                      </a:cubicBezTo>
                      <a:cubicBezTo>
                        <a:pt x="5169" y="953"/>
                        <a:pt x="5296" y="1424"/>
                        <a:pt x="5278" y="1870"/>
                      </a:cubicBezTo>
                      <a:cubicBezTo>
                        <a:pt x="5238" y="2815"/>
                        <a:pt x="4574" y="3692"/>
                        <a:pt x="3730" y="4088"/>
                      </a:cubicBezTo>
                      <a:cubicBezTo>
                        <a:pt x="3370" y="4258"/>
                        <a:pt x="2969" y="4344"/>
                        <a:pt x="2569" y="4344"/>
                      </a:cubicBezTo>
                      <a:cubicBezTo>
                        <a:pt x="1957" y="4344"/>
                        <a:pt x="1347" y="4140"/>
                        <a:pt x="889" y="3720"/>
                      </a:cubicBezTo>
                      <a:cubicBezTo>
                        <a:pt x="566" y="3424"/>
                        <a:pt x="316" y="3024"/>
                        <a:pt x="266" y="2582"/>
                      </a:cubicBezTo>
                      <a:cubicBezTo>
                        <a:pt x="216" y="2122"/>
                        <a:pt x="395" y="1678"/>
                        <a:pt x="691" y="1329"/>
                      </a:cubicBezTo>
                      <a:cubicBezTo>
                        <a:pt x="1026" y="934"/>
                        <a:pt x="1482" y="643"/>
                        <a:pt x="1956" y="443"/>
                      </a:cubicBezTo>
                      <a:cubicBezTo>
                        <a:pt x="2272" y="309"/>
                        <a:pt x="2626" y="211"/>
                        <a:pt x="2974" y="211"/>
                      </a:cubicBezTo>
                      <a:close/>
                      <a:moveTo>
                        <a:pt x="2968" y="1"/>
                      </a:moveTo>
                      <a:cubicBezTo>
                        <a:pt x="2687" y="1"/>
                        <a:pt x="2404" y="58"/>
                        <a:pt x="2135" y="149"/>
                      </a:cubicBezTo>
                      <a:cubicBezTo>
                        <a:pt x="1632" y="320"/>
                        <a:pt x="1148" y="592"/>
                        <a:pt x="758" y="955"/>
                      </a:cubicBezTo>
                      <a:cubicBezTo>
                        <a:pt x="389" y="1297"/>
                        <a:pt x="112" y="1740"/>
                        <a:pt x="56" y="2247"/>
                      </a:cubicBezTo>
                      <a:cubicBezTo>
                        <a:pt x="1" y="2739"/>
                        <a:pt x="187" y="3223"/>
                        <a:pt x="491" y="3603"/>
                      </a:cubicBezTo>
                      <a:cubicBezTo>
                        <a:pt x="996" y="4239"/>
                        <a:pt x="1780" y="4554"/>
                        <a:pt x="2571" y="4554"/>
                      </a:cubicBezTo>
                      <a:cubicBezTo>
                        <a:pt x="2877" y="4554"/>
                        <a:pt x="3183" y="4507"/>
                        <a:pt x="3475" y="4414"/>
                      </a:cubicBezTo>
                      <a:cubicBezTo>
                        <a:pt x="4487" y="4089"/>
                        <a:pt x="5313" y="3174"/>
                        <a:pt x="5464" y="2109"/>
                      </a:cubicBezTo>
                      <a:cubicBezTo>
                        <a:pt x="5542" y="1564"/>
                        <a:pt x="5436" y="954"/>
                        <a:pt x="5018" y="564"/>
                      </a:cubicBezTo>
                      <a:cubicBezTo>
                        <a:pt x="4686" y="254"/>
                        <a:pt x="4242" y="147"/>
                        <a:pt x="3800" y="147"/>
                      </a:cubicBezTo>
                      <a:cubicBezTo>
                        <a:pt x="3764" y="147"/>
                        <a:pt x="3728" y="148"/>
                        <a:pt x="3692" y="149"/>
                      </a:cubicBezTo>
                      <a:cubicBezTo>
                        <a:pt x="3460" y="45"/>
                        <a:pt x="3215" y="1"/>
                        <a:pt x="29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495" name="Google Shape;1495;p29"/>
            <p:cNvGrpSpPr/>
            <p:nvPr/>
          </p:nvGrpSpPr>
          <p:grpSpPr>
            <a:xfrm>
              <a:off x="160250" y="270368"/>
              <a:ext cx="449707" cy="538268"/>
              <a:chOff x="4512263" y="939351"/>
              <a:chExt cx="673517" cy="806032"/>
            </a:xfrm>
          </p:grpSpPr>
          <p:sp>
            <p:nvSpPr>
              <p:cNvPr id="1496" name="Google Shape;1496;p29"/>
              <p:cNvSpPr/>
              <p:nvPr/>
            </p:nvSpPr>
            <p:spPr>
              <a:xfrm>
                <a:off x="4887974" y="1447265"/>
                <a:ext cx="297806" cy="298118"/>
              </a:xfrm>
              <a:custGeom>
                <a:avLst/>
                <a:gdLst/>
                <a:ahLst/>
                <a:cxnLst/>
                <a:rect l="l" t="t" r="r" b="b"/>
                <a:pathLst>
                  <a:path w="13365" h="13379" extrusionOk="0">
                    <a:moveTo>
                      <a:pt x="8405" y="1"/>
                    </a:moveTo>
                    <a:lnTo>
                      <a:pt x="0" y="5919"/>
                    </a:lnTo>
                    <a:cubicBezTo>
                      <a:pt x="1340" y="7656"/>
                      <a:pt x="3358" y="12251"/>
                      <a:pt x="4536" y="13251"/>
                    </a:cubicBezTo>
                    <a:cubicBezTo>
                      <a:pt x="4639" y="13338"/>
                      <a:pt x="4791" y="13378"/>
                      <a:pt x="4983" y="13378"/>
                    </a:cubicBezTo>
                    <a:cubicBezTo>
                      <a:pt x="6992" y="13378"/>
                      <a:pt x="13365" y="8940"/>
                      <a:pt x="13289" y="6904"/>
                    </a:cubicBezTo>
                    <a:cubicBezTo>
                      <a:pt x="13205" y="4672"/>
                      <a:pt x="8405" y="1"/>
                      <a:pt x="840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7" name="Google Shape;1497;p29"/>
              <p:cNvSpPr/>
              <p:nvPr/>
            </p:nvSpPr>
            <p:spPr>
              <a:xfrm>
                <a:off x="4512263" y="939351"/>
                <a:ext cx="511829" cy="580481"/>
              </a:xfrm>
              <a:custGeom>
                <a:avLst/>
                <a:gdLst/>
                <a:ahLst/>
                <a:cxnLst/>
                <a:rect l="l" t="t" r="r" b="b"/>
                <a:pathLst>
                  <a:path w="22970" h="26051" extrusionOk="0">
                    <a:moveTo>
                      <a:pt x="2026" y="1"/>
                    </a:moveTo>
                    <a:cubicBezTo>
                      <a:pt x="1493" y="1"/>
                      <a:pt x="1092" y="73"/>
                      <a:pt x="917" y="253"/>
                    </a:cubicBezTo>
                    <a:cubicBezTo>
                      <a:pt x="1" y="1191"/>
                      <a:pt x="933" y="7908"/>
                      <a:pt x="1110" y="8236"/>
                    </a:cubicBezTo>
                    <a:cubicBezTo>
                      <a:pt x="1287" y="8566"/>
                      <a:pt x="7996" y="15619"/>
                      <a:pt x="14817" y="26050"/>
                    </a:cubicBezTo>
                    <a:lnTo>
                      <a:pt x="22970" y="20166"/>
                    </a:lnTo>
                    <a:cubicBezTo>
                      <a:pt x="22970" y="20166"/>
                      <a:pt x="13674" y="5608"/>
                      <a:pt x="8873" y="1288"/>
                    </a:cubicBezTo>
                    <a:cubicBezTo>
                      <a:pt x="8873" y="1288"/>
                      <a:pt x="4272" y="1"/>
                      <a:pt x="202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8" name="Google Shape;1498;p29"/>
              <p:cNvSpPr/>
              <p:nvPr/>
            </p:nvSpPr>
            <p:spPr>
              <a:xfrm>
                <a:off x="4583145" y="1011681"/>
                <a:ext cx="397587" cy="487207"/>
              </a:xfrm>
              <a:custGeom>
                <a:avLst/>
                <a:gdLst/>
                <a:ahLst/>
                <a:cxnLst/>
                <a:rect l="l" t="t" r="r" b="b"/>
                <a:pathLst>
                  <a:path w="17843" h="21865" extrusionOk="0">
                    <a:moveTo>
                      <a:pt x="4007" y="1"/>
                    </a:moveTo>
                    <a:lnTo>
                      <a:pt x="1" y="3356"/>
                    </a:lnTo>
                    <a:cubicBezTo>
                      <a:pt x="1" y="3356"/>
                      <a:pt x="11135" y="17354"/>
                      <a:pt x="13712" y="21865"/>
                    </a:cubicBezTo>
                    <a:lnTo>
                      <a:pt x="17842" y="18687"/>
                    </a:lnTo>
                    <a:cubicBezTo>
                      <a:pt x="17842" y="18687"/>
                      <a:pt x="11217" y="7954"/>
                      <a:pt x="40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99" name="Google Shape;1499;p29"/>
              <p:cNvSpPr/>
              <p:nvPr/>
            </p:nvSpPr>
            <p:spPr>
              <a:xfrm>
                <a:off x="4523115" y="939351"/>
                <a:ext cx="186883" cy="188220"/>
              </a:xfrm>
              <a:custGeom>
                <a:avLst/>
                <a:gdLst/>
                <a:ahLst/>
                <a:cxnLst/>
                <a:rect l="l" t="t" r="r" b="b"/>
                <a:pathLst>
                  <a:path w="8387" h="8447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113" y="5374"/>
                      <a:pt x="513" y="8033"/>
                      <a:pt x="622" y="8239"/>
                    </a:cubicBezTo>
                    <a:cubicBezTo>
                      <a:pt x="940" y="8383"/>
                      <a:pt x="1241" y="8446"/>
                      <a:pt x="1525" y="8446"/>
                    </a:cubicBezTo>
                    <a:cubicBezTo>
                      <a:pt x="3442" y="8446"/>
                      <a:pt x="4579" y="5581"/>
                      <a:pt x="4579" y="5581"/>
                    </a:cubicBezTo>
                    <a:cubicBezTo>
                      <a:pt x="4865" y="5670"/>
                      <a:pt x="5130" y="5711"/>
                      <a:pt x="5376" y="5711"/>
                    </a:cubicBezTo>
                    <a:cubicBezTo>
                      <a:pt x="7933" y="5711"/>
                      <a:pt x="8386" y="1289"/>
                      <a:pt x="8386" y="1289"/>
                    </a:cubicBezTo>
                    <a:cubicBezTo>
                      <a:pt x="8386" y="1289"/>
                      <a:pt x="5168" y="387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0" name="Google Shape;1500;p29"/>
              <p:cNvSpPr/>
              <p:nvPr/>
            </p:nvSpPr>
            <p:spPr>
              <a:xfrm>
                <a:off x="4523115" y="939351"/>
                <a:ext cx="62369" cy="71438"/>
              </a:xfrm>
              <a:custGeom>
                <a:avLst/>
                <a:gdLst/>
                <a:ahLst/>
                <a:cxnLst/>
                <a:rect l="l" t="t" r="r" b="b"/>
                <a:pathLst>
                  <a:path w="2799" h="3206" extrusionOk="0">
                    <a:moveTo>
                      <a:pt x="1532" y="0"/>
                    </a:moveTo>
                    <a:cubicBezTo>
                      <a:pt x="1002" y="0"/>
                      <a:pt x="604" y="73"/>
                      <a:pt x="430" y="253"/>
                    </a:cubicBezTo>
                    <a:cubicBezTo>
                      <a:pt x="81" y="608"/>
                      <a:pt x="1" y="1800"/>
                      <a:pt x="44" y="3156"/>
                    </a:cubicBezTo>
                    <a:cubicBezTo>
                      <a:pt x="213" y="3188"/>
                      <a:pt x="383" y="3206"/>
                      <a:pt x="552" y="3206"/>
                    </a:cubicBezTo>
                    <a:cubicBezTo>
                      <a:pt x="847" y="3206"/>
                      <a:pt x="1136" y="3151"/>
                      <a:pt x="1403" y="3015"/>
                    </a:cubicBezTo>
                    <a:cubicBezTo>
                      <a:pt x="1898" y="2762"/>
                      <a:pt x="2228" y="2271"/>
                      <a:pt x="2442" y="1758"/>
                    </a:cubicBezTo>
                    <a:cubicBezTo>
                      <a:pt x="2664" y="1231"/>
                      <a:pt x="2787" y="665"/>
                      <a:pt x="2798" y="94"/>
                    </a:cubicBezTo>
                    <a:cubicBezTo>
                      <a:pt x="2333" y="35"/>
                      <a:pt x="1901" y="0"/>
                      <a:pt x="1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1" name="Google Shape;1501;p29"/>
              <p:cNvSpPr/>
              <p:nvPr/>
            </p:nvSpPr>
            <p:spPr>
              <a:xfrm>
                <a:off x="4824557" y="1376696"/>
                <a:ext cx="231872" cy="167542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9" extrusionOk="0">
                    <a:moveTo>
                      <a:pt x="9119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8"/>
                      <a:pt x="3311" y="4244"/>
                      <a:pt x="437" y="5908"/>
                    </a:cubicBezTo>
                    <a:cubicBezTo>
                      <a:pt x="12" y="6153"/>
                      <a:pt x="0" y="6827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6" y="7518"/>
                      <a:pt x="1353" y="7454"/>
                      <a:pt x="1542" y="7344"/>
                    </a:cubicBezTo>
                    <a:cubicBezTo>
                      <a:pt x="4415" y="5678"/>
                      <a:pt x="7139" y="3774"/>
                      <a:pt x="9688" y="1646"/>
                    </a:cubicBezTo>
                    <a:cubicBezTo>
                      <a:pt x="10406" y="1048"/>
                      <a:pt x="9836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2" name="Google Shape;1502;p29"/>
              <p:cNvSpPr/>
              <p:nvPr/>
            </p:nvSpPr>
            <p:spPr>
              <a:xfrm>
                <a:off x="4863129" y="1426788"/>
                <a:ext cx="231872" cy="167564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20" extrusionOk="0">
                    <a:moveTo>
                      <a:pt x="9119" y="1"/>
                    </a:moveTo>
                    <a:cubicBezTo>
                      <a:pt x="8944" y="1"/>
                      <a:pt x="8759" y="64"/>
                      <a:pt x="8583" y="211"/>
                    </a:cubicBezTo>
                    <a:cubicBezTo>
                      <a:pt x="6033" y="2339"/>
                      <a:pt x="3309" y="4243"/>
                      <a:pt x="437" y="5909"/>
                    </a:cubicBezTo>
                    <a:cubicBezTo>
                      <a:pt x="13" y="6155"/>
                      <a:pt x="0" y="6828"/>
                      <a:pt x="272" y="7180"/>
                    </a:cubicBezTo>
                    <a:cubicBezTo>
                      <a:pt x="456" y="7418"/>
                      <a:pt x="696" y="7519"/>
                      <a:pt x="946" y="7519"/>
                    </a:cubicBezTo>
                    <a:cubicBezTo>
                      <a:pt x="1147" y="7519"/>
                      <a:pt x="1353" y="7455"/>
                      <a:pt x="1542" y="7345"/>
                    </a:cubicBezTo>
                    <a:cubicBezTo>
                      <a:pt x="4415" y="5680"/>
                      <a:pt x="7138" y="3775"/>
                      <a:pt x="9688" y="1647"/>
                    </a:cubicBezTo>
                    <a:cubicBezTo>
                      <a:pt x="10406" y="1049"/>
                      <a:pt x="9836" y="1"/>
                      <a:pt x="91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3" name="Google Shape;1503;p29"/>
              <p:cNvSpPr/>
              <p:nvPr/>
            </p:nvSpPr>
            <p:spPr>
              <a:xfrm>
                <a:off x="4843832" y="1401742"/>
                <a:ext cx="231872" cy="167520"/>
              </a:xfrm>
              <a:custGeom>
                <a:avLst/>
                <a:gdLst/>
                <a:ahLst/>
                <a:cxnLst/>
                <a:rect l="l" t="t" r="r" b="b"/>
                <a:pathLst>
                  <a:path w="10406" h="7518" extrusionOk="0">
                    <a:moveTo>
                      <a:pt x="9120" y="0"/>
                    </a:moveTo>
                    <a:cubicBezTo>
                      <a:pt x="8944" y="0"/>
                      <a:pt x="8760" y="63"/>
                      <a:pt x="8583" y="210"/>
                    </a:cubicBezTo>
                    <a:cubicBezTo>
                      <a:pt x="6034" y="2337"/>
                      <a:pt x="3310" y="4243"/>
                      <a:pt x="437" y="5908"/>
                    </a:cubicBezTo>
                    <a:cubicBezTo>
                      <a:pt x="12" y="6153"/>
                      <a:pt x="0" y="6826"/>
                      <a:pt x="272" y="7178"/>
                    </a:cubicBezTo>
                    <a:cubicBezTo>
                      <a:pt x="456" y="7417"/>
                      <a:pt x="696" y="7518"/>
                      <a:pt x="946" y="7518"/>
                    </a:cubicBezTo>
                    <a:cubicBezTo>
                      <a:pt x="1147" y="7518"/>
                      <a:pt x="1353" y="7453"/>
                      <a:pt x="1542" y="7344"/>
                    </a:cubicBezTo>
                    <a:cubicBezTo>
                      <a:pt x="4415" y="5678"/>
                      <a:pt x="7138" y="3773"/>
                      <a:pt x="9688" y="1646"/>
                    </a:cubicBezTo>
                    <a:cubicBezTo>
                      <a:pt x="10405" y="1048"/>
                      <a:pt x="9837" y="0"/>
                      <a:pt x="912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4" name="Google Shape;1504;p29"/>
              <p:cNvSpPr/>
              <p:nvPr/>
            </p:nvSpPr>
            <p:spPr>
              <a:xfrm>
                <a:off x="4994887" y="1607880"/>
                <a:ext cx="162707" cy="118498"/>
              </a:xfrm>
              <a:custGeom>
                <a:avLst/>
                <a:gdLst/>
                <a:ahLst/>
                <a:cxnLst/>
                <a:rect l="l" t="t" r="r" b="b"/>
                <a:pathLst>
                  <a:path w="7302" h="5318" extrusionOk="0">
                    <a:moveTo>
                      <a:pt x="7148" y="0"/>
                    </a:moveTo>
                    <a:cubicBezTo>
                      <a:pt x="7128" y="0"/>
                      <a:pt x="7107" y="5"/>
                      <a:pt x="7088" y="15"/>
                    </a:cubicBezTo>
                    <a:cubicBezTo>
                      <a:pt x="4500" y="1345"/>
                      <a:pt x="2133" y="3053"/>
                      <a:pt x="54" y="5090"/>
                    </a:cubicBezTo>
                    <a:cubicBezTo>
                      <a:pt x="2" y="5140"/>
                      <a:pt x="1" y="5226"/>
                      <a:pt x="53" y="5278"/>
                    </a:cubicBezTo>
                    <a:cubicBezTo>
                      <a:pt x="78" y="5305"/>
                      <a:pt x="113" y="5318"/>
                      <a:pt x="147" y="5318"/>
                    </a:cubicBezTo>
                    <a:cubicBezTo>
                      <a:pt x="181" y="5318"/>
                      <a:pt x="214" y="5305"/>
                      <a:pt x="241" y="5280"/>
                    </a:cubicBezTo>
                    <a:cubicBezTo>
                      <a:pt x="2302" y="3264"/>
                      <a:pt x="4647" y="1572"/>
                      <a:pt x="7210" y="253"/>
                    </a:cubicBezTo>
                    <a:cubicBezTo>
                      <a:pt x="7276" y="218"/>
                      <a:pt x="7301" y="138"/>
                      <a:pt x="7268" y="73"/>
                    </a:cubicBezTo>
                    <a:cubicBezTo>
                      <a:pt x="7244" y="27"/>
                      <a:pt x="7197" y="0"/>
                      <a:pt x="71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05" name="Google Shape;1505;p29"/>
            <p:cNvGrpSpPr/>
            <p:nvPr/>
          </p:nvGrpSpPr>
          <p:grpSpPr>
            <a:xfrm>
              <a:off x="8174236" y="4292444"/>
              <a:ext cx="793012" cy="798961"/>
              <a:chOff x="2235848" y="1207369"/>
              <a:chExt cx="793012" cy="798961"/>
            </a:xfrm>
          </p:grpSpPr>
          <p:sp>
            <p:nvSpPr>
              <p:cNvPr id="1506" name="Google Shape;1506;p29"/>
              <p:cNvSpPr/>
              <p:nvPr/>
            </p:nvSpPr>
            <p:spPr>
              <a:xfrm>
                <a:off x="2235848" y="1207369"/>
                <a:ext cx="793012" cy="798961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35856" extrusionOk="0">
                    <a:moveTo>
                      <a:pt x="11655" y="12831"/>
                    </a:moveTo>
                    <a:cubicBezTo>
                      <a:pt x="12696" y="12831"/>
                      <a:pt x="25222" y="20813"/>
                      <a:pt x="25234" y="21089"/>
                    </a:cubicBezTo>
                    <a:cubicBezTo>
                      <a:pt x="25250" y="21367"/>
                      <a:pt x="18005" y="26618"/>
                      <a:pt x="17283" y="26618"/>
                    </a:cubicBezTo>
                    <a:cubicBezTo>
                      <a:pt x="17264" y="26618"/>
                      <a:pt x="17249" y="26614"/>
                      <a:pt x="17240" y="26607"/>
                    </a:cubicBezTo>
                    <a:cubicBezTo>
                      <a:pt x="16857" y="26319"/>
                      <a:pt x="11332" y="13131"/>
                      <a:pt x="11597" y="12849"/>
                    </a:cubicBezTo>
                    <a:cubicBezTo>
                      <a:pt x="11607" y="12837"/>
                      <a:pt x="11627" y="12831"/>
                      <a:pt x="11655" y="12831"/>
                    </a:cubicBezTo>
                    <a:close/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3780" y="11135"/>
                      <a:pt x="13956" y="35203"/>
                      <a:pt x="14789" y="35827"/>
                    </a:cubicBezTo>
                    <a:cubicBezTo>
                      <a:pt x="14814" y="35846"/>
                      <a:pt x="14852" y="35855"/>
                      <a:pt x="14900" y="35855"/>
                    </a:cubicBezTo>
                    <a:cubicBezTo>
                      <a:pt x="16376" y="35855"/>
                      <a:pt x="28345" y="27409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07" name="Google Shape;1507;p29"/>
              <p:cNvSpPr/>
              <p:nvPr/>
            </p:nvSpPr>
            <p:spPr>
              <a:xfrm>
                <a:off x="2235848" y="1207369"/>
                <a:ext cx="793012" cy="522525"/>
              </a:xfrm>
              <a:custGeom>
                <a:avLst/>
                <a:gdLst/>
                <a:ahLst/>
                <a:cxnLst/>
                <a:rect l="l" t="t" r="r" b="b"/>
                <a:pathLst>
                  <a:path w="35589" h="23450" extrusionOk="0">
                    <a:moveTo>
                      <a:pt x="264" y="1"/>
                    </a:moveTo>
                    <a:cubicBezTo>
                      <a:pt x="192" y="1"/>
                      <a:pt x="141" y="16"/>
                      <a:pt x="113" y="46"/>
                    </a:cubicBezTo>
                    <a:cubicBezTo>
                      <a:pt x="0" y="168"/>
                      <a:pt x="292" y="1191"/>
                      <a:pt x="866" y="2824"/>
                    </a:cubicBezTo>
                    <a:cubicBezTo>
                      <a:pt x="10315" y="8012"/>
                      <a:pt x="29662" y="20721"/>
                      <a:pt x="33371" y="23450"/>
                    </a:cubicBezTo>
                    <a:cubicBezTo>
                      <a:pt x="34735" y="22372"/>
                      <a:pt x="35588" y="21629"/>
                      <a:pt x="35581" y="21474"/>
                    </a:cubicBezTo>
                    <a:cubicBezTo>
                      <a:pt x="35544" y="20752"/>
                      <a:pt x="2971" y="1"/>
                      <a:pt x="2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08" name="Google Shape;1508;p29"/>
              <p:cNvGrpSpPr/>
              <p:nvPr/>
            </p:nvGrpSpPr>
            <p:grpSpPr>
              <a:xfrm>
                <a:off x="2291377" y="1249060"/>
                <a:ext cx="678668" cy="431239"/>
                <a:chOff x="2291377" y="1249060"/>
                <a:chExt cx="678668" cy="431239"/>
              </a:xfrm>
            </p:grpSpPr>
            <p:sp>
              <p:nvSpPr>
                <p:cNvPr id="1509" name="Google Shape;1509;p29"/>
                <p:cNvSpPr/>
                <p:nvPr/>
              </p:nvSpPr>
              <p:spPr>
                <a:xfrm>
                  <a:off x="2291377" y="1249060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1" y="1"/>
                        <a:pt x="479" y="22"/>
                        <a:pt x="458" y="58"/>
                      </a:cubicBezTo>
                      <a:lnTo>
                        <a:pt x="36" y="738"/>
                      </a:lnTo>
                      <a:cubicBezTo>
                        <a:pt x="1" y="795"/>
                        <a:pt x="21" y="866"/>
                        <a:pt x="74" y="903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6" y="921"/>
                        <a:pt x="218" y="900"/>
                        <a:pt x="241" y="865"/>
                      </a:cubicBezTo>
                      <a:lnTo>
                        <a:pt x="662" y="185"/>
                      </a:lnTo>
                      <a:cubicBezTo>
                        <a:pt x="698" y="127"/>
                        <a:pt x="677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0" name="Google Shape;1510;p29"/>
                <p:cNvSpPr/>
                <p:nvPr/>
              </p:nvSpPr>
              <p:spPr>
                <a:xfrm>
                  <a:off x="2321503" y="1267688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4" y="1"/>
                      </a:moveTo>
                      <a:cubicBezTo>
                        <a:pt x="523" y="1"/>
                        <a:pt x="480" y="23"/>
                        <a:pt x="457" y="59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4" y="917"/>
                        <a:pt x="115" y="923"/>
                        <a:pt x="137" y="923"/>
                      </a:cubicBezTo>
                      <a:cubicBezTo>
                        <a:pt x="178" y="923"/>
                        <a:pt x="220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8" y="128"/>
                        <a:pt x="677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1" name="Google Shape;1511;p29"/>
                <p:cNvSpPr/>
                <p:nvPr/>
              </p:nvSpPr>
              <p:spPr>
                <a:xfrm>
                  <a:off x="2351652" y="1286383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0"/>
                      </a:moveTo>
                      <a:cubicBezTo>
                        <a:pt x="523" y="0"/>
                        <a:pt x="480" y="22"/>
                        <a:pt x="458" y="58"/>
                      </a:cubicBezTo>
                      <a:lnTo>
                        <a:pt x="37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4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8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2" name="Google Shape;1512;p29"/>
                <p:cNvSpPr/>
                <p:nvPr/>
              </p:nvSpPr>
              <p:spPr>
                <a:xfrm>
                  <a:off x="2381801" y="130505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0"/>
                      </a:moveTo>
                      <a:cubicBezTo>
                        <a:pt x="521" y="0"/>
                        <a:pt x="479" y="23"/>
                        <a:pt x="457" y="58"/>
                      </a:cubicBezTo>
                      <a:lnTo>
                        <a:pt x="35" y="738"/>
                      </a:lnTo>
                      <a:cubicBezTo>
                        <a:pt x="0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3" name="Google Shape;1513;p29"/>
                <p:cNvSpPr/>
                <p:nvPr/>
              </p:nvSpPr>
              <p:spPr>
                <a:xfrm>
                  <a:off x="2411949" y="1323707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6" y="738"/>
                      </a:lnTo>
                      <a:cubicBezTo>
                        <a:pt x="0" y="796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5" y="922"/>
                      </a:cubicBezTo>
                      <a:cubicBezTo>
                        <a:pt x="177" y="922"/>
                        <a:pt x="218" y="901"/>
                        <a:pt x="240" y="865"/>
                      </a:cubicBezTo>
                      <a:lnTo>
                        <a:pt x="662" y="184"/>
                      </a:lnTo>
                      <a:cubicBezTo>
                        <a:pt x="698" y="127"/>
                        <a:pt x="677" y="56"/>
                        <a:pt x="624" y="19"/>
                      </a:cubicBezTo>
                      <a:cubicBezTo>
                        <a:pt x="605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4" name="Google Shape;1514;p29"/>
                <p:cNvSpPr/>
                <p:nvPr/>
              </p:nvSpPr>
              <p:spPr>
                <a:xfrm>
                  <a:off x="2442054" y="1342380"/>
                  <a:ext cx="15598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3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5" y="917"/>
                        <a:pt x="116" y="923"/>
                        <a:pt x="137" y="923"/>
                      </a:cubicBezTo>
                      <a:cubicBezTo>
                        <a:pt x="179" y="923"/>
                        <a:pt x="220" y="901"/>
                        <a:pt x="241" y="866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5" name="Google Shape;1515;p29"/>
                <p:cNvSpPr/>
                <p:nvPr/>
              </p:nvSpPr>
              <p:spPr>
                <a:xfrm>
                  <a:off x="2472225" y="1361053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5"/>
                        <a:pt x="22" y="867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1"/>
                        <a:pt x="241" y="866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6" name="Google Shape;1516;p29"/>
                <p:cNvSpPr/>
                <p:nvPr/>
              </p:nvSpPr>
              <p:spPr>
                <a:xfrm>
                  <a:off x="2502351" y="1379704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4" y="1"/>
                      </a:moveTo>
                      <a:cubicBezTo>
                        <a:pt x="522" y="1"/>
                        <a:pt x="481" y="22"/>
                        <a:pt x="459" y="58"/>
                      </a:cubicBezTo>
                      <a:lnTo>
                        <a:pt x="37" y="739"/>
                      </a:lnTo>
                      <a:cubicBezTo>
                        <a:pt x="1" y="796"/>
                        <a:pt x="22" y="866"/>
                        <a:pt x="75" y="903"/>
                      </a:cubicBezTo>
                      <a:cubicBezTo>
                        <a:pt x="94" y="916"/>
                        <a:pt x="115" y="922"/>
                        <a:pt x="137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4" y="19"/>
                      </a:cubicBezTo>
                      <a:cubicBezTo>
                        <a:pt x="606" y="7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7" name="Google Shape;1517;p29"/>
                <p:cNvSpPr/>
                <p:nvPr/>
              </p:nvSpPr>
              <p:spPr>
                <a:xfrm>
                  <a:off x="2532522" y="1398377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3" y="1"/>
                      </a:moveTo>
                      <a:cubicBezTo>
                        <a:pt x="522" y="1"/>
                        <a:pt x="480" y="23"/>
                        <a:pt x="458" y="58"/>
                      </a:cubicBezTo>
                      <a:lnTo>
                        <a:pt x="36" y="739"/>
                      </a:lnTo>
                      <a:cubicBezTo>
                        <a:pt x="1" y="796"/>
                        <a:pt x="22" y="866"/>
                        <a:pt x="75" y="905"/>
                      </a:cubicBezTo>
                      <a:cubicBezTo>
                        <a:pt x="93" y="917"/>
                        <a:pt x="114" y="923"/>
                        <a:pt x="135" y="923"/>
                      </a:cubicBezTo>
                      <a:cubicBezTo>
                        <a:pt x="176" y="923"/>
                        <a:pt x="218" y="901"/>
                        <a:pt x="241" y="865"/>
                      </a:cubicBezTo>
                      <a:lnTo>
                        <a:pt x="663" y="185"/>
                      </a:lnTo>
                      <a:cubicBezTo>
                        <a:pt x="698" y="127"/>
                        <a:pt x="676" y="57"/>
                        <a:pt x="623" y="19"/>
                      </a:cubicBezTo>
                      <a:cubicBezTo>
                        <a:pt x="605" y="7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8" name="Google Shape;1518;p29"/>
                <p:cNvSpPr/>
                <p:nvPr/>
              </p:nvSpPr>
              <p:spPr>
                <a:xfrm>
                  <a:off x="2562648" y="1417072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8"/>
                      </a:lnTo>
                      <a:cubicBezTo>
                        <a:pt x="0" y="795"/>
                        <a:pt x="22" y="866"/>
                        <a:pt x="75" y="904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2" y="184"/>
                      </a:lnTo>
                      <a:cubicBezTo>
                        <a:pt x="699" y="126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19" name="Google Shape;1519;p29"/>
                <p:cNvSpPr/>
                <p:nvPr/>
              </p:nvSpPr>
              <p:spPr>
                <a:xfrm>
                  <a:off x="2592797" y="1435723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3" y="0"/>
                      </a:moveTo>
                      <a:cubicBezTo>
                        <a:pt x="522" y="0"/>
                        <a:pt x="480" y="22"/>
                        <a:pt x="458" y="57"/>
                      </a:cubicBezTo>
                      <a:lnTo>
                        <a:pt x="37" y="737"/>
                      </a:lnTo>
                      <a:cubicBezTo>
                        <a:pt x="0" y="795"/>
                        <a:pt x="22" y="866"/>
                        <a:pt x="75" y="903"/>
                      </a:cubicBezTo>
                      <a:cubicBezTo>
                        <a:pt x="93" y="916"/>
                        <a:pt x="114" y="921"/>
                        <a:pt x="136" y="921"/>
                      </a:cubicBezTo>
                      <a:cubicBezTo>
                        <a:pt x="177" y="921"/>
                        <a:pt x="219" y="900"/>
                        <a:pt x="240" y="864"/>
                      </a:cubicBezTo>
                      <a:lnTo>
                        <a:pt x="662" y="184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4" y="0"/>
                        <a:pt x="56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0" name="Google Shape;1520;p29"/>
                <p:cNvSpPr/>
                <p:nvPr/>
              </p:nvSpPr>
              <p:spPr>
                <a:xfrm>
                  <a:off x="2622946" y="1454396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80" y="22"/>
                        <a:pt x="457" y="57"/>
                      </a:cubicBezTo>
                      <a:lnTo>
                        <a:pt x="35" y="738"/>
                      </a:lnTo>
                      <a:cubicBezTo>
                        <a:pt x="0" y="795"/>
                        <a:pt x="21" y="866"/>
                        <a:pt x="75" y="903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19" y="900"/>
                        <a:pt x="240" y="865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6"/>
                        <a:pt x="623" y="19"/>
                      </a:cubicBezTo>
                      <a:cubicBezTo>
                        <a:pt x="604" y="6"/>
                        <a:pt x="583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1" name="Google Shape;1521;p29"/>
                <p:cNvSpPr/>
                <p:nvPr/>
              </p:nvSpPr>
              <p:spPr>
                <a:xfrm>
                  <a:off x="2653072" y="1473069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1"/>
                      </a:moveTo>
                      <a:cubicBezTo>
                        <a:pt x="523" y="1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3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19" y="900"/>
                        <a:pt x="241" y="865"/>
                      </a:cubicBezTo>
                      <a:lnTo>
                        <a:pt x="663" y="185"/>
                      </a:lnTo>
                      <a:cubicBezTo>
                        <a:pt x="699" y="127"/>
                        <a:pt x="678" y="57"/>
                        <a:pt x="625" y="19"/>
                      </a:cubicBezTo>
                      <a:cubicBezTo>
                        <a:pt x="606" y="6"/>
                        <a:pt x="585" y="1"/>
                        <a:pt x="56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2" name="Google Shape;1522;p29"/>
                <p:cNvSpPr/>
                <p:nvPr/>
              </p:nvSpPr>
              <p:spPr>
                <a:xfrm>
                  <a:off x="2683198" y="1491720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5" y="0"/>
                      </a:moveTo>
                      <a:cubicBezTo>
                        <a:pt x="523" y="0"/>
                        <a:pt x="481" y="22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6" y="903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3" name="Google Shape;1523;p29"/>
                <p:cNvSpPr/>
                <p:nvPr/>
              </p:nvSpPr>
              <p:spPr>
                <a:xfrm>
                  <a:off x="2713369" y="1510393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5" y="0"/>
                      </a:moveTo>
                      <a:cubicBezTo>
                        <a:pt x="523" y="0"/>
                        <a:pt x="480" y="23"/>
                        <a:pt x="458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7" y="922"/>
                        <a:pt x="219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9" y="56"/>
                        <a:pt x="624" y="18"/>
                      </a:cubicBezTo>
                      <a:cubicBezTo>
                        <a:pt x="606" y="6"/>
                        <a:pt x="586" y="0"/>
                        <a:pt x="56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4" name="Google Shape;1524;p29"/>
                <p:cNvSpPr/>
                <p:nvPr/>
              </p:nvSpPr>
              <p:spPr>
                <a:xfrm>
                  <a:off x="2743496" y="1529066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3" y="0"/>
                        <a:pt x="481" y="23"/>
                        <a:pt x="459" y="58"/>
                      </a:cubicBezTo>
                      <a:lnTo>
                        <a:pt x="37" y="738"/>
                      </a:lnTo>
                      <a:cubicBezTo>
                        <a:pt x="1" y="796"/>
                        <a:pt x="22" y="866"/>
                        <a:pt x="75" y="904"/>
                      </a:cubicBezTo>
                      <a:cubicBezTo>
                        <a:pt x="93" y="916"/>
                        <a:pt x="115" y="922"/>
                        <a:pt x="136" y="922"/>
                      </a:cubicBezTo>
                      <a:cubicBezTo>
                        <a:pt x="178" y="922"/>
                        <a:pt x="220" y="901"/>
                        <a:pt x="241" y="865"/>
                      </a:cubicBezTo>
                      <a:lnTo>
                        <a:pt x="663" y="184"/>
                      </a:lnTo>
                      <a:cubicBezTo>
                        <a:pt x="699" y="128"/>
                        <a:pt x="677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5" name="Google Shape;1525;p29"/>
                <p:cNvSpPr/>
                <p:nvPr/>
              </p:nvSpPr>
              <p:spPr>
                <a:xfrm>
                  <a:off x="2773667" y="1547739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3" y="1"/>
                      </a:moveTo>
                      <a:cubicBezTo>
                        <a:pt x="522" y="1"/>
                        <a:pt x="479" y="23"/>
                        <a:pt x="457" y="58"/>
                      </a:cubicBezTo>
                      <a:lnTo>
                        <a:pt x="36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6"/>
                        <a:pt x="114" y="922"/>
                        <a:pt x="135" y="922"/>
                      </a:cubicBezTo>
                      <a:cubicBezTo>
                        <a:pt x="176" y="922"/>
                        <a:pt x="218" y="900"/>
                        <a:pt x="241" y="866"/>
                      </a:cubicBezTo>
                      <a:lnTo>
                        <a:pt x="662" y="184"/>
                      </a:lnTo>
                      <a:cubicBezTo>
                        <a:pt x="698" y="128"/>
                        <a:pt x="676" y="56"/>
                        <a:pt x="623" y="19"/>
                      </a:cubicBezTo>
                      <a:cubicBezTo>
                        <a:pt x="605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6" name="Google Shape;1526;p29"/>
                <p:cNvSpPr/>
                <p:nvPr/>
              </p:nvSpPr>
              <p:spPr>
                <a:xfrm>
                  <a:off x="2803793" y="1566389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7"/>
                      </a:cubicBezTo>
                      <a:lnTo>
                        <a:pt x="37" y="739"/>
                      </a:lnTo>
                      <a:cubicBezTo>
                        <a:pt x="0" y="796"/>
                        <a:pt x="22" y="867"/>
                        <a:pt x="75" y="904"/>
                      </a:cubicBezTo>
                      <a:cubicBezTo>
                        <a:pt x="93" y="917"/>
                        <a:pt x="114" y="923"/>
                        <a:pt x="136" y="923"/>
                      </a:cubicBezTo>
                      <a:cubicBezTo>
                        <a:pt x="177" y="923"/>
                        <a:pt x="219" y="901"/>
                        <a:pt x="241" y="866"/>
                      </a:cubicBezTo>
                      <a:lnTo>
                        <a:pt x="662" y="185"/>
                      </a:lnTo>
                      <a:cubicBezTo>
                        <a:pt x="699" y="127"/>
                        <a:pt x="677" y="56"/>
                        <a:pt x="624" y="19"/>
                      </a:cubicBezTo>
                      <a:cubicBezTo>
                        <a:pt x="606" y="6"/>
                        <a:pt x="585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7" name="Google Shape;1527;p29"/>
                <p:cNvSpPr/>
                <p:nvPr/>
              </p:nvSpPr>
              <p:spPr>
                <a:xfrm>
                  <a:off x="2833942" y="1585062"/>
                  <a:ext cx="15575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3" extrusionOk="0">
                      <a:moveTo>
                        <a:pt x="563" y="1"/>
                      </a:moveTo>
                      <a:cubicBezTo>
                        <a:pt x="522" y="1"/>
                        <a:pt x="480" y="22"/>
                        <a:pt x="458" y="58"/>
                      </a:cubicBezTo>
                      <a:lnTo>
                        <a:pt x="36" y="739"/>
                      </a:lnTo>
                      <a:cubicBezTo>
                        <a:pt x="0" y="795"/>
                        <a:pt x="21" y="867"/>
                        <a:pt x="75" y="904"/>
                      </a:cubicBezTo>
                      <a:cubicBezTo>
                        <a:pt x="93" y="917"/>
                        <a:pt x="114" y="922"/>
                        <a:pt x="136" y="922"/>
                      </a:cubicBezTo>
                      <a:cubicBezTo>
                        <a:pt x="177" y="922"/>
                        <a:pt x="219" y="901"/>
                        <a:pt x="240" y="866"/>
                      </a:cubicBezTo>
                      <a:lnTo>
                        <a:pt x="662" y="185"/>
                      </a:lnTo>
                      <a:cubicBezTo>
                        <a:pt x="698" y="127"/>
                        <a:pt x="678" y="57"/>
                        <a:pt x="624" y="19"/>
                      </a:cubicBezTo>
                      <a:cubicBezTo>
                        <a:pt x="606" y="6"/>
                        <a:pt x="584" y="1"/>
                        <a:pt x="56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8" name="Google Shape;1528;p29"/>
                <p:cNvSpPr/>
                <p:nvPr/>
              </p:nvSpPr>
              <p:spPr>
                <a:xfrm>
                  <a:off x="2864091" y="1603735"/>
                  <a:ext cx="15553" cy="20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3" extrusionOk="0">
                      <a:moveTo>
                        <a:pt x="562" y="1"/>
                      </a:moveTo>
                      <a:cubicBezTo>
                        <a:pt x="521" y="1"/>
                        <a:pt x="479" y="23"/>
                        <a:pt x="457" y="58"/>
                      </a:cubicBezTo>
                      <a:lnTo>
                        <a:pt x="35" y="739"/>
                      </a:lnTo>
                      <a:cubicBezTo>
                        <a:pt x="0" y="797"/>
                        <a:pt x="21" y="867"/>
                        <a:pt x="75" y="905"/>
                      </a:cubicBezTo>
                      <a:cubicBezTo>
                        <a:pt x="93" y="917"/>
                        <a:pt x="113" y="922"/>
                        <a:pt x="134" y="922"/>
                      </a:cubicBezTo>
                      <a:cubicBezTo>
                        <a:pt x="176" y="922"/>
                        <a:pt x="219" y="900"/>
                        <a:pt x="240" y="866"/>
                      </a:cubicBezTo>
                      <a:lnTo>
                        <a:pt x="662" y="185"/>
                      </a:lnTo>
                      <a:cubicBezTo>
                        <a:pt x="697" y="127"/>
                        <a:pt x="676" y="57"/>
                        <a:pt x="623" y="19"/>
                      </a:cubicBezTo>
                      <a:cubicBezTo>
                        <a:pt x="604" y="7"/>
                        <a:pt x="583" y="1"/>
                        <a:pt x="5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29" name="Google Shape;1529;p29"/>
                <p:cNvSpPr/>
                <p:nvPr/>
              </p:nvSpPr>
              <p:spPr>
                <a:xfrm>
                  <a:off x="2894195" y="1622408"/>
                  <a:ext cx="15598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0" h="922" extrusionOk="0">
                      <a:moveTo>
                        <a:pt x="564" y="0"/>
                      </a:moveTo>
                      <a:cubicBezTo>
                        <a:pt x="523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6"/>
                        <a:pt x="76" y="904"/>
                      </a:cubicBezTo>
                      <a:cubicBezTo>
                        <a:pt x="94" y="916"/>
                        <a:pt x="115" y="922"/>
                        <a:pt x="136" y="922"/>
                      </a:cubicBezTo>
                      <a:cubicBezTo>
                        <a:pt x="178" y="922"/>
                        <a:pt x="220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6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0" name="Google Shape;1530;p29"/>
                <p:cNvSpPr/>
                <p:nvPr/>
              </p:nvSpPr>
              <p:spPr>
                <a:xfrm>
                  <a:off x="2924343" y="1641081"/>
                  <a:ext cx="15575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" h="922" extrusionOk="0">
                      <a:moveTo>
                        <a:pt x="564" y="0"/>
                      </a:moveTo>
                      <a:cubicBezTo>
                        <a:pt x="522" y="0"/>
                        <a:pt x="481" y="22"/>
                        <a:pt x="459" y="57"/>
                      </a:cubicBezTo>
                      <a:lnTo>
                        <a:pt x="37" y="738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3" y="916"/>
                        <a:pt x="114" y="921"/>
                        <a:pt x="135" y="921"/>
                      </a:cubicBezTo>
                      <a:cubicBezTo>
                        <a:pt x="177" y="921"/>
                        <a:pt x="219" y="900"/>
                        <a:pt x="241" y="864"/>
                      </a:cubicBezTo>
                      <a:lnTo>
                        <a:pt x="663" y="184"/>
                      </a:lnTo>
                      <a:cubicBezTo>
                        <a:pt x="699" y="127"/>
                        <a:pt x="678" y="56"/>
                        <a:pt x="624" y="19"/>
                      </a:cubicBezTo>
                      <a:cubicBezTo>
                        <a:pt x="606" y="6"/>
                        <a:pt x="585" y="0"/>
                        <a:pt x="56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31" name="Google Shape;1531;p29"/>
                <p:cNvSpPr/>
                <p:nvPr/>
              </p:nvSpPr>
              <p:spPr>
                <a:xfrm>
                  <a:off x="2954492" y="1659754"/>
                  <a:ext cx="15553" cy="205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" h="922" extrusionOk="0">
                      <a:moveTo>
                        <a:pt x="562" y="0"/>
                      </a:moveTo>
                      <a:cubicBezTo>
                        <a:pt x="521" y="0"/>
                        <a:pt x="479" y="22"/>
                        <a:pt x="458" y="57"/>
                      </a:cubicBezTo>
                      <a:lnTo>
                        <a:pt x="36" y="739"/>
                      </a:lnTo>
                      <a:cubicBezTo>
                        <a:pt x="1" y="795"/>
                        <a:pt x="22" y="867"/>
                        <a:pt x="75" y="904"/>
                      </a:cubicBezTo>
                      <a:cubicBezTo>
                        <a:pt x="94" y="916"/>
                        <a:pt x="115" y="921"/>
                        <a:pt x="136" y="921"/>
                      </a:cubicBezTo>
                      <a:cubicBezTo>
                        <a:pt x="178" y="921"/>
                        <a:pt x="220" y="900"/>
                        <a:pt x="241" y="865"/>
                      </a:cubicBezTo>
                      <a:lnTo>
                        <a:pt x="663" y="184"/>
                      </a:lnTo>
                      <a:cubicBezTo>
                        <a:pt x="698" y="127"/>
                        <a:pt x="676" y="56"/>
                        <a:pt x="623" y="19"/>
                      </a:cubicBezTo>
                      <a:cubicBezTo>
                        <a:pt x="605" y="6"/>
                        <a:pt x="584" y="0"/>
                        <a:pt x="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532" name="Google Shape;1532;p29"/>
            <p:cNvGrpSpPr/>
            <p:nvPr/>
          </p:nvGrpSpPr>
          <p:grpSpPr>
            <a:xfrm>
              <a:off x="7938289" y="4603990"/>
              <a:ext cx="279935" cy="250232"/>
              <a:chOff x="4426251" y="1823065"/>
              <a:chExt cx="279935" cy="250232"/>
            </a:xfrm>
          </p:grpSpPr>
          <p:sp>
            <p:nvSpPr>
              <p:cNvPr id="1533" name="Google Shape;1533;p29"/>
              <p:cNvSpPr/>
              <p:nvPr/>
            </p:nvSpPr>
            <p:spPr>
              <a:xfrm>
                <a:off x="4426251" y="1823065"/>
                <a:ext cx="279935" cy="250232"/>
              </a:xfrm>
              <a:custGeom>
                <a:avLst/>
                <a:gdLst/>
                <a:ahLst/>
                <a:cxnLst/>
                <a:rect l="l" t="t" r="r" b="b"/>
                <a:pathLst>
                  <a:path w="12563" h="11230" extrusionOk="0">
                    <a:moveTo>
                      <a:pt x="10942" y="0"/>
                    </a:moveTo>
                    <a:cubicBezTo>
                      <a:pt x="9998" y="0"/>
                      <a:pt x="9520" y="1068"/>
                      <a:pt x="9520" y="1068"/>
                    </a:cubicBezTo>
                    <a:cubicBezTo>
                      <a:pt x="9520" y="1068"/>
                      <a:pt x="8792" y="396"/>
                      <a:pt x="8013" y="396"/>
                    </a:cubicBezTo>
                    <a:cubicBezTo>
                      <a:pt x="8007" y="396"/>
                      <a:pt x="8000" y="396"/>
                      <a:pt x="7993" y="396"/>
                    </a:cubicBezTo>
                    <a:cubicBezTo>
                      <a:pt x="7207" y="408"/>
                      <a:pt x="6853" y="1579"/>
                      <a:pt x="6853" y="1579"/>
                    </a:cubicBezTo>
                    <a:cubicBezTo>
                      <a:pt x="6853" y="1579"/>
                      <a:pt x="6502" y="1119"/>
                      <a:pt x="5809" y="1119"/>
                    </a:cubicBezTo>
                    <a:cubicBezTo>
                      <a:pt x="5667" y="1119"/>
                      <a:pt x="5510" y="1139"/>
                      <a:pt x="5340" y="1185"/>
                    </a:cubicBezTo>
                    <a:cubicBezTo>
                      <a:pt x="4571" y="1394"/>
                      <a:pt x="4360" y="2523"/>
                      <a:pt x="4360" y="2523"/>
                    </a:cubicBezTo>
                    <a:cubicBezTo>
                      <a:pt x="4360" y="2523"/>
                      <a:pt x="4125" y="2429"/>
                      <a:pt x="3766" y="2429"/>
                    </a:cubicBezTo>
                    <a:cubicBezTo>
                      <a:pt x="3498" y="2429"/>
                      <a:pt x="3160" y="2482"/>
                      <a:pt x="2798" y="2665"/>
                    </a:cubicBezTo>
                    <a:cubicBezTo>
                      <a:pt x="1954" y="3094"/>
                      <a:pt x="1797" y="4429"/>
                      <a:pt x="1797" y="4429"/>
                    </a:cubicBezTo>
                    <a:cubicBezTo>
                      <a:pt x="1797" y="4429"/>
                      <a:pt x="1562" y="4356"/>
                      <a:pt x="1275" y="4356"/>
                    </a:cubicBezTo>
                    <a:cubicBezTo>
                      <a:pt x="953" y="4356"/>
                      <a:pt x="564" y="4448"/>
                      <a:pt x="369" y="4838"/>
                    </a:cubicBezTo>
                    <a:cubicBezTo>
                      <a:pt x="1" y="5575"/>
                      <a:pt x="8075" y="11230"/>
                      <a:pt x="8075" y="11230"/>
                    </a:cubicBezTo>
                    <a:lnTo>
                      <a:pt x="8447" y="9985"/>
                    </a:lnTo>
                    <a:lnTo>
                      <a:pt x="9266" y="10999"/>
                    </a:lnTo>
                    <a:lnTo>
                      <a:pt x="9727" y="9541"/>
                    </a:lnTo>
                    <a:lnTo>
                      <a:pt x="10444" y="10492"/>
                    </a:lnTo>
                    <a:lnTo>
                      <a:pt x="10520" y="9334"/>
                    </a:lnTo>
                    <a:lnTo>
                      <a:pt x="11634" y="10027"/>
                    </a:lnTo>
                    <a:lnTo>
                      <a:pt x="12562" y="960"/>
                    </a:lnTo>
                    <a:cubicBezTo>
                      <a:pt x="12562" y="960"/>
                      <a:pt x="11956" y="35"/>
                      <a:pt x="10984" y="1"/>
                    </a:cubicBezTo>
                    <a:cubicBezTo>
                      <a:pt x="10970" y="1"/>
                      <a:pt x="10956" y="0"/>
                      <a:pt x="1094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4" name="Google Shape;1534;p29"/>
              <p:cNvSpPr/>
              <p:nvPr/>
            </p:nvSpPr>
            <p:spPr>
              <a:xfrm>
                <a:off x="4432669" y="1823110"/>
                <a:ext cx="273518" cy="132024"/>
              </a:xfrm>
              <a:custGeom>
                <a:avLst/>
                <a:gdLst/>
                <a:ahLst/>
                <a:cxnLst/>
                <a:rect l="l" t="t" r="r" b="b"/>
                <a:pathLst>
                  <a:path w="12275" h="5925" extrusionOk="0">
                    <a:moveTo>
                      <a:pt x="10654" y="0"/>
                    </a:moveTo>
                    <a:cubicBezTo>
                      <a:pt x="9710" y="0"/>
                      <a:pt x="9232" y="1067"/>
                      <a:pt x="9232" y="1067"/>
                    </a:cubicBezTo>
                    <a:cubicBezTo>
                      <a:pt x="9232" y="1067"/>
                      <a:pt x="8504" y="395"/>
                      <a:pt x="7725" y="395"/>
                    </a:cubicBezTo>
                    <a:cubicBezTo>
                      <a:pt x="7719" y="395"/>
                      <a:pt x="7712" y="395"/>
                      <a:pt x="7705" y="395"/>
                    </a:cubicBezTo>
                    <a:cubicBezTo>
                      <a:pt x="6919" y="408"/>
                      <a:pt x="6567" y="1578"/>
                      <a:pt x="6567" y="1578"/>
                    </a:cubicBezTo>
                    <a:cubicBezTo>
                      <a:pt x="6567" y="1578"/>
                      <a:pt x="6215" y="1119"/>
                      <a:pt x="5522" y="1119"/>
                    </a:cubicBezTo>
                    <a:cubicBezTo>
                      <a:pt x="5380" y="1119"/>
                      <a:pt x="5223" y="1138"/>
                      <a:pt x="5053" y="1184"/>
                    </a:cubicBezTo>
                    <a:cubicBezTo>
                      <a:pt x="4284" y="1392"/>
                      <a:pt x="4072" y="2521"/>
                      <a:pt x="4072" y="2521"/>
                    </a:cubicBezTo>
                    <a:cubicBezTo>
                      <a:pt x="4072" y="2521"/>
                      <a:pt x="3837" y="2427"/>
                      <a:pt x="3478" y="2427"/>
                    </a:cubicBezTo>
                    <a:cubicBezTo>
                      <a:pt x="3210" y="2427"/>
                      <a:pt x="2872" y="2480"/>
                      <a:pt x="2510" y="2663"/>
                    </a:cubicBezTo>
                    <a:cubicBezTo>
                      <a:pt x="1666" y="3092"/>
                      <a:pt x="1509" y="4427"/>
                      <a:pt x="1509" y="4427"/>
                    </a:cubicBezTo>
                    <a:cubicBezTo>
                      <a:pt x="1509" y="4427"/>
                      <a:pt x="1274" y="4354"/>
                      <a:pt x="987" y="4354"/>
                    </a:cubicBezTo>
                    <a:cubicBezTo>
                      <a:pt x="665" y="4354"/>
                      <a:pt x="276" y="4446"/>
                      <a:pt x="81" y="4836"/>
                    </a:cubicBezTo>
                    <a:cubicBezTo>
                      <a:pt x="0" y="4998"/>
                      <a:pt x="328" y="5399"/>
                      <a:pt x="889" y="5924"/>
                    </a:cubicBezTo>
                    <a:cubicBezTo>
                      <a:pt x="1135" y="5784"/>
                      <a:pt x="1461" y="5740"/>
                      <a:pt x="1775" y="5740"/>
                    </a:cubicBezTo>
                    <a:cubicBezTo>
                      <a:pt x="2314" y="5740"/>
                      <a:pt x="2816" y="5870"/>
                      <a:pt x="2816" y="5870"/>
                    </a:cubicBezTo>
                    <a:cubicBezTo>
                      <a:pt x="2816" y="5870"/>
                      <a:pt x="2147" y="4380"/>
                      <a:pt x="3195" y="3921"/>
                    </a:cubicBezTo>
                    <a:cubicBezTo>
                      <a:pt x="3370" y="3844"/>
                      <a:pt x="3530" y="3813"/>
                      <a:pt x="3677" y="3813"/>
                    </a:cubicBezTo>
                    <a:cubicBezTo>
                      <a:pt x="4412" y="3813"/>
                      <a:pt x="4797" y="4610"/>
                      <a:pt x="4797" y="4610"/>
                    </a:cubicBezTo>
                    <a:cubicBezTo>
                      <a:pt x="4797" y="4610"/>
                      <a:pt x="4576" y="2715"/>
                      <a:pt x="5544" y="2592"/>
                    </a:cubicBezTo>
                    <a:cubicBezTo>
                      <a:pt x="5601" y="2584"/>
                      <a:pt x="5656" y="2581"/>
                      <a:pt x="5708" y="2581"/>
                    </a:cubicBezTo>
                    <a:cubicBezTo>
                      <a:pt x="6545" y="2581"/>
                      <a:pt x="6787" y="3471"/>
                      <a:pt x="6787" y="3471"/>
                    </a:cubicBezTo>
                    <a:cubicBezTo>
                      <a:pt x="6787" y="3471"/>
                      <a:pt x="7107" y="1940"/>
                      <a:pt x="8243" y="1776"/>
                    </a:cubicBezTo>
                    <a:cubicBezTo>
                      <a:pt x="8324" y="1764"/>
                      <a:pt x="8400" y="1759"/>
                      <a:pt x="8472" y="1759"/>
                    </a:cubicBezTo>
                    <a:cubicBezTo>
                      <a:pt x="9414" y="1759"/>
                      <a:pt x="9635" y="2690"/>
                      <a:pt x="9635" y="2690"/>
                    </a:cubicBezTo>
                    <a:cubicBezTo>
                      <a:pt x="9635" y="2690"/>
                      <a:pt x="9767" y="1624"/>
                      <a:pt x="10811" y="1517"/>
                    </a:cubicBezTo>
                    <a:cubicBezTo>
                      <a:pt x="10859" y="1512"/>
                      <a:pt x="10906" y="1510"/>
                      <a:pt x="10953" y="1510"/>
                    </a:cubicBezTo>
                    <a:cubicBezTo>
                      <a:pt x="11439" y="1510"/>
                      <a:pt x="11862" y="1767"/>
                      <a:pt x="12164" y="2025"/>
                    </a:cubicBezTo>
                    <a:lnTo>
                      <a:pt x="12274" y="959"/>
                    </a:lnTo>
                    <a:cubicBezTo>
                      <a:pt x="12274" y="959"/>
                      <a:pt x="11668" y="34"/>
                      <a:pt x="10696" y="1"/>
                    </a:cubicBezTo>
                    <a:cubicBezTo>
                      <a:pt x="10682" y="1"/>
                      <a:pt x="10668" y="0"/>
                      <a:pt x="106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535" name="Google Shape;1535;p29"/>
            <p:cNvGrpSpPr/>
            <p:nvPr/>
          </p:nvGrpSpPr>
          <p:grpSpPr>
            <a:xfrm>
              <a:off x="609962" y="270370"/>
              <a:ext cx="366369" cy="324010"/>
              <a:chOff x="4967212" y="3076095"/>
              <a:chExt cx="366369" cy="324010"/>
            </a:xfrm>
          </p:grpSpPr>
          <p:sp>
            <p:nvSpPr>
              <p:cNvPr id="1536" name="Google Shape;1536;p29"/>
              <p:cNvSpPr/>
              <p:nvPr/>
            </p:nvSpPr>
            <p:spPr>
              <a:xfrm>
                <a:off x="4981606" y="310586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5"/>
                      <a:pt x="7613" y="3700"/>
                      <a:pt x="6748" y="4117"/>
                    </a:cubicBezTo>
                    <a:cubicBezTo>
                      <a:pt x="6384" y="4294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7"/>
                    </a:lnTo>
                    <a:cubicBezTo>
                      <a:pt x="7541" y="10257"/>
                      <a:pt x="8082" y="9296"/>
                      <a:pt x="9031" y="8837"/>
                    </a:cubicBezTo>
                    <a:cubicBezTo>
                      <a:pt x="9394" y="8661"/>
                      <a:pt x="9778" y="8578"/>
                      <a:pt x="10156" y="8578"/>
                    </a:cubicBezTo>
                    <a:cubicBezTo>
                      <a:pt x="10765" y="8578"/>
                      <a:pt x="11359" y="8794"/>
                      <a:pt x="11829" y="9186"/>
                    </a:cubicBezTo>
                    <a:lnTo>
                      <a:pt x="15795" y="7267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7" name="Google Shape;1537;p29"/>
              <p:cNvSpPr/>
              <p:nvPr/>
            </p:nvSpPr>
            <p:spPr>
              <a:xfrm>
                <a:off x="4967212" y="3076095"/>
                <a:ext cx="351974" cy="294240"/>
              </a:xfrm>
              <a:custGeom>
                <a:avLst/>
                <a:gdLst/>
                <a:ahLst/>
                <a:cxnLst/>
                <a:rect l="l" t="t" r="r" b="b"/>
                <a:pathLst>
                  <a:path w="15796" h="13205" extrusionOk="0">
                    <a:moveTo>
                      <a:pt x="12280" y="0"/>
                    </a:moveTo>
                    <a:lnTo>
                      <a:pt x="8206" y="1970"/>
                    </a:lnTo>
                    <a:cubicBezTo>
                      <a:pt x="8139" y="2864"/>
                      <a:pt x="7613" y="3700"/>
                      <a:pt x="6748" y="4118"/>
                    </a:cubicBezTo>
                    <a:cubicBezTo>
                      <a:pt x="6384" y="4293"/>
                      <a:pt x="6000" y="4377"/>
                      <a:pt x="5621" y="4377"/>
                    </a:cubicBezTo>
                    <a:cubicBezTo>
                      <a:pt x="5100" y="4377"/>
                      <a:pt x="4589" y="4219"/>
                      <a:pt x="4159" y="3927"/>
                    </a:cubicBezTo>
                    <a:lnTo>
                      <a:pt x="1" y="5937"/>
                    </a:lnTo>
                    <a:lnTo>
                      <a:pt x="3515" y="13204"/>
                    </a:lnTo>
                    <a:lnTo>
                      <a:pt x="7566" y="11246"/>
                    </a:lnTo>
                    <a:cubicBezTo>
                      <a:pt x="7540" y="10257"/>
                      <a:pt x="8082" y="9296"/>
                      <a:pt x="9030" y="8837"/>
                    </a:cubicBezTo>
                    <a:cubicBezTo>
                      <a:pt x="9394" y="8661"/>
                      <a:pt x="9778" y="8578"/>
                      <a:pt x="10157" y="8578"/>
                    </a:cubicBezTo>
                    <a:cubicBezTo>
                      <a:pt x="10766" y="8578"/>
                      <a:pt x="11360" y="8794"/>
                      <a:pt x="11829" y="9185"/>
                    </a:cubicBezTo>
                    <a:lnTo>
                      <a:pt x="15795" y="7268"/>
                    </a:lnTo>
                    <a:lnTo>
                      <a:pt x="1228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8" name="Google Shape;1538;p29"/>
              <p:cNvSpPr/>
              <p:nvPr/>
            </p:nvSpPr>
            <p:spPr>
              <a:xfrm>
                <a:off x="5115147" y="3235640"/>
                <a:ext cx="130932" cy="118476"/>
              </a:xfrm>
              <a:custGeom>
                <a:avLst/>
                <a:gdLst/>
                <a:ahLst/>
                <a:cxnLst/>
                <a:rect l="l" t="t" r="r" b="b"/>
                <a:pathLst>
                  <a:path w="5876" h="5317" extrusionOk="0">
                    <a:moveTo>
                      <a:pt x="4261" y="1"/>
                    </a:moveTo>
                    <a:lnTo>
                      <a:pt x="0" y="2061"/>
                    </a:lnTo>
                    <a:lnTo>
                      <a:pt x="1573" y="5316"/>
                    </a:lnTo>
                    <a:cubicBezTo>
                      <a:pt x="1588" y="4364"/>
                      <a:pt x="2122" y="3456"/>
                      <a:pt x="3036" y="3013"/>
                    </a:cubicBezTo>
                    <a:cubicBezTo>
                      <a:pt x="3399" y="2837"/>
                      <a:pt x="3783" y="2754"/>
                      <a:pt x="4161" y="2754"/>
                    </a:cubicBezTo>
                    <a:cubicBezTo>
                      <a:pt x="4771" y="2754"/>
                      <a:pt x="5365" y="2970"/>
                      <a:pt x="5833" y="3362"/>
                    </a:cubicBezTo>
                    <a:lnTo>
                      <a:pt x="5875" y="3342"/>
                    </a:lnTo>
                    <a:lnTo>
                      <a:pt x="426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39" name="Google Shape;1539;p29"/>
              <p:cNvSpPr/>
              <p:nvPr/>
            </p:nvSpPr>
            <p:spPr>
              <a:xfrm>
                <a:off x="5002218" y="3168792"/>
                <a:ext cx="207472" cy="147376"/>
              </a:xfrm>
              <a:custGeom>
                <a:avLst/>
                <a:gdLst/>
                <a:ahLst/>
                <a:cxnLst/>
                <a:rect l="l" t="t" r="r" b="b"/>
                <a:pathLst>
                  <a:path w="9311" h="6614" extrusionOk="0">
                    <a:moveTo>
                      <a:pt x="7978" y="0"/>
                    </a:moveTo>
                    <a:lnTo>
                      <a:pt x="1" y="3857"/>
                    </a:lnTo>
                    <a:lnTo>
                      <a:pt x="1334" y="6613"/>
                    </a:lnTo>
                    <a:lnTo>
                      <a:pt x="9310" y="2757"/>
                    </a:lnTo>
                    <a:lnTo>
                      <a:pt x="797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0" name="Google Shape;1540;p29"/>
              <p:cNvSpPr/>
              <p:nvPr/>
            </p:nvSpPr>
            <p:spPr>
              <a:xfrm>
                <a:off x="5025370" y="3206896"/>
                <a:ext cx="171152" cy="87058"/>
              </a:xfrm>
              <a:custGeom>
                <a:avLst/>
                <a:gdLst/>
                <a:ahLst/>
                <a:cxnLst/>
                <a:rect l="l" t="t" r="r" b="b"/>
                <a:pathLst>
                  <a:path w="7681" h="3907" extrusionOk="0">
                    <a:moveTo>
                      <a:pt x="7560" y="1"/>
                    </a:moveTo>
                    <a:lnTo>
                      <a:pt x="0" y="3656"/>
                    </a:lnTo>
                    <a:lnTo>
                      <a:pt x="122" y="3907"/>
                    </a:lnTo>
                    <a:lnTo>
                      <a:pt x="7681" y="252"/>
                    </a:lnTo>
                    <a:lnTo>
                      <a:pt x="75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1" name="Google Shape;1541;p29"/>
              <p:cNvSpPr/>
              <p:nvPr/>
            </p:nvSpPr>
            <p:spPr>
              <a:xfrm>
                <a:off x="5195121" y="3141652"/>
                <a:ext cx="76719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3443" h="3028" extrusionOk="0">
                    <a:moveTo>
                      <a:pt x="1719" y="1"/>
                    </a:moveTo>
                    <a:cubicBezTo>
                      <a:pt x="1426" y="1"/>
                      <a:pt x="1130" y="86"/>
                      <a:pt x="870" y="263"/>
                    </a:cubicBezTo>
                    <a:cubicBezTo>
                      <a:pt x="178" y="733"/>
                      <a:pt x="0" y="1673"/>
                      <a:pt x="470" y="2365"/>
                    </a:cubicBezTo>
                    <a:cubicBezTo>
                      <a:pt x="763" y="2796"/>
                      <a:pt x="1238" y="3028"/>
                      <a:pt x="1722" y="3028"/>
                    </a:cubicBezTo>
                    <a:cubicBezTo>
                      <a:pt x="2015" y="3028"/>
                      <a:pt x="2311" y="2943"/>
                      <a:pt x="2572" y="2766"/>
                    </a:cubicBezTo>
                    <a:cubicBezTo>
                      <a:pt x="3263" y="2296"/>
                      <a:pt x="3443" y="1355"/>
                      <a:pt x="2973" y="663"/>
                    </a:cubicBezTo>
                    <a:cubicBezTo>
                      <a:pt x="2679" y="233"/>
                      <a:pt x="2203" y="1"/>
                      <a:pt x="171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2" name="Google Shape;1542;p29"/>
              <p:cNvSpPr/>
              <p:nvPr/>
            </p:nvSpPr>
            <p:spPr>
              <a:xfrm>
                <a:off x="5208067" y="3153060"/>
                <a:ext cx="50760" cy="44676"/>
              </a:xfrm>
              <a:custGeom>
                <a:avLst/>
                <a:gdLst/>
                <a:ahLst/>
                <a:cxnLst/>
                <a:rect l="l" t="t" r="r" b="b"/>
                <a:pathLst>
                  <a:path w="2278" h="2005" extrusionOk="0">
                    <a:moveTo>
                      <a:pt x="1140" y="1"/>
                    </a:moveTo>
                    <a:cubicBezTo>
                      <a:pt x="945" y="1"/>
                      <a:pt x="749" y="58"/>
                      <a:pt x="576" y="176"/>
                    </a:cubicBezTo>
                    <a:cubicBezTo>
                      <a:pt x="119" y="486"/>
                      <a:pt x="1" y="1108"/>
                      <a:pt x="312" y="1566"/>
                    </a:cubicBezTo>
                    <a:cubicBezTo>
                      <a:pt x="505" y="1851"/>
                      <a:pt x="820" y="2004"/>
                      <a:pt x="1140" y="2004"/>
                    </a:cubicBezTo>
                    <a:cubicBezTo>
                      <a:pt x="1334" y="2004"/>
                      <a:pt x="1530" y="1948"/>
                      <a:pt x="1703" y="1831"/>
                    </a:cubicBezTo>
                    <a:cubicBezTo>
                      <a:pt x="2159" y="1519"/>
                      <a:pt x="2277" y="898"/>
                      <a:pt x="1967" y="439"/>
                    </a:cubicBezTo>
                    <a:cubicBezTo>
                      <a:pt x="1773" y="154"/>
                      <a:pt x="1459" y="1"/>
                      <a:pt x="11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543" name="Google Shape;1543;p29"/>
              <p:cNvSpPr/>
              <p:nvPr/>
            </p:nvSpPr>
            <p:spPr>
              <a:xfrm>
                <a:off x="5218718" y="3155244"/>
                <a:ext cx="29992" cy="39953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793" extrusionOk="0">
                    <a:moveTo>
                      <a:pt x="237" y="1"/>
                    </a:moveTo>
                    <a:cubicBezTo>
                      <a:pt x="190" y="24"/>
                      <a:pt x="142" y="47"/>
                      <a:pt x="98" y="78"/>
                    </a:cubicBezTo>
                    <a:cubicBezTo>
                      <a:pt x="62" y="101"/>
                      <a:pt x="32" y="131"/>
                      <a:pt x="0" y="159"/>
                    </a:cubicBezTo>
                    <a:lnTo>
                      <a:pt x="1114" y="1793"/>
                    </a:lnTo>
                    <a:cubicBezTo>
                      <a:pt x="1151" y="1773"/>
                      <a:pt x="1190" y="1756"/>
                      <a:pt x="1225" y="1733"/>
                    </a:cubicBezTo>
                    <a:cubicBezTo>
                      <a:pt x="1269" y="1702"/>
                      <a:pt x="1307" y="1667"/>
                      <a:pt x="1346" y="1631"/>
                    </a:cubicBezTo>
                    <a:lnTo>
                      <a:pt x="23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84017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9.svg"/><Relationship Id="rId3" Type="http://schemas.openxmlformats.org/officeDocument/2006/relationships/image" Target="../media/image40.svg"/><Relationship Id="rId7" Type="http://schemas.openxmlformats.org/officeDocument/2006/relationships/image" Target="../media/image45.sv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svg"/><Relationship Id="rId5" Type="http://schemas.openxmlformats.org/officeDocument/2006/relationships/image" Target="../media/image24.svg"/><Relationship Id="rId10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9.svg"/><Relationship Id="rId3" Type="http://schemas.openxmlformats.org/officeDocument/2006/relationships/image" Target="../media/image40.svg"/><Relationship Id="rId7" Type="http://schemas.openxmlformats.org/officeDocument/2006/relationships/image" Target="../media/image45.svg"/><Relationship Id="rId12" Type="http://schemas.openxmlformats.org/officeDocument/2006/relationships/image" Target="../media/image4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7.svg"/><Relationship Id="rId5" Type="http://schemas.openxmlformats.org/officeDocument/2006/relationships/image" Target="../media/image24.svg"/><Relationship Id="rId10" Type="http://schemas.openxmlformats.org/officeDocument/2006/relationships/image" Target="../media/image46.png"/><Relationship Id="rId4" Type="http://schemas.openxmlformats.org/officeDocument/2006/relationships/image" Target="../media/image23.png"/><Relationship Id="rId9" Type="http://schemas.openxmlformats.org/officeDocument/2006/relationships/image" Target="../media/image38.svg"/><Relationship Id="rId1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0268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5400" b="1" dirty="0">
                <a:solidFill>
                  <a:srgbClr val="3333FF"/>
                </a:solidFill>
                <a:latin typeface="More Sugar"/>
              </a:rPr>
              <a:t>BÀI 2: BIẾN NGẪU NHIÊN CÓ PHÂN BỐ NHỊ THỨC VÀ ÁP DỤNG (TIẾT 1)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366317" y="5112610"/>
            <a:ext cx="984914" cy="899678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D5826D44-8D94-4A6B-B935-CC377013EC30}"/>
              </a:ext>
            </a:extLst>
          </p:cNvPr>
          <p:cNvSpPr/>
          <p:nvPr/>
        </p:nvSpPr>
        <p:spPr>
          <a:xfrm>
            <a:off x="9911988" y="2668813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81B603BA-3A54-4803-A58C-1B8055B31DE2}"/>
              </a:ext>
            </a:extLst>
          </p:cNvPr>
          <p:cNvSpPr/>
          <p:nvPr/>
        </p:nvSpPr>
        <p:spPr>
          <a:xfrm rot="813216">
            <a:off x="9883653" y="341282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794AE12E-8DC1-46F2-A8F3-0B1616D9C681}"/>
              </a:ext>
            </a:extLst>
          </p:cNvPr>
          <p:cNvSpPr/>
          <p:nvPr/>
        </p:nvSpPr>
        <p:spPr>
          <a:xfrm rot="-1135901">
            <a:off x="1399881" y="1318165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BA2EF62E-2A05-4F28-8D01-DC1F5FED2C4D}"/>
              </a:ext>
            </a:extLst>
          </p:cNvPr>
          <p:cNvSpPr/>
          <p:nvPr/>
        </p:nvSpPr>
        <p:spPr>
          <a:xfrm rot="813216">
            <a:off x="1422558" y="220408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9" name="Freeform 113">
            <a:extLst>
              <a:ext uri="{FF2B5EF4-FFF2-40B4-BE49-F238E27FC236}">
                <a16:creationId xmlns:a16="http://schemas.microsoft.com/office/drawing/2014/main" id="{C5284760-F90C-4249-B2C6-BB1C593B7ABB}"/>
              </a:ext>
            </a:extLst>
          </p:cNvPr>
          <p:cNvSpPr/>
          <p:nvPr/>
        </p:nvSpPr>
        <p:spPr>
          <a:xfrm rot="-1135901">
            <a:off x="1311625" y="3117358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20" name="Freeform 114">
            <a:extLst>
              <a:ext uri="{FF2B5EF4-FFF2-40B4-BE49-F238E27FC236}">
                <a16:creationId xmlns:a16="http://schemas.microsoft.com/office/drawing/2014/main" id="{00A1A19E-9714-4255-9733-1EBBCAEBD8A7}"/>
              </a:ext>
            </a:extLst>
          </p:cNvPr>
          <p:cNvSpPr/>
          <p:nvPr/>
        </p:nvSpPr>
        <p:spPr>
          <a:xfrm rot="813216">
            <a:off x="1334302" y="4003277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30197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70000"/>
                  </a:lnSpc>
                </a:pPr>
                <a:r>
                  <a:rPr lang="en-US" sz="2200" dirty="0" err="1"/>
                  <a:t>Xét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thử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liên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quan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thử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. ̛̛</a:t>
                </a:r>
                <a:r>
                  <a:rPr lang="en-US" sz="2200" dirty="0" err="1"/>
                  <a:t>mỗi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thử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xuất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bằng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sz="2200" dirty="0"/>
                  <a:t>, </a:t>
                </a:r>
                <a:r>
                  <a:rPr lang="en-US" sz="2200" dirty="0" err="1"/>
                  <a:t>tức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)=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,0&lt;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200" dirty="0"/>
                  <a:t>Ta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thử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lặp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lại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lập</a:t>
                </a:r>
                <a:r>
                  <a:rPr lang="en-US" sz="2200" dirty="0"/>
                  <a:t>, </a:t>
                </a:r>
                <a:r>
                  <a:rPr lang="en-US" sz="2200" dirty="0" err="1"/>
                  <a:t>tức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lặp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này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ảnh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hưởng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lẫn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nhau</a:t>
                </a:r>
                <a:r>
                  <a:rPr lang="en-US" sz="22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200" dirty="0" err="1"/>
                  <a:t>Phép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thử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lặp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nhiều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lần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một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cách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độc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goi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lặp</a:t>
                </a:r>
                <a:r>
                  <a:rPr lang="en-US" sz="2200" dirty="0"/>
                  <a:t>.</a:t>
                </a:r>
                <a:br>
                  <a:rPr lang="en-US" sz="2200" dirty="0"/>
                </a:br>
                <a:endParaRPr lang="fr-FR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301972"/>
              </a:xfrm>
              <a:prstGeom prst="rect">
                <a:avLst/>
              </a:prstGeom>
              <a:blipFill>
                <a:blip r:embed="rId14"/>
                <a:stretch>
                  <a:fillRect l="-384" r="-1075" b="-226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403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4405"/>
            <a:ext cx="12192000" cy="6853595"/>
          </a:xfrm>
          <a:custGeom>
            <a:avLst/>
            <a:gdLst/>
            <a:ahLst/>
            <a:cxnLst/>
            <a:rect l="l" t="t" r="r" b="b"/>
            <a:pathLst>
              <a:path w="18288000" h="10280393">
                <a:moveTo>
                  <a:pt x="0" y="0"/>
                </a:moveTo>
                <a:lnTo>
                  <a:pt x="18288000" y="0"/>
                </a:lnTo>
                <a:lnTo>
                  <a:pt x="18288000" y="10280393"/>
                </a:lnTo>
                <a:lnTo>
                  <a:pt x="0" y="1028039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</p:sp>
      <p:grpSp>
        <p:nvGrpSpPr>
          <p:cNvPr id="3" name="Group 3"/>
          <p:cNvGrpSpPr/>
          <p:nvPr/>
        </p:nvGrpSpPr>
        <p:grpSpPr>
          <a:xfrm>
            <a:off x="2464420" y="483719"/>
            <a:ext cx="9121391" cy="6045591"/>
            <a:chOff x="0" y="0"/>
            <a:chExt cx="18242782" cy="12091182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281638"/>
              <a:ext cx="17924518" cy="11809544"/>
              <a:chOff x="0" y="0"/>
              <a:chExt cx="10805670" cy="711930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4213" y="0"/>
                <a:ext cx="10809882" cy="7119301"/>
              </a:xfrm>
              <a:custGeom>
                <a:avLst/>
                <a:gdLst/>
                <a:ahLst/>
                <a:cxnLst/>
                <a:rect l="l" t="t" r="r" b="b"/>
                <a:pathLst>
                  <a:path w="10809882" h="7119301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559" y="12454"/>
                    </a:cubicBezTo>
                    <a:cubicBezTo>
                      <a:pt x="8804229" y="12671"/>
                      <a:pt x="10535814" y="0"/>
                      <a:pt x="10535814" y="0"/>
                    </a:cubicBezTo>
                    <a:cubicBezTo>
                      <a:pt x="10603278" y="0"/>
                      <a:pt x="10679215" y="0"/>
                      <a:pt x="10757988" y="85073"/>
                    </a:cubicBezTo>
                    <a:cubicBezTo>
                      <a:pt x="10800966" y="131488"/>
                      <a:pt x="10802035" y="240224"/>
                      <a:pt x="10802439" y="320281"/>
                    </a:cubicBezTo>
                    <a:cubicBezTo>
                      <a:pt x="10802439" y="320281"/>
                      <a:pt x="10800735" y="5267918"/>
                      <a:pt x="10800735" y="6356717"/>
                    </a:cubicBezTo>
                    <a:cubicBezTo>
                      <a:pt x="10800735" y="6570876"/>
                      <a:pt x="10809883" y="6870054"/>
                      <a:pt x="10809883" y="6870054"/>
                    </a:cubicBezTo>
                    <a:cubicBezTo>
                      <a:pt x="10809883" y="6998723"/>
                      <a:pt x="10805713" y="7119301"/>
                      <a:pt x="10552875" y="7111167"/>
                    </a:cubicBezTo>
                    <a:cubicBezTo>
                      <a:pt x="10552875" y="7111167"/>
                      <a:pt x="10176403" y="7090868"/>
                      <a:pt x="9081481" y="7098467"/>
                    </a:cubicBezTo>
                    <a:cubicBezTo>
                      <a:pt x="2545014" y="7106601"/>
                      <a:pt x="304023" y="7119301"/>
                      <a:pt x="304023" y="7119301"/>
                    </a:cubicBezTo>
                    <a:cubicBezTo>
                      <a:pt x="132548" y="7119301"/>
                      <a:pt x="4213" y="7018232"/>
                      <a:pt x="8532" y="6815685"/>
                    </a:cubicBezTo>
                    <a:cubicBezTo>
                      <a:pt x="8532" y="6815685"/>
                      <a:pt x="9630" y="6317143"/>
                      <a:pt x="4815" y="1670849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2F3A62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336452" y="0"/>
              <a:ext cx="17906330" cy="11727398"/>
              <a:chOff x="0" y="0"/>
              <a:chExt cx="10821129" cy="708708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4213" y="0"/>
                <a:ext cx="10825342" cy="7087086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708708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5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8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5241263"/>
                      <a:pt x="10816195" y="6324502"/>
                    </a:cubicBezTo>
                    <a:cubicBezTo>
                      <a:pt x="10816195" y="6538661"/>
                      <a:pt x="10825342" y="6837839"/>
                      <a:pt x="10825342" y="6837839"/>
                    </a:cubicBezTo>
                    <a:cubicBezTo>
                      <a:pt x="10825342" y="6966508"/>
                      <a:pt x="10821173" y="7087086"/>
                      <a:pt x="10568335" y="7078952"/>
                    </a:cubicBezTo>
                    <a:cubicBezTo>
                      <a:pt x="10568335" y="7078952"/>
                      <a:pt x="10191862" y="7058653"/>
                      <a:pt x="9095460" y="7066252"/>
                    </a:cubicBezTo>
                    <a:cubicBezTo>
                      <a:pt x="2547822" y="7074386"/>
                      <a:pt x="304023" y="7087086"/>
                      <a:pt x="304023" y="7087086"/>
                    </a:cubicBezTo>
                    <a:cubicBezTo>
                      <a:pt x="132548" y="7087086"/>
                      <a:pt x="4213" y="6986016"/>
                      <a:pt x="8532" y="6783470"/>
                    </a:cubicBezTo>
                    <a:cubicBezTo>
                      <a:pt x="8532" y="6783470"/>
                      <a:pt x="9630" y="6284928"/>
                      <a:pt x="4815" y="1666310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FFF3E4"/>
              </a:solidFill>
            </p:spPr>
          </p:sp>
        </p:grpSp>
      </p:grpSp>
      <p:sp>
        <p:nvSpPr>
          <p:cNvPr id="8" name="Freeform 8"/>
          <p:cNvSpPr/>
          <p:nvPr/>
        </p:nvSpPr>
        <p:spPr>
          <a:xfrm flipH="1">
            <a:off x="236496" y="232873"/>
            <a:ext cx="3890791" cy="2412754"/>
          </a:xfrm>
          <a:custGeom>
            <a:avLst/>
            <a:gdLst/>
            <a:ahLst/>
            <a:cxnLst/>
            <a:rect l="l" t="t" r="r" b="b"/>
            <a:pathLst>
              <a:path w="7125419" h="6729562">
                <a:moveTo>
                  <a:pt x="7125419" y="0"/>
                </a:moveTo>
                <a:lnTo>
                  <a:pt x="0" y="0"/>
                </a:lnTo>
                <a:lnTo>
                  <a:pt x="0" y="6729563"/>
                </a:lnTo>
                <a:lnTo>
                  <a:pt x="7125419" y="6729563"/>
                </a:lnTo>
                <a:lnTo>
                  <a:pt x="7125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2273" y="993503"/>
            <a:ext cx="3370161" cy="7566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98"/>
              </a:lnSpc>
            </a:pPr>
            <a:r>
              <a:rPr lang="en-US" sz="5174">
                <a:solidFill>
                  <a:srgbClr val="272626"/>
                </a:solidFill>
                <a:latin typeface="Asap"/>
              </a:rPr>
              <a:t>Định nghĩa</a:t>
            </a:r>
          </a:p>
        </p:txBody>
      </p:sp>
      <p:sp>
        <p:nvSpPr>
          <p:cNvPr id="11" name="Freeform 11"/>
          <p:cNvSpPr/>
          <p:nvPr/>
        </p:nvSpPr>
        <p:spPr>
          <a:xfrm rot="553163">
            <a:off x="11274035" y="5693585"/>
            <a:ext cx="716939" cy="1035828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8762934">
            <a:off x="246119" y="5623417"/>
            <a:ext cx="1565616" cy="512383"/>
          </a:xfrm>
          <a:custGeom>
            <a:avLst/>
            <a:gdLst/>
            <a:ahLst/>
            <a:cxnLst/>
            <a:rect l="l" t="t" r="r" b="b"/>
            <a:pathLst>
              <a:path w="2348424" h="768575">
                <a:moveTo>
                  <a:pt x="0" y="0"/>
                </a:moveTo>
                <a:lnTo>
                  <a:pt x="2348425" y="0"/>
                </a:lnTo>
                <a:lnTo>
                  <a:pt x="2348425" y="768575"/>
                </a:lnTo>
                <a:lnTo>
                  <a:pt x="0" y="7685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58DBFC45-375C-E4AA-9405-55A714009F8D}"/>
              </a:ext>
            </a:extLst>
          </p:cNvPr>
          <p:cNvSpPr/>
          <p:nvPr/>
        </p:nvSpPr>
        <p:spPr>
          <a:xfrm>
            <a:off x="482841" y="1190846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FAD45-7C89-F5AB-F5BF-01B64E748101}"/>
              </a:ext>
            </a:extLst>
          </p:cNvPr>
          <p:cNvGrpSpPr/>
          <p:nvPr/>
        </p:nvGrpSpPr>
        <p:grpSpPr>
          <a:xfrm>
            <a:off x="136831" y="3281203"/>
            <a:ext cx="2591996" cy="2361640"/>
            <a:chOff x="1904857" y="3276945"/>
            <a:chExt cx="2591996" cy="2558140"/>
          </a:xfrm>
        </p:grpSpPr>
        <p:grpSp>
          <p:nvGrpSpPr>
            <p:cNvPr id="16" name="Group 5">
              <a:extLst>
                <a:ext uri="{FF2B5EF4-FFF2-40B4-BE49-F238E27FC236}">
                  <a16:creationId xmlns:a16="http://schemas.microsoft.com/office/drawing/2014/main" id="{34FC8B93-09C0-E50B-F36B-0AB4EB6846B7}"/>
                </a:ext>
              </a:extLst>
            </p:cNvPr>
            <p:cNvGrpSpPr/>
            <p:nvPr/>
          </p:nvGrpSpPr>
          <p:grpSpPr>
            <a:xfrm>
              <a:off x="1904857" y="5485736"/>
              <a:ext cx="2476041" cy="349349"/>
              <a:chOff x="0" y="0"/>
              <a:chExt cx="812800" cy="114679"/>
            </a:xfrm>
          </p:grpSpPr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63F92A29-8AB3-29A0-1868-FB2CF0029059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114679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114679">
                    <a:moveTo>
                      <a:pt x="406400" y="0"/>
                    </a:moveTo>
                    <a:cubicBezTo>
                      <a:pt x="181951" y="0"/>
                      <a:pt x="0" y="25672"/>
                      <a:pt x="0" y="57340"/>
                    </a:cubicBezTo>
                    <a:cubicBezTo>
                      <a:pt x="0" y="89008"/>
                      <a:pt x="181951" y="114679"/>
                      <a:pt x="406400" y="114679"/>
                    </a:cubicBezTo>
                    <a:cubicBezTo>
                      <a:pt x="630849" y="114679"/>
                      <a:pt x="812800" y="89008"/>
                      <a:pt x="812800" y="57340"/>
                    </a:cubicBezTo>
                    <a:cubicBezTo>
                      <a:pt x="812800" y="25672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24469"/>
              </a:solidFill>
            </p:spPr>
          </p:sp>
          <p:sp>
            <p:nvSpPr>
              <p:cNvPr id="22" name="TextBox 7">
                <a:extLst>
                  <a:ext uri="{FF2B5EF4-FFF2-40B4-BE49-F238E27FC236}">
                    <a16:creationId xmlns:a16="http://schemas.microsoft.com/office/drawing/2014/main" id="{C807945C-9E7C-D129-9774-C1BAF346A359}"/>
                  </a:ext>
                </a:extLst>
              </p:cNvPr>
              <p:cNvSpPr txBox="1"/>
              <p:nvPr/>
            </p:nvSpPr>
            <p:spPr>
              <a:xfrm>
                <a:off x="76200" y="-36874"/>
                <a:ext cx="660400" cy="140802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algn="ctr">
                  <a:lnSpc>
                    <a:spcPts val="1867"/>
                  </a:lnSpc>
                </a:pPr>
                <a:endParaRPr sz="120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160D332-5B66-AD67-5CFB-4975937A7544}"/>
                </a:ext>
              </a:extLst>
            </p:cNvPr>
            <p:cNvGrpSpPr/>
            <p:nvPr/>
          </p:nvGrpSpPr>
          <p:grpSpPr>
            <a:xfrm>
              <a:off x="2020812" y="3276945"/>
              <a:ext cx="2476041" cy="2439141"/>
              <a:chOff x="1188298" y="2078268"/>
              <a:chExt cx="4549573" cy="3676949"/>
            </a:xfrm>
          </p:grpSpPr>
          <p:sp>
            <p:nvSpPr>
              <p:cNvPr id="18" name="Freeform 9">
                <a:extLst>
                  <a:ext uri="{FF2B5EF4-FFF2-40B4-BE49-F238E27FC236}">
                    <a16:creationId xmlns:a16="http://schemas.microsoft.com/office/drawing/2014/main" id="{BEDCDFC7-EDA0-D0B3-D4CD-8BE57AEC2337}"/>
                  </a:ext>
                </a:extLst>
              </p:cNvPr>
              <p:cNvSpPr/>
              <p:nvPr/>
            </p:nvSpPr>
            <p:spPr>
              <a:xfrm>
                <a:off x="1867970" y="2078268"/>
                <a:ext cx="2460213" cy="3676949"/>
              </a:xfrm>
              <a:custGeom>
                <a:avLst/>
                <a:gdLst/>
                <a:ahLst/>
                <a:cxnLst/>
                <a:rect l="l" t="t" r="r" b="b"/>
                <a:pathLst>
                  <a:path w="3690320" h="5515423">
                    <a:moveTo>
                      <a:pt x="0" y="0"/>
                    </a:moveTo>
                    <a:lnTo>
                      <a:pt x="3690319" y="0"/>
                    </a:lnTo>
                    <a:lnTo>
                      <a:pt x="3690319" y="5515423"/>
                    </a:lnTo>
                    <a:lnTo>
                      <a:pt x="0" y="551542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0">
                  <a:extLst>
                    <a:ext uri="{96DAC541-7B7A-43D3-8B79-37D633B846F1}">
                      <asvg:svgBlip xmlns:asvg="http://schemas.microsoft.com/office/drawing/2016/SVG/main" r:embed="rId11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19" name="Freeform 11">
                <a:extLst>
                  <a:ext uri="{FF2B5EF4-FFF2-40B4-BE49-F238E27FC236}">
                    <a16:creationId xmlns:a16="http://schemas.microsoft.com/office/drawing/2014/main" id="{FECE4D02-C40E-1DB0-0C24-88B31A79AD52}"/>
                  </a:ext>
                </a:extLst>
              </p:cNvPr>
              <p:cNvSpPr/>
              <p:nvPr/>
            </p:nvSpPr>
            <p:spPr>
              <a:xfrm>
                <a:off x="4828252" y="3540547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  <p:sp>
            <p:nvSpPr>
              <p:cNvPr id="20" name="Freeform 12">
                <a:extLst>
                  <a:ext uri="{FF2B5EF4-FFF2-40B4-BE49-F238E27FC236}">
                    <a16:creationId xmlns:a16="http://schemas.microsoft.com/office/drawing/2014/main" id="{943C7119-80C2-57FB-321E-43ACFDAB38C6}"/>
                  </a:ext>
                </a:extLst>
              </p:cNvPr>
              <p:cNvSpPr/>
              <p:nvPr/>
            </p:nvSpPr>
            <p:spPr>
              <a:xfrm>
                <a:off x="1188298" y="4343864"/>
                <a:ext cx="909619" cy="1044447"/>
              </a:xfrm>
              <a:custGeom>
                <a:avLst/>
                <a:gdLst/>
                <a:ahLst/>
                <a:cxnLst/>
                <a:rect l="l" t="t" r="r" b="b"/>
                <a:pathLst>
                  <a:path w="1364428" h="1566670">
                    <a:moveTo>
                      <a:pt x="0" y="0"/>
                    </a:moveTo>
                    <a:lnTo>
                      <a:pt x="1364428" y="0"/>
                    </a:lnTo>
                    <a:lnTo>
                      <a:pt x="1364428" y="1566671"/>
                    </a:lnTo>
                    <a:lnTo>
                      <a:pt x="0" y="1566671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12">
                  <a:extLst>
                    <a:ext uri="{96DAC541-7B7A-43D3-8B79-37D633B846F1}">
                      <asvg:svgBlip xmlns:asvg="http://schemas.microsoft.com/office/drawing/2016/SVG/main" r:embed="rId13"/>
                    </a:ext>
                  </a:extLst>
                </a:blip>
                <a:stretch>
                  <a:fillRect/>
                </a:stretch>
              </a:blipFill>
            </p:spPr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440578" y="1931490"/>
                <a:ext cx="7921066" cy="430197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hiệu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: "</a:t>
                </a:r>
                <a:r>
                  <a:rPr lang="en-US" sz="2800" dirty="0" err="1"/>
                  <a:t>Trong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lặp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đúng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lần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/>
                  <a:t> ".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đó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(1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𝑝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gọi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thức</a:t>
                </a:r>
                <a:r>
                  <a:rPr lang="en-US" sz="2800" dirty="0"/>
                  <a:t> Bernoulli.</a:t>
                </a:r>
              </a:p>
              <a:p>
                <a:pPr>
                  <a:lnSpc>
                    <a:spcPct val="170000"/>
                  </a:lnSpc>
                </a:pPr>
                <a:br>
                  <a:rPr lang="en-US" sz="2200" dirty="0"/>
                </a:br>
                <a:endParaRPr lang="fr-FR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75375882-8D39-2374-861F-793AE3955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0578" y="1931490"/>
                <a:ext cx="7921066" cy="4301972"/>
              </a:xfrm>
              <a:prstGeom prst="rect">
                <a:avLst/>
              </a:prstGeom>
              <a:blipFill>
                <a:blip r:embed="rId14"/>
                <a:stretch>
                  <a:fillRect l="-92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1519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thành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</a:t>
                </a:r>
                <a:r>
                  <a:rPr lang="en-US" sz="2800" dirty="0"/>
                  <a:t> nghiệm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0,4 .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nhóm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gồm</a:t>
                </a:r>
                <a:r>
                  <a:rPr lang="en-US" sz="2800" dirty="0"/>
                  <a:t> 9 </a:t>
                </a:r>
                <a:r>
                  <a:rPr lang="en-US" sz="2800" dirty="0" err="1"/>
                  <a:t>học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độc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lập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nhau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thí</a:t>
                </a:r>
                <a:r>
                  <a:rPr lang="en-US" sz="2800" dirty="0"/>
                  <a:t> nghiệm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8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Tính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đề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a)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đúng</a:t>
                </a:r>
                <a:r>
                  <a:rPr lang="en-US" sz="2800" dirty="0"/>
                  <a:t> 6 </a:t>
                </a:r>
                <a:r>
                  <a:rPr lang="en-US" sz="2800" dirty="0" err="1"/>
                  <a:t>học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</a:t>
                </a:r>
                <a:r>
                  <a:rPr lang="en-US" sz="2800" dirty="0"/>
                  <a:t> nghiệm </a:t>
                </a:r>
                <a:r>
                  <a:rPr lang="en-US" sz="2800" dirty="0" err="1"/>
                  <a:t>thành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it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1 </a:t>
                </a:r>
                <a:r>
                  <a:rPr lang="en-US" sz="2800" dirty="0" err="1"/>
                  <a:t>học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thí</a:t>
                </a:r>
                <a:r>
                  <a:rPr lang="en-US" sz="2800" dirty="0"/>
                  <a:t> nghiệm </a:t>
                </a:r>
                <a:r>
                  <a:rPr lang="en-US" sz="2800" dirty="0" err="1"/>
                  <a:t>thành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c)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nhiều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7 </a:t>
                </a:r>
                <a:r>
                  <a:rPr lang="en-US" sz="2800" dirty="0" err="1"/>
                  <a:t>học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sinh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thực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thí</a:t>
                </a:r>
                <a:r>
                  <a:rPr lang="en-US" sz="2800" dirty="0"/>
                  <a:t> nghiệm </a:t>
                </a:r>
                <a:r>
                  <a:rPr lang="en-US" sz="2800" dirty="0" err="1"/>
                  <a:t>thành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công</a:t>
                </a:r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73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251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2200" b="1" dirty="0"/>
                  <a:t>Lời </a:t>
                </a:r>
                <a:r>
                  <a:rPr lang="en-US" sz="2200" b="1" dirty="0" err="1"/>
                  <a:t>giải</a:t>
                </a:r>
                <a:endParaRPr lang="en-US" sz="2200" dirty="0"/>
              </a:p>
              <a:p>
                <a:pPr>
                  <a:lnSpc>
                    <a:spcPct val="170000"/>
                  </a:lnSpc>
                </a:pPr>
                <a:r>
                  <a:rPr lang="en-US" sz="2200" dirty="0" err="1"/>
                  <a:t>Gọi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: "</a:t>
                </a:r>
                <a:r>
                  <a:rPr lang="en-US" sz="2200" dirty="0" err="1"/>
                  <a:t>Thí</a:t>
                </a:r>
                <a:r>
                  <a:rPr lang="en-US" sz="2200" dirty="0"/>
                  <a:t> nghiệm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thành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công</a:t>
                </a:r>
                <a:r>
                  <a:rPr lang="en-US" sz="2200" dirty="0"/>
                  <a:t>". 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)=0,4;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sz="2200" dirty="0"/>
                  <a:t>.</a:t>
                </a:r>
                <a:br>
                  <a:rPr lang="en-US" sz="2200" dirty="0"/>
                </a:br>
                <a:r>
                  <a:rPr lang="en-US" sz="2200" dirty="0"/>
                  <a:t>a) </a:t>
                </a:r>
                <a:r>
                  <a:rPr lang="en-US" sz="2200" dirty="0" err="1"/>
                  <a:t>Gọi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200">
                        <a:latin typeface="Cambria Math" panose="02040503050406030204" pitchFamily="18" charset="0"/>
                      </a:rPr>
                      <m:t>(0≤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≤6)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: "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đúng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thành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công</a:t>
                </a:r>
                <a:r>
                  <a:rPr lang="en-US" sz="2200" dirty="0"/>
                  <a:t>".</a:t>
                </a:r>
                <a:br>
                  <a:rPr lang="en-US" sz="2200" dirty="0"/>
                </a:br>
                <a:r>
                  <a:rPr lang="en-US" sz="2200" dirty="0"/>
                  <a:t>Theo </a:t>
                </a:r>
                <a:r>
                  <a:rPr lang="en-US" sz="2200" dirty="0" err="1"/>
                  <a:t>công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thức</a:t>
                </a:r>
                <a:r>
                  <a:rPr lang="en-US" sz="2200" dirty="0"/>
                  <a:t> Bernoulli 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: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sz="2200"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  <m:r>
                      <a:rPr lang="en-US" sz="2200">
                        <a:latin typeface="Cambria Math" panose="02040503050406030204" pitchFamily="18" charset="0"/>
                      </a:rPr>
                      <m:t>⋅0,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⋅0,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=84⋅0,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⋅0,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≈0,0743.</m:t>
                    </m:r>
                  </m:oMath>
                </a14:m>
                <a:endParaRPr lang="en-US" sz="2200" dirty="0"/>
              </a:p>
              <a:p>
                <a:pPr>
                  <a:lnSpc>
                    <a:spcPct val="170000"/>
                  </a:lnSpc>
                </a:pPr>
                <a:r>
                  <a:rPr lang="en-US" sz="2200" dirty="0"/>
                  <a:t>b) </a:t>
                </a:r>
                <a:r>
                  <a:rPr lang="en-US" sz="2200" dirty="0" err="1"/>
                  <a:t>Gọi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: "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it </a:t>
                </a:r>
                <a:r>
                  <a:rPr lang="en-US" sz="2200" dirty="0" err="1"/>
                  <a:t>nhất</a:t>
                </a:r>
                <a:r>
                  <a:rPr lang="en-US" sz="2200" dirty="0"/>
                  <a:t> 1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thí</a:t>
                </a:r>
                <a:r>
                  <a:rPr lang="en-US" sz="2200" dirty="0"/>
                  <a:t> nghiệm </a:t>
                </a:r>
                <a:r>
                  <a:rPr lang="en-US" sz="2200" dirty="0" err="1"/>
                  <a:t>thành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công</a:t>
                </a:r>
                <a:r>
                  <a:rPr lang="en-US" sz="2200" dirty="0"/>
                  <a:t>".</a:t>
                </a:r>
                <a:br>
                  <a:rPr lang="en-US" sz="2200" dirty="0"/>
                </a:b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đối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là</a:t>
                </a:r>
                <a:r>
                  <a:rPr lang="en-US" sz="2200" dirty="0"/>
                  <a:t>: "</a:t>
                </a:r>
                <a:r>
                  <a:rPr lang="en-US" sz="2200" dirty="0" err="1"/>
                  <a:t>Không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học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sinh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nào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thực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hiện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thí</a:t>
                </a:r>
                <a:r>
                  <a:rPr lang="en-US" sz="2200" dirty="0"/>
                  <a:t> nghiệm </a:t>
                </a:r>
                <a:r>
                  <a:rPr lang="en-US" sz="2200" dirty="0" err="1"/>
                  <a:t>thành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công</a:t>
                </a:r>
                <a:r>
                  <a:rPr lang="en-US" sz="2200" dirty="0"/>
                  <a:t>", 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2200" dirty="0"/>
                  <a:t>hay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2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200" dirty="0"/>
                  <a:t>.</a:t>
                </a:r>
                <a:br>
                  <a:rPr lang="en-US" sz="2200" dirty="0"/>
                </a:br>
                <a:r>
                  <a:rPr lang="en-US" sz="2200" dirty="0" err="1"/>
                  <a:t>Vậy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‾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r>
                      <a:rPr lang="en-US" sz="22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20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200">
                        <a:latin typeface="Cambria Math" panose="02040503050406030204" pitchFamily="18" charset="0"/>
                      </a:rPr>
                      <m:t>=1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>
                        <a:latin typeface="Cambria Math" panose="02040503050406030204" pitchFamily="18" charset="0"/>
                      </a:rPr>
                      <m:t>0,</m:t>
                    </m:r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200">
                            <a:latin typeface="Cambria Math" panose="02040503050406030204" pitchFamily="18" charset="0"/>
                          </a:rPr>
                          <m:t>9</m:t>
                        </m:r>
                      </m:sup>
                    </m:sSup>
                    <m:r>
                      <a:rPr lang="en-US" sz="2200">
                        <a:latin typeface="Cambria Math" panose="02040503050406030204" pitchFamily="18" charset="0"/>
                      </a:rPr>
                      <m:t>≈0,9899</m:t>
                    </m:r>
                  </m:oMath>
                </a14:m>
                <a:r>
                  <a:rPr lang="en-US" sz="2200" dirty="0"/>
                  <a:t>.</a:t>
                </a:r>
                <a:br>
                  <a:rPr lang="en-US" sz="2200" dirty="0"/>
                </a:b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34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265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 dụ 1:</a:t>
            </a:r>
            <a:endParaRPr lang="en-US" sz="2800" kern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70000"/>
                  </a:lnSpc>
                </a:pPr>
                <a:r>
                  <a:rPr lang="en-US" sz="2200" b="1" dirty="0"/>
                  <a:t>Lời </a:t>
                </a:r>
                <a:r>
                  <a:rPr lang="en-US" sz="2200" b="1" dirty="0" err="1"/>
                  <a:t>giải</a:t>
                </a: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</a:t>
                </a:r>
                <a:r>
                  <a:rPr lang="en-US" sz="2400" dirty="0" err="1"/>
                  <a:t>Gọi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: "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 7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thí</a:t>
                </a:r>
                <a:r>
                  <a:rPr lang="en-US" sz="2400" dirty="0"/>
                  <a:t> nghiệm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",</a:t>
                </a:r>
                <a:br>
                  <a:rPr lang="en-US" sz="2400" dirty="0"/>
                </a:b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đối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cố</a:t>
                </a:r>
                <a:r>
                  <a:rPr lang="en-US" sz="2400" dirty="0"/>
                  <a:t>: "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8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9 </a:t>
                </a:r>
                <a:r>
                  <a:rPr lang="en-US" sz="2400" dirty="0" err="1"/>
                  <a:t>học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thi</a:t>
                </a:r>
                <a:r>
                  <a:rPr lang="en-US" sz="2400" dirty="0"/>
                  <a:t> nghiệm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", </a:t>
                </a:r>
                <a:r>
                  <a:rPr lang="en-US" sz="2400" dirty="0" err="1"/>
                  <a:t>tức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xảy</a:t>
                </a:r>
                <a:r>
                  <a:rPr lang="en-US" sz="2400" dirty="0"/>
                  <a:t> ra </a:t>
                </a:r>
                <a:r>
                  <a:rPr lang="en-US" sz="2400" dirty="0" err="1"/>
                  <a:t>mợt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hoặc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hay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acc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Vậy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‾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sub>
                          </m:sSub>
                        </m:e>
                      </m:d>
                      <m:r>
                        <a:rPr lang="en-US" sz="240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9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bSup>
                      <m:r>
                        <a:rPr lang="en-US" sz="2400">
                          <a:latin typeface="Cambria Math" panose="02040503050406030204" pitchFamily="18" charset="0"/>
                        </a:rPr>
                        <m:t>⋅0,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⋅0,6+0,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r>
                        <a:rPr lang="en-US" sz="2400">
                          <a:latin typeface="Cambria Math" panose="02040503050406030204" pitchFamily="18" charset="0"/>
                        </a:rPr>
                        <m:t>≈0,0038</m:t>
                      </m:r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)=1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‾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acc>
                      <m:r>
                        <a:rPr lang="en-US" sz="2400">
                          <a:latin typeface="Cambria Math" panose="02040503050406030204" pitchFamily="18" charset="0"/>
                        </a:rPr>
                        <m:t>)≈1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0,0038=0,9962.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847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454" r="-454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7825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21667"/>
            <a:ext cx="11785600" cy="600773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Hai </a:t>
            </a:r>
            <a:r>
              <a:rPr lang="en-US" dirty="0" err="1"/>
              <a:t>bạn</a:t>
            </a:r>
            <a:r>
              <a:rPr lang="en-US" dirty="0"/>
              <a:t> An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Bình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bàn</a:t>
            </a:r>
            <a:r>
              <a:rPr lang="en-US" dirty="0"/>
              <a:t>.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An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ván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0,4 . Hai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thi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3 </a:t>
            </a:r>
            <a:r>
              <a:rPr lang="en-US" dirty="0" err="1"/>
              <a:t>ván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ván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trận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ván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.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An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trận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An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trận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An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ván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A: "An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trận</a:t>
            </a:r>
            <a:r>
              <a:rPr lang="en-US" dirty="0"/>
              <a:t> </a:t>
            </a:r>
            <a:r>
              <a:rPr lang="en-US" dirty="0" err="1"/>
              <a:t>đấu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".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1: An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ván</a:t>
            </a:r>
            <a:r>
              <a:rPr lang="en-US" dirty="0"/>
              <a:t> </a:t>
            </a:r>
            <a:r>
              <a:rPr lang="en-US" dirty="0" err="1"/>
              <a:t>đấu</a:t>
            </a:r>
            <a:br>
              <a:rPr lang="en-US" dirty="0"/>
            </a:br>
            <a:endParaRPr lang="fr-FR" sz="4622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668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=0,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=0,064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Trường</a:t>
                </a:r>
                <a:r>
                  <a:rPr lang="en-US" dirty="0"/>
                  <a:t> </a:t>
                </a:r>
                <a:r>
                  <a:rPr lang="en-US" dirty="0" err="1"/>
                  <a:t>hợp</a:t>
                </a:r>
                <a:r>
                  <a:rPr lang="en-US" dirty="0"/>
                  <a:t> 2: An </a:t>
                </a:r>
                <a:r>
                  <a:rPr lang="en-US" dirty="0" err="1"/>
                  <a:t>thắng</a:t>
                </a:r>
                <a:r>
                  <a:rPr lang="en-US" dirty="0"/>
                  <a:t> 2 </a:t>
                </a:r>
                <a:r>
                  <a:rPr lang="en-US" dirty="0" err="1"/>
                  <a:t>ván</a:t>
                </a:r>
                <a:r>
                  <a:rPr lang="en-US" dirty="0"/>
                  <a:t> </a:t>
                </a:r>
                <a:r>
                  <a:rPr lang="en-US" dirty="0" err="1"/>
                  <a:t>đấu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ta </a:t>
                </a:r>
                <a:r>
                  <a:rPr lang="en-US" dirty="0" err="1"/>
                  <a:t>có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>
                        <a:latin typeface="Cambria Math" panose="02040503050406030204" pitchFamily="18" charset="0"/>
                      </a:rPr>
                      <m:t>⋅0,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⋅(1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0,4)=0,288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=0,064+0,288=0,352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br>
                  <a:rPr lang="en-US" dirty="0"/>
                </a:br>
                <a:endParaRPr lang="fr-FR" sz="4622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87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241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sz="2000" dirty="0" err="1"/>
                  <a:t>Trở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huống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mở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đẩu</a:t>
                </a:r>
                <a:r>
                  <a:rPr lang="en-US" sz="2000" dirty="0"/>
                  <a:t>. </a:t>
                </a:r>
                <a:r>
                  <a:rPr lang="en-US" sz="2000" dirty="0" err="1"/>
                  <a:t>Tính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thắng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chơi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án</a:t>
                </a:r>
                <a:r>
                  <a:rPr lang="en-US" sz="2000" dirty="0"/>
                  <a:t> 1.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sz="2000" b="1" dirty="0"/>
                  <a:t>Lời </a:t>
                </a:r>
                <a:r>
                  <a:rPr lang="en-US" sz="2000" b="1" dirty="0" err="1"/>
                  <a:t>giải</a:t>
                </a:r>
                <a:endParaRPr lang="en-US" sz="2000" dirty="0"/>
              </a:p>
              <a:p>
                <a:pPr>
                  <a:lnSpc>
                    <a:spcPct val="160000"/>
                  </a:lnSpc>
                </a:pP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phép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thử</a:t>
                </a:r>
                <a:r>
                  <a:rPr lang="en-US" sz="2000" dirty="0"/>
                  <a:t>: "</a:t>
                </a:r>
                <a:r>
                  <a:rPr lang="en-US" sz="2000" dirty="0" err="1"/>
                  <a:t>Gieo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xúc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đồng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chất</a:t>
                </a:r>
                <a:r>
                  <a:rPr lang="en-US" sz="2000" dirty="0"/>
                  <a:t>";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: "</a:t>
                </a:r>
                <a:r>
                  <a:rPr lang="en-US" sz="2000" dirty="0" err="1"/>
                  <a:t>Xúc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mặt</a:t>
                </a:r>
                <a:r>
                  <a:rPr lang="en-US" sz="2000" dirty="0"/>
                  <a:t> 6 </a:t>
                </a:r>
                <a:r>
                  <a:rPr lang="en-US" sz="2000" dirty="0" err="1"/>
                  <a:t>chấm</a:t>
                </a:r>
                <a:r>
                  <a:rPr lang="en-US" sz="2000" dirty="0"/>
                  <a:t>".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phép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lặp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000" dirty="0" err="1"/>
                  <a:t>Gọi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: "</a:t>
                </a:r>
                <a:r>
                  <a:rPr lang="en-US" sz="2000" dirty="0" err="1"/>
                  <a:t>Người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chooi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thắng</a:t>
                </a:r>
                <a:r>
                  <a:rPr lang="en-US" sz="2000" dirty="0"/>
                  <a:t>".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củng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: "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phép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lặp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it </a:t>
                </a:r>
                <a:r>
                  <a:rPr lang="en-US" sz="2000" dirty="0" err="1"/>
                  <a:t>nhất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".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000" dirty="0" err="1"/>
                  <a:t>Xét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000" dirty="0"/>
                  <a:t> : "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phép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thử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lặp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000" dirty="0"/>
                  <a:t>,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". 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000" dirty="0"/>
                  <a:t>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/>
                  <a:t>. Theo </a:t>
                </a:r>
                <a:r>
                  <a:rPr lang="en-US" sz="2000" dirty="0" err="1"/>
                  <a:t>quy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tắc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cộng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công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thức</a:t>
                </a:r>
                <a:r>
                  <a:rPr lang="en-US" sz="2000" dirty="0"/>
                  <a:t> Bernoulli, ta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: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113" r="-73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3061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735;p18"/>
          <p:cNvSpPr txBox="1">
            <a:spLocks/>
          </p:cNvSpPr>
          <p:nvPr/>
        </p:nvSpPr>
        <p:spPr>
          <a:xfrm>
            <a:off x="778764" y="430755"/>
            <a:ext cx="1713771" cy="42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Poppins SemiBold"/>
              <a:buNone/>
              <a:defRPr sz="3000" b="0" i="0" u="none" strike="noStrike" cap="none">
                <a:solidFill>
                  <a:schemeClr val="dk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pPr defTabSz="1219170">
              <a:buClr>
                <a:srgbClr val="2D1549"/>
              </a:buClr>
              <a:buSzPts val="1100"/>
              <a:defRPr/>
            </a:pP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Ví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</a:t>
            </a:r>
            <a:r>
              <a:rPr lang="en-US" sz="2800" b="1" kern="0" dirty="0" err="1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dụ</a:t>
            </a:r>
            <a:r>
              <a:rPr lang="en-US" sz="2800" b="1" kern="0" dirty="0">
                <a:solidFill>
                  <a:srgbClr val="FFFFFF"/>
                </a:solidFill>
                <a:highlight>
                  <a:srgbClr val="CE4D8E"/>
                </a:highlight>
                <a:latin typeface="Arial"/>
              </a:rPr>
              <a:t> 2:</a:t>
            </a:r>
            <a:endParaRPr lang="en-US" sz="2800" kern="0" dirty="0">
              <a:solidFill>
                <a:srgbClr val="FFFFFF"/>
              </a:solidFill>
              <a:highlight>
                <a:srgbClr val="CE4D8E"/>
              </a:highlight>
              <a:latin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3100" b="1" dirty="0"/>
                  <a:t>Lời </a:t>
                </a:r>
                <a:r>
                  <a:rPr lang="en-US" sz="3100" b="1" dirty="0" err="1"/>
                  <a:t>giải</a:t>
                </a:r>
                <a:endParaRPr lang="en-US" sz="3100" dirty="0"/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‾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b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60000"/>
                  </a:lnSpc>
                </a:pPr>
                <a:r>
                  <a:rPr lang="en-US" sz="2800" dirty="0" err="1"/>
                  <a:t>Suy</a:t>
                </a:r>
                <a:r>
                  <a:rPr lang="en-US" sz="2800" dirty="0"/>
                  <a:t> ra: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‾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28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28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17</m:t>
                          </m:r>
                          <m:r>
                            <a:rPr lang="en-US" sz="2800">
                              <a:latin typeface="Cambria Math" panose="02040503050406030204" pitchFamily="18" charset="0"/>
                            </a:rPr>
                            <m:t>⋅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11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</m:sSup>
                        </m:den>
                      </m:f>
                      <m:r>
                        <a:rPr lang="en-US" sz="280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618667</m:t>
                      </m:r>
                      <m:r>
                        <a:rPr lang="en-US" sz="280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800" dirty="0"/>
              </a:p>
              <a:p>
                <a:pPr>
                  <a:lnSpc>
                    <a:spcPct val="16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thắng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người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phương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án</a:t>
                </a:r>
                <a:r>
                  <a:rPr lang="en-US" sz="2800" dirty="0"/>
                  <a:t> 1 </a:t>
                </a:r>
                <a:r>
                  <a:rPr lang="en-US" sz="2800" dirty="0" err="1"/>
                  <a:t>xấp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xỉ</a:t>
                </a:r>
                <a:r>
                  <a:rPr lang="en-US" sz="2800" dirty="0"/>
                  <a:t> 0,618667.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C175DAE-FB24-9546-A001-68834E9485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779" y="860400"/>
                <a:ext cx="10739540" cy="5566845"/>
              </a:xfrm>
              <a:prstGeom prst="rect">
                <a:avLst/>
              </a:prstGeom>
              <a:blipFill>
                <a:blip r:embed="rId3"/>
                <a:stretch>
                  <a:fillRect l="-28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1423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Trở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lại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tình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huống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mở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đầu</a:t>
                </a:r>
                <a:r>
                  <a:rPr lang="en-US" sz="2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a) </a:t>
                </a:r>
                <a:r>
                  <a:rPr lang="en-US" sz="2300" dirty="0" err="1"/>
                  <a:t>Tính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suất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thắng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của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người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chơi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khi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chơi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theo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phương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án</a:t>
                </a:r>
                <a:r>
                  <a:rPr lang="en-US" sz="2300" dirty="0"/>
                  <a:t> 2.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b) Qua </a:t>
                </a:r>
                <a:r>
                  <a:rPr lang="en-US" sz="2300" dirty="0" err="1"/>
                  <a:t>các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kết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quả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đã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tính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được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hãy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người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chơi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chọn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chơi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theo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phương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án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nào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để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suất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thắng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cao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hơn</a:t>
                </a:r>
                <a:r>
                  <a:rPr lang="en-US" sz="2300" dirty="0"/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300" b="1" dirty="0"/>
                  <a:t>Lời </a:t>
                </a:r>
                <a:r>
                  <a:rPr lang="en-US" sz="2300" b="1" dirty="0" err="1"/>
                  <a:t>giải</a:t>
                </a:r>
                <a:endParaRPr lang="en-US" sz="2300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a) </a:t>
                </a:r>
                <a:r>
                  <a:rPr lang="en-US" sz="2300" dirty="0" err="1"/>
                  <a:t>Gọi</a:t>
                </a:r>
                <a:r>
                  <a:rPr lang="en-US" sz="2300" dirty="0"/>
                  <a:t> T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phép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thử</a:t>
                </a:r>
                <a:r>
                  <a:rPr lang="en-US" sz="2300" dirty="0"/>
                  <a:t>: “</a:t>
                </a:r>
                <a:r>
                  <a:rPr lang="en-US" sz="2300" dirty="0" err="1"/>
                  <a:t>Gieo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một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xúc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xắc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cân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đối</a:t>
                </a:r>
                <a:r>
                  <a:rPr lang="en-US" sz="2300" dirty="0"/>
                  <a:t>, </a:t>
                </a:r>
                <a:r>
                  <a:rPr lang="en-US" sz="2300" dirty="0" err="1"/>
                  <a:t>đồng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chất</a:t>
                </a:r>
                <a:r>
                  <a:rPr lang="en-US" sz="2300" dirty="0"/>
                  <a:t>”;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E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: “</a:t>
                </a:r>
                <a:r>
                  <a:rPr lang="en-US" sz="2300" dirty="0" err="1"/>
                  <a:t>Xúc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xắc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xuất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hiện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mặt</a:t>
                </a:r>
                <a:r>
                  <a:rPr lang="en-US" sz="2300" dirty="0"/>
                  <a:t> 6 </a:t>
                </a:r>
                <a:r>
                  <a:rPr lang="en-US" sz="2300" dirty="0" err="1"/>
                  <a:t>chấm</a:t>
                </a:r>
                <a:r>
                  <a:rPr lang="en-US" sz="2300" dirty="0"/>
                  <a:t>”.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Xét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phép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thử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lặp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với</a:t>
                </a:r>
                <a:r>
                  <a:rPr lang="en-US" sz="2300" dirty="0"/>
                  <a:t> n </a:t>
                </a:r>
                <a14:m>
                  <m:oMath xmlns:m="http://schemas.openxmlformats.org/officeDocument/2006/math">
                    <m:r>
                      <a:rPr lang="en-US" sz="230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và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3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3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Gọi</a:t>
                </a:r>
                <a:r>
                  <a:rPr lang="en-US" sz="2300" dirty="0"/>
                  <a:t> B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: "</a:t>
                </a:r>
                <a:r>
                  <a:rPr lang="en-US" sz="2300" dirty="0" err="1"/>
                  <a:t>Người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chơi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thắng</a:t>
                </a:r>
                <a:r>
                  <a:rPr lang="en-US" sz="2300" dirty="0"/>
                  <a:t>".</a:t>
                </a:r>
                <a:endParaRPr lang="fr-FR" sz="23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10" b="-101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848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174ADEC-99DE-46C8-97D9-D68EC741941C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29878D2D-D6E0-4838-9E48-B8F329A284BD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817CAE9F-EB0E-41E4-969F-9B47C217E1E7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9C15535E-0A74-48DC-A977-00EA3ED30222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4C49FFAC-082A-4B24-B2BA-AAF347810B31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6E70BBB4-56CB-47A2-9A0F-D31FEFE88F2A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58833FB3-C1A8-4487-8879-CC7322E8D865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D4D2F18F-1512-4FEA-B274-AD4DD0A8540E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19274103-204C-4C72-BAF7-82633C2A19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31101EA6-D6DB-4A3B-B0C9-367746E4D3F3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60A9A61D-D64C-4214-8502-CB3428965C62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37CAEF33-A84F-4B5B-B831-64EDEE1033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7AEB3017-39B1-49FC-A765-D4C289B3D920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EEDBB73D-6842-41DC-AAFD-81DF204B8201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2188072F-E690-4716-8949-5935BDF8F91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137CA83E-35E3-48B4-A82C-617BB6EAD9F2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C76D5ECA-04A0-4689-AA7D-7C64DC5527A1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8C7BFC2A-FA88-41E0-97FC-89BA05A2482F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334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</a:t>
            </a: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81D8203F-EA97-4FDA-9DD7-B335D21B7704}"/>
              </a:ext>
            </a:extLst>
          </p:cNvPr>
          <p:cNvSpPr txBox="1">
            <a:spLocks/>
          </p:cNvSpPr>
          <p:nvPr/>
        </p:nvSpPr>
        <p:spPr>
          <a:xfrm>
            <a:off x="4994618" y="1954067"/>
            <a:ext cx="6584544" cy="1309627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b="1" dirty="0"/>
              <a:t>PHÉP THỬ LẬP VÀ CÔNG THỨC BERNOULLI</a:t>
            </a:r>
            <a:endParaRPr lang="en-US" sz="12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AA99643-F14E-4BF2-BF5C-6FD54ED32922}"/>
              </a:ext>
            </a:extLst>
          </p:cNvPr>
          <p:cNvSpPr txBox="1">
            <a:spLocks/>
          </p:cNvSpPr>
          <p:nvPr/>
        </p:nvSpPr>
        <p:spPr>
          <a:xfrm>
            <a:off x="5483747" y="1301453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1800" b="1" dirty="0"/>
              <a:t>PHÉP THỬ LẬP VÀ CÔNG THỨC BERNOULLI</a:t>
            </a:r>
            <a:r>
              <a:rPr lang="en-US" sz="500" b="1" dirty="0"/>
              <a:t>.</a:t>
            </a:r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77800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2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B </a:t>
                </a:r>
                <a:r>
                  <a:rPr lang="en-US" sz="2300" dirty="0" err="1"/>
                  <a:t>cũng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là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: "</a:t>
                </a:r>
                <a:r>
                  <a:rPr lang="en-US" sz="2300" dirty="0" err="1"/>
                  <a:t>Trong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phép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thử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lặp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300" dirty="0"/>
                  <a:t>, </a:t>
                </a:r>
                <a:r>
                  <a:rPr lang="en-US" sz="2300" dirty="0" err="1"/>
                  <a:t>với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sz="2300" dirty="0"/>
                  <a:t>,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2300" dirty="0"/>
                  <a:t> </a:t>
                </a:r>
                <a:r>
                  <a:rPr lang="en-US" sz="2300" dirty="0" err="1"/>
                  <a:t>xuất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hiện</a:t>
                </a:r>
                <a:r>
                  <a:rPr lang="en-US" sz="2300" dirty="0"/>
                  <a:t> it </a:t>
                </a:r>
                <a:r>
                  <a:rPr lang="en-US" sz="2300" dirty="0" err="1"/>
                  <a:t>nhất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một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lần</a:t>
                </a:r>
                <a:r>
                  <a:rPr lang="en-US" sz="2300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Xét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đối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300" dirty="0"/>
                  <a:t> : "</a:t>
                </a:r>
                <a:r>
                  <a:rPr lang="en-US" sz="2300" dirty="0" err="1"/>
                  <a:t>Trong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phép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thử</a:t>
                </a:r>
                <a:r>
                  <a:rPr lang="en-US" sz="2300" dirty="0"/>
                  <a:t> </a:t>
                </a:r>
                <a:r>
                  <a:rPr lang="en-US" sz="2300" dirty="0" err="1"/>
                  <a:t>lặp</a:t>
                </a:r>
                <a:r>
                  <a:rPr lang="en-US" sz="2300" dirty="0"/>
                  <a:t> T, </a:t>
                </a:r>
                <a:r>
                  <a:rPr lang="en-US" sz="2300" dirty="0" err="1"/>
                  <a:t>biến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cố</a:t>
                </a:r>
                <a:r>
                  <a:rPr lang="en-US" sz="2300" dirty="0"/>
                  <a:t> E </a:t>
                </a:r>
                <a:r>
                  <a:rPr lang="en-US" sz="2300" dirty="0" err="1"/>
                  <a:t>không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xuất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hiện</a:t>
                </a:r>
                <a:r>
                  <a:rPr lang="en-US" sz="2300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 err="1"/>
                  <a:t>Khi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đó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‾"/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300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30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3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3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30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3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3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Do </a:t>
                </a:r>
                <a:r>
                  <a:rPr lang="en-US" sz="2300" dirty="0" err="1"/>
                  <a:t>đó</a:t>
                </a:r>
                <a:r>
                  <a:rPr lang="en-US" sz="2300" dirty="0"/>
                  <a:t>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3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3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30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 sz="230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30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sz="2300">
                        <a:latin typeface="Cambria Math" panose="02040503050406030204" pitchFamily="18" charset="0"/>
                      </a:rPr>
                      <m:t>≈0,665</m:t>
                    </m:r>
                  </m:oMath>
                </a14:m>
                <a:r>
                  <a:rPr lang="en-US" sz="23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300" dirty="0"/>
                  <a:t>b) </a:t>
                </a:r>
                <a:r>
                  <a:rPr lang="en-US" sz="2300" dirty="0" err="1"/>
                  <a:t>Dựa</a:t>
                </a:r>
                <a:r>
                  <a:rPr lang="en-US" sz="2300" dirty="0"/>
                  <a:t> </a:t>
                </a:r>
                <a:r>
                  <a:rPr lang="en-US" sz="2300" dirty="0" err="1"/>
                  <a:t>vào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kết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quả</a:t>
                </a:r>
                <a:r>
                  <a:rPr lang="en-US" sz="2300" dirty="0"/>
                  <a:t> ở </a:t>
                </a:r>
                <a:r>
                  <a:rPr lang="en-US" sz="2300" dirty="0" err="1"/>
                  <a:t>ví</a:t>
                </a:r>
                <a:r>
                  <a:rPr lang="en-US" sz="2300" dirty="0"/>
                  <a:t> </a:t>
                </a:r>
                <a:r>
                  <a:rPr lang="en-US" sz="2300" dirty="0" err="1"/>
                  <a:t>dụ</a:t>
                </a:r>
                <a:r>
                  <a:rPr lang="en-US" sz="2300" dirty="0"/>
                  <a:t> 1, ta </a:t>
                </a:r>
                <a:r>
                  <a:rPr lang="en-US" sz="2300" dirty="0" err="1"/>
                  <a:t>thấy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người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chơi</a:t>
                </a:r>
                <a:r>
                  <a:rPr lang="en-US" sz="2300" dirty="0"/>
                  <a:t> </a:t>
                </a:r>
                <a:r>
                  <a:rPr lang="en-US" sz="2300" dirty="0" err="1"/>
                  <a:t>nên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chọn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theo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phương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án</a:t>
                </a:r>
                <a:r>
                  <a:rPr lang="en-US" sz="2300" dirty="0"/>
                  <a:t> 2 </a:t>
                </a:r>
                <a:r>
                  <a:rPr lang="en-US" sz="2300" dirty="0" err="1"/>
                  <a:t>thì</a:t>
                </a:r>
                <a:r>
                  <a:rPr lang="en-US" sz="2300" dirty="0"/>
                  <a:t> </a:t>
                </a:r>
                <a:r>
                  <a:rPr lang="en-US" sz="2300" dirty="0" err="1"/>
                  <a:t>xác</a:t>
                </a:r>
                <a:r>
                  <a:rPr lang="en-US" sz="2300" dirty="0"/>
                  <a:t> </a:t>
                </a:r>
                <a:r>
                  <a:rPr lang="en-US" sz="2300" dirty="0" err="1"/>
                  <a:t>suất</a:t>
                </a:r>
                <a:r>
                  <a:rPr lang="en-US" sz="2300" dirty="0"/>
                  <a:t> </a:t>
                </a:r>
                <a:r>
                  <a:rPr lang="en-US" sz="2300" dirty="0" err="1"/>
                  <a:t>thắng</a:t>
                </a:r>
                <a:r>
                  <a:rPr lang="en-US" sz="2300" dirty="0"/>
                  <a:t> </a:t>
                </a:r>
                <a:r>
                  <a:rPr lang="en-US" sz="2300" dirty="0" err="1"/>
                  <a:t>cao</a:t>
                </a:r>
                <a:r>
                  <a:rPr lang="en-US" sz="2300" dirty="0"/>
                  <a:t> </a:t>
                </a:r>
                <a:r>
                  <a:rPr lang="en-US" sz="2300" dirty="0" err="1"/>
                  <a:t>hơn</a:t>
                </a:r>
                <a:r>
                  <a:rPr lang="en-US" sz="2300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21667"/>
                <a:ext cx="11785600" cy="6007734"/>
              </a:xfrm>
              <a:prstGeom prst="rect">
                <a:avLst/>
              </a:prstGeom>
              <a:blipFill>
                <a:blip r:embed="rId3"/>
                <a:stretch>
                  <a:fillRect l="-31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901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1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EA6EE54D-A7B5-41E5-9ED6-8440312AC39F}"/>
              </a:ext>
            </a:extLst>
          </p:cNvPr>
          <p:cNvSpPr/>
          <p:nvPr/>
        </p:nvSpPr>
        <p:spPr>
          <a:xfrm rot="-1135901">
            <a:off x="4269619" y="1336901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F1DAC1FD-2762-40FC-8B6A-A530731433BA}"/>
              </a:ext>
            </a:extLst>
          </p:cNvPr>
          <p:cNvSpPr/>
          <p:nvPr/>
        </p:nvSpPr>
        <p:spPr>
          <a:xfrm rot="813216">
            <a:off x="4749794" y="154757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809E50B-CA7F-4977-8ECA-71BAA97DACDE}"/>
              </a:ext>
            </a:extLst>
          </p:cNvPr>
          <p:cNvSpPr/>
          <p:nvPr/>
        </p:nvSpPr>
        <p:spPr>
          <a:xfrm rot="-1135901">
            <a:off x="6773722" y="473221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85159C1C-9DE8-43A2-AF08-657F0987A066}"/>
              </a:ext>
            </a:extLst>
          </p:cNvPr>
          <p:cNvSpPr/>
          <p:nvPr/>
        </p:nvSpPr>
        <p:spPr>
          <a:xfrm rot="813216">
            <a:off x="7253897" y="494288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8" name="TextBox 108">
            <a:extLst>
              <a:ext uri="{FF2B5EF4-FFF2-40B4-BE49-F238E27FC236}">
                <a16:creationId xmlns:a16="http://schemas.microsoft.com/office/drawing/2014/main" id="{A5C3D900-E3D1-3CBB-F0B7-44F338E413DD}"/>
              </a:ext>
            </a:extLst>
          </p:cNvPr>
          <p:cNvSpPr txBox="1"/>
          <p:nvPr/>
        </p:nvSpPr>
        <p:spPr>
          <a:xfrm>
            <a:off x="1464106" y="5205427"/>
            <a:ext cx="6164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5124" y="414604"/>
            <a:ext cx="11481752" cy="6171317"/>
            <a:chOff x="0" y="0"/>
            <a:chExt cx="4536001" cy="24380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36001" cy="2438051"/>
            </a:xfrm>
            <a:custGeom>
              <a:avLst/>
              <a:gdLst/>
              <a:ahLst/>
              <a:cxnLst/>
              <a:rect l="l" t="t" r="r" b="b"/>
              <a:pathLst>
                <a:path w="4536001" h="2438051">
                  <a:moveTo>
                    <a:pt x="44952" y="0"/>
                  </a:moveTo>
                  <a:lnTo>
                    <a:pt x="4491049" y="0"/>
                  </a:lnTo>
                  <a:cubicBezTo>
                    <a:pt x="4515875" y="0"/>
                    <a:pt x="4536001" y="20126"/>
                    <a:pt x="4536001" y="44952"/>
                  </a:cubicBezTo>
                  <a:lnTo>
                    <a:pt x="4536001" y="2393099"/>
                  </a:lnTo>
                  <a:cubicBezTo>
                    <a:pt x="4536001" y="2417925"/>
                    <a:pt x="4515875" y="2438051"/>
                    <a:pt x="4491049" y="2438051"/>
                  </a:cubicBezTo>
                  <a:lnTo>
                    <a:pt x="44952" y="2438051"/>
                  </a:lnTo>
                  <a:cubicBezTo>
                    <a:pt x="20126" y="2438051"/>
                    <a:pt x="0" y="2417925"/>
                    <a:pt x="0" y="2393099"/>
                  </a:cubicBezTo>
                  <a:lnTo>
                    <a:pt x="0" y="44952"/>
                  </a:lnTo>
                  <a:cubicBezTo>
                    <a:pt x="0" y="20126"/>
                    <a:pt x="20126" y="0"/>
                    <a:pt x="44952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536001" cy="2466626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131451" y="6241724"/>
            <a:ext cx="12805460" cy="578107"/>
            <a:chOff x="0" y="0"/>
            <a:chExt cx="4274726" cy="22838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28388"/>
            </a:xfrm>
            <a:custGeom>
              <a:avLst/>
              <a:gdLst/>
              <a:ahLst/>
              <a:cxnLst/>
              <a:rect l="l" t="t" r="r" b="b"/>
              <a:pathLst>
                <a:path w="4274726" h="228388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180689"/>
                  </a:lnTo>
                  <a:cubicBezTo>
                    <a:pt x="4274726" y="193339"/>
                    <a:pt x="4269700" y="205472"/>
                    <a:pt x="4260755" y="214417"/>
                  </a:cubicBezTo>
                  <a:cubicBezTo>
                    <a:pt x="4251809" y="223363"/>
                    <a:pt x="4239677" y="228388"/>
                    <a:pt x="4227026" y="228388"/>
                  </a:cubicBezTo>
                  <a:lnTo>
                    <a:pt x="47700" y="228388"/>
                  </a:lnTo>
                  <a:cubicBezTo>
                    <a:pt x="35049" y="228388"/>
                    <a:pt x="22916" y="223363"/>
                    <a:pt x="13971" y="214417"/>
                  </a:cubicBezTo>
                  <a:cubicBezTo>
                    <a:pt x="5025" y="205472"/>
                    <a:pt x="0" y="193339"/>
                    <a:pt x="0" y="180689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9CB99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4274726" cy="25696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483851" y="623066"/>
            <a:ext cx="8485764" cy="4058645"/>
            <a:chOff x="0" y="0"/>
            <a:chExt cx="2128802" cy="130150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28802" cy="1301505"/>
            </a:xfrm>
            <a:custGeom>
              <a:avLst/>
              <a:gdLst/>
              <a:ahLst/>
              <a:cxnLst/>
              <a:rect l="l" t="t" r="r" b="b"/>
              <a:pathLst>
                <a:path w="2128802" h="1301505">
                  <a:moveTo>
                    <a:pt x="95783" y="0"/>
                  </a:moveTo>
                  <a:lnTo>
                    <a:pt x="2033020" y="0"/>
                  </a:lnTo>
                  <a:cubicBezTo>
                    <a:pt x="2085919" y="0"/>
                    <a:pt x="2128802" y="42883"/>
                    <a:pt x="2128802" y="95783"/>
                  </a:cubicBezTo>
                  <a:lnTo>
                    <a:pt x="2128802" y="1205722"/>
                  </a:lnTo>
                  <a:cubicBezTo>
                    <a:pt x="2128802" y="1258622"/>
                    <a:pt x="2085919" y="1301505"/>
                    <a:pt x="2033020" y="1301505"/>
                  </a:cubicBezTo>
                  <a:lnTo>
                    <a:pt x="95783" y="1301505"/>
                  </a:lnTo>
                  <a:cubicBezTo>
                    <a:pt x="42883" y="1301505"/>
                    <a:pt x="0" y="1258622"/>
                    <a:pt x="0" y="1205722"/>
                  </a:cubicBezTo>
                  <a:lnTo>
                    <a:pt x="0" y="95783"/>
                  </a:lnTo>
                  <a:cubicBezTo>
                    <a:pt x="0" y="42883"/>
                    <a:pt x="42883" y="0"/>
                    <a:pt x="95783" y="0"/>
                  </a:cubicBezTo>
                  <a:close/>
                </a:path>
              </a:pathLst>
            </a:custGeom>
            <a:solidFill>
              <a:srgbClr val="FFFFFF"/>
            </a:solidFill>
            <a:ln w="161925" cap="rnd">
              <a:solidFill>
                <a:srgbClr val="D8D8E4"/>
              </a:solidFill>
              <a:prstDash val="solid"/>
              <a:round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128802" cy="133008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11" name="Freeform 11"/>
          <p:cNvSpPr/>
          <p:nvPr/>
        </p:nvSpPr>
        <p:spPr>
          <a:xfrm>
            <a:off x="150311" y="4736855"/>
            <a:ext cx="3299857" cy="1793922"/>
          </a:xfrm>
          <a:custGeom>
            <a:avLst/>
            <a:gdLst/>
            <a:ahLst/>
            <a:cxnLst/>
            <a:rect l="l" t="t" r="r" b="b"/>
            <a:pathLst>
              <a:path w="4949786" h="2690883">
                <a:moveTo>
                  <a:pt x="0" y="0"/>
                </a:moveTo>
                <a:lnTo>
                  <a:pt x="4949786" y="0"/>
                </a:lnTo>
                <a:lnTo>
                  <a:pt x="4949786" y="2690883"/>
                </a:lnTo>
                <a:lnTo>
                  <a:pt x="0" y="26908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015422" y="4491241"/>
            <a:ext cx="1199657" cy="2094680"/>
          </a:xfrm>
          <a:custGeom>
            <a:avLst/>
            <a:gdLst/>
            <a:ahLst/>
            <a:cxnLst/>
            <a:rect l="l" t="t" r="r" b="b"/>
            <a:pathLst>
              <a:path w="3029527" h="4114800">
                <a:moveTo>
                  <a:pt x="0" y="0"/>
                </a:moveTo>
                <a:lnTo>
                  <a:pt x="3029526" y="0"/>
                </a:lnTo>
                <a:lnTo>
                  <a:pt x="30295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98644"/>
            </a:stretch>
          </a:blipFill>
        </p:spPr>
      </p:sp>
      <p:sp>
        <p:nvSpPr>
          <p:cNvPr id="13" name="Freeform 13"/>
          <p:cNvSpPr/>
          <p:nvPr/>
        </p:nvSpPr>
        <p:spPr>
          <a:xfrm flipH="1">
            <a:off x="10969615" y="4440871"/>
            <a:ext cx="1188314" cy="2094680"/>
          </a:xfrm>
          <a:custGeom>
            <a:avLst/>
            <a:gdLst/>
            <a:ahLst/>
            <a:cxnLst/>
            <a:rect l="l" t="t" r="r" b="b"/>
            <a:pathLst>
              <a:path w="3000883" h="4114800">
                <a:moveTo>
                  <a:pt x="3000883" y="0"/>
                </a:moveTo>
                <a:lnTo>
                  <a:pt x="0" y="0"/>
                </a:lnTo>
                <a:lnTo>
                  <a:pt x="0" y="4114800"/>
                </a:lnTo>
                <a:lnTo>
                  <a:pt x="3000883" y="4114800"/>
                </a:lnTo>
                <a:lnTo>
                  <a:pt x="30008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00540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99929" y="2354573"/>
            <a:ext cx="1505581" cy="4161153"/>
          </a:xfrm>
          <a:custGeom>
            <a:avLst/>
            <a:gdLst/>
            <a:ahLst/>
            <a:cxnLst/>
            <a:rect l="l" t="t" r="r" b="b"/>
            <a:pathLst>
              <a:path w="2258371" h="6241729">
                <a:moveTo>
                  <a:pt x="0" y="0"/>
                </a:moveTo>
                <a:lnTo>
                  <a:pt x="2258371" y="0"/>
                </a:lnTo>
                <a:lnTo>
                  <a:pt x="2258371" y="6241729"/>
                </a:lnTo>
                <a:lnTo>
                  <a:pt x="0" y="624172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1244962">
            <a:off x="10326379" y="438612"/>
            <a:ext cx="577742" cy="548855"/>
          </a:xfrm>
          <a:custGeom>
            <a:avLst/>
            <a:gdLst/>
            <a:ahLst/>
            <a:cxnLst/>
            <a:rect l="l" t="t" r="r" b="b"/>
            <a:pathLst>
              <a:path w="866613" h="823283">
                <a:moveTo>
                  <a:pt x="0" y="0"/>
                </a:moveTo>
                <a:lnTo>
                  <a:pt x="866613" y="0"/>
                </a:lnTo>
                <a:lnTo>
                  <a:pt x="866613" y="823283"/>
                </a:lnTo>
                <a:lnTo>
                  <a:pt x="0" y="823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D6EA292A-65F6-05D6-5637-EA2814344D2A}"/>
              </a:ext>
            </a:extLst>
          </p:cNvPr>
          <p:cNvSpPr/>
          <p:nvPr/>
        </p:nvSpPr>
        <p:spPr>
          <a:xfrm rot="553163">
            <a:off x="11381855" y="-293250"/>
            <a:ext cx="1006040" cy="1218794"/>
          </a:xfrm>
          <a:custGeom>
            <a:avLst/>
            <a:gdLst/>
            <a:ahLst/>
            <a:cxnLst/>
            <a:rect l="l" t="t" r="r" b="b"/>
            <a:pathLst>
              <a:path w="2406129" h="3198209">
                <a:moveTo>
                  <a:pt x="0" y="0"/>
                </a:moveTo>
                <a:lnTo>
                  <a:pt x="2406130" y="0"/>
                </a:lnTo>
                <a:lnTo>
                  <a:pt x="2406130" y="3198209"/>
                </a:lnTo>
                <a:lnTo>
                  <a:pt x="0" y="319820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3">
            <a:extLst>
              <a:ext uri="{FF2B5EF4-FFF2-40B4-BE49-F238E27FC236}">
                <a16:creationId xmlns:a16="http://schemas.microsoft.com/office/drawing/2014/main" id="{D120873D-5324-AF78-77B9-5311BAB0F593}"/>
              </a:ext>
            </a:extLst>
          </p:cNvPr>
          <p:cNvSpPr/>
          <p:nvPr/>
        </p:nvSpPr>
        <p:spPr>
          <a:xfrm rot="-720983">
            <a:off x="2496137" y="3498227"/>
            <a:ext cx="659881" cy="1301049"/>
          </a:xfrm>
          <a:custGeom>
            <a:avLst/>
            <a:gdLst/>
            <a:ahLst/>
            <a:cxnLst/>
            <a:rect l="l" t="t" r="r" b="b"/>
            <a:pathLst>
              <a:path w="1794567" h="3087917">
                <a:moveTo>
                  <a:pt x="0" y="0"/>
                </a:moveTo>
                <a:lnTo>
                  <a:pt x="1794567" y="0"/>
                </a:lnTo>
                <a:lnTo>
                  <a:pt x="1794567" y="3087917"/>
                </a:lnTo>
                <a:lnTo>
                  <a:pt x="0" y="30879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1" name="TextBox 97">
            <a:extLst>
              <a:ext uri="{FF2B5EF4-FFF2-40B4-BE49-F238E27FC236}">
                <a16:creationId xmlns:a16="http://schemas.microsoft.com/office/drawing/2014/main" id="{1A700222-7E4C-33EB-43E1-0B1EB4A55D8E}"/>
              </a:ext>
            </a:extLst>
          </p:cNvPr>
          <p:cNvSpPr txBox="1"/>
          <p:nvPr/>
        </p:nvSpPr>
        <p:spPr>
          <a:xfrm>
            <a:off x="2994572" y="1409550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3333FF"/>
                </a:solidFill>
                <a:latin typeface="More Sugar"/>
              </a:rPr>
              <a:t>HOẠT ĐỘNG KHỞI ĐỘNG</a:t>
            </a:r>
          </a:p>
        </p:txBody>
      </p:sp>
      <p:sp>
        <p:nvSpPr>
          <p:cNvPr id="22" name="Freeform 3">
            <a:extLst>
              <a:ext uri="{FF2B5EF4-FFF2-40B4-BE49-F238E27FC236}">
                <a16:creationId xmlns:a16="http://schemas.microsoft.com/office/drawing/2014/main" id="{AB08D67F-345D-34B0-AD74-4AC4CF6115DC}"/>
              </a:ext>
            </a:extLst>
          </p:cNvPr>
          <p:cNvSpPr/>
          <p:nvPr/>
        </p:nvSpPr>
        <p:spPr>
          <a:xfrm>
            <a:off x="8555" y="207422"/>
            <a:ext cx="1188314" cy="1048172"/>
          </a:xfrm>
          <a:custGeom>
            <a:avLst/>
            <a:gdLst/>
            <a:ahLst/>
            <a:cxnLst/>
            <a:rect l="l" t="t" r="r" b="b"/>
            <a:pathLst>
              <a:path w="2457018" h="2394476">
                <a:moveTo>
                  <a:pt x="0" y="0"/>
                </a:moveTo>
                <a:lnTo>
                  <a:pt x="2457018" y="0"/>
                </a:lnTo>
                <a:lnTo>
                  <a:pt x="2457018" y="2394475"/>
                </a:lnTo>
                <a:lnTo>
                  <a:pt x="0" y="2394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">
            <a:extLst>
              <a:ext uri="{FF2B5EF4-FFF2-40B4-BE49-F238E27FC236}">
                <a16:creationId xmlns:a16="http://schemas.microsoft.com/office/drawing/2014/main" id="{A1448CD7-103A-21C5-1FF0-7F25C85BEB25}"/>
              </a:ext>
            </a:extLst>
          </p:cNvPr>
          <p:cNvSpPr/>
          <p:nvPr/>
        </p:nvSpPr>
        <p:spPr>
          <a:xfrm flipH="1">
            <a:off x="9235643" y="5446623"/>
            <a:ext cx="896839" cy="1222837"/>
          </a:xfrm>
          <a:custGeom>
            <a:avLst/>
            <a:gdLst/>
            <a:ahLst/>
            <a:cxnLst/>
            <a:rect l="l" t="t" r="r" b="b"/>
            <a:pathLst>
              <a:path w="2095427" h="3114823">
                <a:moveTo>
                  <a:pt x="2095427" y="0"/>
                </a:moveTo>
                <a:lnTo>
                  <a:pt x="0" y="0"/>
                </a:lnTo>
                <a:lnTo>
                  <a:pt x="0" y="3114824"/>
                </a:lnTo>
                <a:lnTo>
                  <a:pt x="2095427" y="3114824"/>
                </a:lnTo>
                <a:lnTo>
                  <a:pt x="209542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114A8C48-B8A6-7224-F71E-B27A923648CD}"/>
              </a:ext>
            </a:extLst>
          </p:cNvPr>
          <p:cNvSpPr txBox="1">
            <a:spLocks/>
          </p:cNvSpPr>
          <p:nvPr/>
        </p:nvSpPr>
        <p:spPr>
          <a:xfrm>
            <a:off x="479474" y="285400"/>
            <a:ext cx="11430000" cy="6396753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mua</a:t>
            </a:r>
            <a:r>
              <a:rPr lang="en-US" dirty="0"/>
              <a:t> </a:t>
            </a:r>
            <a:r>
              <a:rPr lang="en-US" dirty="0" err="1"/>
              <a:t>vé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1: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gieo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xắc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12 </a:t>
            </a:r>
            <a:r>
              <a:rPr lang="en-US" dirty="0" err="1"/>
              <a:t>lần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xắc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6 </a:t>
            </a:r>
            <a:r>
              <a:rPr lang="en-US" dirty="0" err="1"/>
              <a:t>chấm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2: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gieo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con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xắc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độc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6 </a:t>
            </a:r>
            <a:r>
              <a:rPr lang="en-US" dirty="0" err="1"/>
              <a:t>lần</a:t>
            </a:r>
            <a:r>
              <a:rPr lang="en-US" dirty="0"/>
              <a:t>.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xắc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6 </a:t>
            </a:r>
            <a:r>
              <a:rPr lang="en-US" dirty="0" err="1"/>
              <a:t>chấm</a:t>
            </a:r>
            <a:r>
              <a:rPr lang="en-US" dirty="0"/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náo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cao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8712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474" y="285400"/>
                <a:ext cx="11430000" cy="639675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Sau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học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xong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bài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giải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quyết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bài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toán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này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sau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b="1" dirty="0" err="1"/>
                  <a:t>Xác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suất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nếu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người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chơi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chọn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phương</a:t>
                </a:r>
                <a:r>
                  <a:rPr lang="en-US" sz="2800" b="1" dirty="0"/>
                  <a:t> </a:t>
                </a:r>
                <a:r>
                  <a:rPr lang="en-US" sz="2800" b="1" dirty="0" err="1"/>
                  <a:t>án</a:t>
                </a:r>
                <a:r>
                  <a:rPr lang="en-US" sz="2800" b="1" dirty="0"/>
                  <a:t> 1: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Gọi</a:t>
                </a:r>
                <a:r>
                  <a:rPr lang="en-US" sz="2800" dirty="0"/>
                  <a:t> T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thử</a:t>
                </a:r>
                <a:r>
                  <a:rPr lang="en-US" sz="2800" dirty="0"/>
                  <a:t>: “</a:t>
                </a:r>
                <a:r>
                  <a:rPr lang="en-US" sz="2800" dirty="0" err="1"/>
                  <a:t>Gieo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một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xắc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cân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,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chất</a:t>
                </a:r>
                <a:r>
                  <a:rPr lang="en-US" sz="2800" dirty="0"/>
                  <a:t>”;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E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: “</a:t>
                </a:r>
                <a:r>
                  <a:rPr lang="en-US" sz="2800" dirty="0" err="1"/>
                  <a:t>Xúc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xắc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xuất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mặt</a:t>
                </a:r>
                <a:r>
                  <a:rPr lang="en-US" sz="2800" dirty="0"/>
                  <a:t> 6 </a:t>
                </a:r>
                <a:r>
                  <a:rPr lang="en-US" sz="2800" dirty="0" err="1"/>
                  <a:t>chấm</a:t>
                </a:r>
                <a:r>
                  <a:rPr lang="en-US" sz="2800" dirty="0"/>
                  <a:t>”.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phép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thử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lặp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80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Gọi</a:t>
                </a:r>
                <a:r>
                  <a:rPr lang="en-US" sz="2800" dirty="0"/>
                  <a:t> B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cố</a:t>
                </a:r>
                <a:r>
                  <a:rPr lang="en-US" sz="2800" dirty="0"/>
                  <a:t>: "</a:t>
                </a:r>
                <a:r>
                  <a:rPr lang="en-US" sz="2800" dirty="0" err="1"/>
                  <a:t>Người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thắng</a:t>
                </a:r>
                <a:r>
                  <a:rPr lang="en-US" sz="2800" dirty="0"/>
                  <a:t>".</a:t>
                </a:r>
                <a:br>
                  <a:rPr lang="en-US" sz="2800" dirty="0"/>
                </a:br>
                <a:endParaRPr lang="en-US" sz="28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4" y="285400"/>
                <a:ext cx="11430000" cy="6396753"/>
              </a:xfrm>
              <a:prstGeom prst="rect">
                <a:avLst/>
              </a:prstGeom>
              <a:blipFill>
                <a:blip r:embed="rId4"/>
                <a:stretch>
                  <a:fillRect l="-69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5748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474" y="285400"/>
                <a:ext cx="11430000" cy="639675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4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7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cũng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cố</a:t>
                </a:r>
                <a:r>
                  <a:rPr lang="en-US" sz="4400" dirty="0"/>
                  <a:t>: "</a:t>
                </a:r>
                <a:r>
                  <a:rPr lang="en-US" sz="4400" dirty="0" err="1"/>
                  <a:t>Trong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phép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lặp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400" dirty="0"/>
                  <a:t>, </a:t>
                </a:r>
                <a:r>
                  <a:rPr lang="en-US" sz="4400" dirty="0" err="1"/>
                  <a:t>với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r>
                  <a:rPr lang="en-US" sz="4400" dirty="0"/>
                  <a:t>, </a:t>
                </a: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cố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sz="4400" dirty="0"/>
                  <a:t> </a:t>
                </a:r>
                <a:r>
                  <a:rPr lang="en-US" sz="4400" dirty="0" err="1"/>
                  <a:t>xuất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hiện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ít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hai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lần</a:t>
                </a:r>
                <a:r>
                  <a:rPr lang="en-US" sz="4400" dirty="0"/>
                  <a:t>".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400" dirty="0" err="1"/>
                  <a:t>Xét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cố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đối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400" dirty="0"/>
                  <a:t> : "</a:t>
                </a:r>
                <a:r>
                  <a:rPr lang="en-US" sz="4400" dirty="0" err="1"/>
                  <a:t>Trong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phép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thử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lặp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4400" dirty="0"/>
                  <a:t>, </a:t>
                </a: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cố</a:t>
                </a:r>
                <a:r>
                  <a:rPr lang="en-US" sz="4400" dirty="0"/>
                  <a:t> E </a:t>
                </a:r>
                <a:r>
                  <a:rPr lang="en-US" sz="4400" dirty="0" err="1"/>
                  <a:t>xuất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hiện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nhiều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nhất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lần</a:t>
                </a:r>
                <a:r>
                  <a:rPr lang="en-US" sz="4400" dirty="0"/>
                  <a:t>".</a:t>
                </a:r>
                <a:br>
                  <a:rPr lang="en-US" sz="4400" dirty="0"/>
                </a:br>
                <a:r>
                  <a:rPr lang="en-US" sz="4400" dirty="0"/>
                  <a:t>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440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4400">
                        <a:latin typeface="Cambria Math" panose="02040503050406030204" pitchFamily="18" charset="0"/>
                      </a:rPr>
                      <m:t>∪</m:t>
                    </m:r>
                    <m:sSub>
                      <m:sSub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44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4400" dirty="0"/>
                  <a:t>. Theo </a:t>
                </a:r>
                <a:r>
                  <a:rPr lang="en-US" sz="4400" dirty="0" err="1"/>
                  <a:t>quy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tắc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cộng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suất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và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công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thức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bernoulli</a:t>
                </a:r>
                <a:r>
                  <a:rPr lang="en-US" sz="4400" dirty="0"/>
                  <a:t>, ta </a:t>
                </a:r>
                <a:r>
                  <a:rPr lang="en-US" sz="4400" dirty="0" err="1"/>
                  <a:t>có</a:t>
                </a:r>
                <a:r>
                  <a:rPr lang="en-US" sz="4400" dirty="0"/>
                  <a:t>:</a:t>
                </a:r>
              </a:p>
              <a:p>
                <a:pPr>
                  <a:lnSpc>
                    <a:spcPct val="17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i="1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440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‾"/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en-US" sz="440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i="1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12</m:t>
                          </m:r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lang="en-US" sz="4400">
                          <a:latin typeface="Cambria Math" panose="02040503050406030204" pitchFamily="18" charset="0"/>
                        </a:rPr>
                        <m:t>⋅</m:t>
                      </m:r>
                      <m:d>
                        <m:d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440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sz="4400">
                          <a:latin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US" sz="440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4400">
                              <a:latin typeface="Cambria Math" panose="02040503050406030204" pitchFamily="18" charset="0"/>
                            </a:rPr>
                            <m:t>11</m:t>
                          </m:r>
                        </m:sup>
                      </m:sSup>
                      <m:r>
                        <a:rPr lang="en-US" sz="4400">
                          <a:latin typeface="Cambria Math" panose="02040503050406030204" pitchFamily="18" charset="0"/>
                        </a:rPr>
                        <m:t>≈0,3813</m:t>
                      </m:r>
                    </m:oMath>
                  </m:oMathPara>
                </a14:m>
                <a:endParaRPr lang="en-US" sz="4400" dirty="0"/>
              </a:p>
              <a:p>
                <a:pPr>
                  <a:lnSpc>
                    <a:spcPct val="170000"/>
                  </a:lnSpc>
                </a:pPr>
                <a:r>
                  <a:rPr lang="en-US" sz="4400" dirty="0"/>
                  <a:t>Do </a:t>
                </a:r>
                <a:r>
                  <a:rPr lang="en-US" sz="4400" dirty="0" err="1"/>
                  <a:t>đó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sz="4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>
                        <a:latin typeface="Cambria Math" panose="02040503050406030204" pitchFamily="18" charset="0"/>
                      </a:rPr>
                      <m:t>0,3813=0,6187</m:t>
                    </m:r>
                  </m:oMath>
                </a14:m>
                <a:r>
                  <a:rPr lang="en-US" sz="4400" dirty="0"/>
                  <a:t>.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400" dirty="0" err="1"/>
                  <a:t>Xác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suất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nếu</a:t>
                </a:r>
                <a:r>
                  <a:rPr lang="en-US" sz="4400" dirty="0"/>
                  <a:t> </a:t>
                </a:r>
                <a:r>
                  <a:rPr lang="en-US" sz="4400" dirty="0" err="1"/>
                  <a:t>người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chơi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chọn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phương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án</a:t>
                </a:r>
                <a:r>
                  <a:rPr lang="en-US" sz="4400" dirty="0"/>
                  <a:t> 2: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400" dirty="0" err="1"/>
                  <a:t>Gọi</a:t>
                </a:r>
                <a:r>
                  <a:rPr lang="en-US" sz="4400" dirty="0"/>
                  <a:t> T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phép</a:t>
                </a:r>
                <a:r>
                  <a:rPr lang="en-US" sz="4400" dirty="0"/>
                  <a:t> </a:t>
                </a:r>
                <a:r>
                  <a:rPr lang="en-US" sz="4400" dirty="0" err="1"/>
                  <a:t>thử</a:t>
                </a:r>
                <a:r>
                  <a:rPr lang="en-US" sz="4400" dirty="0"/>
                  <a:t>: "</a:t>
                </a:r>
                <a:r>
                  <a:rPr lang="en-US" sz="4400" dirty="0" err="1"/>
                  <a:t>Gieo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một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xúc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xắc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cân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đối</a:t>
                </a:r>
                <a:r>
                  <a:rPr lang="en-US" sz="4400" dirty="0"/>
                  <a:t>, </a:t>
                </a:r>
                <a:r>
                  <a:rPr lang="en-US" sz="4400" dirty="0" err="1"/>
                  <a:t>đồng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chất</a:t>
                </a:r>
                <a:r>
                  <a:rPr lang="en-US" sz="4400" dirty="0"/>
                  <a:t>";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sz="4400" dirty="0"/>
                  <a:t>E </a:t>
                </a:r>
                <a:r>
                  <a:rPr lang="en-US" sz="4400" dirty="0" err="1"/>
                  <a:t>là</a:t>
                </a:r>
                <a:r>
                  <a:rPr lang="en-US" sz="4400" dirty="0"/>
                  <a:t> </a:t>
                </a:r>
                <a:r>
                  <a:rPr lang="en-US" sz="4400" dirty="0" err="1"/>
                  <a:t>biến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cố</a:t>
                </a:r>
                <a:r>
                  <a:rPr lang="en-US" sz="4400" dirty="0"/>
                  <a:t>: "</a:t>
                </a:r>
                <a:r>
                  <a:rPr lang="en-US" sz="4400" dirty="0" err="1"/>
                  <a:t>Xúc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xắc</a:t>
                </a:r>
                <a:r>
                  <a:rPr lang="en-US" sz="4400" dirty="0"/>
                  <a:t> </a:t>
                </a:r>
                <a:r>
                  <a:rPr lang="en-US" sz="4400" dirty="0" err="1"/>
                  <a:t>xuất</a:t>
                </a:r>
                <a:r>
                  <a:rPr lang="en-US" sz="4400" dirty="0"/>
                  <a:t> </a:t>
                </a:r>
                <a:r>
                  <a:rPr lang="en-US" sz="4400" dirty="0" err="1"/>
                  <a:t>hiện</a:t>
                </a:r>
                <a:r>
                  <a:rPr lang="en-US" sz="4400" dirty="0"/>
                  <a:t> </a:t>
                </a:r>
                <a:r>
                  <a:rPr lang="en-US" sz="4400" dirty="0" err="1"/>
                  <a:t>mặt</a:t>
                </a:r>
                <a:r>
                  <a:rPr lang="en-US" sz="4400" dirty="0"/>
                  <a:t> 6 </a:t>
                </a:r>
                <a:r>
                  <a:rPr lang="en-US" sz="4400" dirty="0" err="1"/>
                  <a:t>chấm</a:t>
                </a:r>
                <a:r>
                  <a:rPr lang="en-US" sz="4400" dirty="0"/>
                  <a:t>".</a:t>
                </a:r>
                <a:br>
                  <a:rPr lang="en-US" sz="3100" dirty="0"/>
                </a:br>
                <a:endParaRPr lang="en-US" sz="31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4" y="285400"/>
                <a:ext cx="11430000" cy="6396753"/>
              </a:xfrm>
              <a:prstGeom prst="rect">
                <a:avLst/>
              </a:prstGeom>
              <a:blipFill>
                <a:blip r:embed="rId4"/>
                <a:stretch>
                  <a:fillRect l="-266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0816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rot="16200000">
            <a:off x="-3429000" y="2803466"/>
            <a:ext cx="6858002" cy="1251067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2"/>
                </a:lnTo>
                <a:lnTo>
                  <a:pt x="0" y="514494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 rot="5400000">
            <a:off x="8762998" y="2727492"/>
            <a:ext cx="6858004" cy="1403016"/>
          </a:xfrm>
          <a:custGeom>
            <a:avLst/>
            <a:gdLst/>
            <a:ahLst/>
            <a:cxnLst/>
            <a:rect l="l" t="t" r="r" b="b"/>
            <a:pathLst>
              <a:path w="8627188" h="5144941">
                <a:moveTo>
                  <a:pt x="0" y="0"/>
                </a:moveTo>
                <a:lnTo>
                  <a:pt x="8627188" y="0"/>
                </a:lnTo>
                <a:lnTo>
                  <a:pt x="8627188" y="5144941"/>
                </a:lnTo>
                <a:lnTo>
                  <a:pt x="0" y="51449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9474" y="285400"/>
                <a:ext cx="11430000" cy="6396753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7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3300" b="1" dirty="0"/>
                  <a:t>Lời </a:t>
                </a:r>
                <a:r>
                  <a:rPr lang="en-US" sz="3300" b="1" dirty="0" err="1"/>
                  <a:t>giải</a:t>
                </a:r>
                <a:endParaRPr lang="en-US" sz="3300" dirty="0"/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lặp</a:t>
                </a:r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Gọi</a:t>
                </a:r>
                <a:r>
                  <a:rPr lang="en-US" dirty="0"/>
                  <a:t> B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"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".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cũng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: "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lặp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 </a:t>
                </a:r>
                <a:r>
                  <a:rPr lang="en-US" dirty="0" err="1"/>
                  <a:t>ít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một</a:t>
                </a:r>
                <a:r>
                  <a:rPr lang="en-US" dirty="0"/>
                  <a:t> </a:t>
                </a:r>
                <a:r>
                  <a:rPr lang="en-US" dirty="0" err="1"/>
                  <a:t>lần</a:t>
                </a:r>
                <a:r>
                  <a:rPr lang="en-US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</a:t>
                </a:r>
                <a:r>
                  <a:rPr lang="en-US" dirty="0" err="1"/>
                  <a:t>đối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dirty="0"/>
                  <a:t> : "</a:t>
                </a:r>
                <a:r>
                  <a:rPr lang="en-US" dirty="0" err="1"/>
                  <a:t>Trong</a:t>
                </a:r>
                <a:r>
                  <a:rPr lang="en-US" dirty="0"/>
                  <a:t> </a:t>
                </a:r>
                <a:r>
                  <a:rPr lang="en-US" dirty="0" err="1"/>
                  <a:t>phép</a:t>
                </a:r>
                <a:r>
                  <a:rPr lang="en-US" dirty="0"/>
                  <a:t> </a:t>
                </a:r>
                <a:r>
                  <a:rPr lang="en-US" dirty="0" err="1"/>
                  <a:t>thử</a:t>
                </a:r>
                <a:r>
                  <a:rPr lang="en-US" dirty="0"/>
                  <a:t> </a:t>
                </a:r>
                <a:r>
                  <a:rPr lang="en-US" dirty="0" err="1"/>
                  <a:t>lặp</a:t>
                </a:r>
                <a:r>
                  <a:rPr lang="en-US" dirty="0"/>
                  <a:t> T,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cố</a:t>
                </a:r>
                <a:r>
                  <a:rPr lang="en-US" dirty="0"/>
                  <a:t> E </a:t>
                </a:r>
                <a:r>
                  <a:rPr lang="en-US" dirty="0" err="1"/>
                  <a:t>không</a:t>
                </a:r>
                <a:r>
                  <a:rPr lang="en-US" dirty="0"/>
                  <a:t> </a:t>
                </a:r>
                <a:r>
                  <a:rPr lang="en-US" dirty="0" err="1"/>
                  <a:t>xuất</a:t>
                </a:r>
                <a:r>
                  <a:rPr lang="en-US" dirty="0"/>
                  <a:t> </a:t>
                </a:r>
                <a:r>
                  <a:rPr lang="en-US" dirty="0" err="1"/>
                  <a:t>hiện</a:t>
                </a:r>
                <a:r>
                  <a:rPr lang="en-US" dirty="0"/>
                  <a:t>".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)=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Do </a:t>
                </a:r>
                <a:r>
                  <a:rPr lang="en-US" dirty="0" err="1"/>
                  <a:t>đó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num>
                              <m:den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≈0,665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thấy</a:t>
                </a:r>
                <a:r>
                  <a:rPr lang="en-US" dirty="0"/>
                  <a:t> </a:t>
                </a:r>
                <a:r>
                  <a:rPr lang="en-US" dirty="0" err="1"/>
                  <a:t>người</a:t>
                </a:r>
                <a:r>
                  <a:rPr lang="en-US" dirty="0"/>
                  <a:t> </a:t>
                </a:r>
                <a:r>
                  <a:rPr lang="en-US" dirty="0" err="1"/>
                  <a:t>chơi</a:t>
                </a:r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chọn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phương</a:t>
                </a:r>
                <a:r>
                  <a:rPr lang="en-US" dirty="0"/>
                  <a:t> </a:t>
                </a:r>
                <a:r>
                  <a:rPr lang="en-US" dirty="0" err="1"/>
                  <a:t>án</a:t>
                </a:r>
                <a:r>
                  <a:rPr lang="en-US" dirty="0"/>
                  <a:t> 2 </a:t>
                </a:r>
                <a:r>
                  <a:rPr lang="en-US" dirty="0" err="1"/>
                  <a:t>thì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suất</a:t>
                </a:r>
                <a:r>
                  <a:rPr lang="en-US" dirty="0"/>
                  <a:t> </a:t>
                </a:r>
                <a:r>
                  <a:rPr lang="en-US" dirty="0" err="1"/>
                  <a:t>thắng</a:t>
                </a:r>
                <a:r>
                  <a:rPr lang="en-US" dirty="0"/>
                  <a:t> </a:t>
                </a:r>
                <a:r>
                  <a:rPr lang="en-US" dirty="0" err="1"/>
                  <a:t>cao</a:t>
                </a:r>
                <a:r>
                  <a:rPr lang="en-US" dirty="0"/>
                  <a:t> </a:t>
                </a:r>
                <a:r>
                  <a:rPr lang="en-US" dirty="0" err="1"/>
                  <a:t>hơn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114A8C48-B8A6-7224-F71E-B27A92364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74" y="285400"/>
                <a:ext cx="11430000" cy="6396753"/>
              </a:xfrm>
              <a:prstGeom prst="rect">
                <a:avLst/>
              </a:prstGeom>
              <a:blipFill>
                <a:blip r:embed="rId4"/>
                <a:stretch>
                  <a:fillRect l="-479" b="-104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630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286779" y="1136079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309456" y="2021998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2039686" y="1601021"/>
            <a:ext cx="7620678" cy="27441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>
                <a:solidFill>
                  <a:srgbClr val="002060"/>
                </a:solidFill>
                <a:latin typeface="More Sugar"/>
              </a:rPr>
              <a:t>HÌNH THÀNH KIẾN THỨC MỚI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694476" y="4801352"/>
            <a:ext cx="1585106" cy="1136913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1" name="Freeform 91">
            <a:extLst>
              <a:ext uri="{FF2B5EF4-FFF2-40B4-BE49-F238E27FC236}">
                <a16:creationId xmlns:a16="http://schemas.microsoft.com/office/drawing/2014/main" id="{6F14D2F0-3BBA-4F42-9597-C70FE1A9C904}"/>
              </a:ext>
            </a:extLst>
          </p:cNvPr>
          <p:cNvSpPr/>
          <p:nvPr/>
        </p:nvSpPr>
        <p:spPr>
          <a:xfrm>
            <a:off x="9857861" y="264267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2">
            <a:extLst>
              <a:ext uri="{FF2B5EF4-FFF2-40B4-BE49-F238E27FC236}">
                <a16:creationId xmlns:a16="http://schemas.microsoft.com/office/drawing/2014/main" id="{B8AF451C-4C89-4FDD-830A-405E06B36092}"/>
              </a:ext>
            </a:extLst>
          </p:cNvPr>
          <p:cNvSpPr/>
          <p:nvPr/>
        </p:nvSpPr>
        <p:spPr>
          <a:xfrm rot="813216">
            <a:off x="9829526" y="3386686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7" name="Freeform 113">
            <a:extLst>
              <a:ext uri="{FF2B5EF4-FFF2-40B4-BE49-F238E27FC236}">
                <a16:creationId xmlns:a16="http://schemas.microsoft.com/office/drawing/2014/main" id="{3D290DA8-2BA4-4128-A4C6-CA2299C607A4}"/>
              </a:ext>
            </a:extLst>
          </p:cNvPr>
          <p:cNvSpPr/>
          <p:nvPr/>
        </p:nvSpPr>
        <p:spPr>
          <a:xfrm rot="-1135901">
            <a:off x="1256637" y="275129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8" name="Freeform 114">
            <a:extLst>
              <a:ext uri="{FF2B5EF4-FFF2-40B4-BE49-F238E27FC236}">
                <a16:creationId xmlns:a16="http://schemas.microsoft.com/office/drawing/2014/main" id="{FBB7DFB0-9141-444A-8B71-047F28197241}"/>
              </a:ext>
            </a:extLst>
          </p:cNvPr>
          <p:cNvSpPr/>
          <p:nvPr/>
        </p:nvSpPr>
        <p:spPr>
          <a:xfrm rot="813216">
            <a:off x="1279314" y="363721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</p:spTree>
    <p:extLst>
      <p:ext uri="{BB962C8B-B14F-4D97-AF65-F5344CB8AC3E}">
        <p14:creationId xmlns:p14="http://schemas.microsoft.com/office/powerpoint/2010/main" val="122112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-2392950">
            <a:off x="49834" y="-151410"/>
            <a:ext cx="840145" cy="878478"/>
          </a:xfrm>
          <a:custGeom>
            <a:avLst/>
            <a:gdLst/>
            <a:ahLst/>
            <a:cxnLst/>
            <a:rect l="l" t="t" r="r" b="b"/>
            <a:pathLst>
              <a:path w="1260217" h="1317717">
                <a:moveTo>
                  <a:pt x="0" y="0"/>
                </a:moveTo>
                <a:lnTo>
                  <a:pt x="1260217" y="0"/>
                </a:lnTo>
                <a:lnTo>
                  <a:pt x="1260217" y="1317717"/>
                </a:lnTo>
                <a:lnTo>
                  <a:pt x="0" y="131771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80983" y="262868"/>
            <a:ext cx="11701118" cy="6377053"/>
            <a:chOff x="0" y="0"/>
            <a:chExt cx="4725468" cy="1799068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4702607" cy="1771128"/>
            </a:xfrm>
            <a:custGeom>
              <a:avLst/>
              <a:gdLst/>
              <a:ahLst/>
              <a:cxnLst/>
              <a:rect l="l" t="t" r="r" b="b"/>
              <a:pathLst>
                <a:path w="4702607" h="1771128">
                  <a:moveTo>
                    <a:pt x="4702607" y="1771128"/>
                  </a:moveTo>
                  <a:lnTo>
                    <a:pt x="0" y="1763508"/>
                  </a:lnTo>
                  <a:lnTo>
                    <a:pt x="0" y="627501"/>
                  </a:lnTo>
                  <a:lnTo>
                    <a:pt x="17780" y="19050"/>
                  </a:lnTo>
                  <a:lnTo>
                    <a:pt x="2342980" y="0"/>
                  </a:lnTo>
                  <a:lnTo>
                    <a:pt x="4683557" y="5080"/>
                  </a:lnTo>
                  <a:close/>
                </a:path>
              </a:pathLst>
            </a:custGeom>
            <a:solidFill>
              <a:srgbClr val="FFF5F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-3810" y="0"/>
              <a:ext cx="4731818" cy="1797798"/>
            </a:xfrm>
            <a:custGeom>
              <a:avLst/>
              <a:gdLst/>
              <a:ahLst/>
              <a:cxnLst/>
              <a:rect l="l" t="t" r="r" b="b"/>
              <a:pathLst>
                <a:path w="4731818" h="1797798">
                  <a:moveTo>
                    <a:pt x="4697527" y="21590"/>
                  </a:moveTo>
                  <a:cubicBezTo>
                    <a:pt x="4698797" y="34290"/>
                    <a:pt x="4698797" y="44450"/>
                    <a:pt x="4700068" y="54610"/>
                  </a:cubicBezTo>
                  <a:cubicBezTo>
                    <a:pt x="4702607" y="90209"/>
                    <a:pt x="4703877" y="127664"/>
                    <a:pt x="4706418" y="163781"/>
                  </a:cubicBezTo>
                  <a:cubicBezTo>
                    <a:pt x="4706418" y="215951"/>
                    <a:pt x="4719118" y="1244632"/>
                    <a:pt x="4725468" y="1296801"/>
                  </a:cubicBezTo>
                  <a:cubicBezTo>
                    <a:pt x="4731818" y="1375725"/>
                    <a:pt x="4728007" y="1455986"/>
                    <a:pt x="4728007" y="1534909"/>
                  </a:cubicBezTo>
                  <a:cubicBezTo>
                    <a:pt x="4728007" y="1604469"/>
                    <a:pt x="4729277" y="1668678"/>
                    <a:pt x="4730547" y="1736838"/>
                  </a:cubicBezTo>
                  <a:cubicBezTo>
                    <a:pt x="4730547" y="1758429"/>
                    <a:pt x="4730547" y="1772398"/>
                    <a:pt x="4730547" y="1796529"/>
                  </a:cubicBezTo>
                  <a:cubicBezTo>
                    <a:pt x="4707688" y="1796529"/>
                    <a:pt x="4687368" y="1797798"/>
                    <a:pt x="4657261" y="1796529"/>
                  </a:cubicBezTo>
                  <a:cubicBezTo>
                    <a:pt x="4419171" y="1791448"/>
                    <a:pt x="4177419" y="1797798"/>
                    <a:pt x="3939329" y="1792718"/>
                  </a:cubicBezTo>
                  <a:cubicBezTo>
                    <a:pt x="3796475" y="1788908"/>
                    <a:pt x="3657285" y="1791448"/>
                    <a:pt x="3514431" y="1788908"/>
                  </a:cubicBezTo>
                  <a:cubicBezTo>
                    <a:pt x="3448499" y="1787638"/>
                    <a:pt x="3382566" y="1786368"/>
                    <a:pt x="3316633" y="1785098"/>
                  </a:cubicBezTo>
                  <a:cubicBezTo>
                    <a:pt x="3276342" y="1785098"/>
                    <a:pt x="3239712" y="1786368"/>
                    <a:pt x="3199420" y="1786368"/>
                  </a:cubicBezTo>
                  <a:cubicBezTo>
                    <a:pt x="3096859" y="1785098"/>
                    <a:pt x="2814814" y="1786368"/>
                    <a:pt x="2712252" y="1785098"/>
                  </a:cubicBezTo>
                  <a:cubicBezTo>
                    <a:pt x="2638994" y="1783829"/>
                    <a:pt x="1173828" y="1792718"/>
                    <a:pt x="1100569" y="1791448"/>
                  </a:cubicBezTo>
                  <a:cubicBezTo>
                    <a:pt x="1082255" y="1791448"/>
                    <a:pt x="1060277" y="1792718"/>
                    <a:pt x="1041963" y="1792718"/>
                  </a:cubicBezTo>
                  <a:cubicBezTo>
                    <a:pt x="998008" y="1792718"/>
                    <a:pt x="957716" y="1793988"/>
                    <a:pt x="913761" y="1793988"/>
                  </a:cubicBezTo>
                  <a:cubicBezTo>
                    <a:pt x="803873" y="1793988"/>
                    <a:pt x="697648" y="1792718"/>
                    <a:pt x="587761" y="1791448"/>
                  </a:cubicBezTo>
                  <a:cubicBezTo>
                    <a:pt x="521829" y="1790179"/>
                    <a:pt x="455896" y="1788908"/>
                    <a:pt x="393626" y="1787638"/>
                  </a:cubicBezTo>
                  <a:cubicBezTo>
                    <a:pt x="276413" y="1786368"/>
                    <a:pt x="159200" y="1785098"/>
                    <a:pt x="48260" y="1785098"/>
                  </a:cubicBezTo>
                  <a:cubicBezTo>
                    <a:pt x="38100" y="1785098"/>
                    <a:pt x="29210" y="1785098"/>
                    <a:pt x="19050" y="1783829"/>
                  </a:cubicBezTo>
                  <a:cubicBezTo>
                    <a:pt x="10160" y="1782558"/>
                    <a:pt x="5080" y="1776208"/>
                    <a:pt x="7620" y="1767318"/>
                  </a:cubicBezTo>
                  <a:cubicBezTo>
                    <a:pt x="16510" y="1735562"/>
                    <a:pt x="12700" y="1702120"/>
                    <a:pt x="11430" y="1667340"/>
                  </a:cubicBezTo>
                  <a:cubicBezTo>
                    <a:pt x="10160" y="1596443"/>
                    <a:pt x="6350" y="1526883"/>
                    <a:pt x="7620" y="1455986"/>
                  </a:cubicBezTo>
                  <a:cubicBezTo>
                    <a:pt x="5080" y="1367699"/>
                    <a:pt x="0" y="274809"/>
                    <a:pt x="7620" y="185184"/>
                  </a:cubicBezTo>
                  <a:cubicBezTo>
                    <a:pt x="8890" y="167794"/>
                    <a:pt x="7620" y="149067"/>
                    <a:pt x="8890" y="131677"/>
                  </a:cubicBezTo>
                  <a:cubicBezTo>
                    <a:pt x="10160" y="103585"/>
                    <a:pt x="12700" y="7281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627" y="30480"/>
                    <a:pt x="126234" y="29210"/>
                  </a:cubicBezTo>
                  <a:cubicBezTo>
                    <a:pt x="225132" y="25400"/>
                    <a:pt x="324031" y="22860"/>
                    <a:pt x="426593" y="20320"/>
                  </a:cubicBezTo>
                  <a:cubicBezTo>
                    <a:pt x="496188" y="17780"/>
                    <a:pt x="565784" y="16510"/>
                    <a:pt x="631716" y="13970"/>
                  </a:cubicBezTo>
                  <a:cubicBezTo>
                    <a:pt x="697649" y="11430"/>
                    <a:pt x="767244" y="8890"/>
                    <a:pt x="833176" y="8890"/>
                  </a:cubicBezTo>
                  <a:cubicBezTo>
                    <a:pt x="906435" y="7620"/>
                    <a:pt x="979693" y="10160"/>
                    <a:pt x="1052951" y="8890"/>
                  </a:cubicBezTo>
                  <a:cubicBezTo>
                    <a:pt x="1144524" y="8890"/>
                    <a:pt x="2803825" y="6350"/>
                    <a:pt x="2895398" y="5080"/>
                  </a:cubicBezTo>
                  <a:cubicBezTo>
                    <a:pt x="2983308" y="3810"/>
                    <a:pt x="3071218" y="2540"/>
                    <a:pt x="3162791" y="2540"/>
                  </a:cubicBezTo>
                  <a:cubicBezTo>
                    <a:pt x="3312971" y="1270"/>
                    <a:pt x="3459487" y="0"/>
                    <a:pt x="3609667" y="0"/>
                  </a:cubicBezTo>
                  <a:cubicBezTo>
                    <a:pt x="3671936" y="0"/>
                    <a:pt x="3737869" y="2540"/>
                    <a:pt x="3800138" y="2540"/>
                  </a:cubicBezTo>
                  <a:cubicBezTo>
                    <a:pt x="3972296" y="3810"/>
                    <a:pt x="4148115" y="5080"/>
                    <a:pt x="4320272" y="7620"/>
                  </a:cubicBezTo>
                  <a:cubicBezTo>
                    <a:pt x="4411846" y="8890"/>
                    <a:pt x="4503418" y="12700"/>
                    <a:pt x="4594991" y="16510"/>
                  </a:cubicBezTo>
                  <a:cubicBezTo>
                    <a:pt x="4616969" y="16510"/>
                    <a:pt x="4638946" y="16510"/>
                    <a:pt x="4657261" y="16510"/>
                  </a:cubicBezTo>
                  <a:cubicBezTo>
                    <a:pt x="4678477" y="17780"/>
                    <a:pt x="4687368" y="20320"/>
                    <a:pt x="4697527" y="21590"/>
                  </a:cubicBezTo>
                  <a:close/>
                  <a:moveTo>
                    <a:pt x="4707688" y="1780018"/>
                  </a:moveTo>
                  <a:cubicBezTo>
                    <a:pt x="4708958" y="1763508"/>
                    <a:pt x="4710227" y="1750808"/>
                    <a:pt x="4710227" y="1738108"/>
                  </a:cubicBezTo>
                  <a:cubicBezTo>
                    <a:pt x="4708958" y="1661990"/>
                    <a:pt x="4707688" y="1591092"/>
                    <a:pt x="4707688" y="1514844"/>
                  </a:cubicBezTo>
                  <a:cubicBezTo>
                    <a:pt x="4707688" y="1480064"/>
                    <a:pt x="4710227" y="1445284"/>
                    <a:pt x="4708958" y="1410505"/>
                  </a:cubicBezTo>
                  <a:cubicBezTo>
                    <a:pt x="4708958" y="1378400"/>
                    <a:pt x="4707688" y="1344958"/>
                    <a:pt x="4706418" y="1312854"/>
                  </a:cubicBezTo>
                  <a:cubicBezTo>
                    <a:pt x="4701338" y="1263359"/>
                    <a:pt x="4689908" y="238692"/>
                    <a:pt x="4689908" y="189197"/>
                  </a:cubicBezTo>
                  <a:cubicBezTo>
                    <a:pt x="4687368" y="147729"/>
                    <a:pt x="4684827" y="104923"/>
                    <a:pt x="4682288" y="63500"/>
                  </a:cubicBezTo>
                  <a:cubicBezTo>
                    <a:pt x="4681018" y="44450"/>
                    <a:pt x="4679747" y="43180"/>
                    <a:pt x="4646272" y="41910"/>
                  </a:cubicBezTo>
                  <a:cubicBezTo>
                    <a:pt x="4635283" y="41910"/>
                    <a:pt x="4627958" y="41910"/>
                    <a:pt x="4616969" y="40640"/>
                  </a:cubicBezTo>
                  <a:cubicBezTo>
                    <a:pt x="4525396" y="36830"/>
                    <a:pt x="4430160" y="31750"/>
                    <a:pt x="4338587" y="30480"/>
                  </a:cubicBezTo>
                  <a:cubicBezTo>
                    <a:pt x="4115149" y="26670"/>
                    <a:pt x="3888048" y="25400"/>
                    <a:pt x="3664611" y="22860"/>
                  </a:cubicBezTo>
                  <a:cubicBezTo>
                    <a:pt x="3631644" y="22860"/>
                    <a:pt x="3595015" y="22860"/>
                    <a:pt x="3562049" y="22860"/>
                  </a:cubicBezTo>
                  <a:cubicBezTo>
                    <a:pt x="3507105" y="22860"/>
                    <a:pt x="3452162" y="22860"/>
                    <a:pt x="3400881" y="22860"/>
                  </a:cubicBezTo>
                  <a:cubicBezTo>
                    <a:pt x="3283668" y="22860"/>
                    <a:pt x="3166454" y="22860"/>
                    <a:pt x="3052904" y="24130"/>
                  </a:cubicBezTo>
                  <a:cubicBezTo>
                    <a:pt x="2954005" y="25400"/>
                    <a:pt x="1287378" y="29210"/>
                    <a:pt x="1188479" y="29210"/>
                  </a:cubicBezTo>
                  <a:cubicBezTo>
                    <a:pt x="1027311" y="29210"/>
                    <a:pt x="866143" y="26670"/>
                    <a:pt x="704974" y="33020"/>
                  </a:cubicBezTo>
                  <a:cubicBezTo>
                    <a:pt x="620727" y="36830"/>
                    <a:pt x="540143" y="36830"/>
                    <a:pt x="459559" y="38100"/>
                  </a:cubicBezTo>
                  <a:cubicBezTo>
                    <a:pt x="320368" y="41910"/>
                    <a:pt x="181177" y="45720"/>
                    <a:pt x="49530" y="50800"/>
                  </a:cubicBezTo>
                  <a:cubicBezTo>
                    <a:pt x="36830" y="50800"/>
                    <a:pt x="34290" y="53340"/>
                    <a:pt x="33020" y="68806"/>
                  </a:cubicBezTo>
                  <a:cubicBezTo>
                    <a:pt x="31750" y="92884"/>
                    <a:pt x="31750" y="116962"/>
                    <a:pt x="30480" y="141041"/>
                  </a:cubicBezTo>
                  <a:cubicBezTo>
                    <a:pt x="29210" y="181171"/>
                    <a:pt x="26670" y="219964"/>
                    <a:pt x="25400" y="260095"/>
                  </a:cubicBezTo>
                  <a:cubicBezTo>
                    <a:pt x="20320" y="302901"/>
                    <a:pt x="26670" y="1348971"/>
                    <a:pt x="29210" y="1391777"/>
                  </a:cubicBezTo>
                  <a:cubicBezTo>
                    <a:pt x="29210" y="1437258"/>
                    <a:pt x="29210" y="1484077"/>
                    <a:pt x="30480" y="1529559"/>
                  </a:cubicBezTo>
                  <a:cubicBezTo>
                    <a:pt x="30480" y="1563001"/>
                    <a:pt x="33020" y="1596443"/>
                    <a:pt x="33020" y="1629885"/>
                  </a:cubicBezTo>
                  <a:cubicBezTo>
                    <a:pt x="33020" y="1666003"/>
                    <a:pt x="33020" y="1702120"/>
                    <a:pt x="31750" y="1738108"/>
                  </a:cubicBezTo>
                  <a:cubicBezTo>
                    <a:pt x="31750" y="1741918"/>
                    <a:pt x="31750" y="1744458"/>
                    <a:pt x="31750" y="1748268"/>
                  </a:cubicBezTo>
                  <a:cubicBezTo>
                    <a:pt x="31750" y="1758429"/>
                    <a:pt x="35560" y="1762238"/>
                    <a:pt x="44450" y="1762238"/>
                  </a:cubicBezTo>
                  <a:cubicBezTo>
                    <a:pt x="74953" y="1762238"/>
                    <a:pt x="126234" y="1763508"/>
                    <a:pt x="173852" y="1763508"/>
                  </a:cubicBezTo>
                  <a:cubicBezTo>
                    <a:pt x="243447" y="1763508"/>
                    <a:pt x="316705" y="1760968"/>
                    <a:pt x="386301" y="1763508"/>
                  </a:cubicBezTo>
                  <a:cubicBezTo>
                    <a:pt x="499851" y="1767318"/>
                    <a:pt x="613402" y="1769858"/>
                    <a:pt x="726952" y="1768588"/>
                  </a:cubicBezTo>
                  <a:cubicBezTo>
                    <a:pt x="800210" y="1767318"/>
                    <a:pt x="869806" y="1769858"/>
                    <a:pt x="943064" y="1769858"/>
                  </a:cubicBezTo>
                  <a:cubicBezTo>
                    <a:pt x="1049289" y="1769858"/>
                    <a:pt x="1155513" y="1768588"/>
                    <a:pt x="1261738" y="1769858"/>
                  </a:cubicBezTo>
                  <a:cubicBezTo>
                    <a:pt x="1419243" y="1771129"/>
                    <a:pt x="3148139" y="1760968"/>
                    <a:pt x="3309308" y="1763508"/>
                  </a:cubicBezTo>
                  <a:cubicBezTo>
                    <a:pt x="3378903" y="1764779"/>
                    <a:pt x="3448499" y="1766048"/>
                    <a:pt x="3514431" y="1766048"/>
                  </a:cubicBezTo>
                  <a:cubicBezTo>
                    <a:pt x="3635307" y="1768588"/>
                    <a:pt x="3752521" y="1764779"/>
                    <a:pt x="3873397" y="1768588"/>
                  </a:cubicBezTo>
                  <a:cubicBezTo>
                    <a:pt x="3972296" y="1771129"/>
                    <a:pt x="4071194" y="1771129"/>
                    <a:pt x="4170093" y="1773668"/>
                  </a:cubicBezTo>
                  <a:cubicBezTo>
                    <a:pt x="4316610" y="1777479"/>
                    <a:pt x="4463126" y="1780018"/>
                    <a:pt x="4609643" y="1781288"/>
                  </a:cubicBezTo>
                  <a:cubicBezTo>
                    <a:pt x="4664587" y="1781288"/>
                    <a:pt x="4687368" y="1780018"/>
                    <a:pt x="4707688" y="1780018"/>
                  </a:cubicBezTo>
                  <a:close/>
                </a:path>
              </a:pathLst>
            </a:custGeom>
            <a:solidFill>
              <a:srgbClr val="FCD7D7"/>
            </a:solidFill>
          </p:spPr>
        </p:sp>
      </p:grpSp>
      <p:sp>
        <p:nvSpPr>
          <p:cNvPr id="10" name="Freeform 10"/>
          <p:cNvSpPr/>
          <p:nvPr/>
        </p:nvSpPr>
        <p:spPr>
          <a:xfrm rot="-823767">
            <a:off x="11458308" y="-17869"/>
            <a:ext cx="780974" cy="729856"/>
          </a:xfrm>
          <a:custGeom>
            <a:avLst/>
            <a:gdLst/>
            <a:ahLst/>
            <a:cxnLst/>
            <a:rect l="l" t="t" r="r" b="b"/>
            <a:pathLst>
              <a:path w="1171461" h="1094784">
                <a:moveTo>
                  <a:pt x="0" y="0"/>
                </a:moveTo>
                <a:lnTo>
                  <a:pt x="1171461" y="0"/>
                </a:lnTo>
                <a:lnTo>
                  <a:pt x="1171461" y="1094783"/>
                </a:lnTo>
                <a:lnTo>
                  <a:pt x="0" y="10947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9">
            <a:extLst>
              <a:ext uri="{FF2B5EF4-FFF2-40B4-BE49-F238E27FC236}">
                <a16:creationId xmlns:a16="http://schemas.microsoft.com/office/drawing/2014/main" id="{B8A4E438-C332-A319-DEFA-BA55738D2AB8}"/>
              </a:ext>
            </a:extLst>
          </p:cNvPr>
          <p:cNvSpPr/>
          <p:nvPr/>
        </p:nvSpPr>
        <p:spPr>
          <a:xfrm>
            <a:off x="229446" y="63095"/>
            <a:ext cx="358864" cy="358864"/>
          </a:xfrm>
          <a:custGeom>
            <a:avLst/>
            <a:gdLst/>
            <a:ahLst/>
            <a:cxnLst/>
            <a:rect l="l" t="t" r="r" b="b"/>
            <a:pathLst>
              <a:path w="538296" h="538296">
                <a:moveTo>
                  <a:pt x="0" y="0"/>
                </a:moveTo>
                <a:lnTo>
                  <a:pt x="538296" y="0"/>
                </a:lnTo>
                <a:lnTo>
                  <a:pt x="538296" y="538296"/>
                </a:lnTo>
                <a:lnTo>
                  <a:pt x="0" y="53829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2E4B3C-D1B9-07CE-8235-0AAA846B8174}"/>
              </a:ext>
            </a:extLst>
          </p:cNvPr>
          <p:cNvGrpSpPr/>
          <p:nvPr/>
        </p:nvGrpSpPr>
        <p:grpSpPr>
          <a:xfrm>
            <a:off x="315622" y="31125"/>
            <a:ext cx="3184036" cy="918594"/>
            <a:chOff x="225004" y="817307"/>
            <a:chExt cx="3184036" cy="91859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21B79CC4-0CE0-F0B8-6BF9-58F550EE7F8E}"/>
                </a:ext>
              </a:extLst>
            </p:cNvPr>
            <p:cNvSpPr/>
            <p:nvPr/>
          </p:nvSpPr>
          <p:spPr>
            <a:xfrm flipH="1">
              <a:off x="225004" y="817307"/>
              <a:ext cx="3184036" cy="918594"/>
            </a:xfrm>
            <a:custGeom>
              <a:avLst/>
              <a:gdLst/>
              <a:ahLst/>
              <a:cxnLst/>
              <a:rect l="l" t="t" r="r" b="b"/>
              <a:pathLst>
                <a:path w="7125419" h="6729562">
                  <a:moveTo>
                    <a:pt x="7125419" y="0"/>
                  </a:moveTo>
                  <a:lnTo>
                    <a:pt x="0" y="0"/>
                  </a:lnTo>
                  <a:lnTo>
                    <a:pt x="0" y="6729563"/>
                  </a:lnTo>
                  <a:lnTo>
                    <a:pt x="7125419" y="6729563"/>
                  </a:lnTo>
                  <a:lnTo>
                    <a:pt x="7125419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Rounded Rectangle 9">
              <a:extLst>
                <a:ext uri="{FF2B5EF4-FFF2-40B4-BE49-F238E27FC236}">
                  <a16:creationId xmlns:a16="http://schemas.microsoft.com/office/drawing/2014/main" id="{7C032871-4082-01D0-D344-5D49FF41675E}"/>
                </a:ext>
              </a:extLst>
            </p:cNvPr>
            <p:cNvSpPr/>
            <p:nvPr/>
          </p:nvSpPr>
          <p:spPr>
            <a:xfrm>
              <a:off x="630487" y="1034778"/>
              <a:ext cx="2460245" cy="387751"/>
            </a:xfrm>
            <a:prstGeom prst="roundRect">
              <a:avLst>
                <a:gd name="adj" fmla="val 12723"/>
              </a:avLst>
            </a:prstGeom>
            <a:solidFill>
              <a:schemeClr val="accent3">
                <a:lumMod val="75000"/>
              </a:schemeClr>
            </a:solidFill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342900" indent="-342900" algn="ctr">
                <a:buFont typeface="Wingdings" panose="05000000000000000000" pitchFamily="2" charset="2"/>
                <a:buChar char="Ø"/>
              </a:pPr>
              <a:r>
                <a:rPr lang="en-US" sz="20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1</a:t>
              </a: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31DD162-D3A6-29D9-E63D-CD70AC2E5BCD}"/>
              </a:ext>
            </a:extLst>
          </p:cNvPr>
          <p:cNvSpPr txBox="1">
            <a:spLocks/>
          </p:cNvSpPr>
          <p:nvPr/>
        </p:nvSpPr>
        <p:spPr>
          <a:xfrm>
            <a:off x="469906" y="936646"/>
            <a:ext cx="11430000" cy="5599964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60000"/>
              </a:lnSpc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tình</a:t>
            </a:r>
            <a:r>
              <a:rPr lang="en-US" dirty="0"/>
              <a:t> </a:t>
            </a:r>
            <a:r>
              <a:rPr lang="en-US" dirty="0" err="1"/>
              <a:t>huống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.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T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gieo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con 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xắc</a:t>
            </a:r>
            <a:r>
              <a:rPr lang="en-US" dirty="0"/>
              <a:t> </a:t>
            </a:r>
            <a:r>
              <a:rPr lang="en-US" dirty="0" err="1"/>
              <a:t>cân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,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chất</a:t>
            </a:r>
            <a:r>
              <a:rPr lang="en-US" dirty="0"/>
              <a:t>. </a:t>
            </a:r>
            <a:r>
              <a:rPr lang="en-US" dirty="0" err="1"/>
              <a:t>Gọi</a:t>
            </a:r>
            <a:r>
              <a:rPr lang="en-US" dirty="0"/>
              <a:t> E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: “</a:t>
            </a:r>
            <a:r>
              <a:rPr lang="en-US" dirty="0" err="1"/>
              <a:t>Xúc</a:t>
            </a:r>
            <a:r>
              <a:rPr lang="en-US" dirty="0"/>
              <a:t> </a:t>
            </a:r>
            <a:r>
              <a:rPr lang="en-US" dirty="0" err="1"/>
              <a:t>xắc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mặt</a:t>
            </a:r>
            <a:r>
              <a:rPr lang="en-US" dirty="0"/>
              <a:t> 6 </a:t>
            </a:r>
            <a:r>
              <a:rPr lang="en-US" dirty="0" err="1"/>
              <a:t>chấm</a:t>
            </a:r>
            <a:r>
              <a:rPr lang="en-US" dirty="0"/>
              <a:t>”.</a:t>
            </a:r>
          </a:p>
          <a:p>
            <a:pPr>
              <a:lnSpc>
                <a:spcPct val="160000"/>
              </a:lnSpc>
            </a:pPr>
            <a:r>
              <a:rPr lang="en-US" dirty="0"/>
              <a:t>a)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1,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T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?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E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bao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?</a:t>
            </a:r>
          </a:p>
          <a:p>
            <a:pPr>
              <a:lnSpc>
                <a:spcPct val="160000"/>
              </a:lnSpc>
            </a:pPr>
            <a:r>
              <a:rPr lang="en-US" dirty="0"/>
              <a:t>b) </a:t>
            </a:r>
            <a:r>
              <a:rPr lang="en-US" dirty="0" err="1"/>
              <a:t>Cũng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2.</a:t>
            </a:r>
          </a:p>
          <a:p>
            <a:pPr algn="ctr">
              <a:lnSpc>
                <a:spcPct val="160000"/>
              </a:lnSpc>
            </a:pPr>
            <a:r>
              <a:rPr lang="en-US" b="1" dirty="0"/>
              <a:t>Lời </a:t>
            </a:r>
            <a:r>
              <a:rPr lang="en-US" b="1" dirty="0" err="1"/>
              <a:t>giải</a:t>
            </a:r>
            <a:endParaRPr lang="en-US" dirty="0"/>
          </a:p>
          <a:p>
            <a:pPr>
              <a:lnSpc>
                <a:spcPct val="160000"/>
              </a:lnSpc>
            </a:pPr>
            <a:r>
              <a:rPr lang="en-US" dirty="0"/>
              <a:t>a)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T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12 </a:t>
            </a:r>
            <a:r>
              <a:rPr lang="en-US" dirty="0" err="1"/>
              <a:t>lần</a:t>
            </a:r>
            <a:r>
              <a:rPr lang="en-US" dirty="0"/>
              <a:t>.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E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2 </a:t>
            </a:r>
            <a:r>
              <a:rPr lang="en-US" dirty="0" err="1"/>
              <a:t>lần</a:t>
            </a:r>
            <a:r>
              <a:rPr lang="en-US" dirty="0"/>
              <a:t>.</a:t>
            </a:r>
          </a:p>
          <a:p>
            <a:pPr>
              <a:lnSpc>
                <a:spcPct val="160000"/>
              </a:lnSpc>
            </a:pPr>
            <a:r>
              <a:rPr lang="en-US" dirty="0"/>
              <a:t>b)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thử</a:t>
            </a:r>
            <a:r>
              <a:rPr lang="en-US" dirty="0"/>
              <a:t> T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lặp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6 </a:t>
            </a:r>
            <a:r>
              <a:rPr lang="en-US" dirty="0" err="1"/>
              <a:t>lần</a:t>
            </a:r>
            <a:r>
              <a:rPr lang="en-US" dirty="0"/>
              <a:t>.</a:t>
            </a:r>
          </a:p>
          <a:p>
            <a:pPr>
              <a:lnSpc>
                <a:spcPct val="160000"/>
              </a:lnSpc>
            </a:pP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thắng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cố</a:t>
            </a:r>
            <a:r>
              <a:rPr lang="en-US" dirty="0"/>
              <a:t> E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1 </a:t>
            </a:r>
            <a:r>
              <a:rPr lang="en-US" dirty="0" err="1"/>
              <a:t>lần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014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1912</Words>
  <PresentationFormat>Widescreen</PresentationFormat>
  <Paragraphs>181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Yu Gothic UI Semibold</vt:lpstr>
      <vt:lpstr>Arial</vt:lpstr>
      <vt:lpstr>Asap</vt:lpstr>
      <vt:lpstr>Calibri</vt:lpstr>
      <vt:lpstr>Calibri Light</vt:lpstr>
      <vt:lpstr>Cambria Math</vt:lpstr>
      <vt:lpstr>Chu Van An</vt:lpstr>
      <vt:lpstr>More Sugar</vt:lpstr>
      <vt:lpstr>Poppins SemiBold</vt:lpstr>
      <vt:lpstr>Sniglet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2024-06-15T07:10:17Z</dcterms:created>
  <dcterms:modified xsi:type="dcterms:W3CDTF">2024-10-11T01:37:18Z</dcterms:modified>
</cp:coreProperties>
</file>