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86" r:id="rId3"/>
    <p:sldId id="285" r:id="rId4"/>
    <p:sldId id="257" r:id="rId5"/>
    <p:sldId id="287" r:id="rId6"/>
    <p:sldId id="288" r:id="rId7"/>
    <p:sldId id="289" r:id="rId8"/>
    <p:sldId id="290" r:id="rId9"/>
    <p:sldId id="291" r:id="rId10"/>
    <p:sldId id="258" r:id="rId11"/>
    <p:sldId id="270" r:id="rId12"/>
    <p:sldId id="271" r:id="rId13"/>
    <p:sldId id="272" r:id="rId14"/>
    <p:sldId id="273" r:id="rId15"/>
    <p:sldId id="278" r:id="rId16"/>
    <p:sldId id="277" r:id="rId17"/>
    <p:sldId id="276" r:id="rId18"/>
    <p:sldId id="275" r:id="rId19"/>
    <p:sldId id="280" r:id="rId20"/>
    <p:sldId id="279" r:id="rId21"/>
    <p:sldId id="274" r:id="rId22"/>
    <p:sldId id="281" r:id="rId23"/>
    <p:sldId id="282" r:id="rId24"/>
    <p:sldId id="259" r:id="rId25"/>
    <p:sldId id="260" r:id="rId26"/>
    <p:sldId id="261" r:id="rId27"/>
    <p:sldId id="262" r:id="rId28"/>
    <p:sldId id="263" r:id="rId29"/>
    <p:sldId id="264" r:id="rId30"/>
    <p:sldId id="265" r:id="rId31"/>
    <p:sldId id="266" r:id="rId32"/>
    <p:sldId id="268" r:id="rId33"/>
    <p:sldId id="267" r:id="rId34"/>
    <p:sldId id="269" r:id="rId35"/>
    <p:sldId id="283" r:id="rId36"/>
    <p:sldId id="292" r:id="rId37"/>
    <p:sldId id="284" r:id="rId38"/>
  </p:sldIdLst>
  <p:sldSz cx="16778288" cy="9475788"/>
  <p:notesSz cx="6858000" cy="9144000"/>
  <p:custDataLst>
    <p:tags r:id="rId40"/>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EB71"/>
    <a:srgbClr val="FFEFAB"/>
    <a:srgbClr val="FFD937"/>
    <a:srgbClr val="FFFF00"/>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4"/>
    <p:restoredTop sz="95025"/>
  </p:normalViewPr>
  <p:slideViewPr>
    <p:cSldViewPr showGuides="1">
      <p:cViewPr varScale="1">
        <p:scale>
          <a:sx n="80" d="100"/>
          <a:sy n="80" d="100"/>
        </p:scale>
        <p:origin x="762" y="60"/>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52320641"/>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5422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878262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849160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3288891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5172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912369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3856779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3368039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204998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4184840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308783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2833863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3497503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a:ln/>
        </p:spPr>
      </p:sp>
      <p:sp>
        <p:nvSpPr>
          <p:cNvPr id="60419" name="文本占位符 604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2125984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61441"/>
          <p:cNvSpPr>
            <a:spLocks noGrp="1" noRot="1" noChangeAspect="1" noTextEdit="1"/>
          </p:cNvSpPr>
          <p:nvPr>
            <p:ph type="sldImg"/>
          </p:nvPr>
        </p:nvSpPr>
        <p:spPr>
          <a:ln/>
        </p:spPr>
      </p:sp>
      <p:sp>
        <p:nvSpPr>
          <p:cNvPr id="61443" name="文本占位符 6144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397796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62465"/>
          <p:cNvSpPr>
            <a:spLocks noGrp="1" noRot="1" noChangeAspect="1" noTextEdit="1"/>
          </p:cNvSpPr>
          <p:nvPr>
            <p:ph type="sldImg"/>
          </p:nvPr>
        </p:nvSpPr>
        <p:spPr>
          <a:ln/>
        </p:spPr>
      </p:sp>
      <p:sp>
        <p:nvSpPr>
          <p:cNvPr id="62467" name="文本占位符 6246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2804638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4056417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1505"/>
          <p:cNvSpPr>
            <a:spLocks noGrp="1" noRot="1" noChangeAspect="1" noTextEdit="1"/>
          </p:cNvSpPr>
          <p:nvPr>
            <p:ph type="sldImg"/>
          </p:nvPr>
        </p:nvSpPr>
        <p:spPr>
          <a:ln/>
        </p:spPr>
      </p:sp>
      <p:sp>
        <p:nvSpPr>
          <p:cNvPr id="21507" name="文本占位符 2150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725410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22529"/>
          <p:cNvSpPr>
            <a:spLocks noGrp="1" noRot="1" noChangeAspect="1" noTextEdit="1"/>
          </p:cNvSpPr>
          <p:nvPr>
            <p:ph type="sldImg"/>
          </p:nvPr>
        </p:nvSpPr>
        <p:spPr>
          <a:ln/>
        </p:spPr>
      </p:sp>
      <p:sp>
        <p:nvSpPr>
          <p:cNvPr id="22531" name="文本占位符 2253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26</a:t>
            </a:fld>
            <a:endParaRPr lang="zh-CN" sz="1200" dirty="0"/>
          </a:p>
        </p:txBody>
      </p:sp>
    </p:spTree>
    <p:extLst>
      <p:ext uri="{BB962C8B-B14F-4D97-AF65-F5344CB8AC3E}">
        <p14:creationId xmlns:p14="http://schemas.microsoft.com/office/powerpoint/2010/main" val="2514909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4256534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a:ln/>
        </p:spPr>
      </p:sp>
      <p:sp>
        <p:nvSpPr>
          <p:cNvPr id="24579" name="文本占位符 245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1830199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25601"/>
          <p:cNvSpPr>
            <a:spLocks noGrp="1" noRot="1" noChangeAspect="1" noTextEdit="1"/>
          </p:cNvSpPr>
          <p:nvPr>
            <p:ph type="sldImg"/>
          </p:nvPr>
        </p:nvSpPr>
        <p:spPr>
          <a:ln/>
        </p:spPr>
      </p:sp>
      <p:sp>
        <p:nvSpPr>
          <p:cNvPr id="25603" name="文本占位符 256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extLst>
      <p:ext uri="{BB962C8B-B14F-4D97-AF65-F5344CB8AC3E}">
        <p14:creationId xmlns:p14="http://schemas.microsoft.com/office/powerpoint/2010/main" val="372995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176273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ln/>
        </p:spPr>
      </p:sp>
      <p:sp>
        <p:nvSpPr>
          <p:cNvPr id="26627" name="文本占位符 266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425542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27649"/>
          <p:cNvSpPr>
            <a:spLocks noGrp="1" noRot="1" noChangeAspect="1" noTextEdit="1"/>
          </p:cNvSpPr>
          <p:nvPr>
            <p:ph type="sldImg"/>
          </p:nvPr>
        </p:nvSpPr>
        <p:spPr>
          <a:ln/>
        </p:spPr>
      </p:sp>
      <p:sp>
        <p:nvSpPr>
          <p:cNvPr id="27651" name="文本占位符 276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31</a:t>
            </a:fld>
            <a:endParaRPr lang="zh-CN" sz="1200" dirty="0"/>
          </a:p>
        </p:txBody>
      </p:sp>
    </p:spTree>
    <p:extLst>
      <p:ext uri="{BB962C8B-B14F-4D97-AF65-F5344CB8AC3E}">
        <p14:creationId xmlns:p14="http://schemas.microsoft.com/office/powerpoint/2010/main" val="2528514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28673"/>
          <p:cNvSpPr>
            <a:spLocks noGrp="1" noRot="1" noChangeAspect="1" noTextEdit="1"/>
          </p:cNvSpPr>
          <p:nvPr>
            <p:ph type="sldImg"/>
          </p:nvPr>
        </p:nvSpPr>
        <p:spPr>
          <a:ln/>
        </p:spPr>
      </p:sp>
      <p:sp>
        <p:nvSpPr>
          <p:cNvPr id="28675" name="文本占位符 286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32</a:t>
            </a:fld>
            <a:endParaRPr lang="zh-CN" sz="1200" dirty="0"/>
          </a:p>
        </p:txBody>
      </p:sp>
    </p:spTree>
    <p:extLst>
      <p:ext uri="{BB962C8B-B14F-4D97-AF65-F5344CB8AC3E}">
        <p14:creationId xmlns:p14="http://schemas.microsoft.com/office/powerpoint/2010/main" val="3806521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29697"/>
          <p:cNvSpPr>
            <a:spLocks noGrp="1" noRot="1" noChangeAspect="1" noTextEdit="1"/>
          </p:cNvSpPr>
          <p:nvPr>
            <p:ph type="sldImg"/>
          </p:nvPr>
        </p:nvSpPr>
        <p:spPr>
          <a:ln/>
        </p:spPr>
      </p:sp>
      <p:sp>
        <p:nvSpPr>
          <p:cNvPr id="29699" name="文本占位符 296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33</a:t>
            </a:fld>
            <a:endParaRPr lang="zh-CN" sz="1200" dirty="0"/>
          </a:p>
        </p:txBody>
      </p:sp>
    </p:spTree>
    <p:extLst>
      <p:ext uri="{BB962C8B-B14F-4D97-AF65-F5344CB8AC3E}">
        <p14:creationId xmlns:p14="http://schemas.microsoft.com/office/powerpoint/2010/main" val="2627314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34</a:t>
            </a:fld>
            <a:endParaRPr lang="zh-CN" sz="1200" dirty="0"/>
          </a:p>
        </p:txBody>
      </p:sp>
    </p:spTree>
    <p:extLst>
      <p:ext uri="{BB962C8B-B14F-4D97-AF65-F5344CB8AC3E}">
        <p14:creationId xmlns:p14="http://schemas.microsoft.com/office/powerpoint/2010/main" val="777359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69633"/>
          <p:cNvSpPr>
            <a:spLocks noGrp="1" noRot="1" noChangeAspect="1" noTextEdit="1"/>
          </p:cNvSpPr>
          <p:nvPr>
            <p:ph type="sldImg"/>
          </p:nvPr>
        </p:nvSpPr>
        <p:spPr>
          <a:ln/>
        </p:spPr>
      </p:sp>
      <p:sp>
        <p:nvSpPr>
          <p:cNvPr id="69635" name="文本占位符 696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35</a:t>
            </a:fld>
            <a:endParaRPr lang="zh-CN" sz="1200" dirty="0"/>
          </a:p>
        </p:txBody>
      </p:sp>
    </p:spTree>
    <p:extLst>
      <p:ext uri="{BB962C8B-B14F-4D97-AF65-F5344CB8AC3E}">
        <p14:creationId xmlns:p14="http://schemas.microsoft.com/office/powerpoint/2010/main" val="2883370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86017"/>
          <p:cNvSpPr>
            <a:spLocks noGrp="1" noRot="1" noChangeAspect="1" noTextEdit="1"/>
          </p:cNvSpPr>
          <p:nvPr>
            <p:ph type="sldImg"/>
          </p:nvPr>
        </p:nvSpPr>
        <p:spPr>
          <a:ln/>
        </p:spPr>
      </p:sp>
      <p:sp>
        <p:nvSpPr>
          <p:cNvPr id="86019" name="文本占位符 860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36</a:t>
            </a:fld>
            <a:endParaRPr lang="zh-CN" sz="1200" dirty="0"/>
          </a:p>
        </p:txBody>
      </p:sp>
    </p:spTree>
    <p:extLst>
      <p:ext uri="{BB962C8B-B14F-4D97-AF65-F5344CB8AC3E}">
        <p14:creationId xmlns:p14="http://schemas.microsoft.com/office/powerpoint/2010/main" val="58639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37</a:t>
            </a:fld>
            <a:endParaRPr lang="zh-CN" sz="1200" dirty="0"/>
          </a:p>
        </p:txBody>
      </p:sp>
    </p:spTree>
    <p:extLst>
      <p:ext uri="{BB962C8B-B14F-4D97-AF65-F5344CB8AC3E}">
        <p14:creationId xmlns:p14="http://schemas.microsoft.com/office/powerpoint/2010/main" val="150765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332156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303963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180430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31415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83969"/>
          <p:cNvSpPr>
            <a:spLocks noGrp="1" noRot="1" noChangeAspect="1" noTextEdit="1"/>
          </p:cNvSpPr>
          <p:nvPr>
            <p:ph type="sldImg"/>
          </p:nvPr>
        </p:nvSpPr>
        <p:spPr>
          <a:ln/>
        </p:spPr>
      </p:sp>
      <p:sp>
        <p:nvSpPr>
          <p:cNvPr id="83971" name="文本占位符 839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95323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ln/>
        </p:spPr>
      </p:sp>
      <p:sp>
        <p:nvSpPr>
          <p:cNvPr id="84995" name="文本占位符 849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417537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smtClean="0"/>
              <a:t>单击此处编辑母版副标题样式</a:t>
            </a:r>
            <a:endParaRPr lang="zh-CN" altLang="en-US"/>
          </a:p>
        </p:txBody>
      </p:sp>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53529" y="2522574"/>
            <a:ext cx="7130907" cy="601250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8494169" y="2522574"/>
            <a:ext cx="7130907" cy="289986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8494169" y="5633018"/>
            <a:ext cx="7130907" cy="290205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smtClean="0"/>
              <a:t>单击此处编辑母版文本样式</a:t>
            </a:r>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smtClean="0"/>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smtClean="0"/>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smtClean="0"/>
              <a:t>单击此处编辑母版文本样式</a:t>
            </a:r>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smtClean="0"/>
              <a:t>单击此处编辑母版文本样式</a:t>
            </a:r>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5" name="文本框 2054"/>
          <p:cNvSpPr txBox="1"/>
          <p:nvPr/>
        </p:nvSpPr>
        <p:spPr>
          <a:xfrm>
            <a:off x="6516936" y="6610102"/>
            <a:ext cx="8806793" cy="1477328"/>
          </a:xfrm>
          <a:prstGeom prst="rect">
            <a:avLst/>
          </a:prstGeom>
          <a:noFill/>
          <a:ln w="9525">
            <a:noFill/>
          </a:ln>
        </p:spPr>
        <p:txBody>
          <a:bodyPr wrap="square">
            <a:spAutoFit/>
          </a:bodyPr>
          <a:lstStyle/>
          <a:p>
            <a:pPr lvl="0" defTabSz="1500505">
              <a:spcBef>
                <a:spcPct val="50000"/>
              </a:spcBef>
            </a:pPr>
            <a:r>
              <a:rPr lang="zh-CN" altLang="en-US" sz="3600" dirty="0">
                <a:latin typeface="黑体" panose="02010609060101010101" pitchFamily="2" charset="-122"/>
                <a:ea typeface="黑体" panose="02010609060101010101" pitchFamily="2" charset="-122"/>
              </a:rPr>
              <a:t>汇报</a:t>
            </a:r>
            <a:r>
              <a:rPr lang="zh-CN" altLang="en-US" sz="3600" dirty="0" smtClean="0">
                <a:latin typeface="黑体" panose="02010609060101010101" pitchFamily="2" charset="-122"/>
                <a:ea typeface="黑体" panose="02010609060101010101" pitchFamily="2" charset="-122"/>
              </a:rPr>
              <a:t>人：千库网</a:t>
            </a:r>
            <a:endParaRPr lang="en-US" altLang="zh-CN" sz="3600" dirty="0" smtClean="0">
              <a:latin typeface="黑体" panose="02010609060101010101" pitchFamily="2" charset="-122"/>
              <a:ea typeface="黑体" panose="02010609060101010101" pitchFamily="2" charset="-122"/>
            </a:endParaRPr>
          </a:p>
          <a:p>
            <a:pPr lvl="0" defTabSz="1500505">
              <a:spcBef>
                <a:spcPct val="50000"/>
              </a:spcBef>
            </a:pPr>
            <a:r>
              <a:rPr lang="zh-CN" altLang="en-US" sz="3600" dirty="0" smtClean="0">
                <a:latin typeface="黑体" panose="02010609060101010101" pitchFamily="2" charset="-122"/>
                <a:ea typeface="黑体" panose="02010609060101010101" pitchFamily="2" charset="-122"/>
              </a:rPr>
              <a:t>汇报时间：</a:t>
            </a:r>
            <a:r>
              <a:rPr lang="en-US" altLang="zh-CN" sz="3600" dirty="0" smtClean="0">
                <a:latin typeface="黑体" panose="02010609060101010101" pitchFamily="2" charset="-122"/>
                <a:ea typeface="黑体" panose="02010609060101010101" pitchFamily="2" charset="-122"/>
              </a:rPr>
              <a:t>XX</a:t>
            </a:r>
            <a:r>
              <a:rPr lang="zh-CN" altLang="en-US" sz="3600" dirty="0" smtClean="0">
                <a:latin typeface="黑体" panose="02010609060101010101" pitchFamily="2" charset="-122"/>
                <a:ea typeface="黑体" panose="02010609060101010101" pitchFamily="2" charset="-122"/>
              </a:rPr>
              <a:t>年</a:t>
            </a:r>
            <a:r>
              <a:rPr lang="en-US" altLang="zh-CN" sz="3600" dirty="0" smtClean="0">
                <a:latin typeface="黑体" panose="02010609060101010101" pitchFamily="2" charset="-122"/>
                <a:ea typeface="黑体" panose="02010609060101010101" pitchFamily="2" charset="-122"/>
              </a:rPr>
              <a:t>XX</a:t>
            </a:r>
            <a:r>
              <a:rPr lang="zh-CN" altLang="en-US" sz="3600" dirty="0" smtClean="0">
                <a:latin typeface="黑体" panose="02010609060101010101" pitchFamily="2" charset="-122"/>
                <a:ea typeface="黑体" panose="02010609060101010101" pitchFamily="2" charset="-122"/>
              </a:rPr>
              <a:t>月</a:t>
            </a:r>
            <a:endParaRPr lang="zh-CN" altLang="en-US" sz="3600" dirty="0">
              <a:latin typeface="黑体" panose="02010609060101010101" pitchFamily="2" charset="-122"/>
              <a:ea typeface="黑体" panose="02010609060101010101" pitchFamily="2" charset="-122"/>
            </a:endParaRPr>
          </a:p>
        </p:txBody>
      </p:sp>
      <p:sp>
        <p:nvSpPr>
          <p:cNvPr id="2056" name="文本框 2055"/>
          <p:cNvSpPr txBox="1"/>
          <p:nvPr/>
        </p:nvSpPr>
        <p:spPr>
          <a:xfrm>
            <a:off x="4284688" y="4953918"/>
            <a:ext cx="9649469" cy="1446550"/>
          </a:xfrm>
          <a:prstGeom prst="rect">
            <a:avLst/>
          </a:prstGeom>
          <a:noFill/>
          <a:ln w="9525">
            <a:noFill/>
          </a:ln>
        </p:spPr>
        <p:txBody>
          <a:bodyPr wrap="square">
            <a:spAutoFit/>
          </a:bodyPr>
          <a:lstStyle/>
          <a:p>
            <a:pPr lvl="0" defTabSz="1500505">
              <a:spcBef>
                <a:spcPct val="50000"/>
              </a:spcBef>
            </a:pPr>
            <a:r>
              <a:rPr lang="zh-CN" altLang="en-US" sz="8800" b="1" dirty="0">
                <a:solidFill>
                  <a:schemeClr val="tx2"/>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童心飞扬儿童</a:t>
            </a:r>
            <a:r>
              <a:rPr lang="en-US" altLang="zh-CN" sz="8800" b="1" dirty="0">
                <a:solidFill>
                  <a:schemeClr val="tx2"/>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PPT</a:t>
            </a: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sp>
        <p:nvSpPr>
          <p:cNvPr id="4103" name="文本框 4102"/>
          <p:cNvSpPr txBox="1"/>
          <p:nvPr/>
        </p:nvSpPr>
        <p:spPr>
          <a:xfrm>
            <a:off x="6877050" y="3009900"/>
            <a:ext cx="2736850" cy="46640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在此输入文字在此输入文字在此输入文字在此输入文字在此输入文字在此输入文字在此输入文字在此输入文字在此输入文字在此输入文字</a:t>
            </a:r>
          </a:p>
        </p:txBody>
      </p:sp>
      <p:sp>
        <p:nvSpPr>
          <p:cNvPr id="4106" name="文本框 4105"/>
          <p:cNvSpPr txBox="1"/>
          <p:nvPr/>
        </p:nvSpPr>
        <p:spPr>
          <a:xfrm>
            <a:off x="10406063" y="3025775"/>
            <a:ext cx="2736850" cy="46640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在此输入文字在此输入文字在此输入文字在此输入文字在此输入文字在此输入文字在此输入文字在此输入文字在此输入文字在此输入文字</a:t>
            </a:r>
          </a:p>
        </p:txBody>
      </p:sp>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4103"/>
                                        </p:tgtEl>
                                        <p:attrNameLst>
                                          <p:attrName>style.visibility</p:attrName>
                                        </p:attrNameLst>
                                      </p:cBhvr>
                                      <p:to>
                                        <p:strVal val="visible"/>
                                      </p:to>
                                    </p:set>
                                    <p:animEffect transition="in" filter="wipe(down)">
                                      <p:cBhvr>
                                        <p:cTn id="36" dur="500"/>
                                        <p:tgtEl>
                                          <p:spTgt spid="4103"/>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4106"/>
                                        </p:tgtEl>
                                        <p:attrNameLst>
                                          <p:attrName>style.visibility</p:attrName>
                                        </p:attrNameLst>
                                      </p:cBhvr>
                                      <p:to>
                                        <p:strVal val="visible"/>
                                      </p:to>
                                    </p:set>
                                    <p:animEffect transition="in" filter="wipe(down)">
                                      <p:cBhvr>
                                        <p:cTn id="40"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41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图片 31749" descr="1-19"/>
          <p:cNvPicPr>
            <a:picLocks noChangeAspect="1"/>
          </p:cNvPicPr>
          <p:nvPr/>
        </p:nvPicPr>
        <p:blipFill>
          <a:blip r:embed="rId3"/>
          <a:stretch>
            <a:fillRect/>
          </a:stretch>
        </p:blipFill>
        <p:spPr>
          <a:xfrm>
            <a:off x="612775" y="2617788"/>
            <a:ext cx="15695613" cy="6729412"/>
          </a:xfrm>
          <a:prstGeom prst="rect">
            <a:avLst/>
          </a:prstGeom>
          <a:noFill/>
          <a:ln w="9525">
            <a:noFill/>
          </a:ln>
        </p:spPr>
      </p:pic>
      <p:pic>
        <p:nvPicPr>
          <p:cNvPr id="31749" name="图片 31748" descr="1-18"/>
          <p:cNvPicPr>
            <a:picLocks noChangeAspect="1"/>
          </p:cNvPicPr>
          <p:nvPr/>
        </p:nvPicPr>
        <p:blipFill>
          <a:blip r:embed="rId4"/>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5"/>
          <a:stretch>
            <a:fillRect/>
          </a:stretch>
        </p:blipFill>
        <p:spPr>
          <a:xfrm>
            <a:off x="13285788" y="1138238"/>
            <a:ext cx="1951037" cy="908050"/>
          </a:xfrm>
          <a:prstGeom prst="rect">
            <a:avLst/>
          </a:prstGeom>
          <a:noFill/>
          <a:ln w="9525">
            <a:noFill/>
          </a:ln>
        </p:spPr>
      </p:pic>
      <p:pic>
        <p:nvPicPr>
          <p:cNvPr id="31752" name="图片 31751" descr="1-16"/>
          <p:cNvPicPr>
            <a:picLocks noChangeAspect="1"/>
          </p:cNvPicPr>
          <p:nvPr/>
        </p:nvPicPr>
        <p:blipFill>
          <a:blip r:embed="rId5"/>
          <a:stretch>
            <a:fillRect/>
          </a:stretch>
        </p:blipFill>
        <p:spPr>
          <a:xfrm>
            <a:off x="5724525" y="346075"/>
            <a:ext cx="4321175" cy="2011363"/>
          </a:xfrm>
          <a:prstGeom prst="rect">
            <a:avLst/>
          </a:prstGeom>
          <a:noFill/>
          <a:ln w="9525">
            <a:noFill/>
          </a:ln>
        </p:spPr>
      </p:pic>
      <p:pic>
        <p:nvPicPr>
          <p:cNvPr id="31755" name="图片 31754" descr="1-22"/>
          <p:cNvPicPr>
            <a:picLocks noChangeAspect="1"/>
          </p:cNvPicPr>
          <p:nvPr/>
        </p:nvPicPr>
        <p:blipFill>
          <a:blip r:embed="rId6"/>
          <a:stretch>
            <a:fillRect/>
          </a:stretch>
        </p:blipFill>
        <p:spPr>
          <a:xfrm>
            <a:off x="4783138" y="3833813"/>
            <a:ext cx="7972425" cy="1408112"/>
          </a:xfrm>
          <a:prstGeom prst="rect">
            <a:avLst/>
          </a:prstGeom>
          <a:noFill/>
          <a:ln w="9525">
            <a:noFill/>
          </a:ln>
        </p:spPr>
      </p:pic>
      <p:pic>
        <p:nvPicPr>
          <p:cNvPr id="31756" name="图片 31755" descr="1-22"/>
          <p:cNvPicPr>
            <a:picLocks noChangeAspect="1"/>
          </p:cNvPicPr>
          <p:nvPr/>
        </p:nvPicPr>
        <p:blipFill>
          <a:blip r:embed="rId6"/>
          <a:stretch>
            <a:fillRect/>
          </a:stretch>
        </p:blipFill>
        <p:spPr>
          <a:xfrm>
            <a:off x="4881563" y="5584825"/>
            <a:ext cx="7972425" cy="1408113"/>
          </a:xfrm>
          <a:prstGeom prst="rect">
            <a:avLst/>
          </a:prstGeom>
          <a:noFill/>
          <a:ln w="9525">
            <a:noFill/>
          </a:ln>
        </p:spPr>
      </p:pic>
      <p:pic>
        <p:nvPicPr>
          <p:cNvPr id="31757" name="图片 31756" descr="1-22"/>
          <p:cNvPicPr>
            <a:picLocks noChangeAspect="1"/>
          </p:cNvPicPr>
          <p:nvPr/>
        </p:nvPicPr>
        <p:blipFill>
          <a:blip r:embed="rId6"/>
          <a:stretch>
            <a:fillRect/>
          </a:stretch>
        </p:blipFill>
        <p:spPr>
          <a:xfrm>
            <a:off x="4881563" y="7129463"/>
            <a:ext cx="7972425" cy="1408112"/>
          </a:xfrm>
          <a:prstGeom prst="rect">
            <a:avLst/>
          </a:prstGeom>
          <a:noFill/>
          <a:ln w="9525">
            <a:noFill/>
          </a:ln>
        </p:spPr>
      </p:pic>
      <p:pic>
        <p:nvPicPr>
          <p:cNvPr id="31759" name="图片 31758" descr="封面4"/>
          <p:cNvPicPr>
            <a:picLocks noChangeAspect="1"/>
          </p:cNvPicPr>
          <p:nvPr/>
        </p:nvPicPr>
        <p:blipFill>
          <a:blip r:embed="rId7"/>
          <a:stretch>
            <a:fillRect/>
          </a:stretch>
        </p:blipFill>
        <p:spPr>
          <a:xfrm>
            <a:off x="0" y="6608763"/>
            <a:ext cx="4319588" cy="2867025"/>
          </a:xfrm>
          <a:prstGeom prst="rect">
            <a:avLst/>
          </a:prstGeom>
          <a:noFill/>
          <a:ln w="9525">
            <a:noFill/>
          </a:ln>
        </p:spPr>
      </p:pic>
      <p:pic>
        <p:nvPicPr>
          <p:cNvPr id="31760" name="图片 31759" descr="封面3"/>
          <p:cNvPicPr>
            <a:picLocks noChangeAspect="1"/>
          </p:cNvPicPr>
          <p:nvPr/>
        </p:nvPicPr>
        <p:blipFill>
          <a:blip r:embed="rId8"/>
          <a:stretch>
            <a:fillRect/>
          </a:stretch>
        </p:blipFill>
        <p:spPr>
          <a:xfrm>
            <a:off x="12061825" y="0"/>
            <a:ext cx="3198813" cy="3600450"/>
          </a:xfrm>
          <a:prstGeom prst="rect">
            <a:avLst/>
          </a:prstGeom>
          <a:noFill/>
          <a:ln w="9525">
            <a:noFill/>
          </a:ln>
        </p:spPr>
      </p:pic>
      <p:sp>
        <p:nvSpPr>
          <p:cNvPr id="2" name="矩形 1"/>
          <p:cNvSpPr/>
          <p:nvPr/>
        </p:nvSpPr>
        <p:spPr>
          <a:xfrm>
            <a:off x="6122767" y="3841462"/>
            <a:ext cx="6442841" cy="1015663"/>
          </a:xfrm>
          <a:prstGeom prst="rect">
            <a:avLst/>
          </a:prstGeom>
        </p:spPr>
        <p:txBody>
          <a:bodyPr wrap="square">
            <a:spAutoFit/>
          </a:bodyPr>
          <a:lstStyle/>
          <a:p>
            <a:r>
              <a:rPr lang="zh-CN" altLang="en-US" dirty="0"/>
              <a:t>点击输入文本内容点击输入文本内容点击输入文本内容点击输入文本</a:t>
            </a:r>
            <a:r>
              <a:rPr lang="zh-CN" altLang="en-US" dirty="0" smtClean="0"/>
              <a:t>内容</a:t>
            </a:r>
            <a:endParaRPr lang="zh-CN" altLang="en-US" dirty="0"/>
          </a:p>
        </p:txBody>
      </p:sp>
      <p:sp>
        <p:nvSpPr>
          <p:cNvPr id="12" name="矩形 11"/>
          <p:cNvSpPr/>
          <p:nvPr/>
        </p:nvSpPr>
        <p:spPr>
          <a:xfrm>
            <a:off x="6101157" y="5593100"/>
            <a:ext cx="6442841" cy="1015663"/>
          </a:xfrm>
          <a:prstGeom prst="rect">
            <a:avLst/>
          </a:prstGeom>
        </p:spPr>
        <p:txBody>
          <a:bodyPr wrap="square">
            <a:spAutoFit/>
          </a:bodyPr>
          <a:lstStyle/>
          <a:p>
            <a:r>
              <a:rPr lang="zh-CN" altLang="en-US" dirty="0"/>
              <a:t>点击输入文本内容点击输入文本内容点击输入文本内容点击输入文本</a:t>
            </a:r>
            <a:r>
              <a:rPr lang="zh-CN" altLang="en-US" dirty="0" smtClean="0"/>
              <a:t>内容</a:t>
            </a:r>
            <a:endParaRPr lang="zh-CN" altLang="en-US" dirty="0"/>
          </a:p>
        </p:txBody>
      </p:sp>
      <p:sp>
        <p:nvSpPr>
          <p:cNvPr id="13" name="矩形 12"/>
          <p:cNvSpPr/>
          <p:nvPr/>
        </p:nvSpPr>
        <p:spPr>
          <a:xfrm>
            <a:off x="6122767" y="7129463"/>
            <a:ext cx="6442841" cy="1015663"/>
          </a:xfrm>
          <a:prstGeom prst="rect">
            <a:avLst/>
          </a:prstGeom>
        </p:spPr>
        <p:txBody>
          <a:bodyPr wrap="square">
            <a:spAutoFit/>
          </a:bodyPr>
          <a:lstStyle/>
          <a:p>
            <a:r>
              <a:rPr lang="zh-CN" altLang="en-US" dirty="0"/>
              <a:t>点击输入文本内容点击输入文本内容点击输入文本内容点击输入文本</a:t>
            </a:r>
            <a:r>
              <a:rPr lang="zh-CN" altLang="en-US" dirty="0" smtClean="0"/>
              <a:t>内容</a:t>
            </a:r>
            <a:endParaRPr lang="zh-CN" altLang="en-US"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2000" fill="hold"/>
                                        <p:tgtEl>
                                          <p:spTgt spid="31760"/>
                                        </p:tgtEl>
                                        <p:attrNameLst>
                                          <p:attrName>ppt_w</p:attrName>
                                        </p:attrNameLst>
                                      </p:cBhvr>
                                      <p:tavLst>
                                        <p:tav tm="0">
                                          <p:val>
                                            <p:fltVal val="0"/>
                                          </p:val>
                                        </p:tav>
                                        <p:tav tm="100000">
                                          <p:val>
                                            <p:strVal val="#ppt_w"/>
                                          </p:val>
                                        </p:tav>
                                      </p:tavLst>
                                    </p:anim>
                                    <p:anim calcmode="lin" valueType="num">
                                      <p:cBhvr>
                                        <p:cTn id="13" dur="2000" fill="hold"/>
                                        <p:tgtEl>
                                          <p:spTgt spid="31760"/>
                                        </p:tgtEl>
                                        <p:attrNameLst>
                                          <p:attrName>ppt_h</p:attrName>
                                        </p:attrNameLst>
                                      </p:cBhvr>
                                      <p:tavLst>
                                        <p:tav tm="0">
                                          <p:val>
                                            <p:fltVal val="0"/>
                                          </p:val>
                                        </p:tav>
                                        <p:tav tm="100000">
                                          <p:val>
                                            <p:strVal val="#ppt_h"/>
                                          </p:val>
                                        </p:tav>
                                      </p:tavLst>
                                    </p:anim>
                                    <p:anim calcmode="lin" valueType="num">
                                      <p:cBhvr>
                                        <p:cTn id="14"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47" presetClass="entr" presetSubtype="0" fill="hold" nodeType="afterEffect">
                                  <p:stCondLst>
                                    <p:cond delay="0"/>
                                  </p:stCondLst>
                                  <p:childTnLst>
                                    <p:set>
                                      <p:cBhvr>
                                        <p:cTn id="18" dur="1" fill="hold">
                                          <p:stCondLst>
                                            <p:cond delay="0"/>
                                          </p:stCondLst>
                                        </p:cTn>
                                        <p:tgtEl>
                                          <p:spTgt spid="31759"/>
                                        </p:tgtEl>
                                        <p:attrNameLst>
                                          <p:attrName>style.visibility</p:attrName>
                                        </p:attrNameLst>
                                      </p:cBhvr>
                                      <p:to>
                                        <p:strVal val="visible"/>
                                      </p:to>
                                    </p:set>
                                    <p:animEffect transition="in" filter="fade">
                                      <p:cBhvr>
                                        <p:cTn id="19" dur="1000"/>
                                        <p:tgtEl>
                                          <p:spTgt spid="31759"/>
                                        </p:tgtEl>
                                      </p:cBhvr>
                                    </p:animEffect>
                                    <p:anim calcmode="lin" valueType="num">
                                      <p:cBhvr>
                                        <p:cTn id="20" dur="1000" fill="hold"/>
                                        <p:tgtEl>
                                          <p:spTgt spid="31759"/>
                                        </p:tgtEl>
                                        <p:attrNameLst>
                                          <p:attrName>ppt_x</p:attrName>
                                        </p:attrNameLst>
                                      </p:cBhvr>
                                      <p:tavLst>
                                        <p:tav tm="0">
                                          <p:val>
                                            <p:strVal val="#ppt_x"/>
                                          </p:val>
                                        </p:tav>
                                        <p:tav tm="100000">
                                          <p:val>
                                            <p:strVal val="#ppt_x"/>
                                          </p:val>
                                        </p:tav>
                                      </p:tavLst>
                                    </p:anim>
                                    <p:anim calcmode="lin" valueType="num">
                                      <p:cBhvr>
                                        <p:cTn id="21" dur="1000" fill="hold"/>
                                        <p:tgtEl>
                                          <p:spTgt spid="31759"/>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2" presetClass="entr" presetSubtype="8" fill="hold" nodeType="afterEffect">
                                  <p:stCondLst>
                                    <p:cond delay="0"/>
                                  </p:stCondLst>
                                  <p:childTnLst>
                                    <p:set>
                                      <p:cBhvr>
                                        <p:cTn id="24" dur="1" fill="hold">
                                          <p:stCondLst>
                                            <p:cond delay="0"/>
                                          </p:stCondLst>
                                        </p:cTn>
                                        <p:tgtEl>
                                          <p:spTgt spid="31750"/>
                                        </p:tgtEl>
                                        <p:attrNameLst>
                                          <p:attrName>style.visibility</p:attrName>
                                        </p:attrNameLst>
                                      </p:cBhvr>
                                      <p:to>
                                        <p:strVal val="visible"/>
                                      </p:to>
                                    </p:set>
                                    <p:anim calcmode="lin" valueType="num">
                                      <p:cBhvr additive="base">
                                        <p:cTn id="25" dur="1000" fill="hold"/>
                                        <p:tgtEl>
                                          <p:spTgt spid="31750"/>
                                        </p:tgtEl>
                                        <p:attrNameLst>
                                          <p:attrName>ppt_x</p:attrName>
                                        </p:attrNameLst>
                                      </p:cBhvr>
                                      <p:tavLst>
                                        <p:tav tm="0">
                                          <p:val>
                                            <p:strVal val="0-#ppt_w/2"/>
                                          </p:val>
                                        </p:tav>
                                        <p:tav tm="100000">
                                          <p:val>
                                            <p:strVal val="#ppt_x"/>
                                          </p:val>
                                        </p:tav>
                                      </p:tavLst>
                                    </p:anim>
                                    <p:anim calcmode="lin" valueType="num">
                                      <p:cBhvr additive="base">
                                        <p:cTn id="26" dur="1000" fill="hold"/>
                                        <p:tgtEl>
                                          <p:spTgt spid="31750"/>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47" presetClass="entr" presetSubtype="0" fill="hold" nodeType="afterEffect">
                                  <p:stCondLst>
                                    <p:cond delay="0"/>
                                  </p:stCondLst>
                                  <p:childTnLst>
                                    <p:set>
                                      <p:cBhvr>
                                        <p:cTn id="29" dur="1" fill="hold">
                                          <p:stCondLst>
                                            <p:cond delay="0"/>
                                          </p:stCondLst>
                                        </p:cTn>
                                        <p:tgtEl>
                                          <p:spTgt spid="31752"/>
                                        </p:tgtEl>
                                        <p:attrNameLst>
                                          <p:attrName>style.visibility</p:attrName>
                                        </p:attrNameLst>
                                      </p:cBhvr>
                                      <p:to>
                                        <p:strVal val="visible"/>
                                      </p:to>
                                    </p:set>
                                    <p:animEffect transition="in" filter="fade">
                                      <p:cBhvr>
                                        <p:cTn id="30" dur="1000"/>
                                        <p:tgtEl>
                                          <p:spTgt spid="31752"/>
                                        </p:tgtEl>
                                      </p:cBhvr>
                                    </p:animEffect>
                                    <p:anim calcmode="lin" valueType="num">
                                      <p:cBhvr>
                                        <p:cTn id="31" dur="1000" fill="hold"/>
                                        <p:tgtEl>
                                          <p:spTgt spid="31752"/>
                                        </p:tgtEl>
                                        <p:attrNameLst>
                                          <p:attrName>ppt_x</p:attrName>
                                        </p:attrNameLst>
                                      </p:cBhvr>
                                      <p:tavLst>
                                        <p:tav tm="0">
                                          <p:val>
                                            <p:strVal val="#ppt_x"/>
                                          </p:val>
                                        </p:tav>
                                        <p:tav tm="100000">
                                          <p:val>
                                            <p:strVal val="#ppt_x"/>
                                          </p:val>
                                        </p:tav>
                                      </p:tavLst>
                                    </p:anim>
                                    <p:anim calcmode="lin" valueType="num">
                                      <p:cBhvr>
                                        <p:cTn id="32" dur="1000" fill="hold"/>
                                        <p:tgtEl>
                                          <p:spTgt spid="31752"/>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7" presetClass="entr" presetSubtype="0" fill="hold" nodeType="afterEffect">
                                  <p:stCondLst>
                                    <p:cond delay="0"/>
                                  </p:stCondLst>
                                  <p:childTnLst>
                                    <p:set>
                                      <p:cBhvr>
                                        <p:cTn id="35" dur="1" fill="hold">
                                          <p:stCondLst>
                                            <p:cond delay="0"/>
                                          </p:stCondLst>
                                        </p:cTn>
                                        <p:tgtEl>
                                          <p:spTgt spid="31751"/>
                                        </p:tgtEl>
                                        <p:attrNameLst>
                                          <p:attrName>style.visibility</p:attrName>
                                        </p:attrNameLst>
                                      </p:cBhvr>
                                      <p:to>
                                        <p:strVal val="visible"/>
                                      </p:to>
                                    </p:set>
                                    <p:animEffect transition="in" filter="fade">
                                      <p:cBhvr>
                                        <p:cTn id="36" dur="1000"/>
                                        <p:tgtEl>
                                          <p:spTgt spid="31751"/>
                                        </p:tgtEl>
                                      </p:cBhvr>
                                    </p:animEffect>
                                    <p:anim calcmode="lin" valueType="num">
                                      <p:cBhvr>
                                        <p:cTn id="37" dur="1000" fill="hold"/>
                                        <p:tgtEl>
                                          <p:spTgt spid="31751"/>
                                        </p:tgtEl>
                                        <p:attrNameLst>
                                          <p:attrName>ppt_x</p:attrName>
                                        </p:attrNameLst>
                                      </p:cBhvr>
                                      <p:tavLst>
                                        <p:tav tm="0">
                                          <p:val>
                                            <p:strVal val="#ppt_x"/>
                                          </p:val>
                                        </p:tav>
                                        <p:tav tm="100000">
                                          <p:val>
                                            <p:strVal val="#ppt_x"/>
                                          </p:val>
                                        </p:tav>
                                      </p:tavLst>
                                    </p:anim>
                                    <p:anim calcmode="lin" valueType="num">
                                      <p:cBhvr>
                                        <p:cTn id="38" dur="1000" fill="hold"/>
                                        <p:tgtEl>
                                          <p:spTgt spid="31751"/>
                                        </p:tgtEl>
                                        <p:attrNameLst>
                                          <p:attrName>ppt_y</p:attrName>
                                        </p:attrNameLst>
                                      </p:cBhvr>
                                      <p:tavLst>
                                        <p:tav tm="0">
                                          <p:val>
                                            <p:strVal val="#ppt_y-.1"/>
                                          </p:val>
                                        </p:tav>
                                        <p:tav tm="100000">
                                          <p:val>
                                            <p:strVal val="#ppt_y"/>
                                          </p:val>
                                        </p:tav>
                                      </p:tavLst>
                                    </p:anim>
                                  </p:childTnLst>
                                </p:cTn>
                              </p:par>
                            </p:childTnLst>
                          </p:cTn>
                        </p:par>
                        <p:par>
                          <p:cTn id="39" fill="hold">
                            <p:stCondLst>
                              <p:cond delay="7000"/>
                            </p:stCondLst>
                            <p:childTnLst>
                              <p:par>
                                <p:cTn id="40" presetID="47" presetClass="entr" presetSubtype="0" fill="hold" nodeType="afterEffect">
                                  <p:stCondLst>
                                    <p:cond delay="0"/>
                                  </p:stCondLst>
                                  <p:childTnLst>
                                    <p:set>
                                      <p:cBhvr>
                                        <p:cTn id="41" dur="1" fill="hold">
                                          <p:stCondLst>
                                            <p:cond delay="0"/>
                                          </p:stCondLst>
                                        </p:cTn>
                                        <p:tgtEl>
                                          <p:spTgt spid="31755"/>
                                        </p:tgtEl>
                                        <p:attrNameLst>
                                          <p:attrName>style.visibility</p:attrName>
                                        </p:attrNameLst>
                                      </p:cBhvr>
                                      <p:to>
                                        <p:strVal val="visible"/>
                                      </p:to>
                                    </p:set>
                                    <p:animEffect transition="in" filter="fade">
                                      <p:cBhvr>
                                        <p:cTn id="42" dur="1000"/>
                                        <p:tgtEl>
                                          <p:spTgt spid="31755"/>
                                        </p:tgtEl>
                                      </p:cBhvr>
                                    </p:animEffect>
                                    <p:anim calcmode="lin" valueType="num">
                                      <p:cBhvr>
                                        <p:cTn id="43" dur="1000" fill="hold"/>
                                        <p:tgtEl>
                                          <p:spTgt spid="31755"/>
                                        </p:tgtEl>
                                        <p:attrNameLst>
                                          <p:attrName>ppt_x</p:attrName>
                                        </p:attrNameLst>
                                      </p:cBhvr>
                                      <p:tavLst>
                                        <p:tav tm="0">
                                          <p:val>
                                            <p:strVal val="#ppt_x"/>
                                          </p:val>
                                        </p:tav>
                                        <p:tav tm="100000">
                                          <p:val>
                                            <p:strVal val="#ppt_x"/>
                                          </p:val>
                                        </p:tav>
                                      </p:tavLst>
                                    </p:anim>
                                    <p:anim calcmode="lin" valueType="num">
                                      <p:cBhvr>
                                        <p:cTn id="44" dur="1000" fill="hold"/>
                                        <p:tgtEl>
                                          <p:spTgt spid="31755"/>
                                        </p:tgtEl>
                                        <p:attrNameLst>
                                          <p:attrName>ppt_y</p:attrName>
                                        </p:attrNameLst>
                                      </p:cBhvr>
                                      <p:tavLst>
                                        <p:tav tm="0">
                                          <p:val>
                                            <p:strVal val="#ppt_y-.1"/>
                                          </p:val>
                                        </p:tav>
                                        <p:tav tm="100000">
                                          <p:val>
                                            <p:strVal val="#ppt_y"/>
                                          </p:val>
                                        </p:tav>
                                      </p:tavLst>
                                    </p:anim>
                                  </p:childTnLst>
                                </p:cTn>
                              </p:par>
                            </p:childTnLst>
                          </p:cTn>
                        </p:par>
                        <p:par>
                          <p:cTn id="45" fill="hold">
                            <p:stCondLst>
                              <p:cond delay="8000"/>
                            </p:stCondLst>
                            <p:childTnLst>
                              <p:par>
                                <p:cTn id="46" presetID="47" presetClass="entr" presetSubtype="0" fill="hold" nodeType="afterEffect">
                                  <p:stCondLst>
                                    <p:cond delay="0"/>
                                  </p:stCondLst>
                                  <p:childTnLst>
                                    <p:set>
                                      <p:cBhvr>
                                        <p:cTn id="47" dur="1" fill="hold">
                                          <p:stCondLst>
                                            <p:cond delay="0"/>
                                          </p:stCondLst>
                                        </p:cTn>
                                        <p:tgtEl>
                                          <p:spTgt spid="31756"/>
                                        </p:tgtEl>
                                        <p:attrNameLst>
                                          <p:attrName>style.visibility</p:attrName>
                                        </p:attrNameLst>
                                      </p:cBhvr>
                                      <p:to>
                                        <p:strVal val="visible"/>
                                      </p:to>
                                    </p:set>
                                    <p:animEffect transition="in" filter="fade">
                                      <p:cBhvr>
                                        <p:cTn id="48" dur="1000"/>
                                        <p:tgtEl>
                                          <p:spTgt spid="31756"/>
                                        </p:tgtEl>
                                      </p:cBhvr>
                                    </p:animEffect>
                                    <p:anim calcmode="lin" valueType="num">
                                      <p:cBhvr>
                                        <p:cTn id="49" dur="1000" fill="hold"/>
                                        <p:tgtEl>
                                          <p:spTgt spid="31756"/>
                                        </p:tgtEl>
                                        <p:attrNameLst>
                                          <p:attrName>ppt_x</p:attrName>
                                        </p:attrNameLst>
                                      </p:cBhvr>
                                      <p:tavLst>
                                        <p:tav tm="0">
                                          <p:val>
                                            <p:strVal val="#ppt_x"/>
                                          </p:val>
                                        </p:tav>
                                        <p:tav tm="100000">
                                          <p:val>
                                            <p:strVal val="#ppt_x"/>
                                          </p:val>
                                        </p:tav>
                                      </p:tavLst>
                                    </p:anim>
                                    <p:anim calcmode="lin" valueType="num">
                                      <p:cBhvr>
                                        <p:cTn id="50" dur="1000" fill="hold"/>
                                        <p:tgtEl>
                                          <p:spTgt spid="31756"/>
                                        </p:tgtEl>
                                        <p:attrNameLst>
                                          <p:attrName>ppt_y</p:attrName>
                                        </p:attrNameLst>
                                      </p:cBhvr>
                                      <p:tavLst>
                                        <p:tav tm="0">
                                          <p:val>
                                            <p:strVal val="#ppt_y-.1"/>
                                          </p:val>
                                        </p:tav>
                                        <p:tav tm="100000">
                                          <p:val>
                                            <p:strVal val="#ppt_y"/>
                                          </p:val>
                                        </p:tav>
                                      </p:tavLst>
                                    </p:anim>
                                  </p:childTnLst>
                                </p:cTn>
                              </p:par>
                            </p:childTnLst>
                          </p:cTn>
                        </p:par>
                        <p:par>
                          <p:cTn id="51" fill="hold">
                            <p:stCondLst>
                              <p:cond delay="9000"/>
                            </p:stCondLst>
                            <p:childTnLst>
                              <p:par>
                                <p:cTn id="52" presetID="47" presetClass="entr" presetSubtype="0" fill="hold" nodeType="afterEffect">
                                  <p:stCondLst>
                                    <p:cond delay="0"/>
                                  </p:stCondLst>
                                  <p:childTnLst>
                                    <p:set>
                                      <p:cBhvr>
                                        <p:cTn id="53" dur="1" fill="hold">
                                          <p:stCondLst>
                                            <p:cond delay="0"/>
                                          </p:stCondLst>
                                        </p:cTn>
                                        <p:tgtEl>
                                          <p:spTgt spid="31757"/>
                                        </p:tgtEl>
                                        <p:attrNameLst>
                                          <p:attrName>style.visibility</p:attrName>
                                        </p:attrNameLst>
                                      </p:cBhvr>
                                      <p:to>
                                        <p:strVal val="visible"/>
                                      </p:to>
                                    </p:set>
                                    <p:animEffect transition="in" filter="fade">
                                      <p:cBhvr>
                                        <p:cTn id="54" dur="1000"/>
                                        <p:tgtEl>
                                          <p:spTgt spid="31757"/>
                                        </p:tgtEl>
                                      </p:cBhvr>
                                    </p:animEffect>
                                    <p:anim calcmode="lin" valueType="num">
                                      <p:cBhvr>
                                        <p:cTn id="55" dur="1000" fill="hold"/>
                                        <p:tgtEl>
                                          <p:spTgt spid="31757"/>
                                        </p:tgtEl>
                                        <p:attrNameLst>
                                          <p:attrName>ppt_x</p:attrName>
                                        </p:attrNameLst>
                                      </p:cBhvr>
                                      <p:tavLst>
                                        <p:tav tm="0">
                                          <p:val>
                                            <p:strVal val="#ppt_x"/>
                                          </p:val>
                                        </p:tav>
                                        <p:tav tm="100000">
                                          <p:val>
                                            <p:strVal val="#ppt_x"/>
                                          </p:val>
                                        </p:tav>
                                      </p:tavLst>
                                    </p:anim>
                                    <p:anim calcmode="lin" valueType="num">
                                      <p:cBhvr>
                                        <p:cTn id="56" dur="1000" fill="hold"/>
                                        <p:tgtEl>
                                          <p:spTgt spid="31757"/>
                                        </p:tgtEl>
                                        <p:attrNameLst>
                                          <p:attrName>ppt_y</p:attrName>
                                        </p:attrNameLst>
                                      </p:cBhvr>
                                      <p:tavLst>
                                        <p:tav tm="0">
                                          <p:val>
                                            <p:strVal val="#ppt_y-.1"/>
                                          </p:val>
                                        </p:tav>
                                        <p:tav tm="100000">
                                          <p:val>
                                            <p:strVal val="#ppt_y"/>
                                          </p:val>
                                        </p:tav>
                                      </p:tavLst>
                                    </p:anim>
                                  </p:childTnLst>
                                </p:cTn>
                              </p:par>
                            </p:childTnLst>
                          </p:cTn>
                        </p:par>
                        <p:par>
                          <p:cTn id="57" fill="hold">
                            <p:stCondLst>
                              <p:cond delay="10000"/>
                            </p:stCondLst>
                            <p:childTnLst>
                              <p:par>
                                <p:cTn id="58" presetID="31" presetClass="entr" presetSubtype="0" fill="hold" grpId="0" nodeType="after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p:cTn id="60" dur="1000" fill="hold"/>
                                        <p:tgtEl>
                                          <p:spTgt spid="2"/>
                                        </p:tgtEl>
                                        <p:attrNameLst>
                                          <p:attrName>ppt_w</p:attrName>
                                        </p:attrNameLst>
                                      </p:cBhvr>
                                      <p:tavLst>
                                        <p:tav tm="0">
                                          <p:val>
                                            <p:fltVal val="0"/>
                                          </p:val>
                                        </p:tav>
                                        <p:tav tm="100000">
                                          <p:val>
                                            <p:strVal val="#ppt_w"/>
                                          </p:val>
                                        </p:tav>
                                      </p:tavLst>
                                    </p:anim>
                                    <p:anim calcmode="lin" valueType="num">
                                      <p:cBhvr>
                                        <p:cTn id="61" dur="1000" fill="hold"/>
                                        <p:tgtEl>
                                          <p:spTgt spid="2"/>
                                        </p:tgtEl>
                                        <p:attrNameLst>
                                          <p:attrName>ppt_h</p:attrName>
                                        </p:attrNameLst>
                                      </p:cBhvr>
                                      <p:tavLst>
                                        <p:tav tm="0">
                                          <p:val>
                                            <p:fltVal val="0"/>
                                          </p:val>
                                        </p:tav>
                                        <p:tav tm="100000">
                                          <p:val>
                                            <p:strVal val="#ppt_h"/>
                                          </p:val>
                                        </p:tav>
                                      </p:tavLst>
                                    </p:anim>
                                    <p:anim calcmode="lin" valueType="num">
                                      <p:cBhvr>
                                        <p:cTn id="62" dur="1000" fill="hold"/>
                                        <p:tgtEl>
                                          <p:spTgt spid="2"/>
                                        </p:tgtEl>
                                        <p:attrNameLst>
                                          <p:attrName>style.rotation</p:attrName>
                                        </p:attrNameLst>
                                      </p:cBhvr>
                                      <p:tavLst>
                                        <p:tav tm="0">
                                          <p:val>
                                            <p:fltVal val="90"/>
                                          </p:val>
                                        </p:tav>
                                        <p:tav tm="100000">
                                          <p:val>
                                            <p:fltVal val="0"/>
                                          </p:val>
                                        </p:tav>
                                      </p:tavLst>
                                    </p:anim>
                                    <p:animEffect transition="in" filter="fade">
                                      <p:cBhvr>
                                        <p:cTn id="63" dur="1000"/>
                                        <p:tgtEl>
                                          <p:spTgt spid="2"/>
                                        </p:tgtEl>
                                      </p:cBhvr>
                                    </p:animEffect>
                                  </p:childTnLst>
                                </p:cTn>
                              </p:par>
                            </p:childTnLst>
                          </p:cTn>
                        </p:par>
                        <p:par>
                          <p:cTn id="64" fill="hold">
                            <p:stCondLst>
                              <p:cond delay="11000"/>
                            </p:stCondLst>
                            <p:childTnLst>
                              <p:par>
                                <p:cTn id="65" presetID="31" presetClass="entr" presetSubtype="0"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style.rotation</p:attrName>
                                        </p:attrNameLst>
                                      </p:cBhvr>
                                      <p:tavLst>
                                        <p:tav tm="0">
                                          <p:val>
                                            <p:fltVal val="90"/>
                                          </p:val>
                                        </p:tav>
                                        <p:tav tm="100000">
                                          <p:val>
                                            <p:fltVal val="0"/>
                                          </p:val>
                                        </p:tav>
                                      </p:tavLst>
                                    </p:anim>
                                    <p:animEffect transition="in" filter="fade">
                                      <p:cBhvr>
                                        <p:cTn id="70" dur="1000"/>
                                        <p:tgtEl>
                                          <p:spTgt spid="12"/>
                                        </p:tgtEl>
                                      </p:cBhvr>
                                    </p:animEffect>
                                  </p:childTnLst>
                                </p:cTn>
                              </p:par>
                            </p:childTnLst>
                          </p:cTn>
                        </p:par>
                        <p:par>
                          <p:cTn id="71" fill="hold">
                            <p:stCondLst>
                              <p:cond delay="12000"/>
                            </p:stCondLst>
                            <p:childTnLst>
                              <p:par>
                                <p:cTn id="72" presetID="31"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ppt_w</p:attrName>
                                        </p:attrNameLst>
                                      </p:cBhvr>
                                      <p:tavLst>
                                        <p:tav tm="0">
                                          <p:val>
                                            <p:fltVal val="0"/>
                                          </p:val>
                                        </p:tav>
                                        <p:tav tm="100000">
                                          <p:val>
                                            <p:strVal val="#ppt_w"/>
                                          </p:val>
                                        </p:tav>
                                      </p:tavLst>
                                    </p:anim>
                                    <p:anim calcmode="lin" valueType="num">
                                      <p:cBhvr>
                                        <p:cTn id="75" dur="1000" fill="hold"/>
                                        <p:tgtEl>
                                          <p:spTgt spid="13"/>
                                        </p:tgtEl>
                                        <p:attrNameLst>
                                          <p:attrName>ppt_h</p:attrName>
                                        </p:attrNameLst>
                                      </p:cBhvr>
                                      <p:tavLst>
                                        <p:tav tm="0">
                                          <p:val>
                                            <p:fltVal val="0"/>
                                          </p:val>
                                        </p:tav>
                                        <p:tav tm="100000">
                                          <p:val>
                                            <p:strVal val="#ppt_h"/>
                                          </p:val>
                                        </p:tav>
                                      </p:tavLst>
                                    </p:anim>
                                    <p:anim calcmode="lin" valueType="num">
                                      <p:cBhvr>
                                        <p:cTn id="76" dur="1000" fill="hold"/>
                                        <p:tgtEl>
                                          <p:spTgt spid="13"/>
                                        </p:tgtEl>
                                        <p:attrNameLst>
                                          <p:attrName>style.rotation</p:attrName>
                                        </p:attrNameLst>
                                      </p:cBhvr>
                                      <p:tavLst>
                                        <p:tav tm="0">
                                          <p:val>
                                            <p:fltVal val="90"/>
                                          </p:val>
                                        </p:tav>
                                        <p:tav tm="100000">
                                          <p:val>
                                            <p:fltVal val="0"/>
                                          </p:val>
                                        </p:tav>
                                      </p:tavLst>
                                    </p:anim>
                                    <p:animEffect transition="in" filter="fade">
                                      <p:cBhvr>
                                        <p:cTn id="7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图片 33797" descr="1-24"/>
          <p:cNvPicPr>
            <a:picLocks noChangeAspect="1"/>
          </p:cNvPicPr>
          <p:nvPr/>
        </p:nvPicPr>
        <p:blipFill>
          <a:blip r:embed="rId3"/>
          <a:stretch>
            <a:fillRect/>
          </a:stretch>
        </p:blipFill>
        <p:spPr>
          <a:xfrm>
            <a:off x="8983663" y="201613"/>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180975" y="3922713"/>
            <a:ext cx="5986463" cy="5553075"/>
          </a:xfrm>
          <a:prstGeom prst="rect">
            <a:avLst/>
          </a:prstGeom>
          <a:noFill/>
          <a:ln w="9525">
            <a:noFill/>
          </a:ln>
        </p:spPr>
      </p:pic>
      <p:pic>
        <p:nvPicPr>
          <p:cNvPr id="33800" name="图片 33799" descr="1-25"/>
          <p:cNvPicPr>
            <a:picLocks noChangeAspect="1"/>
          </p:cNvPicPr>
          <p:nvPr/>
        </p:nvPicPr>
        <p:blipFill>
          <a:blip r:embed="rId5"/>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6"/>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5"/>
          <a:stretch>
            <a:fillRect/>
          </a:stretch>
        </p:blipFill>
        <p:spPr>
          <a:xfrm>
            <a:off x="9240838" y="2073275"/>
            <a:ext cx="7356475" cy="7246938"/>
          </a:xfrm>
          <a:prstGeom prst="rect">
            <a:avLst/>
          </a:prstGeom>
          <a:noFill/>
          <a:ln w="9525">
            <a:noFill/>
          </a:ln>
        </p:spPr>
      </p:pic>
      <p:sp>
        <p:nvSpPr>
          <p:cNvPr id="7" name="矩形 6"/>
          <p:cNvSpPr/>
          <p:nvPr/>
        </p:nvSpPr>
        <p:spPr>
          <a:xfrm>
            <a:off x="11244177" y="4727248"/>
            <a:ext cx="3387946" cy="1938992"/>
          </a:xfrm>
          <a:prstGeom prst="rect">
            <a:avLst/>
          </a:prstGeom>
        </p:spPr>
        <p:txBody>
          <a:bodyPr wrap="square">
            <a:spAutoFit/>
          </a:bodyPr>
          <a:lstStyle/>
          <a:p>
            <a:r>
              <a:rPr lang="zh-CN" altLang="en-US" dirty="0"/>
              <a:t>点击输入文本内容点击输入文本内容点击输入文本内容点击输入文本</a:t>
            </a:r>
            <a:r>
              <a:rPr lang="zh-CN" altLang="en-US" dirty="0" smtClean="0"/>
              <a:t>内容</a:t>
            </a:r>
            <a:endParaRPr lang="zh-CN" altLang="en-US" dirty="0"/>
          </a:p>
        </p:txBody>
      </p:sp>
      <p:sp>
        <p:nvSpPr>
          <p:cNvPr id="8" name="矩形 7"/>
          <p:cNvSpPr/>
          <p:nvPr/>
        </p:nvSpPr>
        <p:spPr>
          <a:xfrm>
            <a:off x="5620005" y="2793678"/>
            <a:ext cx="2226752" cy="1323439"/>
          </a:xfrm>
          <a:prstGeom prst="rect">
            <a:avLst/>
          </a:prstGeom>
        </p:spPr>
        <p:txBody>
          <a:bodyPr wrap="square">
            <a:spAutoFit/>
          </a:bodyPr>
          <a:lstStyle/>
          <a:p>
            <a:r>
              <a:rPr lang="zh-CN" altLang="en-US" sz="2000" dirty="0"/>
              <a:t>点击输入文本内容点击输入文本内容点击输入文本内容点击输入文本</a:t>
            </a:r>
            <a:r>
              <a:rPr lang="zh-CN" altLang="en-US" sz="2000" dirty="0" smtClean="0"/>
              <a:t>内容</a:t>
            </a:r>
            <a:endParaRPr lang="zh-CN" altLang="en-US" sz="2000" dirty="0"/>
          </a:p>
        </p:txBody>
      </p:sp>
      <p:sp>
        <p:nvSpPr>
          <p:cNvPr id="9" name="矩形 8"/>
          <p:cNvSpPr/>
          <p:nvPr/>
        </p:nvSpPr>
        <p:spPr>
          <a:xfrm>
            <a:off x="1611118" y="1742369"/>
            <a:ext cx="1881482" cy="1077218"/>
          </a:xfrm>
          <a:prstGeom prst="rect">
            <a:avLst/>
          </a:prstGeom>
        </p:spPr>
        <p:txBody>
          <a:bodyPr wrap="square">
            <a:spAutoFit/>
          </a:bodyPr>
          <a:lstStyle/>
          <a:p>
            <a:r>
              <a:rPr lang="zh-CN" altLang="en-US" sz="1600" dirty="0"/>
              <a:t>点击输入文本内容点击输入文本内容点击输入文本内容点击输入文本</a:t>
            </a:r>
            <a:r>
              <a:rPr lang="zh-CN" altLang="en-US" sz="1600" dirty="0" smtClean="0"/>
              <a:t>内容</a:t>
            </a:r>
            <a:endParaRPr lang="zh-CN" altLang="en-US" sz="1600"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1"/>
                                        </p:tgtEl>
                                        <p:attrNameLst>
                                          <p:attrName>style.visibility</p:attrName>
                                        </p:attrNameLst>
                                      </p:cBhvr>
                                      <p:to>
                                        <p:strVal val="visible"/>
                                      </p:to>
                                    </p:set>
                                    <p:anim calcmode="lin" valueType="num">
                                      <p:cBhvr>
                                        <p:cTn id="14" dur="1000" fill="hold"/>
                                        <p:tgtEl>
                                          <p:spTgt spid="33801"/>
                                        </p:tgtEl>
                                        <p:attrNameLst>
                                          <p:attrName>ppt_w</p:attrName>
                                        </p:attrNameLst>
                                      </p:cBhvr>
                                      <p:tavLst>
                                        <p:tav tm="0">
                                          <p:val>
                                            <p:fltVal val="0"/>
                                          </p:val>
                                        </p:tav>
                                        <p:tav tm="100000">
                                          <p:val>
                                            <p:strVal val="#ppt_w"/>
                                          </p:val>
                                        </p:tav>
                                      </p:tavLst>
                                    </p:anim>
                                    <p:anim calcmode="lin" valueType="num">
                                      <p:cBhvr>
                                        <p:cTn id="15" dur="1000" fill="hold"/>
                                        <p:tgtEl>
                                          <p:spTgt spid="33801"/>
                                        </p:tgtEl>
                                        <p:attrNameLst>
                                          <p:attrName>ppt_h</p:attrName>
                                        </p:attrNameLst>
                                      </p:cBhvr>
                                      <p:tavLst>
                                        <p:tav tm="0">
                                          <p:val>
                                            <p:fltVal val="0"/>
                                          </p:val>
                                        </p:tav>
                                        <p:tav tm="100000">
                                          <p:val>
                                            <p:strVal val="#ppt_h"/>
                                          </p:val>
                                        </p:tav>
                                      </p:tavLst>
                                    </p:anim>
                                    <p:anim calcmode="lin" valueType="num">
                                      <p:cBhvr>
                                        <p:cTn id="16"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0"/>
                                        </p:tgtEl>
                                        <p:attrNameLst>
                                          <p:attrName>style.visibility</p:attrName>
                                        </p:attrNameLst>
                                      </p:cBhvr>
                                      <p:to>
                                        <p:strVal val="visible"/>
                                      </p:to>
                                    </p:set>
                                    <p:anim calcmode="lin" valueType="num">
                                      <p:cBhvr>
                                        <p:cTn id="21" dur="1000" fill="hold"/>
                                        <p:tgtEl>
                                          <p:spTgt spid="33800"/>
                                        </p:tgtEl>
                                        <p:attrNameLst>
                                          <p:attrName>ppt_w</p:attrName>
                                        </p:attrNameLst>
                                      </p:cBhvr>
                                      <p:tavLst>
                                        <p:tav tm="0">
                                          <p:val>
                                            <p:fltVal val="0"/>
                                          </p:val>
                                        </p:tav>
                                        <p:tav tm="100000">
                                          <p:val>
                                            <p:strVal val="#ppt_w"/>
                                          </p:val>
                                        </p:tav>
                                      </p:tavLst>
                                    </p:anim>
                                    <p:anim calcmode="lin" valueType="num">
                                      <p:cBhvr>
                                        <p:cTn id="22" dur="1000" fill="hold"/>
                                        <p:tgtEl>
                                          <p:spTgt spid="33800"/>
                                        </p:tgtEl>
                                        <p:attrNameLst>
                                          <p:attrName>ppt_h</p:attrName>
                                        </p:attrNameLst>
                                      </p:cBhvr>
                                      <p:tavLst>
                                        <p:tav tm="0">
                                          <p:val>
                                            <p:fltVal val="0"/>
                                          </p:val>
                                        </p:tav>
                                        <p:tav tm="100000">
                                          <p:val>
                                            <p:strVal val="#ppt_h"/>
                                          </p:val>
                                        </p:tav>
                                      </p:tavLst>
                                    </p:anim>
                                    <p:anim calcmode="lin" valueType="num">
                                      <p:cBhvr>
                                        <p:cTn id="23"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nodeType="afterEffect">
                                  <p:stCondLst>
                                    <p:cond delay="0"/>
                                  </p:stCondLst>
                                  <p:childTnLst>
                                    <p:set>
                                      <p:cBhvr>
                                        <p:cTn id="27" dur="1" fill="hold">
                                          <p:stCondLst>
                                            <p:cond delay="0"/>
                                          </p:stCondLst>
                                        </p:cTn>
                                        <p:tgtEl>
                                          <p:spTgt spid="33802"/>
                                        </p:tgtEl>
                                        <p:attrNameLst>
                                          <p:attrName>style.visibility</p:attrName>
                                        </p:attrNameLst>
                                      </p:cBhvr>
                                      <p:to>
                                        <p:strVal val="visible"/>
                                      </p:to>
                                    </p:set>
                                    <p:anim calcmode="lin" valueType="num">
                                      <p:cBhvr>
                                        <p:cTn id="28" dur="1000" fill="hold"/>
                                        <p:tgtEl>
                                          <p:spTgt spid="33802"/>
                                        </p:tgtEl>
                                        <p:attrNameLst>
                                          <p:attrName>ppt_w</p:attrName>
                                        </p:attrNameLst>
                                      </p:cBhvr>
                                      <p:tavLst>
                                        <p:tav tm="0">
                                          <p:val>
                                            <p:fltVal val="0"/>
                                          </p:val>
                                        </p:tav>
                                        <p:tav tm="100000">
                                          <p:val>
                                            <p:strVal val="#ppt_w"/>
                                          </p:val>
                                        </p:tav>
                                      </p:tavLst>
                                    </p:anim>
                                    <p:anim calcmode="lin" valueType="num">
                                      <p:cBhvr>
                                        <p:cTn id="29" dur="1000" fill="hold"/>
                                        <p:tgtEl>
                                          <p:spTgt spid="33802"/>
                                        </p:tgtEl>
                                        <p:attrNameLst>
                                          <p:attrName>ppt_h</p:attrName>
                                        </p:attrNameLst>
                                      </p:cBhvr>
                                      <p:tavLst>
                                        <p:tav tm="0">
                                          <p:val>
                                            <p:fltVal val="0"/>
                                          </p:val>
                                        </p:tav>
                                        <p:tav tm="100000">
                                          <p:val>
                                            <p:strVal val="#ppt_h"/>
                                          </p:val>
                                        </p:tav>
                                      </p:tavLst>
                                    </p:anim>
                                    <p:anim calcmode="lin" valueType="num">
                                      <p:cBhvr>
                                        <p:cTn id="30"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33798"/>
                                        </p:tgtEl>
                                        <p:attrNameLst>
                                          <p:attrName>style.visibility</p:attrName>
                                        </p:attrNameLst>
                                      </p:cBhvr>
                                      <p:to>
                                        <p:strVal val="visible"/>
                                      </p:to>
                                    </p:set>
                                    <p:animEffect transition="in" filter="fade">
                                      <p:cBhvr>
                                        <p:cTn id="35" dur="1000"/>
                                        <p:tgtEl>
                                          <p:spTgt spid="33798"/>
                                        </p:tgtEl>
                                      </p:cBhvr>
                                    </p:animEffect>
                                    <p:anim calcmode="lin" valueType="num">
                                      <p:cBhvr>
                                        <p:cTn id="36" dur="1000" fill="hold"/>
                                        <p:tgtEl>
                                          <p:spTgt spid="33798"/>
                                        </p:tgtEl>
                                        <p:attrNameLst>
                                          <p:attrName>ppt_x</p:attrName>
                                        </p:attrNameLst>
                                      </p:cBhvr>
                                      <p:tavLst>
                                        <p:tav tm="0">
                                          <p:val>
                                            <p:strVal val="#ppt_x"/>
                                          </p:val>
                                        </p:tav>
                                        <p:tav tm="100000">
                                          <p:val>
                                            <p:strVal val="#ppt_x"/>
                                          </p:val>
                                        </p:tav>
                                      </p:tavLst>
                                    </p:anim>
                                    <p:anim calcmode="lin" valueType="num">
                                      <p:cBhvr>
                                        <p:cTn id="37" dur="1000" fill="hold"/>
                                        <p:tgtEl>
                                          <p:spTgt spid="33798"/>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21"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par>
                          <p:cTn id="42" fill="hold">
                            <p:stCondLst>
                              <p:cond delay="7000"/>
                            </p:stCondLst>
                            <p:childTnLst>
                              <p:par>
                                <p:cTn id="43" presetID="21" presetClass="entr" presetSubtype="1"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heel(1)">
                                      <p:cBhvr>
                                        <p:cTn id="45" dur="2000"/>
                                        <p:tgtEl>
                                          <p:spTgt spid="8"/>
                                        </p:tgtEl>
                                      </p:cBhvr>
                                    </p:animEffect>
                                  </p:childTnLst>
                                </p:cTn>
                              </p:par>
                            </p:childTnLst>
                          </p:cTn>
                        </p:par>
                        <p:par>
                          <p:cTn id="46" fill="hold">
                            <p:stCondLst>
                              <p:cond delay="9000"/>
                            </p:stCondLst>
                            <p:childTnLst>
                              <p:par>
                                <p:cTn id="47" presetID="21" presetClass="entr" presetSubtype="1"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heel(1)">
                                      <p:cBhvr>
                                        <p:cTn id="4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1547813" y="3101975"/>
            <a:ext cx="6516687" cy="4876800"/>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52413" y="5026025"/>
            <a:ext cx="4383087" cy="3962400"/>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6156325" y="0"/>
            <a:ext cx="10440988" cy="9526588"/>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981200" y="920750"/>
            <a:ext cx="4114800" cy="3657600"/>
          </a:xfrm>
          <a:prstGeom prst="rect">
            <a:avLst/>
          </a:prstGeom>
          <a:noFill/>
          <a:ln w="9525">
            <a:noFill/>
          </a:ln>
        </p:spPr>
      </p:pic>
      <p:sp>
        <p:nvSpPr>
          <p:cNvPr id="6" name="矩形 5"/>
          <p:cNvSpPr/>
          <p:nvPr/>
        </p:nvSpPr>
        <p:spPr>
          <a:xfrm>
            <a:off x="7788530" y="4101574"/>
            <a:ext cx="5785190" cy="3970318"/>
          </a:xfrm>
          <a:prstGeom prst="rect">
            <a:avLst/>
          </a:prstGeom>
        </p:spPr>
        <p:txBody>
          <a:bodyPr wrap="square">
            <a:spAutoFit/>
          </a:bodyPr>
          <a:lstStyle/>
          <a:p>
            <a:r>
              <a:rPr lang="zh-CN" altLang="en-US" sz="2800" dirty="0"/>
              <a:t>点击输入文本内容点击输入文本内容点击输入文本内容点击输入文本</a:t>
            </a:r>
            <a:r>
              <a:rPr lang="zh-CN" altLang="en-US" sz="2800" dirty="0" smtClean="0"/>
              <a:t>内容</a:t>
            </a:r>
            <a:r>
              <a:rPr lang="zh-CN" altLang="en-US" sz="2800" dirty="0"/>
              <a:t>点击输入文本内容点击输入文本内容点击输入文本内容点击输入文本</a:t>
            </a:r>
            <a:r>
              <a:rPr lang="zh-CN" altLang="en-US" sz="2800" dirty="0" smtClean="0"/>
              <a:t>内容</a:t>
            </a:r>
            <a:r>
              <a:rPr lang="zh-CN" altLang="en-US" sz="2800" dirty="0"/>
              <a:t>点击输入文本内容点击输入文本内容点击输入文本内容点击输入文本内容</a:t>
            </a:r>
          </a:p>
          <a:p>
            <a:endParaRPr lang="zh-CN" altLang="en-US" sz="2800" dirty="0"/>
          </a:p>
          <a:p>
            <a:endParaRPr lang="zh-CN" altLang="en-US" sz="2800"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图片 38918" descr="1-32"/>
          <p:cNvPicPr>
            <a:picLocks noChangeAspect="1"/>
          </p:cNvPicPr>
          <p:nvPr/>
        </p:nvPicPr>
        <p:blipFill>
          <a:blip r:embed="rId3"/>
          <a:stretch>
            <a:fillRect/>
          </a:stretch>
        </p:blipFill>
        <p:spPr>
          <a:xfrm>
            <a:off x="12888913" y="3081338"/>
            <a:ext cx="3889375" cy="5791200"/>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252412" y="2095500"/>
            <a:ext cx="4687887" cy="7467600"/>
          </a:xfrm>
          <a:prstGeom prst="rect">
            <a:avLst/>
          </a:prstGeom>
          <a:noFill/>
          <a:ln w="9525">
            <a:noFill/>
          </a:ln>
        </p:spPr>
      </p:pic>
      <p:pic>
        <p:nvPicPr>
          <p:cNvPr id="38920" name="图片 38919" descr="10"/>
          <p:cNvPicPr>
            <a:picLocks noChangeAspect="1"/>
          </p:cNvPicPr>
          <p:nvPr/>
        </p:nvPicPr>
        <p:blipFill>
          <a:blip r:embed="rId5"/>
          <a:stretch>
            <a:fillRect/>
          </a:stretch>
        </p:blipFill>
        <p:spPr>
          <a:xfrm>
            <a:off x="3708400" y="-46037"/>
            <a:ext cx="9577388" cy="9521825"/>
          </a:xfrm>
          <a:prstGeom prst="rect">
            <a:avLst/>
          </a:prstGeom>
          <a:noFill/>
          <a:ln w="9525">
            <a:noFill/>
          </a:ln>
        </p:spPr>
      </p:pic>
      <p:sp>
        <p:nvSpPr>
          <p:cNvPr id="2" name="矩形 1"/>
          <p:cNvSpPr/>
          <p:nvPr/>
        </p:nvSpPr>
        <p:spPr>
          <a:xfrm>
            <a:off x="5220792" y="3801790"/>
            <a:ext cx="5851153" cy="1569660"/>
          </a:xfrm>
          <a:prstGeom prst="rect">
            <a:avLst/>
          </a:prstGeom>
        </p:spPr>
        <p:txBody>
          <a:bodyPr wrap="square">
            <a:spAutoFit/>
          </a:bodyPr>
          <a:lstStyle/>
          <a:p>
            <a:r>
              <a:rPr lang="zh-CN" altLang="en-US" sz="3200" dirty="0"/>
              <a:t>点击输入文本内容点击输入文本内容点击输入文本内容点击输入文本内容</a:t>
            </a:r>
            <a:endParaRPr lang="zh-CN" altLang="en-US" sz="3200"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fade">
                                      <p:cBhvr>
                                        <p:cTn id="7" dur="1000"/>
                                        <p:tgtEl>
                                          <p:spTgt spid="38919"/>
                                        </p:tgtEl>
                                      </p:cBhvr>
                                    </p:animEffect>
                                    <p:anim calcmode="lin" valueType="num">
                                      <p:cBhvr>
                                        <p:cTn id="8" dur="1000" fill="hold"/>
                                        <p:tgtEl>
                                          <p:spTgt spid="38919"/>
                                        </p:tgtEl>
                                        <p:attrNameLst>
                                          <p:attrName>ppt_x</p:attrName>
                                        </p:attrNameLst>
                                      </p:cBhvr>
                                      <p:tavLst>
                                        <p:tav tm="0">
                                          <p:val>
                                            <p:strVal val="#ppt_x"/>
                                          </p:val>
                                        </p:tav>
                                        <p:tav tm="100000">
                                          <p:val>
                                            <p:strVal val="#ppt_x"/>
                                          </p:val>
                                        </p:tav>
                                      </p:tavLst>
                                    </p:anim>
                                    <p:anim calcmode="lin" valueType="num">
                                      <p:cBhvr>
                                        <p:cTn id="9" dur="1000" fill="hold"/>
                                        <p:tgtEl>
                                          <p:spTgt spid="389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fade">
                                      <p:cBhvr>
                                        <p:cTn id="13" dur="1000"/>
                                        <p:tgtEl>
                                          <p:spTgt spid="38917"/>
                                        </p:tgtEl>
                                      </p:cBhvr>
                                    </p:animEffect>
                                    <p:anim calcmode="lin" valueType="num">
                                      <p:cBhvr>
                                        <p:cTn id="14" dur="1000" fill="hold"/>
                                        <p:tgtEl>
                                          <p:spTgt spid="38917"/>
                                        </p:tgtEl>
                                        <p:attrNameLst>
                                          <p:attrName>ppt_x</p:attrName>
                                        </p:attrNameLst>
                                      </p:cBhvr>
                                      <p:tavLst>
                                        <p:tav tm="0">
                                          <p:val>
                                            <p:strVal val="#ppt_x"/>
                                          </p:val>
                                        </p:tav>
                                        <p:tav tm="100000">
                                          <p:val>
                                            <p:strVal val="#ppt_x"/>
                                          </p:val>
                                        </p:tav>
                                      </p:tavLst>
                                    </p:anim>
                                    <p:anim calcmode="lin" valueType="num">
                                      <p:cBhvr>
                                        <p:cTn id="15" dur="1000" fill="hold"/>
                                        <p:tgtEl>
                                          <p:spTgt spid="389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8920"/>
                                        </p:tgtEl>
                                        <p:attrNameLst>
                                          <p:attrName>style.visibility</p:attrName>
                                        </p:attrNameLst>
                                      </p:cBhvr>
                                      <p:to>
                                        <p:strVal val="visible"/>
                                      </p:to>
                                    </p:set>
                                    <p:anim calcmode="lin" valueType="num">
                                      <p:cBhvr>
                                        <p:cTn id="19" dur="500" fill="hold"/>
                                        <p:tgtEl>
                                          <p:spTgt spid="38920"/>
                                        </p:tgtEl>
                                        <p:attrNameLst>
                                          <p:attrName>ppt_w</p:attrName>
                                        </p:attrNameLst>
                                      </p:cBhvr>
                                      <p:tavLst>
                                        <p:tav tm="0">
                                          <p:val>
                                            <p:fltVal val="0"/>
                                          </p:val>
                                        </p:tav>
                                        <p:tav tm="100000">
                                          <p:val>
                                            <p:strVal val="#ppt_w"/>
                                          </p:val>
                                        </p:tav>
                                      </p:tavLst>
                                    </p:anim>
                                    <p:anim calcmode="lin" valueType="num">
                                      <p:cBhvr>
                                        <p:cTn id="20" dur="500" fill="hold"/>
                                        <p:tgtEl>
                                          <p:spTgt spid="38920"/>
                                        </p:tgtEl>
                                        <p:attrNameLst>
                                          <p:attrName>ppt_h</p:attrName>
                                        </p:attrNameLst>
                                      </p:cBhvr>
                                      <p:tavLst>
                                        <p:tav tm="0">
                                          <p:val>
                                            <p:fltVal val="0"/>
                                          </p:val>
                                        </p:tav>
                                        <p:tav tm="100000">
                                          <p:val>
                                            <p:strVal val="#ppt_h"/>
                                          </p:val>
                                        </p:tav>
                                      </p:tavLst>
                                    </p:anim>
                                    <p:animEffect transition="in" filter="fade">
                                      <p:cBhvr>
                                        <p:cTn id="21" dur="500"/>
                                        <p:tgtEl>
                                          <p:spTgt spid="38920"/>
                                        </p:tgtEl>
                                      </p:cBhvr>
                                    </p:animEffect>
                                  </p:childTnLst>
                                </p:cTn>
                              </p:par>
                            </p:childTnLst>
                          </p:cTn>
                        </p:par>
                        <p:par>
                          <p:cTn id="22" fill="hold">
                            <p:stCondLst>
                              <p:cond delay="2500"/>
                            </p:stCondLst>
                            <p:childTnLst>
                              <p:par>
                                <p:cTn id="23" presetID="45"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anim calcmode="lin" valueType="num">
                                      <p:cBhvr>
                                        <p:cTn id="26" dur="2000" fill="hold"/>
                                        <p:tgtEl>
                                          <p:spTgt spid="2"/>
                                        </p:tgtEl>
                                        <p:attrNameLst>
                                          <p:attrName>ppt_w</p:attrName>
                                        </p:attrNameLst>
                                      </p:cBhvr>
                                      <p:tavLst>
                                        <p:tav tm="0" fmla="#ppt_w*sin(2.5*pi*$)">
                                          <p:val>
                                            <p:fltVal val="0"/>
                                          </p:val>
                                        </p:tav>
                                        <p:tav tm="100000">
                                          <p:val>
                                            <p:fltVal val="1"/>
                                          </p:val>
                                        </p:tav>
                                      </p:tavLst>
                                    </p:anim>
                                    <p:anim calcmode="lin" valueType="num">
                                      <p:cBhvr>
                                        <p:cTn id="27"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0" y="3971925"/>
            <a:ext cx="5195888" cy="5503863"/>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12250738" y="11113"/>
            <a:ext cx="3876675" cy="9475787"/>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3708400" y="501650"/>
            <a:ext cx="9099550" cy="8974138"/>
          </a:xfrm>
          <a:prstGeom prst="rect">
            <a:avLst/>
          </a:prstGeom>
          <a:noFill/>
          <a:ln w="9525">
            <a:noFill/>
          </a:ln>
        </p:spPr>
      </p:pic>
      <p:sp>
        <p:nvSpPr>
          <p:cNvPr id="2" name="矩形 1"/>
          <p:cNvSpPr/>
          <p:nvPr/>
        </p:nvSpPr>
        <p:spPr>
          <a:xfrm>
            <a:off x="4644728" y="4089822"/>
            <a:ext cx="5923161" cy="3046988"/>
          </a:xfrm>
          <a:prstGeom prst="rect">
            <a:avLst/>
          </a:prstGeom>
        </p:spPr>
        <p:txBody>
          <a:bodyPr wrap="square">
            <a:spAutoFit/>
          </a:bodyPr>
          <a:lstStyle/>
          <a:p>
            <a:r>
              <a:rPr lang="zh-CN" altLang="en-US" sz="3200" dirty="0"/>
              <a:t>点击输入文本内容点击输入文本内容点击输入文本内容点击输入文本</a:t>
            </a:r>
            <a:r>
              <a:rPr lang="zh-CN" altLang="en-US" sz="3200" dirty="0" smtClean="0"/>
              <a:t>内容</a:t>
            </a:r>
            <a:r>
              <a:rPr lang="zh-CN" altLang="en-US" sz="3200" dirty="0"/>
              <a:t>点击输入文本内容点击输入文本内容点击输入文本内容点击输入文本内容</a:t>
            </a:r>
          </a:p>
          <a:p>
            <a:endParaRPr lang="zh-CN" altLang="en-US" sz="3200"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barn(outHorizontal)">
                                      <p:cBhvr>
                                        <p:cTn id="7" dur="500"/>
                                        <p:tgtEl>
                                          <p:spTgt spid="4403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4038"/>
                                        </p:tgtEl>
                                        <p:attrNameLst>
                                          <p:attrName>style.visibility</p:attrName>
                                        </p:attrNameLst>
                                      </p:cBhvr>
                                      <p:to>
                                        <p:strVal val="visible"/>
                                      </p:to>
                                    </p:set>
                                    <p:animEffect transition="in" filter="fade">
                                      <p:cBhvr>
                                        <p:cTn id="11" dur="1000"/>
                                        <p:tgtEl>
                                          <p:spTgt spid="44038"/>
                                        </p:tgtEl>
                                      </p:cBhvr>
                                    </p:animEffect>
                                    <p:anim calcmode="lin" valueType="num">
                                      <p:cBhvr>
                                        <p:cTn id="12" dur="1000" fill="hold"/>
                                        <p:tgtEl>
                                          <p:spTgt spid="44038"/>
                                        </p:tgtEl>
                                        <p:attrNameLst>
                                          <p:attrName>ppt_x</p:attrName>
                                        </p:attrNameLst>
                                      </p:cBhvr>
                                      <p:tavLst>
                                        <p:tav tm="0">
                                          <p:val>
                                            <p:strVal val="#ppt_x"/>
                                          </p:val>
                                        </p:tav>
                                        <p:tav tm="100000">
                                          <p:val>
                                            <p:strVal val="#ppt_x"/>
                                          </p:val>
                                        </p:tav>
                                      </p:tavLst>
                                    </p:anim>
                                    <p:anim calcmode="lin" valueType="num">
                                      <p:cBhvr>
                                        <p:cTn id="13" dur="1000" fill="hold"/>
                                        <p:tgtEl>
                                          <p:spTgt spid="440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44041"/>
                                        </p:tgtEl>
                                        <p:attrNameLst>
                                          <p:attrName>style.visibility</p:attrName>
                                        </p:attrNameLst>
                                      </p:cBhvr>
                                      <p:to>
                                        <p:strVal val="visible"/>
                                      </p:to>
                                    </p:set>
                                    <p:anim calcmode="lin" valueType="num">
                                      <p:cBhvr>
                                        <p:cTn id="17" dur="1000" fill="hold"/>
                                        <p:tgtEl>
                                          <p:spTgt spid="44041"/>
                                        </p:tgtEl>
                                        <p:attrNameLst>
                                          <p:attrName>ppt_w</p:attrName>
                                        </p:attrNameLst>
                                      </p:cBhvr>
                                      <p:tavLst>
                                        <p:tav tm="0">
                                          <p:val>
                                            <p:fltVal val="0"/>
                                          </p:val>
                                        </p:tav>
                                        <p:tav tm="100000">
                                          <p:val>
                                            <p:strVal val="#ppt_w"/>
                                          </p:val>
                                        </p:tav>
                                      </p:tavLst>
                                    </p:anim>
                                    <p:anim calcmode="lin" valueType="num">
                                      <p:cBhvr>
                                        <p:cTn id="18" dur="1000" fill="hold"/>
                                        <p:tgtEl>
                                          <p:spTgt spid="44041"/>
                                        </p:tgtEl>
                                        <p:attrNameLst>
                                          <p:attrName>ppt_h</p:attrName>
                                        </p:attrNameLst>
                                      </p:cBhvr>
                                      <p:tavLst>
                                        <p:tav tm="0">
                                          <p:val>
                                            <p:fltVal val="0"/>
                                          </p:val>
                                        </p:tav>
                                        <p:tav tm="100000">
                                          <p:val>
                                            <p:strVal val="#ppt_h"/>
                                          </p:val>
                                        </p:tav>
                                      </p:tavLst>
                                    </p:anim>
                                    <p:anim calcmode="lin" valueType="num">
                                      <p:cBhvr>
                                        <p:cTn id="19" dur="1000" fill="hold"/>
                                        <p:tgtEl>
                                          <p:spTgt spid="440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4041"/>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2500"/>
                            </p:stCondLst>
                            <p:childTnLst>
                              <p:par>
                                <p:cTn id="22" presetID="6"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图片 43015" descr="12"/>
          <p:cNvPicPr>
            <a:picLocks noChangeAspect="1"/>
          </p:cNvPicPr>
          <p:nvPr/>
        </p:nvPicPr>
        <p:blipFill>
          <a:blip r:embed="rId3"/>
          <a:stretch>
            <a:fillRect/>
          </a:stretch>
        </p:blipFill>
        <p:spPr>
          <a:xfrm>
            <a:off x="2124075" y="-25400"/>
            <a:ext cx="12890500" cy="9212263"/>
          </a:xfrm>
          <a:prstGeom prst="rect">
            <a:avLst/>
          </a:prstGeom>
          <a:noFill/>
          <a:ln w="9525">
            <a:noFill/>
          </a:ln>
        </p:spPr>
      </p:pic>
      <p:sp>
        <p:nvSpPr>
          <p:cNvPr id="2" name="矩形 1"/>
          <p:cNvSpPr/>
          <p:nvPr/>
        </p:nvSpPr>
        <p:spPr>
          <a:xfrm>
            <a:off x="3636616" y="2289622"/>
            <a:ext cx="9145016" cy="2062103"/>
          </a:xfrm>
          <a:prstGeom prst="rect">
            <a:avLst/>
          </a:prstGeom>
        </p:spPr>
        <p:txBody>
          <a:bodyPr wrap="square">
            <a:spAutoFit/>
          </a:bodyPr>
          <a:lstStyle/>
          <a:p>
            <a:r>
              <a:rPr lang="zh-CN" altLang="en-US" sz="3200" dirty="0" smtClean="0"/>
              <a:t>点击输入文本内容点击输入文本内容点击输入文本内容点击输入文本内容点击输入文本内容点击输入文本内容点击输入文本内容点击输入文本内容</a:t>
            </a:r>
          </a:p>
          <a:p>
            <a:endParaRPr lang="zh-CN" altLang="en-US" sz="3200" dirty="0"/>
          </a:p>
        </p:txBody>
      </p:sp>
      <p:sp>
        <p:nvSpPr>
          <p:cNvPr id="3" name="矩形 2"/>
          <p:cNvSpPr/>
          <p:nvPr/>
        </p:nvSpPr>
        <p:spPr>
          <a:xfrm>
            <a:off x="7669064" y="4233838"/>
            <a:ext cx="5201493" cy="3539430"/>
          </a:xfrm>
          <a:prstGeom prst="rect">
            <a:avLst/>
          </a:prstGeom>
        </p:spPr>
        <p:txBody>
          <a:bodyPr wrap="square">
            <a:spAutoFit/>
          </a:bodyPr>
          <a:lstStyle/>
          <a:p>
            <a:r>
              <a:rPr lang="zh-CN" altLang="en-US" sz="3200" dirty="0"/>
              <a:t>点击输入文本内容点击输入文本内容点击输入文本内容点击输入文本</a:t>
            </a:r>
            <a:r>
              <a:rPr lang="zh-CN" altLang="en-US" sz="3200" dirty="0" smtClean="0"/>
              <a:t>内容</a:t>
            </a:r>
            <a:r>
              <a:rPr lang="zh-CN" altLang="en-US" sz="3200" dirty="0"/>
              <a:t>点击输入文本内容点击输入文本内容点击输入文本内容点击输入文本内容</a:t>
            </a:r>
          </a:p>
          <a:p>
            <a:endParaRPr lang="zh-CN" altLang="en-US" sz="3200"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3016"/>
                                        </p:tgtEl>
                                        <p:attrNameLst>
                                          <p:attrName>style.visibility</p:attrName>
                                        </p:attrNameLst>
                                      </p:cBhvr>
                                      <p:to>
                                        <p:strVal val="visible"/>
                                      </p:to>
                                    </p:set>
                                    <p:animEffect transition="in" filter="barn(outVertical)">
                                      <p:cBhvr>
                                        <p:cTn id="7" dur="500"/>
                                        <p:tgtEl>
                                          <p:spTgt spid="430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10045700" y="561975"/>
            <a:ext cx="6408738" cy="5335588"/>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0" y="-35626"/>
            <a:ext cx="10009188" cy="8543925"/>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7761288"/>
            <a:ext cx="16778288" cy="1714500"/>
          </a:xfrm>
          <a:prstGeom prst="rect">
            <a:avLst/>
          </a:prstGeom>
          <a:noFill/>
          <a:ln w="9525">
            <a:noFill/>
          </a:ln>
        </p:spPr>
      </p:pic>
      <p:sp>
        <p:nvSpPr>
          <p:cNvPr id="2" name="矩形 1"/>
          <p:cNvSpPr/>
          <p:nvPr/>
        </p:nvSpPr>
        <p:spPr>
          <a:xfrm>
            <a:off x="1476376" y="5025926"/>
            <a:ext cx="7344816" cy="2554545"/>
          </a:xfrm>
          <a:prstGeom prst="rect">
            <a:avLst/>
          </a:prstGeom>
        </p:spPr>
        <p:txBody>
          <a:bodyPr wrap="square">
            <a:spAutoFit/>
          </a:bodyPr>
          <a:lstStyle/>
          <a:p>
            <a:r>
              <a:rPr lang="zh-CN" altLang="en-US" sz="3200" dirty="0"/>
              <a:t>点击输入文本内容点击输入文本内容点击输入文本内容点击输入文本</a:t>
            </a:r>
            <a:r>
              <a:rPr lang="zh-CN" altLang="en-US" sz="3200" dirty="0" smtClean="0"/>
              <a:t>内容</a:t>
            </a:r>
            <a:r>
              <a:rPr lang="zh-CN" altLang="en-US" sz="3200" dirty="0"/>
              <a:t>点击输入文本内容点击输入文本内容点击输入文本内容点击输入文本内容</a:t>
            </a:r>
          </a:p>
          <a:p>
            <a:endParaRPr lang="zh-CN" altLang="en-US" sz="3200"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图片 40964" descr="1-40"/>
          <p:cNvPicPr>
            <a:picLocks noChangeAspect="1"/>
          </p:cNvPicPr>
          <p:nvPr/>
        </p:nvPicPr>
        <p:blipFill>
          <a:blip r:embed="rId3"/>
          <a:stretch>
            <a:fillRect/>
          </a:stretch>
        </p:blipFill>
        <p:spPr>
          <a:xfrm>
            <a:off x="11414125" y="5097463"/>
            <a:ext cx="5003800" cy="3681412"/>
          </a:xfrm>
          <a:prstGeom prst="rect">
            <a:avLst/>
          </a:prstGeom>
          <a:noFill/>
          <a:ln w="9525">
            <a:noFill/>
          </a:ln>
        </p:spPr>
      </p:pic>
      <p:pic>
        <p:nvPicPr>
          <p:cNvPr id="40966" name="图片 40965" descr="1-38"/>
          <p:cNvPicPr>
            <a:picLocks noChangeAspect="1"/>
          </p:cNvPicPr>
          <p:nvPr/>
        </p:nvPicPr>
        <p:blipFill>
          <a:blip r:embed="rId4"/>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5"/>
          <a:stretch>
            <a:fillRect/>
          </a:stretch>
        </p:blipFill>
        <p:spPr>
          <a:xfrm>
            <a:off x="1673225" y="1712913"/>
            <a:ext cx="14708188" cy="4164012"/>
          </a:xfrm>
          <a:prstGeom prst="rect">
            <a:avLst/>
          </a:prstGeom>
          <a:noFill/>
          <a:ln w="9525">
            <a:noFill/>
          </a:ln>
        </p:spPr>
      </p:pic>
      <p:sp>
        <p:nvSpPr>
          <p:cNvPr id="2" name="矩形 1"/>
          <p:cNvSpPr/>
          <p:nvPr/>
        </p:nvSpPr>
        <p:spPr>
          <a:xfrm>
            <a:off x="2700512" y="2649662"/>
            <a:ext cx="3816424" cy="2062103"/>
          </a:xfrm>
          <a:prstGeom prst="rect">
            <a:avLst/>
          </a:prstGeom>
        </p:spPr>
        <p:txBody>
          <a:bodyPr wrap="square">
            <a:spAutoFit/>
          </a:bodyPr>
          <a:lstStyle/>
          <a:p>
            <a:r>
              <a:rPr lang="zh-CN" altLang="en-US" sz="3200" dirty="0"/>
              <a:t>点击输入文本内容点击输入文本内容点击输入文本内容点击输入文本内容</a:t>
            </a:r>
            <a:endParaRPr lang="zh-CN" altLang="en-US" sz="3200" dirty="0"/>
          </a:p>
        </p:txBody>
      </p:sp>
      <p:sp>
        <p:nvSpPr>
          <p:cNvPr id="6" name="矩形 5"/>
          <p:cNvSpPr/>
          <p:nvPr/>
        </p:nvSpPr>
        <p:spPr>
          <a:xfrm>
            <a:off x="7453040" y="2763867"/>
            <a:ext cx="3816424" cy="2062103"/>
          </a:xfrm>
          <a:prstGeom prst="rect">
            <a:avLst/>
          </a:prstGeom>
        </p:spPr>
        <p:txBody>
          <a:bodyPr wrap="square">
            <a:spAutoFit/>
          </a:bodyPr>
          <a:lstStyle/>
          <a:p>
            <a:r>
              <a:rPr lang="zh-CN" altLang="en-US" sz="3200" dirty="0"/>
              <a:t>点击输入文本内容点击输入文本内容点击输入文本内容点击输入文本内容</a:t>
            </a:r>
            <a:endParaRPr lang="zh-CN" altLang="en-US" sz="3200" dirty="0"/>
          </a:p>
        </p:txBody>
      </p:sp>
      <p:sp>
        <p:nvSpPr>
          <p:cNvPr id="7" name="矩形 6"/>
          <p:cNvSpPr/>
          <p:nvPr/>
        </p:nvSpPr>
        <p:spPr>
          <a:xfrm>
            <a:off x="12216117" y="2763866"/>
            <a:ext cx="3816424" cy="2062103"/>
          </a:xfrm>
          <a:prstGeom prst="rect">
            <a:avLst/>
          </a:prstGeom>
        </p:spPr>
        <p:txBody>
          <a:bodyPr wrap="square">
            <a:spAutoFit/>
          </a:bodyPr>
          <a:lstStyle/>
          <a:p>
            <a:r>
              <a:rPr lang="zh-CN" altLang="en-US" sz="3200" dirty="0"/>
              <a:t>点击输入文本内容点击输入文本内容点击输入文本内容点击输入文本内容</a:t>
            </a:r>
            <a:endParaRPr lang="zh-CN" altLang="en-US" sz="3200"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additive="base">
                                        <p:cTn id="7" dur="500" fill="hold"/>
                                        <p:tgtEl>
                                          <p:spTgt spid="40966"/>
                                        </p:tgtEl>
                                        <p:attrNameLst>
                                          <p:attrName>ppt_x</p:attrName>
                                        </p:attrNameLst>
                                      </p:cBhvr>
                                      <p:tavLst>
                                        <p:tav tm="0">
                                          <p:val>
                                            <p:strVal val="0-#ppt_w/2"/>
                                          </p:val>
                                        </p:tav>
                                        <p:tav tm="100000">
                                          <p:val>
                                            <p:strVal val="#ppt_x"/>
                                          </p:val>
                                        </p:tav>
                                      </p:tavLst>
                                    </p:anim>
                                    <p:anim calcmode="lin" valueType="num">
                                      <p:cBhvr additive="base">
                                        <p:cTn id="8" dur="500" fill="hold"/>
                                        <p:tgtEl>
                                          <p:spTgt spid="409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6" fill="hold" nodeType="afterEffect">
                                  <p:stCondLst>
                                    <p:cond delay="0"/>
                                  </p:stCondLst>
                                  <p:childTnLst>
                                    <p:set>
                                      <p:cBhvr>
                                        <p:cTn id="11" dur="1" fill="hold">
                                          <p:stCondLst>
                                            <p:cond delay="0"/>
                                          </p:stCondLst>
                                        </p:cTn>
                                        <p:tgtEl>
                                          <p:spTgt spid="40967"/>
                                        </p:tgtEl>
                                        <p:attrNameLst>
                                          <p:attrName>style.visibility</p:attrName>
                                        </p:attrNameLst>
                                      </p:cBhvr>
                                      <p:to>
                                        <p:strVal val="visible"/>
                                      </p:to>
                                    </p:set>
                                    <p:animEffect transition="in" filter="barn(inHorizontal)">
                                      <p:cBhvr>
                                        <p:cTn id="12" dur="500"/>
                                        <p:tgtEl>
                                          <p:spTgt spid="40967"/>
                                        </p:tgtEl>
                                      </p:cBhvr>
                                    </p:animEffect>
                                  </p:childTnLst>
                                </p:cTn>
                              </p:par>
                            </p:childTnLst>
                          </p:cTn>
                        </p:par>
                        <p:par>
                          <p:cTn id="13" fill="hold">
                            <p:stCondLst>
                              <p:cond delay="1000"/>
                            </p:stCondLst>
                            <p:childTnLst>
                              <p:par>
                                <p:cTn id="14" presetID="15" presetClass="entr" presetSubtype="0" fill="hold" nodeType="afterEffect">
                                  <p:stCondLst>
                                    <p:cond delay="0"/>
                                  </p:stCondLst>
                                  <p:childTnLst>
                                    <p:set>
                                      <p:cBhvr>
                                        <p:cTn id="15" dur="1" fill="hold">
                                          <p:stCondLst>
                                            <p:cond delay="0"/>
                                          </p:stCondLst>
                                        </p:cTn>
                                        <p:tgtEl>
                                          <p:spTgt spid="40965"/>
                                        </p:tgtEl>
                                        <p:attrNameLst>
                                          <p:attrName>style.visibility</p:attrName>
                                        </p:attrNameLst>
                                      </p:cBhvr>
                                      <p:to>
                                        <p:strVal val="visible"/>
                                      </p:to>
                                    </p:set>
                                    <p:anim calcmode="lin" valueType="num">
                                      <p:cBhvr>
                                        <p:cTn id="16" dur="1000" fill="hold"/>
                                        <p:tgtEl>
                                          <p:spTgt spid="40965"/>
                                        </p:tgtEl>
                                        <p:attrNameLst>
                                          <p:attrName>ppt_w</p:attrName>
                                        </p:attrNameLst>
                                      </p:cBhvr>
                                      <p:tavLst>
                                        <p:tav tm="0">
                                          <p:val>
                                            <p:fltVal val="0"/>
                                          </p:val>
                                        </p:tav>
                                        <p:tav tm="100000">
                                          <p:val>
                                            <p:strVal val="#ppt_w"/>
                                          </p:val>
                                        </p:tav>
                                      </p:tavLst>
                                    </p:anim>
                                    <p:anim calcmode="lin" valueType="num">
                                      <p:cBhvr>
                                        <p:cTn id="17" dur="1000" fill="hold"/>
                                        <p:tgtEl>
                                          <p:spTgt spid="40965"/>
                                        </p:tgtEl>
                                        <p:attrNameLst>
                                          <p:attrName>ppt_h</p:attrName>
                                        </p:attrNameLst>
                                      </p:cBhvr>
                                      <p:tavLst>
                                        <p:tav tm="0">
                                          <p:val>
                                            <p:fltVal val="0"/>
                                          </p:val>
                                        </p:tav>
                                        <p:tav tm="100000">
                                          <p:val>
                                            <p:strVal val="#ppt_h"/>
                                          </p:val>
                                        </p:tav>
                                      </p:tavLst>
                                    </p:anim>
                                    <p:anim calcmode="lin" valueType="num">
                                      <p:cBhvr>
                                        <p:cTn id="18"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2000"/>
                            </p:stCondLst>
                            <p:childTnLst>
                              <p:par>
                                <p:cTn id="21" presetID="26"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par>
                          <p:cTn id="37" fill="hold">
                            <p:stCondLst>
                              <p:cond delay="4000"/>
                            </p:stCondLst>
                            <p:childTnLst>
                              <p:par>
                                <p:cTn id="38" presetID="26"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80">
                                          <p:stCondLst>
                                            <p:cond delay="0"/>
                                          </p:stCondLst>
                                        </p:cTn>
                                        <p:tgtEl>
                                          <p:spTgt spid="6"/>
                                        </p:tgtEl>
                                      </p:cBhvr>
                                    </p:animEffect>
                                    <p:anim calcmode="lin" valueType="num">
                                      <p:cBhvr>
                                        <p:cTn id="4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6" dur="26">
                                          <p:stCondLst>
                                            <p:cond delay="650"/>
                                          </p:stCondLst>
                                        </p:cTn>
                                        <p:tgtEl>
                                          <p:spTgt spid="6"/>
                                        </p:tgtEl>
                                      </p:cBhvr>
                                      <p:to x="100000" y="60000"/>
                                    </p:animScale>
                                    <p:animScale>
                                      <p:cBhvr>
                                        <p:cTn id="47" dur="166" decel="50000">
                                          <p:stCondLst>
                                            <p:cond delay="676"/>
                                          </p:stCondLst>
                                        </p:cTn>
                                        <p:tgtEl>
                                          <p:spTgt spid="6"/>
                                        </p:tgtEl>
                                      </p:cBhvr>
                                      <p:to x="100000" y="100000"/>
                                    </p:animScale>
                                    <p:animScale>
                                      <p:cBhvr>
                                        <p:cTn id="48" dur="26">
                                          <p:stCondLst>
                                            <p:cond delay="1312"/>
                                          </p:stCondLst>
                                        </p:cTn>
                                        <p:tgtEl>
                                          <p:spTgt spid="6"/>
                                        </p:tgtEl>
                                      </p:cBhvr>
                                      <p:to x="100000" y="80000"/>
                                    </p:animScale>
                                    <p:animScale>
                                      <p:cBhvr>
                                        <p:cTn id="49" dur="166" decel="50000">
                                          <p:stCondLst>
                                            <p:cond delay="1338"/>
                                          </p:stCondLst>
                                        </p:cTn>
                                        <p:tgtEl>
                                          <p:spTgt spid="6"/>
                                        </p:tgtEl>
                                      </p:cBhvr>
                                      <p:to x="100000" y="100000"/>
                                    </p:animScale>
                                    <p:animScale>
                                      <p:cBhvr>
                                        <p:cTn id="50" dur="26">
                                          <p:stCondLst>
                                            <p:cond delay="1642"/>
                                          </p:stCondLst>
                                        </p:cTn>
                                        <p:tgtEl>
                                          <p:spTgt spid="6"/>
                                        </p:tgtEl>
                                      </p:cBhvr>
                                      <p:to x="100000" y="90000"/>
                                    </p:animScale>
                                    <p:animScale>
                                      <p:cBhvr>
                                        <p:cTn id="51" dur="166" decel="50000">
                                          <p:stCondLst>
                                            <p:cond delay="1668"/>
                                          </p:stCondLst>
                                        </p:cTn>
                                        <p:tgtEl>
                                          <p:spTgt spid="6"/>
                                        </p:tgtEl>
                                      </p:cBhvr>
                                      <p:to x="100000" y="100000"/>
                                    </p:animScale>
                                    <p:animScale>
                                      <p:cBhvr>
                                        <p:cTn id="52" dur="26">
                                          <p:stCondLst>
                                            <p:cond delay="1808"/>
                                          </p:stCondLst>
                                        </p:cTn>
                                        <p:tgtEl>
                                          <p:spTgt spid="6"/>
                                        </p:tgtEl>
                                      </p:cBhvr>
                                      <p:to x="100000" y="95000"/>
                                    </p:animScale>
                                    <p:animScale>
                                      <p:cBhvr>
                                        <p:cTn id="53" dur="166" decel="50000">
                                          <p:stCondLst>
                                            <p:cond delay="1834"/>
                                          </p:stCondLst>
                                        </p:cTn>
                                        <p:tgtEl>
                                          <p:spTgt spid="6"/>
                                        </p:tgtEl>
                                      </p:cBhvr>
                                      <p:to x="100000" y="100000"/>
                                    </p:animScale>
                                  </p:childTnLst>
                                </p:cTn>
                              </p:par>
                            </p:childTnLst>
                          </p:cTn>
                        </p:par>
                        <p:par>
                          <p:cTn id="54" fill="hold">
                            <p:stCondLst>
                              <p:cond delay="6000"/>
                            </p:stCondLst>
                            <p:childTnLst>
                              <p:par>
                                <p:cTn id="55" presetID="26"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rot="217735">
            <a:off x="0" y="-454025"/>
            <a:ext cx="11685588" cy="9929813"/>
          </a:xfrm>
          <a:prstGeom prst="rect">
            <a:avLst/>
          </a:prstGeom>
          <a:noFill/>
          <a:ln w="9525">
            <a:noFill/>
          </a:ln>
        </p:spPr>
      </p:pic>
      <p:sp>
        <p:nvSpPr>
          <p:cNvPr id="47150" name="文本框 47149"/>
          <p:cNvSpPr txBox="1"/>
          <p:nvPr/>
        </p:nvSpPr>
        <p:spPr>
          <a:xfrm>
            <a:off x="4500563" y="2720975"/>
            <a:ext cx="3527425" cy="457200"/>
          </a:xfrm>
          <a:prstGeom prst="rect">
            <a:avLst/>
          </a:prstGeom>
          <a:noFill/>
          <a:ln w="9525">
            <a:noFill/>
          </a:ln>
        </p:spPr>
        <p:txBody>
          <a:bodyPr>
            <a:spAutoFit/>
          </a:bodyPr>
          <a:lstStyle/>
          <a:p>
            <a:pPr lvl="0" algn="ctr"/>
            <a:r>
              <a:rPr lang="zh-CN" altLang="en-US" sz="2400" b="1" dirty="0">
                <a:solidFill>
                  <a:srgbClr val="000000"/>
                </a:solidFill>
                <a:latin typeface="楷体_GB2312" pitchFamily="49" charset="-122"/>
                <a:ea typeface="宋体" panose="02010600030101010101" pitchFamily="2" charset="-122"/>
              </a:rPr>
              <a:t>在此处输入标题内容</a:t>
            </a:r>
            <a:endParaRPr lang="zh-CN" altLang="en-US" sz="1800" dirty="0">
              <a:solidFill>
                <a:srgbClr val="A50021"/>
              </a:solidFill>
              <a:latin typeface="Calibri" panose="020F0502020204030204" pitchFamily="34" charset="0"/>
              <a:ea typeface="宋体" panose="02010600030101010101" pitchFamily="2" charset="-122"/>
            </a:endParaRPr>
          </a:p>
        </p:txBody>
      </p:sp>
      <p:grpSp>
        <p:nvGrpSpPr>
          <p:cNvPr id="47152" name="组合 47151"/>
          <p:cNvGrpSpPr/>
          <p:nvPr/>
        </p:nvGrpSpPr>
        <p:grpSpPr>
          <a:xfrm>
            <a:off x="2011363" y="6931025"/>
            <a:ext cx="950912" cy="950913"/>
            <a:chOff x="1041" y="3130"/>
            <a:chExt cx="599" cy="599"/>
          </a:xfrm>
        </p:grpSpPr>
        <p:sp>
          <p:nvSpPr>
            <p:cNvPr id="94" name="圆角矩形 93"/>
            <p:cNvSpPr>
              <a:spLocks noChangeAspect="1"/>
            </p:cNvSpPr>
            <p:nvPr/>
          </p:nvSpPr>
          <p:spPr bwMode="auto">
            <a:xfrm>
              <a:off x="1205" y="3273"/>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n"/>
                <a:tabLst>
                  <a:tab pos="136525" algn="l"/>
                </a:tabLst>
                <a:defRPr/>
              </a:pPr>
              <a:endParaRPr kumimoji="0" lang="zh-CN" altLang="en-US" sz="1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7154" name="TextBox 61"/>
            <p:cNvSpPr txBox="1"/>
            <p:nvPr/>
          </p:nvSpPr>
          <p:spPr>
            <a:xfrm>
              <a:off x="1222" y="3312"/>
              <a:ext cx="238" cy="192"/>
            </a:xfrm>
            <a:prstGeom prst="rect">
              <a:avLst/>
            </a:prstGeom>
            <a:noFill/>
            <a:ln w="9525">
              <a:noFill/>
            </a:ln>
          </p:spPr>
          <p:txBody>
            <a:bodyPr>
              <a:spAutoFit/>
            </a:bodyPr>
            <a:lstStyle/>
            <a:p>
              <a:pPr lvl="0" algn="ctr" eaLnBrk="0" hangingPunct="0"/>
              <a:r>
                <a:rPr lang="en-US" altLang="zh-CN" sz="1400" b="1">
                  <a:solidFill>
                    <a:srgbClr val="000000"/>
                  </a:solidFill>
                  <a:latin typeface="Times New Roman" panose="02020603050405020304" pitchFamily="18" charset="0"/>
                  <a:ea typeface="Times New Roman" panose="02020603050405020304" pitchFamily="18" charset="0"/>
                </a:rPr>
                <a:t>5</a:t>
              </a:r>
            </a:p>
          </p:txBody>
        </p:sp>
      </p:grpSp>
      <p:sp>
        <p:nvSpPr>
          <p:cNvPr id="47155" name="TextBox 71"/>
          <p:cNvSpPr txBox="1"/>
          <p:nvPr/>
        </p:nvSpPr>
        <p:spPr>
          <a:xfrm>
            <a:off x="2797175" y="7219950"/>
            <a:ext cx="5486400" cy="336550"/>
          </a:xfrm>
          <a:prstGeom prst="rect">
            <a:avLst/>
          </a:prstGeom>
          <a:noFill/>
          <a:ln w="9525">
            <a:noFill/>
          </a:ln>
        </p:spPr>
        <p:txBody>
          <a:bodyPr>
            <a:spAutoFit/>
          </a:bodyPr>
          <a:lstStyle/>
          <a:p>
            <a:pPr lvl="0" eaLnBrk="0" hangingPunct="0"/>
            <a:r>
              <a:rPr lang="zh-CN" altLang="en-US" sz="1600" dirty="0">
                <a:solidFill>
                  <a:srgbClr val="000000"/>
                </a:solidFill>
                <a:latin typeface="宋体" panose="02010600030101010101" pitchFamily="2" charset="-122"/>
                <a:ea typeface="宋体" panose="02010600030101010101" pitchFamily="2" charset="-122"/>
              </a:rPr>
              <a:t>点击添加文本点击添加文本</a:t>
            </a:r>
            <a:r>
              <a:rPr lang="zh-CN" altLang="en-US" sz="1600" dirty="0">
                <a:solidFill>
                  <a:srgbClr val="000000"/>
                </a:solidFill>
                <a:latin typeface="Arial" panose="020B0604020202020204" pitchFamily="34" charset="0"/>
                <a:ea typeface="宋体" panose="02010600030101010101" pitchFamily="2" charset="-122"/>
              </a:rPr>
              <a:t>点击添加文本</a:t>
            </a:r>
          </a:p>
        </p:txBody>
      </p:sp>
      <p:pic>
        <p:nvPicPr>
          <p:cNvPr id="47156" name="图片 47155" descr="w06"/>
          <p:cNvPicPr>
            <a:picLocks noChangeAspect="1"/>
          </p:cNvPicPr>
          <p:nvPr/>
        </p:nvPicPr>
        <p:blipFill>
          <a:blip r:embed="rId7"/>
          <a:stretch>
            <a:fillRect/>
          </a:stretch>
        </p:blipFill>
        <p:spPr>
          <a:xfrm>
            <a:off x="1882775" y="7677150"/>
            <a:ext cx="6705600" cy="323850"/>
          </a:xfrm>
          <a:prstGeom prst="rect">
            <a:avLst/>
          </a:prstGeom>
          <a:noFill/>
          <a:ln w="9525">
            <a:noFill/>
          </a:ln>
        </p:spPr>
      </p:pic>
      <p:grpSp>
        <p:nvGrpSpPr>
          <p:cNvPr id="47157" name="组合 47156"/>
          <p:cNvGrpSpPr/>
          <p:nvPr/>
        </p:nvGrpSpPr>
        <p:grpSpPr>
          <a:xfrm>
            <a:off x="2473325" y="6046788"/>
            <a:ext cx="952500" cy="950912"/>
            <a:chOff x="1332" y="2573"/>
            <a:chExt cx="600" cy="599"/>
          </a:xfrm>
        </p:grpSpPr>
        <p:sp>
          <p:nvSpPr>
            <p:cNvPr id="88" name="圆角矩形 87"/>
            <p:cNvSpPr>
              <a:spLocks noChangeAspect="1"/>
            </p:cNvSpPr>
            <p:nvPr/>
          </p:nvSpPr>
          <p:spPr bwMode="auto">
            <a:xfrm>
              <a:off x="1496" y="2715"/>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F3219E"/>
                  </a:gs>
                  <a:gs pos="100000">
                    <a:srgbClr val="610348"/>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n"/>
                <a:tabLst>
                  <a:tab pos="136525" algn="l"/>
                </a:tabLst>
                <a:defRPr/>
              </a:pPr>
              <a:endParaRPr kumimoji="0" lang="zh-CN" altLang="en-US" sz="1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7159" name="TextBox 61"/>
            <p:cNvSpPr txBox="1"/>
            <p:nvPr/>
          </p:nvSpPr>
          <p:spPr>
            <a:xfrm>
              <a:off x="1513" y="2755"/>
              <a:ext cx="239" cy="193"/>
            </a:xfrm>
            <a:prstGeom prst="rect">
              <a:avLst/>
            </a:prstGeom>
            <a:noFill/>
            <a:ln w="9525">
              <a:noFill/>
            </a:ln>
          </p:spPr>
          <p:txBody>
            <a:bodyPr>
              <a:spAutoFit/>
            </a:bodyPr>
            <a:lstStyle/>
            <a:p>
              <a:pPr lvl="0" algn="ctr" eaLnBrk="0" hangingPunct="0"/>
              <a:r>
                <a:rPr lang="en-US" altLang="zh-CN" sz="1400" b="1">
                  <a:solidFill>
                    <a:srgbClr val="000000"/>
                  </a:solidFill>
                  <a:latin typeface="Times New Roman" panose="02020603050405020304" pitchFamily="18" charset="0"/>
                  <a:ea typeface="Times New Roman" panose="02020603050405020304" pitchFamily="18" charset="0"/>
                </a:rPr>
                <a:t>4</a:t>
              </a:r>
            </a:p>
          </p:txBody>
        </p:sp>
      </p:grpSp>
      <p:pic>
        <p:nvPicPr>
          <p:cNvPr id="47160" name="图片 47159" descr="w04"/>
          <p:cNvPicPr>
            <a:picLocks noChangeAspect="1"/>
          </p:cNvPicPr>
          <p:nvPr/>
        </p:nvPicPr>
        <p:blipFill>
          <a:blip r:embed="rId8"/>
          <a:stretch>
            <a:fillRect/>
          </a:stretch>
        </p:blipFill>
        <p:spPr>
          <a:xfrm>
            <a:off x="2416175" y="6762750"/>
            <a:ext cx="6172200" cy="323850"/>
          </a:xfrm>
          <a:prstGeom prst="rect">
            <a:avLst/>
          </a:prstGeom>
          <a:noFill/>
          <a:ln w="9525">
            <a:noFill/>
          </a:ln>
        </p:spPr>
      </p:pic>
      <p:sp>
        <p:nvSpPr>
          <p:cNvPr id="47161" name="TextBox 71"/>
          <p:cNvSpPr txBox="1"/>
          <p:nvPr/>
        </p:nvSpPr>
        <p:spPr>
          <a:xfrm>
            <a:off x="3254375" y="6305550"/>
            <a:ext cx="5486400" cy="336550"/>
          </a:xfrm>
          <a:prstGeom prst="rect">
            <a:avLst/>
          </a:prstGeom>
          <a:noFill/>
          <a:ln w="9525">
            <a:noFill/>
          </a:ln>
        </p:spPr>
        <p:txBody>
          <a:bodyPr>
            <a:spAutoFit/>
          </a:bodyPr>
          <a:lstStyle/>
          <a:p>
            <a:pPr lvl="0" eaLnBrk="0" hangingPunct="0"/>
            <a:r>
              <a:rPr lang="zh-CN" altLang="en-US" sz="1600" dirty="0">
                <a:solidFill>
                  <a:srgbClr val="000000"/>
                </a:solidFill>
                <a:latin typeface="宋体" panose="02010600030101010101" pitchFamily="2" charset="-122"/>
                <a:ea typeface="宋体" panose="02010600030101010101" pitchFamily="2" charset="-122"/>
              </a:rPr>
              <a:t>点击添加文本点击添加文本</a:t>
            </a:r>
            <a:r>
              <a:rPr lang="zh-CN" altLang="en-US" sz="1600" dirty="0">
                <a:solidFill>
                  <a:srgbClr val="000000"/>
                </a:solidFill>
                <a:latin typeface="Arial" panose="020B0604020202020204" pitchFamily="34" charset="0"/>
                <a:ea typeface="宋体" panose="02010600030101010101" pitchFamily="2" charset="-122"/>
              </a:rPr>
              <a:t>点击添加文本</a:t>
            </a:r>
          </a:p>
        </p:txBody>
      </p:sp>
      <p:grpSp>
        <p:nvGrpSpPr>
          <p:cNvPr id="47162" name="组合 47161"/>
          <p:cNvGrpSpPr/>
          <p:nvPr/>
        </p:nvGrpSpPr>
        <p:grpSpPr>
          <a:xfrm>
            <a:off x="3005138" y="5149850"/>
            <a:ext cx="950912" cy="950913"/>
            <a:chOff x="1667" y="2008"/>
            <a:chExt cx="599" cy="599"/>
          </a:xfrm>
        </p:grpSpPr>
        <p:sp>
          <p:nvSpPr>
            <p:cNvPr id="82" name="圆角矩形 81"/>
            <p:cNvSpPr>
              <a:spLocks noChangeAspect="1"/>
            </p:cNvSpPr>
            <p:nvPr/>
          </p:nvSpPr>
          <p:spPr bwMode="auto">
            <a:xfrm>
              <a:off x="1833" y="2150"/>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FF0000"/>
                  </a:gs>
                  <a:gs pos="100000">
                    <a:srgbClr val="860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n"/>
                <a:tabLst>
                  <a:tab pos="136525" algn="l"/>
                </a:tabLst>
                <a:defRPr/>
              </a:pPr>
              <a:endParaRPr kumimoji="0" lang="zh-CN" altLang="en-US" sz="1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7164" name="TextBox 61"/>
            <p:cNvSpPr txBox="1"/>
            <p:nvPr/>
          </p:nvSpPr>
          <p:spPr>
            <a:xfrm>
              <a:off x="1849" y="2189"/>
              <a:ext cx="239" cy="192"/>
            </a:xfrm>
            <a:prstGeom prst="rect">
              <a:avLst/>
            </a:prstGeom>
            <a:noFill/>
            <a:ln w="9525">
              <a:noFill/>
            </a:ln>
          </p:spPr>
          <p:txBody>
            <a:bodyPr>
              <a:spAutoFit/>
            </a:bodyPr>
            <a:lstStyle/>
            <a:p>
              <a:pPr lvl="0" algn="ctr" eaLnBrk="0" hangingPunct="0"/>
              <a:r>
                <a:rPr lang="en-US" altLang="zh-CN" sz="1400" b="1">
                  <a:solidFill>
                    <a:srgbClr val="000000"/>
                  </a:solidFill>
                  <a:latin typeface="Times New Roman" panose="02020603050405020304" pitchFamily="18" charset="0"/>
                  <a:ea typeface="Times New Roman" panose="02020603050405020304" pitchFamily="18" charset="0"/>
                </a:rPr>
                <a:t>3</a:t>
              </a:r>
            </a:p>
          </p:txBody>
        </p:sp>
      </p:grpSp>
      <p:pic>
        <p:nvPicPr>
          <p:cNvPr id="47165" name="图片 47164" descr="w02"/>
          <p:cNvPicPr>
            <a:picLocks noChangeAspect="1"/>
          </p:cNvPicPr>
          <p:nvPr/>
        </p:nvPicPr>
        <p:blipFill>
          <a:blip r:embed="rId9"/>
          <a:stretch>
            <a:fillRect/>
          </a:stretch>
        </p:blipFill>
        <p:spPr>
          <a:xfrm>
            <a:off x="2949575" y="5924550"/>
            <a:ext cx="5638800" cy="341313"/>
          </a:xfrm>
          <a:prstGeom prst="rect">
            <a:avLst/>
          </a:prstGeom>
          <a:noFill/>
          <a:ln w="9525">
            <a:noFill/>
          </a:ln>
        </p:spPr>
      </p:pic>
      <p:sp>
        <p:nvSpPr>
          <p:cNvPr id="47166" name="TextBox 71"/>
          <p:cNvSpPr txBox="1"/>
          <p:nvPr/>
        </p:nvSpPr>
        <p:spPr>
          <a:xfrm>
            <a:off x="3863975" y="5435600"/>
            <a:ext cx="5486400" cy="336550"/>
          </a:xfrm>
          <a:prstGeom prst="rect">
            <a:avLst/>
          </a:prstGeom>
          <a:noFill/>
          <a:ln w="9525">
            <a:noFill/>
          </a:ln>
        </p:spPr>
        <p:txBody>
          <a:bodyPr>
            <a:spAutoFit/>
          </a:bodyPr>
          <a:lstStyle/>
          <a:p>
            <a:pPr lvl="0" eaLnBrk="0" hangingPunct="0"/>
            <a:r>
              <a:rPr lang="zh-CN" altLang="en-US" sz="1600" dirty="0">
                <a:solidFill>
                  <a:srgbClr val="000000"/>
                </a:solidFill>
                <a:latin typeface="宋体" panose="02010600030101010101" pitchFamily="2" charset="-122"/>
                <a:ea typeface="宋体" panose="02010600030101010101" pitchFamily="2" charset="-122"/>
              </a:rPr>
              <a:t>点击添加文本点击添加文本</a:t>
            </a:r>
            <a:r>
              <a:rPr lang="zh-CN" altLang="en-US" sz="1600" dirty="0">
                <a:solidFill>
                  <a:srgbClr val="000000"/>
                </a:solidFill>
                <a:latin typeface="Arial" panose="020B0604020202020204" pitchFamily="34" charset="0"/>
                <a:ea typeface="宋体" panose="02010600030101010101" pitchFamily="2" charset="-122"/>
              </a:rPr>
              <a:t>点击添加文本</a:t>
            </a:r>
          </a:p>
        </p:txBody>
      </p:sp>
      <p:grpSp>
        <p:nvGrpSpPr>
          <p:cNvPr id="47167" name="组合 47166"/>
          <p:cNvGrpSpPr/>
          <p:nvPr/>
        </p:nvGrpSpPr>
        <p:grpSpPr>
          <a:xfrm>
            <a:off x="3443288" y="4271963"/>
            <a:ext cx="950912" cy="950912"/>
            <a:chOff x="1943" y="1455"/>
            <a:chExt cx="599" cy="599"/>
          </a:xfrm>
        </p:grpSpPr>
        <p:sp>
          <p:nvSpPr>
            <p:cNvPr id="76" name="圆角矩形 75"/>
            <p:cNvSpPr>
              <a:spLocks noChangeAspect="1"/>
            </p:cNvSpPr>
            <p:nvPr/>
          </p:nvSpPr>
          <p:spPr bwMode="auto">
            <a:xfrm>
              <a:off x="2109" y="1599"/>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n"/>
                <a:tabLst>
                  <a:tab pos="136525" algn="l"/>
                </a:tabLst>
                <a:defRPr/>
              </a:pPr>
              <a:endParaRPr kumimoji="0" lang="zh-CN" altLang="en-US" sz="1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7169" name="TextBox 61"/>
            <p:cNvSpPr txBox="1"/>
            <p:nvPr/>
          </p:nvSpPr>
          <p:spPr>
            <a:xfrm>
              <a:off x="2126" y="1638"/>
              <a:ext cx="239" cy="192"/>
            </a:xfrm>
            <a:prstGeom prst="rect">
              <a:avLst/>
            </a:prstGeom>
            <a:noFill/>
            <a:ln w="9525">
              <a:noFill/>
            </a:ln>
          </p:spPr>
          <p:txBody>
            <a:bodyPr>
              <a:spAutoFit/>
            </a:bodyPr>
            <a:lstStyle/>
            <a:p>
              <a:pPr lvl="0" algn="ctr" eaLnBrk="0" hangingPunct="0"/>
              <a:r>
                <a:rPr lang="en-US" altLang="zh-CN" sz="1400" b="1">
                  <a:solidFill>
                    <a:srgbClr val="000000"/>
                  </a:solidFill>
                  <a:latin typeface="Times New Roman" panose="02020603050405020304" pitchFamily="18" charset="0"/>
                  <a:ea typeface="Times New Roman" panose="02020603050405020304" pitchFamily="18" charset="0"/>
                </a:rPr>
                <a:t>2</a:t>
              </a:r>
            </a:p>
          </p:txBody>
        </p:sp>
      </p:grpSp>
      <p:pic>
        <p:nvPicPr>
          <p:cNvPr id="47170" name="图片 47169" descr="w03"/>
          <p:cNvPicPr>
            <a:picLocks noChangeAspect="1"/>
          </p:cNvPicPr>
          <p:nvPr/>
        </p:nvPicPr>
        <p:blipFill>
          <a:blip r:embed="rId10"/>
          <a:stretch>
            <a:fillRect/>
          </a:stretch>
        </p:blipFill>
        <p:spPr>
          <a:xfrm>
            <a:off x="3330575" y="4991100"/>
            <a:ext cx="5257800" cy="323850"/>
          </a:xfrm>
          <a:prstGeom prst="rect">
            <a:avLst/>
          </a:prstGeom>
          <a:noFill/>
          <a:ln w="9525">
            <a:noFill/>
          </a:ln>
        </p:spPr>
      </p:pic>
      <p:sp>
        <p:nvSpPr>
          <p:cNvPr id="47171" name="TextBox 71"/>
          <p:cNvSpPr txBox="1"/>
          <p:nvPr/>
        </p:nvSpPr>
        <p:spPr>
          <a:xfrm>
            <a:off x="4321175" y="4552950"/>
            <a:ext cx="5486400" cy="336550"/>
          </a:xfrm>
          <a:prstGeom prst="rect">
            <a:avLst/>
          </a:prstGeom>
          <a:noFill/>
          <a:ln w="9525">
            <a:noFill/>
          </a:ln>
        </p:spPr>
        <p:txBody>
          <a:bodyPr>
            <a:spAutoFit/>
          </a:bodyPr>
          <a:lstStyle/>
          <a:p>
            <a:pPr lvl="0" eaLnBrk="0" hangingPunct="0"/>
            <a:r>
              <a:rPr lang="zh-CN" altLang="en-US" sz="1600" dirty="0">
                <a:solidFill>
                  <a:srgbClr val="000000"/>
                </a:solidFill>
                <a:latin typeface="宋体" panose="02010600030101010101" pitchFamily="2" charset="-122"/>
                <a:ea typeface="宋体" panose="02010600030101010101" pitchFamily="2" charset="-122"/>
              </a:rPr>
              <a:t>点击添加文本点击添加文本</a:t>
            </a:r>
            <a:r>
              <a:rPr lang="zh-CN" altLang="en-US" sz="1600" dirty="0">
                <a:solidFill>
                  <a:srgbClr val="000000"/>
                </a:solidFill>
                <a:latin typeface="Arial" panose="020B0604020202020204" pitchFamily="34" charset="0"/>
                <a:ea typeface="宋体" panose="02010600030101010101" pitchFamily="2" charset="-122"/>
              </a:rPr>
              <a:t>点击添加文本</a:t>
            </a:r>
          </a:p>
        </p:txBody>
      </p:sp>
      <p:grpSp>
        <p:nvGrpSpPr>
          <p:cNvPr id="47172" name="组合 47171"/>
          <p:cNvGrpSpPr/>
          <p:nvPr/>
        </p:nvGrpSpPr>
        <p:grpSpPr>
          <a:xfrm>
            <a:off x="3956050" y="3413125"/>
            <a:ext cx="950913" cy="950913"/>
            <a:chOff x="2266" y="914"/>
            <a:chExt cx="599" cy="599"/>
          </a:xfrm>
        </p:grpSpPr>
        <p:sp>
          <p:nvSpPr>
            <p:cNvPr id="70" name="圆角矩形 69"/>
            <p:cNvSpPr>
              <a:spLocks noChangeAspect="1"/>
            </p:cNvSpPr>
            <p:nvPr/>
          </p:nvSpPr>
          <p:spPr bwMode="auto">
            <a:xfrm>
              <a:off x="2431" y="1055"/>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6EFF01"/>
                  </a:gs>
                  <a:gs pos="100000">
                    <a:srgbClr val="0F5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n"/>
                <a:tabLst>
                  <a:tab pos="136525" algn="l"/>
                </a:tabLst>
                <a:defRPr/>
              </a:pPr>
              <a:endParaRPr kumimoji="0" lang="zh-CN" altLang="en-US" sz="1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7174" name="TextBox 61"/>
            <p:cNvSpPr txBox="1"/>
            <p:nvPr/>
          </p:nvSpPr>
          <p:spPr>
            <a:xfrm>
              <a:off x="2448" y="1104"/>
              <a:ext cx="239" cy="192"/>
            </a:xfrm>
            <a:prstGeom prst="rect">
              <a:avLst/>
            </a:prstGeom>
            <a:noFill/>
            <a:ln w="9525">
              <a:noFill/>
            </a:ln>
          </p:spPr>
          <p:txBody>
            <a:bodyPr>
              <a:spAutoFit/>
            </a:bodyPr>
            <a:lstStyle/>
            <a:p>
              <a:pPr lvl="0" algn="ctr" eaLnBrk="0" hangingPunct="0"/>
              <a:r>
                <a:rPr lang="en-US" altLang="zh-CN" sz="1400" b="1">
                  <a:solidFill>
                    <a:srgbClr val="000000"/>
                  </a:solidFill>
                  <a:latin typeface="Times New Roman" panose="02020603050405020304" pitchFamily="18" charset="0"/>
                  <a:ea typeface="Times New Roman" panose="02020603050405020304" pitchFamily="18" charset="0"/>
                </a:rPr>
                <a:t>1</a:t>
              </a:r>
            </a:p>
          </p:txBody>
        </p:sp>
      </p:grpSp>
      <p:pic>
        <p:nvPicPr>
          <p:cNvPr id="47175" name="图片 47174" descr="w01"/>
          <p:cNvPicPr>
            <a:picLocks noChangeAspect="1"/>
          </p:cNvPicPr>
          <p:nvPr/>
        </p:nvPicPr>
        <p:blipFill>
          <a:blip r:embed="rId11"/>
          <a:stretch>
            <a:fillRect/>
          </a:stretch>
        </p:blipFill>
        <p:spPr>
          <a:xfrm>
            <a:off x="3940175" y="4162425"/>
            <a:ext cx="4648200" cy="323850"/>
          </a:xfrm>
          <a:prstGeom prst="rect">
            <a:avLst/>
          </a:prstGeom>
          <a:noFill/>
          <a:ln w="9525">
            <a:noFill/>
          </a:ln>
        </p:spPr>
      </p:pic>
      <p:sp>
        <p:nvSpPr>
          <p:cNvPr id="47176" name="TextBox 71"/>
          <p:cNvSpPr txBox="1"/>
          <p:nvPr/>
        </p:nvSpPr>
        <p:spPr>
          <a:xfrm>
            <a:off x="4702175" y="3714750"/>
            <a:ext cx="5486400" cy="336550"/>
          </a:xfrm>
          <a:prstGeom prst="rect">
            <a:avLst/>
          </a:prstGeom>
          <a:noFill/>
          <a:ln w="9525">
            <a:noFill/>
          </a:ln>
        </p:spPr>
        <p:txBody>
          <a:bodyPr>
            <a:spAutoFit/>
          </a:bodyPr>
          <a:lstStyle/>
          <a:p>
            <a:pPr lvl="0" eaLnBrk="0" hangingPunct="0"/>
            <a:r>
              <a:rPr lang="zh-CN" altLang="en-US" sz="1600" dirty="0">
                <a:solidFill>
                  <a:srgbClr val="000000"/>
                </a:solidFill>
                <a:latin typeface="宋体" panose="02010600030101010101" pitchFamily="2" charset="-122"/>
                <a:ea typeface="宋体" panose="02010600030101010101" pitchFamily="2" charset="-122"/>
              </a:rPr>
              <a:t>点击添加文本点击添加文本</a:t>
            </a:r>
            <a:r>
              <a:rPr lang="zh-CN" altLang="en-US" sz="1600" dirty="0">
                <a:solidFill>
                  <a:srgbClr val="000000"/>
                </a:solidFill>
                <a:latin typeface="Arial" panose="020B0604020202020204" pitchFamily="34" charset="0"/>
                <a:ea typeface="宋体" panose="02010600030101010101" pitchFamily="2" charset="-122"/>
              </a:rPr>
              <a:t>点击添加文本</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7172"/>
                                        </p:tgtEl>
                                        <p:attrNameLst>
                                          <p:attrName>style.visibility</p:attrName>
                                        </p:attrNameLst>
                                      </p:cBhvr>
                                      <p:to>
                                        <p:strVal val="visible"/>
                                      </p:to>
                                    </p:set>
                                    <p:animEffect transition="in" filter="wipe(left)">
                                      <p:cBhvr>
                                        <p:cTn id="31" dur="500"/>
                                        <p:tgtEl>
                                          <p:spTgt spid="47172"/>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47175"/>
                                        </p:tgtEl>
                                        <p:attrNameLst>
                                          <p:attrName>style.visibility</p:attrName>
                                        </p:attrNameLst>
                                      </p:cBhvr>
                                      <p:to>
                                        <p:strVal val="visible"/>
                                      </p:to>
                                    </p:set>
                                    <p:animEffect transition="in" filter="wipe(left)">
                                      <p:cBhvr>
                                        <p:cTn id="35" dur="500"/>
                                        <p:tgtEl>
                                          <p:spTgt spid="47175"/>
                                        </p:tgtEl>
                                      </p:cBhvr>
                                    </p:animEffect>
                                  </p:childTnLst>
                                </p:cTn>
                              </p:par>
                            </p:childTnLst>
                          </p:cTn>
                        </p:par>
                        <p:par>
                          <p:cTn id="36" fill="hold">
                            <p:stCondLst>
                              <p:cond delay="200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47176"/>
                                        </p:tgtEl>
                                        <p:attrNameLst>
                                          <p:attrName>style.visibility</p:attrName>
                                        </p:attrNameLst>
                                      </p:cBhvr>
                                      <p:to>
                                        <p:strVal val="visible"/>
                                      </p:to>
                                    </p:set>
                                    <p:anim calcmode="discrete" valueType="clr">
                                      <p:cBhvr override="childStyle">
                                        <p:cTn id="39" dur="80"/>
                                        <p:tgtEl>
                                          <p:spTgt spid="47176"/>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47176"/>
                                        </p:tgtEl>
                                        <p:attrNameLst>
                                          <p:attrName>fillcolor</p:attrName>
                                        </p:attrNameLst>
                                      </p:cBhvr>
                                      <p:tavLst>
                                        <p:tav tm="0">
                                          <p:val>
                                            <p:clrVal>
                                              <a:schemeClr val="accent2"/>
                                            </p:clrVal>
                                          </p:val>
                                        </p:tav>
                                        <p:tav tm="50000">
                                          <p:val>
                                            <p:clrVal>
                                              <a:schemeClr val="hlink"/>
                                            </p:clrVal>
                                          </p:val>
                                        </p:tav>
                                      </p:tavLst>
                                    </p:anim>
                                    <p:set>
                                      <p:cBhvr>
                                        <p:cTn id="41" dur="80"/>
                                        <p:tgtEl>
                                          <p:spTgt spid="47176"/>
                                        </p:tgtEl>
                                        <p:attrNameLst>
                                          <p:attrName>fill.type</p:attrName>
                                        </p:attrNameLst>
                                      </p:cBhvr>
                                      <p:to>
                                        <p:strVal val="solid"/>
                                      </p:to>
                                    </p:set>
                                  </p:childTnLst>
                                </p:cTn>
                              </p:par>
                            </p:childTnLst>
                          </p:cTn>
                        </p:par>
                        <p:par>
                          <p:cTn id="42" fill="hold">
                            <p:stCondLst>
                              <p:cond delay="2759"/>
                            </p:stCondLst>
                            <p:childTnLst>
                              <p:par>
                                <p:cTn id="43" presetID="22" presetClass="entr" presetSubtype="8" fill="hold" nodeType="afterEffect">
                                  <p:stCondLst>
                                    <p:cond delay="0"/>
                                  </p:stCondLst>
                                  <p:childTnLst>
                                    <p:set>
                                      <p:cBhvr>
                                        <p:cTn id="44" dur="1" fill="hold">
                                          <p:stCondLst>
                                            <p:cond delay="0"/>
                                          </p:stCondLst>
                                        </p:cTn>
                                        <p:tgtEl>
                                          <p:spTgt spid="47167"/>
                                        </p:tgtEl>
                                        <p:attrNameLst>
                                          <p:attrName>style.visibility</p:attrName>
                                        </p:attrNameLst>
                                      </p:cBhvr>
                                      <p:to>
                                        <p:strVal val="visible"/>
                                      </p:to>
                                    </p:set>
                                    <p:animEffect transition="in" filter="wipe(left)">
                                      <p:cBhvr>
                                        <p:cTn id="45" dur="500"/>
                                        <p:tgtEl>
                                          <p:spTgt spid="47167"/>
                                        </p:tgtEl>
                                      </p:cBhvr>
                                    </p:animEffect>
                                  </p:childTnLst>
                                </p:cTn>
                              </p:par>
                            </p:childTnLst>
                          </p:cTn>
                        </p:par>
                        <p:par>
                          <p:cTn id="46" fill="hold">
                            <p:stCondLst>
                              <p:cond delay="3259"/>
                            </p:stCondLst>
                            <p:childTnLst>
                              <p:par>
                                <p:cTn id="47" presetID="22" presetClass="entr" presetSubtype="8" fill="hold" nodeType="afterEffect">
                                  <p:stCondLst>
                                    <p:cond delay="0"/>
                                  </p:stCondLst>
                                  <p:childTnLst>
                                    <p:set>
                                      <p:cBhvr>
                                        <p:cTn id="48" dur="1" fill="hold">
                                          <p:stCondLst>
                                            <p:cond delay="0"/>
                                          </p:stCondLst>
                                        </p:cTn>
                                        <p:tgtEl>
                                          <p:spTgt spid="47170"/>
                                        </p:tgtEl>
                                        <p:attrNameLst>
                                          <p:attrName>style.visibility</p:attrName>
                                        </p:attrNameLst>
                                      </p:cBhvr>
                                      <p:to>
                                        <p:strVal val="visible"/>
                                      </p:to>
                                    </p:set>
                                    <p:animEffect transition="in" filter="wipe(left)">
                                      <p:cBhvr>
                                        <p:cTn id="49" dur="500"/>
                                        <p:tgtEl>
                                          <p:spTgt spid="47170"/>
                                        </p:tgtEl>
                                      </p:cBhvr>
                                    </p:animEffect>
                                  </p:childTnLst>
                                </p:cTn>
                              </p:par>
                            </p:childTnLst>
                          </p:cTn>
                        </p:par>
                        <p:par>
                          <p:cTn id="50" fill="hold">
                            <p:stCondLst>
                              <p:cond delay="3759"/>
                            </p:stCondLst>
                            <p:childTnLst>
                              <p:par>
                                <p:cTn id="51" presetID="27" presetClass="entr" presetSubtype="0" fill="hold" grpId="0" nodeType="afterEffect">
                                  <p:stCondLst>
                                    <p:cond delay="0"/>
                                  </p:stCondLst>
                                  <p:iterate type="lt">
                                    <p:tmPct val="50000"/>
                                  </p:iterate>
                                  <p:childTnLst>
                                    <p:set>
                                      <p:cBhvr>
                                        <p:cTn id="52" dur="1" fill="hold">
                                          <p:stCondLst>
                                            <p:cond delay="0"/>
                                          </p:stCondLst>
                                        </p:cTn>
                                        <p:tgtEl>
                                          <p:spTgt spid="47171"/>
                                        </p:tgtEl>
                                        <p:attrNameLst>
                                          <p:attrName>style.visibility</p:attrName>
                                        </p:attrNameLst>
                                      </p:cBhvr>
                                      <p:to>
                                        <p:strVal val="visible"/>
                                      </p:to>
                                    </p:set>
                                    <p:anim calcmode="discrete" valueType="clr">
                                      <p:cBhvr override="childStyle">
                                        <p:cTn id="53" dur="80"/>
                                        <p:tgtEl>
                                          <p:spTgt spid="47171"/>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47171"/>
                                        </p:tgtEl>
                                        <p:attrNameLst>
                                          <p:attrName>fillcolor</p:attrName>
                                        </p:attrNameLst>
                                      </p:cBhvr>
                                      <p:tavLst>
                                        <p:tav tm="0">
                                          <p:val>
                                            <p:clrVal>
                                              <a:schemeClr val="accent2"/>
                                            </p:clrVal>
                                          </p:val>
                                        </p:tav>
                                        <p:tav tm="50000">
                                          <p:val>
                                            <p:clrVal>
                                              <a:schemeClr val="hlink"/>
                                            </p:clrVal>
                                          </p:val>
                                        </p:tav>
                                      </p:tavLst>
                                    </p:anim>
                                    <p:set>
                                      <p:cBhvr>
                                        <p:cTn id="55" dur="80"/>
                                        <p:tgtEl>
                                          <p:spTgt spid="47171"/>
                                        </p:tgtEl>
                                        <p:attrNameLst>
                                          <p:attrName>fill.type</p:attrName>
                                        </p:attrNameLst>
                                      </p:cBhvr>
                                      <p:to>
                                        <p:strVal val="solid"/>
                                      </p:to>
                                    </p:set>
                                  </p:childTnLst>
                                </p:cTn>
                              </p:par>
                            </p:childTnLst>
                          </p:cTn>
                        </p:par>
                        <p:par>
                          <p:cTn id="56" fill="hold">
                            <p:stCondLst>
                              <p:cond delay="4519"/>
                            </p:stCondLst>
                            <p:childTnLst>
                              <p:par>
                                <p:cTn id="57" presetID="22" presetClass="entr" presetSubtype="8" fill="hold" nodeType="afterEffect">
                                  <p:stCondLst>
                                    <p:cond delay="0"/>
                                  </p:stCondLst>
                                  <p:childTnLst>
                                    <p:set>
                                      <p:cBhvr>
                                        <p:cTn id="58" dur="1" fill="hold">
                                          <p:stCondLst>
                                            <p:cond delay="0"/>
                                          </p:stCondLst>
                                        </p:cTn>
                                        <p:tgtEl>
                                          <p:spTgt spid="47162"/>
                                        </p:tgtEl>
                                        <p:attrNameLst>
                                          <p:attrName>style.visibility</p:attrName>
                                        </p:attrNameLst>
                                      </p:cBhvr>
                                      <p:to>
                                        <p:strVal val="visible"/>
                                      </p:to>
                                    </p:set>
                                    <p:animEffect transition="in" filter="wipe(left)">
                                      <p:cBhvr>
                                        <p:cTn id="59" dur="500"/>
                                        <p:tgtEl>
                                          <p:spTgt spid="47162"/>
                                        </p:tgtEl>
                                      </p:cBhvr>
                                    </p:animEffect>
                                  </p:childTnLst>
                                </p:cTn>
                              </p:par>
                            </p:childTnLst>
                          </p:cTn>
                        </p:par>
                        <p:par>
                          <p:cTn id="60" fill="hold">
                            <p:stCondLst>
                              <p:cond delay="5019"/>
                            </p:stCondLst>
                            <p:childTnLst>
                              <p:par>
                                <p:cTn id="61" presetID="22" presetClass="entr" presetSubtype="8" fill="hold" nodeType="afterEffect">
                                  <p:stCondLst>
                                    <p:cond delay="0"/>
                                  </p:stCondLst>
                                  <p:childTnLst>
                                    <p:set>
                                      <p:cBhvr>
                                        <p:cTn id="62" dur="1" fill="hold">
                                          <p:stCondLst>
                                            <p:cond delay="0"/>
                                          </p:stCondLst>
                                        </p:cTn>
                                        <p:tgtEl>
                                          <p:spTgt spid="47165"/>
                                        </p:tgtEl>
                                        <p:attrNameLst>
                                          <p:attrName>style.visibility</p:attrName>
                                        </p:attrNameLst>
                                      </p:cBhvr>
                                      <p:to>
                                        <p:strVal val="visible"/>
                                      </p:to>
                                    </p:set>
                                    <p:animEffect transition="in" filter="wipe(left)">
                                      <p:cBhvr>
                                        <p:cTn id="63" dur="500"/>
                                        <p:tgtEl>
                                          <p:spTgt spid="47165"/>
                                        </p:tgtEl>
                                      </p:cBhvr>
                                    </p:animEffect>
                                  </p:childTnLst>
                                </p:cTn>
                              </p:par>
                            </p:childTnLst>
                          </p:cTn>
                        </p:par>
                        <p:par>
                          <p:cTn id="64" fill="hold">
                            <p:stCondLst>
                              <p:cond delay="5519"/>
                            </p:stCondLst>
                            <p:childTnLst>
                              <p:par>
                                <p:cTn id="65" presetID="27" presetClass="entr" presetSubtype="0" fill="hold" grpId="0" nodeType="afterEffect">
                                  <p:stCondLst>
                                    <p:cond delay="0"/>
                                  </p:stCondLst>
                                  <p:iterate type="lt">
                                    <p:tmPct val="50000"/>
                                  </p:iterate>
                                  <p:childTnLst>
                                    <p:set>
                                      <p:cBhvr>
                                        <p:cTn id="66" dur="1" fill="hold">
                                          <p:stCondLst>
                                            <p:cond delay="0"/>
                                          </p:stCondLst>
                                        </p:cTn>
                                        <p:tgtEl>
                                          <p:spTgt spid="47166"/>
                                        </p:tgtEl>
                                        <p:attrNameLst>
                                          <p:attrName>style.visibility</p:attrName>
                                        </p:attrNameLst>
                                      </p:cBhvr>
                                      <p:to>
                                        <p:strVal val="visible"/>
                                      </p:to>
                                    </p:set>
                                    <p:anim calcmode="discrete" valueType="clr">
                                      <p:cBhvr override="childStyle">
                                        <p:cTn id="67" dur="80"/>
                                        <p:tgtEl>
                                          <p:spTgt spid="47166"/>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47166"/>
                                        </p:tgtEl>
                                        <p:attrNameLst>
                                          <p:attrName>fillcolor</p:attrName>
                                        </p:attrNameLst>
                                      </p:cBhvr>
                                      <p:tavLst>
                                        <p:tav tm="0">
                                          <p:val>
                                            <p:clrVal>
                                              <a:schemeClr val="accent2"/>
                                            </p:clrVal>
                                          </p:val>
                                        </p:tav>
                                        <p:tav tm="50000">
                                          <p:val>
                                            <p:clrVal>
                                              <a:schemeClr val="hlink"/>
                                            </p:clrVal>
                                          </p:val>
                                        </p:tav>
                                      </p:tavLst>
                                    </p:anim>
                                    <p:set>
                                      <p:cBhvr>
                                        <p:cTn id="69" dur="80"/>
                                        <p:tgtEl>
                                          <p:spTgt spid="47166"/>
                                        </p:tgtEl>
                                        <p:attrNameLst>
                                          <p:attrName>fill.type</p:attrName>
                                        </p:attrNameLst>
                                      </p:cBhvr>
                                      <p:to>
                                        <p:strVal val="solid"/>
                                      </p:to>
                                    </p:set>
                                  </p:childTnLst>
                                </p:cTn>
                              </p:par>
                            </p:childTnLst>
                          </p:cTn>
                        </p:par>
                        <p:par>
                          <p:cTn id="70" fill="hold">
                            <p:stCondLst>
                              <p:cond delay="6279"/>
                            </p:stCondLst>
                            <p:childTnLst>
                              <p:par>
                                <p:cTn id="71" presetID="22" presetClass="entr" presetSubtype="8" fill="hold" nodeType="afterEffect">
                                  <p:stCondLst>
                                    <p:cond delay="0"/>
                                  </p:stCondLst>
                                  <p:childTnLst>
                                    <p:set>
                                      <p:cBhvr>
                                        <p:cTn id="72" dur="1" fill="hold">
                                          <p:stCondLst>
                                            <p:cond delay="0"/>
                                          </p:stCondLst>
                                        </p:cTn>
                                        <p:tgtEl>
                                          <p:spTgt spid="47157"/>
                                        </p:tgtEl>
                                        <p:attrNameLst>
                                          <p:attrName>style.visibility</p:attrName>
                                        </p:attrNameLst>
                                      </p:cBhvr>
                                      <p:to>
                                        <p:strVal val="visible"/>
                                      </p:to>
                                    </p:set>
                                    <p:animEffect transition="in" filter="wipe(left)">
                                      <p:cBhvr>
                                        <p:cTn id="73" dur="500"/>
                                        <p:tgtEl>
                                          <p:spTgt spid="47157"/>
                                        </p:tgtEl>
                                      </p:cBhvr>
                                    </p:animEffect>
                                  </p:childTnLst>
                                </p:cTn>
                              </p:par>
                            </p:childTnLst>
                          </p:cTn>
                        </p:par>
                        <p:par>
                          <p:cTn id="74" fill="hold">
                            <p:stCondLst>
                              <p:cond delay="6779"/>
                            </p:stCondLst>
                            <p:childTnLst>
                              <p:par>
                                <p:cTn id="75" presetID="22" presetClass="entr" presetSubtype="8" fill="hold" nodeType="afterEffect">
                                  <p:stCondLst>
                                    <p:cond delay="0"/>
                                  </p:stCondLst>
                                  <p:childTnLst>
                                    <p:set>
                                      <p:cBhvr>
                                        <p:cTn id="76" dur="1" fill="hold">
                                          <p:stCondLst>
                                            <p:cond delay="0"/>
                                          </p:stCondLst>
                                        </p:cTn>
                                        <p:tgtEl>
                                          <p:spTgt spid="47160"/>
                                        </p:tgtEl>
                                        <p:attrNameLst>
                                          <p:attrName>style.visibility</p:attrName>
                                        </p:attrNameLst>
                                      </p:cBhvr>
                                      <p:to>
                                        <p:strVal val="visible"/>
                                      </p:to>
                                    </p:set>
                                    <p:animEffect transition="in" filter="wipe(left)">
                                      <p:cBhvr>
                                        <p:cTn id="77" dur="500"/>
                                        <p:tgtEl>
                                          <p:spTgt spid="47160"/>
                                        </p:tgtEl>
                                      </p:cBhvr>
                                    </p:animEffect>
                                  </p:childTnLst>
                                </p:cTn>
                              </p:par>
                            </p:childTnLst>
                          </p:cTn>
                        </p:par>
                        <p:par>
                          <p:cTn id="78" fill="hold">
                            <p:stCondLst>
                              <p:cond delay="7279"/>
                            </p:stCondLst>
                            <p:childTnLst>
                              <p:par>
                                <p:cTn id="79" presetID="27" presetClass="entr" presetSubtype="0" fill="hold" grpId="0" nodeType="afterEffect">
                                  <p:stCondLst>
                                    <p:cond delay="0"/>
                                  </p:stCondLst>
                                  <p:iterate type="lt">
                                    <p:tmPct val="50000"/>
                                  </p:iterate>
                                  <p:childTnLst>
                                    <p:set>
                                      <p:cBhvr>
                                        <p:cTn id="80" dur="1" fill="hold">
                                          <p:stCondLst>
                                            <p:cond delay="0"/>
                                          </p:stCondLst>
                                        </p:cTn>
                                        <p:tgtEl>
                                          <p:spTgt spid="47161"/>
                                        </p:tgtEl>
                                        <p:attrNameLst>
                                          <p:attrName>style.visibility</p:attrName>
                                        </p:attrNameLst>
                                      </p:cBhvr>
                                      <p:to>
                                        <p:strVal val="visible"/>
                                      </p:to>
                                    </p:set>
                                    <p:anim calcmode="discrete" valueType="clr">
                                      <p:cBhvr override="childStyle">
                                        <p:cTn id="81" dur="80"/>
                                        <p:tgtEl>
                                          <p:spTgt spid="47161"/>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47161"/>
                                        </p:tgtEl>
                                        <p:attrNameLst>
                                          <p:attrName>fillcolor</p:attrName>
                                        </p:attrNameLst>
                                      </p:cBhvr>
                                      <p:tavLst>
                                        <p:tav tm="0">
                                          <p:val>
                                            <p:clrVal>
                                              <a:schemeClr val="accent2"/>
                                            </p:clrVal>
                                          </p:val>
                                        </p:tav>
                                        <p:tav tm="50000">
                                          <p:val>
                                            <p:clrVal>
                                              <a:schemeClr val="hlink"/>
                                            </p:clrVal>
                                          </p:val>
                                        </p:tav>
                                      </p:tavLst>
                                    </p:anim>
                                    <p:set>
                                      <p:cBhvr>
                                        <p:cTn id="83" dur="80"/>
                                        <p:tgtEl>
                                          <p:spTgt spid="47161"/>
                                        </p:tgtEl>
                                        <p:attrNameLst>
                                          <p:attrName>fill.type</p:attrName>
                                        </p:attrNameLst>
                                      </p:cBhvr>
                                      <p:to>
                                        <p:strVal val="solid"/>
                                      </p:to>
                                    </p:set>
                                  </p:childTnLst>
                                </p:cTn>
                              </p:par>
                            </p:childTnLst>
                          </p:cTn>
                        </p:par>
                        <p:par>
                          <p:cTn id="84" fill="hold">
                            <p:stCondLst>
                              <p:cond delay="8039"/>
                            </p:stCondLst>
                            <p:childTnLst>
                              <p:par>
                                <p:cTn id="85" presetID="22" presetClass="entr" presetSubtype="8" fill="hold" nodeType="afterEffect">
                                  <p:stCondLst>
                                    <p:cond delay="0"/>
                                  </p:stCondLst>
                                  <p:childTnLst>
                                    <p:set>
                                      <p:cBhvr>
                                        <p:cTn id="86" dur="1" fill="hold">
                                          <p:stCondLst>
                                            <p:cond delay="0"/>
                                          </p:stCondLst>
                                        </p:cTn>
                                        <p:tgtEl>
                                          <p:spTgt spid="47152"/>
                                        </p:tgtEl>
                                        <p:attrNameLst>
                                          <p:attrName>style.visibility</p:attrName>
                                        </p:attrNameLst>
                                      </p:cBhvr>
                                      <p:to>
                                        <p:strVal val="visible"/>
                                      </p:to>
                                    </p:set>
                                    <p:animEffect transition="in" filter="wipe(left)">
                                      <p:cBhvr>
                                        <p:cTn id="87" dur="500"/>
                                        <p:tgtEl>
                                          <p:spTgt spid="47152"/>
                                        </p:tgtEl>
                                      </p:cBhvr>
                                    </p:animEffect>
                                  </p:childTnLst>
                                </p:cTn>
                              </p:par>
                            </p:childTnLst>
                          </p:cTn>
                        </p:par>
                        <p:par>
                          <p:cTn id="88" fill="hold">
                            <p:stCondLst>
                              <p:cond delay="8539"/>
                            </p:stCondLst>
                            <p:childTnLst>
                              <p:par>
                                <p:cTn id="89" presetID="22" presetClass="entr" presetSubtype="8" fill="hold" nodeType="afterEffect">
                                  <p:stCondLst>
                                    <p:cond delay="0"/>
                                  </p:stCondLst>
                                  <p:childTnLst>
                                    <p:set>
                                      <p:cBhvr>
                                        <p:cTn id="90" dur="1" fill="hold">
                                          <p:stCondLst>
                                            <p:cond delay="0"/>
                                          </p:stCondLst>
                                        </p:cTn>
                                        <p:tgtEl>
                                          <p:spTgt spid="47156"/>
                                        </p:tgtEl>
                                        <p:attrNameLst>
                                          <p:attrName>style.visibility</p:attrName>
                                        </p:attrNameLst>
                                      </p:cBhvr>
                                      <p:to>
                                        <p:strVal val="visible"/>
                                      </p:to>
                                    </p:set>
                                    <p:animEffect transition="in" filter="wipe(left)">
                                      <p:cBhvr>
                                        <p:cTn id="91" dur="500"/>
                                        <p:tgtEl>
                                          <p:spTgt spid="47156"/>
                                        </p:tgtEl>
                                      </p:cBhvr>
                                    </p:animEffect>
                                  </p:childTnLst>
                                </p:cTn>
                              </p:par>
                            </p:childTnLst>
                          </p:cTn>
                        </p:par>
                        <p:par>
                          <p:cTn id="92" fill="hold">
                            <p:stCondLst>
                              <p:cond delay="9039"/>
                            </p:stCondLst>
                            <p:childTnLst>
                              <p:par>
                                <p:cTn id="93" presetID="27" presetClass="entr" presetSubtype="0" fill="hold" grpId="0" nodeType="afterEffect">
                                  <p:stCondLst>
                                    <p:cond delay="0"/>
                                  </p:stCondLst>
                                  <p:iterate type="lt">
                                    <p:tmPct val="50000"/>
                                  </p:iterate>
                                  <p:childTnLst>
                                    <p:set>
                                      <p:cBhvr>
                                        <p:cTn id="94" dur="1" fill="hold">
                                          <p:stCondLst>
                                            <p:cond delay="0"/>
                                          </p:stCondLst>
                                        </p:cTn>
                                        <p:tgtEl>
                                          <p:spTgt spid="47155"/>
                                        </p:tgtEl>
                                        <p:attrNameLst>
                                          <p:attrName>style.visibility</p:attrName>
                                        </p:attrNameLst>
                                      </p:cBhvr>
                                      <p:to>
                                        <p:strVal val="visible"/>
                                      </p:to>
                                    </p:set>
                                    <p:anim calcmode="discrete" valueType="clr">
                                      <p:cBhvr override="childStyle">
                                        <p:cTn id="95" dur="80"/>
                                        <p:tgtEl>
                                          <p:spTgt spid="47155"/>
                                        </p:tgtEl>
                                        <p:attrNameLst>
                                          <p:attrName>style.color</p:attrName>
                                        </p:attrNameLst>
                                      </p:cBhvr>
                                      <p:tavLst>
                                        <p:tav tm="0">
                                          <p:val>
                                            <p:clrVal>
                                              <a:schemeClr val="accent2"/>
                                            </p:clrVal>
                                          </p:val>
                                        </p:tav>
                                        <p:tav tm="50000">
                                          <p:val>
                                            <p:clrVal>
                                              <a:schemeClr val="hlink"/>
                                            </p:clrVal>
                                          </p:val>
                                        </p:tav>
                                      </p:tavLst>
                                    </p:anim>
                                    <p:anim calcmode="discrete" valueType="clr">
                                      <p:cBhvr>
                                        <p:cTn id="96" dur="80"/>
                                        <p:tgtEl>
                                          <p:spTgt spid="47155"/>
                                        </p:tgtEl>
                                        <p:attrNameLst>
                                          <p:attrName>fillcolor</p:attrName>
                                        </p:attrNameLst>
                                      </p:cBhvr>
                                      <p:tavLst>
                                        <p:tav tm="0">
                                          <p:val>
                                            <p:clrVal>
                                              <a:schemeClr val="accent2"/>
                                            </p:clrVal>
                                          </p:val>
                                        </p:tav>
                                        <p:tav tm="50000">
                                          <p:val>
                                            <p:clrVal>
                                              <a:schemeClr val="hlink"/>
                                            </p:clrVal>
                                          </p:val>
                                        </p:tav>
                                      </p:tavLst>
                                    </p:anim>
                                    <p:set>
                                      <p:cBhvr>
                                        <p:cTn id="97" dur="80"/>
                                        <p:tgtEl>
                                          <p:spTgt spid="47155"/>
                                        </p:tgtEl>
                                        <p:attrNameLst>
                                          <p:attrName>fill.type</p:attrName>
                                        </p:attrNameLst>
                                      </p:cBhvr>
                                      <p:to>
                                        <p:strVal val="solid"/>
                                      </p:to>
                                    </p:set>
                                  </p:childTnLst>
                                </p:cTn>
                              </p:par>
                              <p:par>
                                <p:cTn id="98" presetID="53" presetClass="entr" presetSubtype="16" fill="hold" grpId="0" nodeType="withEffect">
                                  <p:stCondLst>
                                    <p:cond delay="0"/>
                                  </p:stCondLst>
                                  <p:childTnLst>
                                    <p:set>
                                      <p:cBhvr>
                                        <p:cTn id="99" dur="1" fill="hold">
                                          <p:stCondLst>
                                            <p:cond delay="0"/>
                                          </p:stCondLst>
                                        </p:cTn>
                                        <p:tgtEl>
                                          <p:spTgt spid="47150"/>
                                        </p:tgtEl>
                                        <p:attrNameLst>
                                          <p:attrName>style.visibility</p:attrName>
                                        </p:attrNameLst>
                                      </p:cBhvr>
                                      <p:to>
                                        <p:strVal val="visible"/>
                                      </p:to>
                                    </p:set>
                                    <p:anim calcmode="lin" valueType="num">
                                      <p:cBhvr>
                                        <p:cTn id="100" dur="500" fill="hold"/>
                                        <p:tgtEl>
                                          <p:spTgt spid="47150"/>
                                        </p:tgtEl>
                                        <p:attrNameLst>
                                          <p:attrName>ppt_w</p:attrName>
                                        </p:attrNameLst>
                                      </p:cBhvr>
                                      <p:tavLst>
                                        <p:tav tm="0">
                                          <p:val>
                                            <p:fltVal val="0"/>
                                          </p:val>
                                        </p:tav>
                                        <p:tav tm="100000">
                                          <p:val>
                                            <p:strVal val="#ppt_w"/>
                                          </p:val>
                                        </p:tav>
                                      </p:tavLst>
                                    </p:anim>
                                    <p:anim calcmode="lin" valueType="num">
                                      <p:cBhvr>
                                        <p:cTn id="101" dur="500" fill="hold"/>
                                        <p:tgtEl>
                                          <p:spTgt spid="47150"/>
                                        </p:tgtEl>
                                        <p:attrNameLst>
                                          <p:attrName>ppt_h</p:attrName>
                                        </p:attrNameLst>
                                      </p:cBhvr>
                                      <p:tavLst>
                                        <p:tav tm="0">
                                          <p:val>
                                            <p:fltVal val="0"/>
                                          </p:val>
                                        </p:tav>
                                        <p:tav tm="100000">
                                          <p:val>
                                            <p:strVal val="#ppt_h"/>
                                          </p:val>
                                        </p:tav>
                                      </p:tavLst>
                                    </p:anim>
                                    <p:animEffect transition="in" filter="fade">
                                      <p:cBhvr>
                                        <p:cTn id="102" dur="500"/>
                                        <p:tgtEl>
                                          <p:spTgt spid="47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50" grpId="0"/>
      <p:bldP spid="47155" grpId="0"/>
      <p:bldP spid="47161" grpId="0"/>
      <p:bldP spid="47166" grpId="0"/>
      <p:bldP spid="47171" grpId="0"/>
      <p:bldP spid="471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0" y="663575"/>
            <a:ext cx="16776700" cy="8826500"/>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539750" y="4803775"/>
            <a:ext cx="7123113" cy="5334000"/>
          </a:xfrm>
          <a:prstGeom prst="rect">
            <a:avLst/>
          </a:prstGeom>
          <a:noFill/>
          <a:ln w="9525">
            <a:noFill/>
          </a:ln>
        </p:spPr>
      </p:pic>
      <p:pic>
        <p:nvPicPr>
          <p:cNvPr id="71687" name="图片 71686" descr="11"/>
          <p:cNvPicPr>
            <a:picLocks noChangeAspect="1"/>
          </p:cNvPicPr>
          <p:nvPr/>
        </p:nvPicPr>
        <p:blipFill>
          <a:blip r:embed="rId5"/>
          <a:stretch>
            <a:fillRect/>
          </a:stretch>
        </p:blipFill>
        <p:spPr>
          <a:xfrm>
            <a:off x="6588125" y="7258050"/>
            <a:ext cx="7631113" cy="1300163"/>
          </a:xfrm>
          <a:prstGeom prst="rect">
            <a:avLst/>
          </a:prstGeom>
          <a:noFill/>
          <a:ln w="9525">
            <a:noFill/>
          </a:ln>
        </p:spPr>
      </p:pic>
      <p:pic>
        <p:nvPicPr>
          <p:cNvPr id="71688" name="图片 71687" descr="8"/>
          <p:cNvPicPr>
            <a:picLocks noChangeAspect="1"/>
          </p:cNvPicPr>
          <p:nvPr/>
        </p:nvPicPr>
        <p:blipFill>
          <a:blip r:embed="rId6"/>
          <a:stretch>
            <a:fillRect/>
          </a:stretch>
        </p:blipFill>
        <p:spPr>
          <a:xfrm>
            <a:off x="6589713" y="2073275"/>
            <a:ext cx="7631112" cy="1300163"/>
          </a:xfrm>
          <a:prstGeom prst="rect">
            <a:avLst/>
          </a:prstGeom>
          <a:noFill/>
          <a:ln w="9525">
            <a:noFill/>
          </a:ln>
        </p:spPr>
      </p:pic>
      <p:pic>
        <p:nvPicPr>
          <p:cNvPr id="71689" name="图片 71688" descr="9"/>
          <p:cNvPicPr>
            <a:picLocks noChangeAspect="1"/>
          </p:cNvPicPr>
          <p:nvPr/>
        </p:nvPicPr>
        <p:blipFill>
          <a:blip r:embed="rId7"/>
          <a:stretch>
            <a:fillRect/>
          </a:stretch>
        </p:blipFill>
        <p:spPr>
          <a:xfrm>
            <a:off x="6589713" y="3802063"/>
            <a:ext cx="7631112" cy="1300162"/>
          </a:xfrm>
          <a:prstGeom prst="rect">
            <a:avLst/>
          </a:prstGeom>
          <a:noFill/>
          <a:ln w="9525">
            <a:noFill/>
          </a:ln>
        </p:spPr>
      </p:pic>
      <p:pic>
        <p:nvPicPr>
          <p:cNvPr id="71690" name="图片 71689" descr="10"/>
          <p:cNvPicPr>
            <a:picLocks noChangeAspect="1"/>
          </p:cNvPicPr>
          <p:nvPr/>
        </p:nvPicPr>
        <p:blipFill>
          <a:blip r:embed="rId8"/>
          <a:stretch>
            <a:fillRect/>
          </a:stretch>
        </p:blipFill>
        <p:spPr>
          <a:xfrm>
            <a:off x="6518275" y="5529263"/>
            <a:ext cx="7631113" cy="1300162"/>
          </a:xfrm>
          <a:prstGeom prst="rect">
            <a:avLst/>
          </a:prstGeom>
          <a:noFill/>
          <a:ln w="9525">
            <a:noFill/>
          </a:ln>
        </p:spPr>
      </p:pic>
      <p:sp>
        <p:nvSpPr>
          <p:cNvPr id="71691" name="文本框 71690"/>
          <p:cNvSpPr txBox="1"/>
          <p:nvPr/>
        </p:nvSpPr>
        <p:spPr>
          <a:xfrm>
            <a:off x="8853488" y="2362200"/>
            <a:ext cx="3856037" cy="579438"/>
          </a:xfrm>
          <a:prstGeom prst="rect">
            <a:avLst/>
          </a:prstGeom>
          <a:noFill/>
          <a:ln w="9525">
            <a:noFill/>
          </a:ln>
        </p:spPr>
        <p:txBody>
          <a:bodyPr>
            <a:spAutoFit/>
          </a:bodyPr>
          <a:lstStyle/>
          <a:p>
            <a:pPr lvl="0" defTabSz="1500505">
              <a:spcBef>
                <a:spcPct val="50000"/>
              </a:spcBef>
            </a:pPr>
            <a:r>
              <a:rPr lang="zh-CN" altLang="en-US" sz="3200" dirty="0">
                <a:solidFill>
                  <a:schemeClr val="bg1"/>
                </a:solidFill>
                <a:latin typeface="黑体" panose="02010609060101010101" pitchFamily="2" charset="-122"/>
                <a:ea typeface="黑体" panose="02010609060101010101" pitchFamily="2" charset="-122"/>
              </a:rPr>
              <a:t>在此输入文字</a:t>
            </a:r>
          </a:p>
        </p:txBody>
      </p:sp>
      <p:sp>
        <p:nvSpPr>
          <p:cNvPr id="71692" name="文本框 71691"/>
          <p:cNvSpPr txBox="1"/>
          <p:nvPr/>
        </p:nvSpPr>
        <p:spPr>
          <a:xfrm>
            <a:off x="8782050" y="4017963"/>
            <a:ext cx="3856038" cy="579437"/>
          </a:xfrm>
          <a:prstGeom prst="rect">
            <a:avLst/>
          </a:prstGeom>
          <a:noFill/>
          <a:ln w="9525">
            <a:noFill/>
          </a:ln>
        </p:spPr>
        <p:txBody>
          <a:bodyPr>
            <a:spAutoFit/>
          </a:bodyPr>
          <a:lstStyle/>
          <a:p>
            <a:pPr lvl="0" defTabSz="1500505">
              <a:spcBef>
                <a:spcPct val="50000"/>
              </a:spcBef>
            </a:pPr>
            <a:r>
              <a:rPr lang="zh-CN" altLang="en-US" sz="3200" dirty="0">
                <a:solidFill>
                  <a:schemeClr val="bg1"/>
                </a:solidFill>
                <a:latin typeface="黑体" panose="02010609060101010101" pitchFamily="2" charset="-122"/>
                <a:ea typeface="黑体" panose="02010609060101010101" pitchFamily="2" charset="-122"/>
              </a:rPr>
              <a:t>在此输入文字</a:t>
            </a:r>
          </a:p>
        </p:txBody>
      </p:sp>
      <p:sp>
        <p:nvSpPr>
          <p:cNvPr id="71693" name="文本框 71692"/>
          <p:cNvSpPr txBox="1"/>
          <p:nvPr/>
        </p:nvSpPr>
        <p:spPr>
          <a:xfrm>
            <a:off x="8853488" y="5818188"/>
            <a:ext cx="4216400" cy="579437"/>
          </a:xfrm>
          <a:prstGeom prst="rect">
            <a:avLst/>
          </a:prstGeom>
          <a:noFill/>
          <a:ln w="9525">
            <a:noFill/>
          </a:ln>
        </p:spPr>
        <p:txBody>
          <a:bodyPr>
            <a:spAutoFit/>
          </a:bodyPr>
          <a:lstStyle/>
          <a:p>
            <a:pPr lvl="0" defTabSz="1500505">
              <a:spcBef>
                <a:spcPct val="50000"/>
              </a:spcBef>
            </a:pPr>
            <a:r>
              <a:rPr lang="zh-CN" altLang="en-US" sz="3200" dirty="0">
                <a:solidFill>
                  <a:schemeClr val="bg1"/>
                </a:solidFill>
                <a:latin typeface="黑体" panose="02010609060101010101" pitchFamily="2" charset="-122"/>
                <a:ea typeface="黑体" panose="02010609060101010101" pitchFamily="2" charset="-122"/>
              </a:rPr>
              <a:t>在此输入文字</a:t>
            </a:r>
          </a:p>
        </p:txBody>
      </p:sp>
      <p:sp>
        <p:nvSpPr>
          <p:cNvPr id="71694" name="文本框 71693"/>
          <p:cNvSpPr txBox="1"/>
          <p:nvPr/>
        </p:nvSpPr>
        <p:spPr>
          <a:xfrm>
            <a:off x="8853488" y="7473950"/>
            <a:ext cx="3927475" cy="579438"/>
          </a:xfrm>
          <a:prstGeom prst="rect">
            <a:avLst/>
          </a:prstGeom>
          <a:noFill/>
          <a:ln w="9525">
            <a:noFill/>
          </a:ln>
        </p:spPr>
        <p:txBody>
          <a:bodyPr>
            <a:spAutoFit/>
          </a:bodyPr>
          <a:lstStyle/>
          <a:p>
            <a:pPr lvl="0" defTabSz="1500505">
              <a:spcBef>
                <a:spcPct val="50000"/>
              </a:spcBef>
            </a:pPr>
            <a:r>
              <a:rPr lang="zh-CN" altLang="en-US" sz="3200" dirty="0">
                <a:solidFill>
                  <a:schemeClr val="bg1"/>
                </a:solidFill>
                <a:latin typeface="黑体" panose="02010609060101010101" pitchFamily="2" charset="-122"/>
                <a:ea typeface="黑体" panose="02010609060101010101" pitchFamily="2" charset="-122"/>
              </a:rPr>
              <a:t>在此输入文字</a:t>
            </a:r>
          </a:p>
        </p:txBody>
      </p:sp>
      <p:pic>
        <p:nvPicPr>
          <p:cNvPr id="71696" name="图片 71695" descr="2"/>
          <p:cNvPicPr>
            <a:picLocks noChangeAspect="1"/>
          </p:cNvPicPr>
          <p:nvPr/>
        </p:nvPicPr>
        <p:blipFill>
          <a:blip r:embed="rId9"/>
          <a:stretch>
            <a:fillRect/>
          </a:stretch>
        </p:blipFill>
        <p:spPr>
          <a:xfrm>
            <a:off x="1044575" y="993775"/>
            <a:ext cx="3095625" cy="1785938"/>
          </a:xfrm>
          <a:prstGeom prst="rect">
            <a:avLst/>
          </a:prstGeom>
          <a:noFill/>
          <a:ln w="9525">
            <a:noFill/>
          </a:ln>
        </p:spPr>
      </p:pic>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71688"/>
                                        </p:tgtEl>
                                        <p:attrNameLst>
                                          <p:attrName>style.visibility</p:attrName>
                                        </p:attrNameLst>
                                      </p:cBhvr>
                                      <p:to>
                                        <p:strVal val="visible"/>
                                      </p:to>
                                    </p:set>
                                    <p:anim calcmode="lin" valueType="num">
                                      <p:cBhvr>
                                        <p:cTn id="19" dur="1000" fill="hold"/>
                                        <p:tgtEl>
                                          <p:spTgt spid="71688"/>
                                        </p:tgtEl>
                                        <p:attrNameLst>
                                          <p:attrName>ppt_x</p:attrName>
                                        </p:attrNameLst>
                                      </p:cBhvr>
                                      <p:tavLst>
                                        <p:tav tm="0">
                                          <p:val>
                                            <p:strVal val="#ppt_x-.2"/>
                                          </p:val>
                                        </p:tav>
                                        <p:tav tm="100000">
                                          <p:val>
                                            <p:strVal val="#ppt_x"/>
                                          </p:val>
                                        </p:tav>
                                      </p:tavLst>
                                    </p:anim>
                                    <p:anim calcmode="lin" valueType="num">
                                      <p:cBhvr>
                                        <p:cTn id="20"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88"/>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1"/>
                                        </p:tgtEl>
                                        <p:attrNameLst>
                                          <p:attrName>style.visibility</p:attrName>
                                        </p:attrNameLst>
                                      </p:cBhvr>
                                      <p:to>
                                        <p:strVal val="visible"/>
                                      </p:to>
                                    </p:set>
                                    <p:anim calcmode="lin" valueType="num">
                                      <p:cBhvr>
                                        <p:cTn id="25" dur="1000" fill="hold"/>
                                        <p:tgtEl>
                                          <p:spTgt spid="71691"/>
                                        </p:tgtEl>
                                        <p:attrNameLst>
                                          <p:attrName>ppt_x</p:attrName>
                                        </p:attrNameLst>
                                      </p:cBhvr>
                                      <p:tavLst>
                                        <p:tav tm="0">
                                          <p:val>
                                            <p:strVal val="#ppt_x-.2"/>
                                          </p:val>
                                        </p:tav>
                                        <p:tav tm="100000">
                                          <p:val>
                                            <p:strVal val="#ppt_x"/>
                                          </p:val>
                                        </p:tav>
                                      </p:tavLst>
                                    </p:anim>
                                    <p:anim calcmode="lin" valueType="num">
                                      <p:cBhvr>
                                        <p:cTn id="26"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1"/>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71689"/>
                                        </p:tgtEl>
                                        <p:attrNameLst>
                                          <p:attrName>style.visibility</p:attrName>
                                        </p:attrNameLst>
                                      </p:cBhvr>
                                      <p:to>
                                        <p:strVal val="visible"/>
                                      </p:to>
                                    </p:set>
                                    <p:anim calcmode="lin" valueType="num">
                                      <p:cBhvr>
                                        <p:cTn id="31" dur="1000" fill="hold"/>
                                        <p:tgtEl>
                                          <p:spTgt spid="71689"/>
                                        </p:tgtEl>
                                        <p:attrNameLst>
                                          <p:attrName>ppt_x</p:attrName>
                                        </p:attrNameLst>
                                      </p:cBhvr>
                                      <p:tavLst>
                                        <p:tav tm="0">
                                          <p:val>
                                            <p:strVal val="#ppt_x-.2"/>
                                          </p:val>
                                        </p:tav>
                                        <p:tav tm="100000">
                                          <p:val>
                                            <p:strVal val="#ppt_x"/>
                                          </p:val>
                                        </p:tav>
                                      </p:tavLst>
                                    </p:anim>
                                    <p:anim calcmode="lin" valueType="num">
                                      <p:cBhvr>
                                        <p:cTn id="32" dur="1000" fill="hold"/>
                                        <p:tgtEl>
                                          <p:spTgt spid="7168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89"/>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71692"/>
                                        </p:tgtEl>
                                        <p:attrNameLst>
                                          <p:attrName>style.visibility</p:attrName>
                                        </p:attrNameLst>
                                      </p:cBhvr>
                                      <p:to>
                                        <p:strVal val="visible"/>
                                      </p:to>
                                    </p:set>
                                    <p:anim calcmode="lin" valueType="num">
                                      <p:cBhvr>
                                        <p:cTn id="37" dur="1000" fill="hold"/>
                                        <p:tgtEl>
                                          <p:spTgt spid="71692"/>
                                        </p:tgtEl>
                                        <p:attrNameLst>
                                          <p:attrName>ppt_x</p:attrName>
                                        </p:attrNameLst>
                                      </p:cBhvr>
                                      <p:tavLst>
                                        <p:tav tm="0">
                                          <p:val>
                                            <p:strVal val="#ppt_x-.2"/>
                                          </p:val>
                                        </p:tav>
                                        <p:tav tm="100000">
                                          <p:val>
                                            <p:strVal val="#ppt_x"/>
                                          </p:val>
                                        </p:tav>
                                      </p:tavLst>
                                    </p:anim>
                                    <p:anim calcmode="lin" valueType="num">
                                      <p:cBhvr>
                                        <p:cTn id="38" dur="1000" fill="hold"/>
                                        <p:tgtEl>
                                          <p:spTgt spid="7169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2"/>
                                        </p:tgtEl>
                                      </p:cBhvr>
                                    </p:animEffect>
                                  </p:childTnLst>
                                </p:cTn>
                              </p:par>
                            </p:childTnLst>
                          </p:cTn>
                        </p:par>
                        <p:par>
                          <p:cTn id="40" fill="hold">
                            <p:stCondLst>
                              <p:cond delay="6000"/>
                            </p:stCondLst>
                            <p:childTnLst>
                              <p:par>
                                <p:cTn id="41" presetID="29" presetClass="entr" presetSubtype="0" fill="hold" nodeType="afterEffect">
                                  <p:stCondLst>
                                    <p:cond delay="0"/>
                                  </p:stCondLst>
                                  <p:childTnLst>
                                    <p:set>
                                      <p:cBhvr>
                                        <p:cTn id="42" dur="1" fill="hold">
                                          <p:stCondLst>
                                            <p:cond delay="0"/>
                                          </p:stCondLst>
                                        </p:cTn>
                                        <p:tgtEl>
                                          <p:spTgt spid="71690"/>
                                        </p:tgtEl>
                                        <p:attrNameLst>
                                          <p:attrName>style.visibility</p:attrName>
                                        </p:attrNameLst>
                                      </p:cBhvr>
                                      <p:to>
                                        <p:strVal val="visible"/>
                                      </p:to>
                                    </p:set>
                                    <p:anim calcmode="lin" valueType="num">
                                      <p:cBhvr>
                                        <p:cTn id="43" dur="1000" fill="hold"/>
                                        <p:tgtEl>
                                          <p:spTgt spid="71690"/>
                                        </p:tgtEl>
                                        <p:attrNameLst>
                                          <p:attrName>ppt_x</p:attrName>
                                        </p:attrNameLst>
                                      </p:cBhvr>
                                      <p:tavLst>
                                        <p:tav tm="0">
                                          <p:val>
                                            <p:strVal val="#ppt_x-.2"/>
                                          </p:val>
                                        </p:tav>
                                        <p:tav tm="100000">
                                          <p:val>
                                            <p:strVal val="#ppt_x"/>
                                          </p:val>
                                        </p:tav>
                                      </p:tavLst>
                                    </p:anim>
                                    <p:anim calcmode="lin" valueType="num">
                                      <p:cBhvr>
                                        <p:cTn id="44" dur="1000" fill="hold"/>
                                        <p:tgtEl>
                                          <p:spTgt spid="7169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71690"/>
                                        </p:tgtEl>
                                      </p:cBhvr>
                                    </p:animEffect>
                                  </p:childTnLst>
                                </p:cTn>
                              </p:par>
                            </p:childTnLst>
                          </p:cTn>
                        </p:par>
                        <p:par>
                          <p:cTn id="46" fill="hold">
                            <p:stCondLst>
                              <p:cond delay="7000"/>
                            </p:stCondLst>
                            <p:childTnLst>
                              <p:par>
                                <p:cTn id="47" presetID="29" presetClass="entr" presetSubtype="0" fill="hold" grpId="0" nodeType="afterEffect">
                                  <p:stCondLst>
                                    <p:cond delay="0"/>
                                  </p:stCondLst>
                                  <p:childTnLst>
                                    <p:set>
                                      <p:cBhvr>
                                        <p:cTn id="48" dur="1" fill="hold">
                                          <p:stCondLst>
                                            <p:cond delay="0"/>
                                          </p:stCondLst>
                                        </p:cTn>
                                        <p:tgtEl>
                                          <p:spTgt spid="71693"/>
                                        </p:tgtEl>
                                        <p:attrNameLst>
                                          <p:attrName>style.visibility</p:attrName>
                                        </p:attrNameLst>
                                      </p:cBhvr>
                                      <p:to>
                                        <p:strVal val="visible"/>
                                      </p:to>
                                    </p:set>
                                    <p:anim calcmode="lin" valueType="num">
                                      <p:cBhvr>
                                        <p:cTn id="49" dur="1000" fill="hold"/>
                                        <p:tgtEl>
                                          <p:spTgt spid="71693"/>
                                        </p:tgtEl>
                                        <p:attrNameLst>
                                          <p:attrName>ppt_x</p:attrName>
                                        </p:attrNameLst>
                                      </p:cBhvr>
                                      <p:tavLst>
                                        <p:tav tm="0">
                                          <p:val>
                                            <p:strVal val="#ppt_x-.2"/>
                                          </p:val>
                                        </p:tav>
                                        <p:tav tm="100000">
                                          <p:val>
                                            <p:strVal val="#ppt_x"/>
                                          </p:val>
                                        </p:tav>
                                      </p:tavLst>
                                    </p:anim>
                                    <p:anim calcmode="lin" valueType="num">
                                      <p:cBhvr>
                                        <p:cTn id="50" dur="1000" fill="hold"/>
                                        <p:tgtEl>
                                          <p:spTgt spid="7169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71693"/>
                                        </p:tgtEl>
                                      </p:cBhvr>
                                    </p:animEffect>
                                  </p:childTnLst>
                                </p:cTn>
                              </p:par>
                            </p:childTnLst>
                          </p:cTn>
                        </p:par>
                        <p:par>
                          <p:cTn id="52" fill="hold">
                            <p:stCondLst>
                              <p:cond delay="8000"/>
                            </p:stCondLst>
                            <p:childTnLst>
                              <p:par>
                                <p:cTn id="53" presetID="29" presetClass="entr" presetSubtype="0" fill="hold" nodeType="afterEffect">
                                  <p:stCondLst>
                                    <p:cond delay="0"/>
                                  </p:stCondLst>
                                  <p:childTnLst>
                                    <p:set>
                                      <p:cBhvr>
                                        <p:cTn id="54" dur="1" fill="hold">
                                          <p:stCondLst>
                                            <p:cond delay="0"/>
                                          </p:stCondLst>
                                        </p:cTn>
                                        <p:tgtEl>
                                          <p:spTgt spid="71687"/>
                                        </p:tgtEl>
                                        <p:attrNameLst>
                                          <p:attrName>style.visibility</p:attrName>
                                        </p:attrNameLst>
                                      </p:cBhvr>
                                      <p:to>
                                        <p:strVal val="visible"/>
                                      </p:to>
                                    </p:set>
                                    <p:anim calcmode="lin" valueType="num">
                                      <p:cBhvr>
                                        <p:cTn id="55" dur="1000" fill="hold"/>
                                        <p:tgtEl>
                                          <p:spTgt spid="71687"/>
                                        </p:tgtEl>
                                        <p:attrNameLst>
                                          <p:attrName>ppt_x</p:attrName>
                                        </p:attrNameLst>
                                      </p:cBhvr>
                                      <p:tavLst>
                                        <p:tav tm="0">
                                          <p:val>
                                            <p:strVal val="#ppt_x-.2"/>
                                          </p:val>
                                        </p:tav>
                                        <p:tav tm="100000">
                                          <p:val>
                                            <p:strVal val="#ppt_x"/>
                                          </p:val>
                                        </p:tav>
                                      </p:tavLst>
                                    </p:anim>
                                    <p:anim calcmode="lin" valueType="num">
                                      <p:cBhvr>
                                        <p:cTn id="56"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57" dur="1000"/>
                                        <p:tgtEl>
                                          <p:spTgt spid="71687"/>
                                        </p:tgtEl>
                                      </p:cBhvr>
                                    </p:animEffect>
                                  </p:childTnLst>
                                </p:cTn>
                              </p:par>
                            </p:childTnLst>
                          </p:cTn>
                        </p:par>
                        <p:par>
                          <p:cTn id="58" fill="hold">
                            <p:stCondLst>
                              <p:cond delay="9000"/>
                            </p:stCondLst>
                            <p:childTnLst>
                              <p:par>
                                <p:cTn id="59" presetID="29" presetClass="entr" presetSubtype="0" fill="hold" grpId="0" nodeType="afterEffect">
                                  <p:stCondLst>
                                    <p:cond delay="0"/>
                                  </p:stCondLst>
                                  <p:childTnLst>
                                    <p:set>
                                      <p:cBhvr>
                                        <p:cTn id="60" dur="1" fill="hold">
                                          <p:stCondLst>
                                            <p:cond delay="0"/>
                                          </p:stCondLst>
                                        </p:cTn>
                                        <p:tgtEl>
                                          <p:spTgt spid="71694"/>
                                        </p:tgtEl>
                                        <p:attrNameLst>
                                          <p:attrName>style.visibility</p:attrName>
                                        </p:attrNameLst>
                                      </p:cBhvr>
                                      <p:to>
                                        <p:strVal val="visible"/>
                                      </p:to>
                                    </p:set>
                                    <p:anim calcmode="lin" valueType="num">
                                      <p:cBhvr>
                                        <p:cTn id="61" dur="1000" fill="hold"/>
                                        <p:tgtEl>
                                          <p:spTgt spid="71694"/>
                                        </p:tgtEl>
                                        <p:attrNameLst>
                                          <p:attrName>ppt_x</p:attrName>
                                        </p:attrNameLst>
                                      </p:cBhvr>
                                      <p:tavLst>
                                        <p:tav tm="0">
                                          <p:val>
                                            <p:strVal val="#ppt_x-.2"/>
                                          </p:val>
                                        </p:tav>
                                        <p:tav tm="100000">
                                          <p:val>
                                            <p:strVal val="#ppt_x"/>
                                          </p:val>
                                        </p:tav>
                                      </p:tavLst>
                                    </p:anim>
                                    <p:anim calcmode="lin" valueType="num">
                                      <p:cBhvr>
                                        <p:cTn id="62" dur="1000" fill="hold"/>
                                        <p:tgtEl>
                                          <p:spTgt spid="71694"/>
                                        </p:tgtEl>
                                        <p:attrNameLst>
                                          <p:attrName>ppt_y</p:attrName>
                                        </p:attrNameLst>
                                      </p:cBhvr>
                                      <p:tavLst>
                                        <p:tav tm="0">
                                          <p:val>
                                            <p:strVal val="#ppt_y"/>
                                          </p:val>
                                        </p:tav>
                                        <p:tav tm="100000">
                                          <p:val>
                                            <p:strVal val="#ppt_y"/>
                                          </p:val>
                                        </p:tav>
                                      </p:tavLst>
                                    </p:anim>
                                    <p:animEffect transition="in" filter="wipe(right)" prLst="gradientSize: 0.1">
                                      <p:cBhvr>
                                        <p:cTn id="63" dur="10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716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637" y="-136525"/>
            <a:ext cx="16798925" cy="9612313"/>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917363" y="0"/>
            <a:ext cx="4419600" cy="3657600"/>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0" y="346075"/>
            <a:ext cx="4730750" cy="5308600"/>
          </a:xfrm>
          <a:prstGeom prst="rect">
            <a:avLst/>
          </a:prstGeom>
          <a:noFill/>
          <a:ln w="9525">
            <a:noFill/>
          </a:ln>
        </p:spPr>
      </p:pic>
      <p:pic>
        <p:nvPicPr>
          <p:cNvPr id="46113" name="图片 46112" descr="01"/>
          <p:cNvPicPr>
            <a:picLocks noChangeAspect="1"/>
          </p:cNvPicPr>
          <p:nvPr/>
        </p:nvPicPr>
        <p:blipFill>
          <a:blip r:embed="rId6"/>
          <a:stretch>
            <a:fillRect/>
          </a:stretch>
        </p:blipFill>
        <p:spPr>
          <a:xfrm>
            <a:off x="5287963" y="2149475"/>
            <a:ext cx="6437312" cy="1139825"/>
          </a:xfrm>
          <a:prstGeom prst="rect">
            <a:avLst/>
          </a:prstGeom>
          <a:noFill/>
          <a:ln w="9525">
            <a:noFill/>
          </a:ln>
        </p:spPr>
      </p:pic>
      <p:sp>
        <p:nvSpPr>
          <p:cNvPr id="46114" name="TextBox 71"/>
          <p:cNvSpPr txBox="1"/>
          <p:nvPr/>
        </p:nvSpPr>
        <p:spPr>
          <a:xfrm>
            <a:off x="7269163" y="2471738"/>
            <a:ext cx="3709987" cy="336550"/>
          </a:xfrm>
          <a:prstGeom prst="rect">
            <a:avLst/>
          </a:prstGeom>
          <a:noFill/>
          <a:ln w="9525">
            <a:noFill/>
          </a:ln>
        </p:spPr>
        <p:txBody>
          <a:bodyPr>
            <a:spAutoFit/>
          </a:bodyPr>
          <a:lstStyle/>
          <a:p>
            <a:pPr lvl="0" eaLnBrk="0" hangingPunct="0"/>
            <a:r>
              <a:rPr lang="zh-CN" altLang="en-US" sz="1600" b="1" dirty="0">
                <a:solidFill>
                  <a:srgbClr val="000000"/>
                </a:solidFill>
                <a:latin typeface="宋体" panose="02010600030101010101" pitchFamily="2" charset="-122"/>
                <a:ea typeface="宋体" panose="02010600030101010101" pitchFamily="2" charset="-122"/>
              </a:rPr>
              <a:t>点击添加文本点击添加文本</a:t>
            </a:r>
            <a:endParaRPr lang="zh-CN" altLang="en-US" sz="1600" b="1" dirty="0">
              <a:solidFill>
                <a:srgbClr val="000000"/>
              </a:solidFill>
              <a:latin typeface="Arial" panose="020B0604020202020204" pitchFamily="34" charset="0"/>
              <a:ea typeface="宋体" panose="02010600030101010101" pitchFamily="2" charset="-122"/>
            </a:endParaRPr>
          </a:p>
        </p:txBody>
      </p:sp>
      <p:pic>
        <p:nvPicPr>
          <p:cNvPr id="46115" name="图片 46114" descr="02"/>
          <p:cNvPicPr>
            <a:picLocks noChangeAspect="1"/>
          </p:cNvPicPr>
          <p:nvPr/>
        </p:nvPicPr>
        <p:blipFill>
          <a:blip r:embed="rId7"/>
          <a:stretch>
            <a:fillRect/>
          </a:stretch>
        </p:blipFill>
        <p:spPr>
          <a:xfrm>
            <a:off x="5287963" y="3227388"/>
            <a:ext cx="6437312" cy="1139825"/>
          </a:xfrm>
          <a:prstGeom prst="rect">
            <a:avLst/>
          </a:prstGeom>
          <a:noFill/>
          <a:ln w="9525">
            <a:noFill/>
          </a:ln>
        </p:spPr>
      </p:pic>
      <p:sp>
        <p:nvSpPr>
          <p:cNvPr id="46116" name="TextBox 71"/>
          <p:cNvSpPr txBox="1"/>
          <p:nvPr/>
        </p:nvSpPr>
        <p:spPr>
          <a:xfrm>
            <a:off x="7269163" y="3570288"/>
            <a:ext cx="3709987" cy="336550"/>
          </a:xfrm>
          <a:prstGeom prst="rect">
            <a:avLst/>
          </a:prstGeom>
          <a:noFill/>
          <a:ln w="9525">
            <a:noFill/>
          </a:ln>
        </p:spPr>
        <p:txBody>
          <a:bodyPr>
            <a:spAutoFit/>
          </a:bodyPr>
          <a:lstStyle/>
          <a:p>
            <a:pPr lvl="0" eaLnBrk="0" hangingPunct="0"/>
            <a:r>
              <a:rPr lang="zh-CN" altLang="en-US" sz="1600" b="1" dirty="0">
                <a:solidFill>
                  <a:srgbClr val="000000"/>
                </a:solidFill>
                <a:latin typeface="宋体" panose="02010600030101010101" pitchFamily="2" charset="-122"/>
                <a:ea typeface="宋体" panose="02010600030101010101" pitchFamily="2" charset="-122"/>
              </a:rPr>
              <a:t>点击添加文本点击添加文本</a:t>
            </a:r>
            <a:endParaRPr lang="zh-CN" altLang="en-US" sz="1600" b="1" dirty="0">
              <a:solidFill>
                <a:srgbClr val="000000"/>
              </a:solidFill>
              <a:latin typeface="Arial" panose="020B0604020202020204" pitchFamily="34" charset="0"/>
              <a:ea typeface="宋体" panose="02010600030101010101" pitchFamily="2" charset="-122"/>
            </a:endParaRPr>
          </a:p>
        </p:txBody>
      </p:sp>
      <p:pic>
        <p:nvPicPr>
          <p:cNvPr id="46117" name="图片 46116" descr="03"/>
          <p:cNvPicPr>
            <a:picLocks noChangeAspect="1"/>
          </p:cNvPicPr>
          <p:nvPr/>
        </p:nvPicPr>
        <p:blipFill>
          <a:blip r:embed="rId8"/>
          <a:stretch>
            <a:fillRect/>
          </a:stretch>
        </p:blipFill>
        <p:spPr>
          <a:xfrm>
            <a:off x="5287963" y="4256088"/>
            <a:ext cx="6438900" cy="1138237"/>
          </a:xfrm>
          <a:prstGeom prst="rect">
            <a:avLst/>
          </a:prstGeom>
          <a:noFill/>
          <a:ln w="9525">
            <a:noFill/>
          </a:ln>
        </p:spPr>
      </p:pic>
      <p:pic>
        <p:nvPicPr>
          <p:cNvPr id="46118" name="图片 46117" descr="04"/>
          <p:cNvPicPr>
            <a:picLocks noChangeAspect="1"/>
          </p:cNvPicPr>
          <p:nvPr/>
        </p:nvPicPr>
        <p:blipFill>
          <a:blip r:embed="rId9"/>
          <a:stretch>
            <a:fillRect/>
          </a:stretch>
        </p:blipFill>
        <p:spPr>
          <a:xfrm>
            <a:off x="5332413" y="5399088"/>
            <a:ext cx="6440487" cy="1138237"/>
          </a:xfrm>
          <a:prstGeom prst="rect">
            <a:avLst/>
          </a:prstGeom>
          <a:noFill/>
          <a:ln w="9525">
            <a:noFill/>
          </a:ln>
        </p:spPr>
      </p:pic>
      <p:sp>
        <p:nvSpPr>
          <p:cNvPr id="46119" name="TextBox 71"/>
          <p:cNvSpPr txBox="1"/>
          <p:nvPr/>
        </p:nvSpPr>
        <p:spPr>
          <a:xfrm>
            <a:off x="7192963" y="4560888"/>
            <a:ext cx="3709987" cy="336550"/>
          </a:xfrm>
          <a:prstGeom prst="rect">
            <a:avLst/>
          </a:prstGeom>
          <a:noFill/>
          <a:ln w="9525">
            <a:noFill/>
          </a:ln>
        </p:spPr>
        <p:txBody>
          <a:bodyPr>
            <a:spAutoFit/>
          </a:bodyPr>
          <a:lstStyle/>
          <a:p>
            <a:pPr lvl="0" eaLnBrk="0" hangingPunct="0"/>
            <a:r>
              <a:rPr lang="zh-CN" altLang="en-US" sz="1600" b="1" dirty="0">
                <a:solidFill>
                  <a:srgbClr val="000000"/>
                </a:solidFill>
                <a:latin typeface="宋体" panose="02010600030101010101" pitchFamily="2" charset="-122"/>
                <a:ea typeface="宋体" panose="02010600030101010101" pitchFamily="2" charset="-122"/>
              </a:rPr>
              <a:t>点击添加文本点击添加文本</a:t>
            </a:r>
            <a:endParaRPr lang="zh-CN" altLang="en-US" sz="1600" b="1" dirty="0">
              <a:solidFill>
                <a:srgbClr val="000000"/>
              </a:solidFill>
              <a:latin typeface="Arial" panose="020B0604020202020204" pitchFamily="34" charset="0"/>
              <a:ea typeface="宋体" panose="02010600030101010101" pitchFamily="2" charset="-122"/>
            </a:endParaRPr>
          </a:p>
        </p:txBody>
      </p:sp>
      <p:sp>
        <p:nvSpPr>
          <p:cNvPr id="46120" name="TextBox 71"/>
          <p:cNvSpPr txBox="1"/>
          <p:nvPr/>
        </p:nvSpPr>
        <p:spPr>
          <a:xfrm>
            <a:off x="7269163" y="5703888"/>
            <a:ext cx="3709987" cy="336550"/>
          </a:xfrm>
          <a:prstGeom prst="rect">
            <a:avLst/>
          </a:prstGeom>
          <a:noFill/>
          <a:ln w="9525">
            <a:noFill/>
          </a:ln>
        </p:spPr>
        <p:txBody>
          <a:bodyPr>
            <a:spAutoFit/>
          </a:bodyPr>
          <a:lstStyle/>
          <a:p>
            <a:pPr lvl="0" eaLnBrk="0" hangingPunct="0"/>
            <a:r>
              <a:rPr lang="zh-CN" altLang="en-US" sz="1600" b="1" dirty="0">
                <a:solidFill>
                  <a:srgbClr val="000000"/>
                </a:solidFill>
                <a:latin typeface="宋体" panose="02010600030101010101" pitchFamily="2" charset="-122"/>
                <a:ea typeface="宋体" panose="02010600030101010101" pitchFamily="2" charset="-122"/>
              </a:rPr>
              <a:t>点击添加文本点击添加文本</a:t>
            </a:r>
            <a:endParaRPr lang="zh-CN" altLang="en-US" sz="1600" b="1" dirty="0">
              <a:solidFill>
                <a:srgbClr val="000000"/>
              </a:solidFill>
              <a:latin typeface="Arial" panose="020B0604020202020204" pitchFamily="34" charset="0"/>
              <a:ea typeface="宋体" panose="02010600030101010101" pitchFamily="2" charset="-122"/>
            </a:endParaRPr>
          </a:p>
        </p:txBody>
      </p:sp>
      <p:grpSp>
        <p:nvGrpSpPr>
          <p:cNvPr id="46121" name="组合 46120"/>
          <p:cNvGrpSpPr/>
          <p:nvPr/>
        </p:nvGrpSpPr>
        <p:grpSpPr>
          <a:xfrm>
            <a:off x="5505450" y="5411788"/>
            <a:ext cx="1096963" cy="1096962"/>
            <a:chOff x="1433" y="3080"/>
            <a:chExt cx="568" cy="568"/>
          </a:xfrm>
        </p:grpSpPr>
        <p:pic>
          <p:nvPicPr>
            <p:cNvPr id="46122" name="图片 46121" descr="png-0731"/>
            <p:cNvPicPr>
              <a:picLocks noChangeAspect="1"/>
            </p:cNvPicPr>
            <p:nvPr/>
          </p:nvPicPr>
          <p:blipFill>
            <a:blip r:embed="rId10"/>
            <a:stretch>
              <a:fillRect/>
            </a:stretch>
          </p:blipFill>
          <p:spPr>
            <a:xfrm>
              <a:off x="1433" y="3080"/>
              <a:ext cx="568" cy="568"/>
            </a:xfrm>
            <a:prstGeom prst="rect">
              <a:avLst/>
            </a:prstGeom>
            <a:noFill/>
            <a:ln w="9525">
              <a:noFill/>
            </a:ln>
          </p:spPr>
        </p:pic>
        <p:sp>
          <p:nvSpPr>
            <p:cNvPr id="46123" name="矩形 46122"/>
            <p:cNvSpPr/>
            <p:nvPr/>
          </p:nvSpPr>
          <p:spPr>
            <a:xfrm>
              <a:off x="1606" y="3216"/>
              <a:ext cx="198" cy="268"/>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a:latin typeface="Arial" panose="020B0604020202020204" pitchFamily="34" charset="0"/>
                  <a:ea typeface="宋体" panose="02010600030101010101" pitchFamily="2" charset="-122"/>
                </a:rPr>
                <a:t>4</a:t>
              </a:r>
            </a:p>
          </p:txBody>
        </p:sp>
      </p:grpSp>
      <p:grpSp>
        <p:nvGrpSpPr>
          <p:cNvPr id="46124" name="组合 46123"/>
          <p:cNvGrpSpPr/>
          <p:nvPr/>
        </p:nvGrpSpPr>
        <p:grpSpPr>
          <a:xfrm>
            <a:off x="5516563" y="2198688"/>
            <a:ext cx="1096962" cy="1008062"/>
            <a:chOff x="1440" y="1056"/>
            <a:chExt cx="568" cy="522"/>
          </a:xfrm>
        </p:grpSpPr>
        <p:pic>
          <p:nvPicPr>
            <p:cNvPr id="46125" name="图片 46124" descr="png-0730"/>
            <p:cNvPicPr>
              <a:picLocks noChangeAspect="1"/>
            </p:cNvPicPr>
            <p:nvPr/>
          </p:nvPicPr>
          <p:blipFill>
            <a:blip r:embed="rId11"/>
            <a:stretch>
              <a:fillRect/>
            </a:stretch>
          </p:blipFill>
          <p:spPr>
            <a:xfrm>
              <a:off x="1440" y="1056"/>
              <a:ext cx="568" cy="522"/>
            </a:xfrm>
            <a:prstGeom prst="rect">
              <a:avLst/>
            </a:prstGeom>
            <a:noFill/>
            <a:ln w="9525">
              <a:noFill/>
            </a:ln>
          </p:spPr>
        </p:pic>
        <p:sp>
          <p:nvSpPr>
            <p:cNvPr id="46126" name="矩形 46125"/>
            <p:cNvSpPr/>
            <p:nvPr/>
          </p:nvSpPr>
          <p:spPr>
            <a:xfrm>
              <a:off x="1645" y="1152"/>
              <a:ext cx="198" cy="269"/>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a:latin typeface="Arial" panose="020B0604020202020204" pitchFamily="34" charset="0"/>
                  <a:ea typeface="宋体" panose="02010600030101010101" pitchFamily="2" charset="-122"/>
                </a:rPr>
                <a:t>1</a:t>
              </a:r>
            </a:p>
          </p:txBody>
        </p:sp>
      </p:grpSp>
      <p:grpSp>
        <p:nvGrpSpPr>
          <p:cNvPr id="46127" name="组合 46126"/>
          <p:cNvGrpSpPr/>
          <p:nvPr/>
        </p:nvGrpSpPr>
        <p:grpSpPr>
          <a:xfrm>
            <a:off x="5500688" y="3290888"/>
            <a:ext cx="1096962" cy="1096962"/>
            <a:chOff x="1430" y="1744"/>
            <a:chExt cx="568" cy="568"/>
          </a:xfrm>
        </p:grpSpPr>
        <p:pic>
          <p:nvPicPr>
            <p:cNvPr id="46128" name="图片 46127" descr="png-0731"/>
            <p:cNvPicPr>
              <a:picLocks noChangeAspect="1"/>
            </p:cNvPicPr>
            <p:nvPr/>
          </p:nvPicPr>
          <p:blipFill>
            <a:blip r:embed="rId10"/>
            <a:stretch>
              <a:fillRect/>
            </a:stretch>
          </p:blipFill>
          <p:spPr>
            <a:xfrm>
              <a:off x="1430" y="1744"/>
              <a:ext cx="568" cy="568"/>
            </a:xfrm>
            <a:prstGeom prst="rect">
              <a:avLst/>
            </a:prstGeom>
            <a:noFill/>
            <a:ln w="9525">
              <a:noFill/>
            </a:ln>
          </p:spPr>
        </p:pic>
        <p:sp>
          <p:nvSpPr>
            <p:cNvPr id="46129" name="矩形 46128"/>
            <p:cNvSpPr/>
            <p:nvPr/>
          </p:nvSpPr>
          <p:spPr>
            <a:xfrm>
              <a:off x="1653" y="1872"/>
              <a:ext cx="198" cy="269"/>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a:latin typeface="Arial" panose="020B0604020202020204" pitchFamily="34" charset="0"/>
                  <a:ea typeface="宋体" panose="02010600030101010101" pitchFamily="2" charset="-122"/>
                </a:rPr>
                <a:t>2</a:t>
              </a:r>
            </a:p>
          </p:txBody>
        </p:sp>
      </p:grpSp>
      <p:grpSp>
        <p:nvGrpSpPr>
          <p:cNvPr id="46130" name="组合 46129"/>
          <p:cNvGrpSpPr/>
          <p:nvPr/>
        </p:nvGrpSpPr>
        <p:grpSpPr>
          <a:xfrm>
            <a:off x="5500688" y="4332288"/>
            <a:ext cx="939800" cy="1111250"/>
            <a:chOff x="1430" y="2400"/>
            <a:chExt cx="486" cy="575"/>
          </a:xfrm>
        </p:grpSpPr>
        <p:pic>
          <p:nvPicPr>
            <p:cNvPr id="46131" name="图片 46130" descr="png-0731副本"/>
            <p:cNvPicPr>
              <a:picLocks noChangeAspect="1"/>
            </p:cNvPicPr>
            <p:nvPr/>
          </p:nvPicPr>
          <p:blipFill>
            <a:blip r:embed="rId12"/>
            <a:stretch>
              <a:fillRect/>
            </a:stretch>
          </p:blipFill>
          <p:spPr>
            <a:xfrm>
              <a:off x="1430" y="2400"/>
              <a:ext cx="486" cy="575"/>
            </a:xfrm>
            <a:prstGeom prst="rect">
              <a:avLst/>
            </a:prstGeom>
            <a:noFill/>
            <a:ln w="9525">
              <a:noFill/>
            </a:ln>
          </p:spPr>
        </p:pic>
        <p:sp>
          <p:nvSpPr>
            <p:cNvPr id="46132" name="矩形 46131"/>
            <p:cNvSpPr/>
            <p:nvPr/>
          </p:nvSpPr>
          <p:spPr>
            <a:xfrm>
              <a:off x="1590" y="2544"/>
              <a:ext cx="198" cy="268"/>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2800">
                  <a:latin typeface="Arial" panose="020B0604020202020204" pitchFamily="34" charset="0"/>
                  <a:ea typeface="宋体" panose="02010600030101010101" pitchFamily="2" charset="-122"/>
                </a:rPr>
                <a:t>3</a:t>
              </a:r>
            </a:p>
          </p:txBody>
        </p:sp>
      </p:gr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6087"/>
                                        </p:tgtEl>
                                        <p:attrNameLst>
                                          <p:attrName>style.visibility</p:attrName>
                                        </p:attrNameLst>
                                      </p:cBhvr>
                                      <p:to>
                                        <p:strVal val="visible"/>
                                      </p:to>
                                    </p:set>
                                    <p:animEffect transition="in" filter="barn(outVertical)">
                                      <p:cBhvr>
                                        <p:cTn id="7" dur="500"/>
                                        <p:tgtEl>
                                          <p:spTgt spid="4608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6088"/>
                                        </p:tgtEl>
                                        <p:attrNameLst>
                                          <p:attrName>style.visibility</p:attrName>
                                        </p:attrNameLst>
                                      </p:cBhvr>
                                      <p:to>
                                        <p:strVal val="visible"/>
                                      </p:to>
                                    </p:set>
                                    <p:animEffect transition="in" filter="fade">
                                      <p:cBhvr>
                                        <p:cTn id="11" dur="1000"/>
                                        <p:tgtEl>
                                          <p:spTgt spid="46088"/>
                                        </p:tgtEl>
                                      </p:cBhvr>
                                    </p:animEffect>
                                    <p:anim calcmode="lin" valueType="num">
                                      <p:cBhvr>
                                        <p:cTn id="12" dur="1000" fill="hold"/>
                                        <p:tgtEl>
                                          <p:spTgt spid="46088"/>
                                        </p:tgtEl>
                                        <p:attrNameLst>
                                          <p:attrName>ppt_x</p:attrName>
                                        </p:attrNameLst>
                                      </p:cBhvr>
                                      <p:tavLst>
                                        <p:tav tm="0">
                                          <p:val>
                                            <p:strVal val="#ppt_x"/>
                                          </p:val>
                                        </p:tav>
                                        <p:tav tm="100000">
                                          <p:val>
                                            <p:strVal val="#ppt_x"/>
                                          </p:val>
                                        </p:tav>
                                      </p:tavLst>
                                    </p:anim>
                                    <p:anim calcmode="lin" valueType="num">
                                      <p:cBhvr>
                                        <p:cTn id="13" dur="1000" fill="hold"/>
                                        <p:tgtEl>
                                          <p:spTgt spid="4608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46086"/>
                                        </p:tgtEl>
                                        <p:attrNameLst>
                                          <p:attrName>style.visibility</p:attrName>
                                        </p:attrNameLst>
                                      </p:cBhvr>
                                      <p:to>
                                        <p:strVal val="visible"/>
                                      </p:to>
                                    </p:set>
                                    <p:animEffect transition="in" filter="barn(outVertical)">
                                      <p:cBhvr>
                                        <p:cTn id="17" dur="500"/>
                                        <p:tgtEl>
                                          <p:spTgt spid="46086"/>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46113"/>
                                        </p:tgtEl>
                                        <p:attrNameLst>
                                          <p:attrName>style.visibility</p:attrName>
                                        </p:attrNameLst>
                                      </p:cBhvr>
                                      <p:to>
                                        <p:strVal val="visible"/>
                                      </p:to>
                                    </p:set>
                                    <p:animEffect transition="in" filter="barn(inVertical)">
                                      <p:cBhvr>
                                        <p:cTn id="21" dur="1000"/>
                                        <p:tgtEl>
                                          <p:spTgt spid="46113"/>
                                        </p:tgtEl>
                                      </p:cBhvr>
                                    </p:animEffect>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46124"/>
                                        </p:tgtEl>
                                        <p:attrNameLst>
                                          <p:attrName>style.visibility</p:attrName>
                                        </p:attrNameLst>
                                      </p:cBhvr>
                                      <p:to>
                                        <p:strVal val="visible"/>
                                      </p:to>
                                    </p:set>
                                    <p:animEffect transition="in" filter="fade">
                                      <p:cBhvr>
                                        <p:cTn id="25" dur="1000"/>
                                        <p:tgtEl>
                                          <p:spTgt spid="46124"/>
                                        </p:tgtEl>
                                      </p:cBhvr>
                                    </p:animEffect>
                                    <p:anim calcmode="lin" valueType="num">
                                      <p:cBhvr>
                                        <p:cTn id="26" dur="1000" fill="hold"/>
                                        <p:tgtEl>
                                          <p:spTgt spid="46124"/>
                                        </p:tgtEl>
                                        <p:attrNameLst>
                                          <p:attrName>ppt_x</p:attrName>
                                        </p:attrNameLst>
                                      </p:cBhvr>
                                      <p:tavLst>
                                        <p:tav tm="0">
                                          <p:val>
                                            <p:strVal val="#ppt_x"/>
                                          </p:val>
                                        </p:tav>
                                        <p:tav tm="100000">
                                          <p:val>
                                            <p:strVal val="#ppt_x"/>
                                          </p:val>
                                        </p:tav>
                                      </p:tavLst>
                                    </p:anim>
                                    <p:anim calcmode="lin" valueType="num">
                                      <p:cBhvr>
                                        <p:cTn id="27" dur="1000" fill="hold"/>
                                        <p:tgtEl>
                                          <p:spTgt spid="4612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46114"/>
                                        </p:tgtEl>
                                        <p:attrNameLst>
                                          <p:attrName>style.visibility</p:attrName>
                                        </p:attrNameLst>
                                      </p:cBhvr>
                                      <p:to>
                                        <p:strVal val="visible"/>
                                      </p:to>
                                    </p:set>
                                    <p:anim calcmode="discrete" valueType="clr">
                                      <p:cBhvr override="childStyle">
                                        <p:cTn id="31" dur="80"/>
                                        <p:tgtEl>
                                          <p:spTgt spid="46114"/>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46114"/>
                                        </p:tgtEl>
                                        <p:attrNameLst>
                                          <p:attrName>fillcolor</p:attrName>
                                        </p:attrNameLst>
                                      </p:cBhvr>
                                      <p:tavLst>
                                        <p:tav tm="0">
                                          <p:val>
                                            <p:clrVal>
                                              <a:schemeClr val="accent2"/>
                                            </p:clrVal>
                                          </p:val>
                                        </p:tav>
                                        <p:tav tm="50000">
                                          <p:val>
                                            <p:clrVal>
                                              <a:schemeClr val="hlink"/>
                                            </p:clrVal>
                                          </p:val>
                                        </p:tav>
                                      </p:tavLst>
                                    </p:anim>
                                    <p:set>
                                      <p:cBhvr>
                                        <p:cTn id="33" dur="80"/>
                                        <p:tgtEl>
                                          <p:spTgt spid="46114"/>
                                        </p:tgtEl>
                                        <p:attrNameLst>
                                          <p:attrName>fill.type</p:attrName>
                                        </p:attrNameLst>
                                      </p:cBhvr>
                                      <p:to>
                                        <p:strVal val="solid"/>
                                      </p:to>
                                    </p:set>
                                  </p:childTnLst>
                                </p:cTn>
                              </p:par>
                            </p:childTnLst>
                          </p:cTn>
                        </p:par>
                        <p:par>
                          <p:cTn id="34" fill="hold">
                            <p:stCondLst>
                              <p:cond delay="4019"/>
                            </p:stCondLst>
                            <p:childTnLst>
                              <p:par>
                                <p:cTn id="35" presetID="16" presetClass="entr" presetSubtype="21" fill="hold" nodeType="afterEffect">
                                  <p:stCondLst>
                                    <p:cond delay="0"/>
                                  </p:stCondLst>
                                  <p:childTnLst>
                                    <p:set>
                                      <p:cBhvr>
                                        <p:cTn id="36" dur="1" fill="hold">
                                          <p:stCondLst>
                                            <p:cond delay="0"/>
                                          </p:stCondLst>
                                        </p:cTn>
                                        <p:tgtEl>
                                          <p:spTgt spid="46115"/>
                                        </p:tgtEl>
                                        <p:attrNameLst>
                                          <p:attrName>style.visibility</p:attrName>
                                        </p:attrNameLst>
                                      </p:cBhvr>
                                      <p:to>
                                        <p:strVal val="visible"/>
                                      </p:to>
                                    </p:set>
                                    <p:animEffect transition="in" filter="barn(inVertical)">
                                      <p:cBhvr>
                                        <p:cTn id="37" dur="1000"/>
                                        <p:tgtEl>
                                          <p:spTgt spid="46115"/>
                                        </p:tgtEl>
                                      </p:cBhvr>
                                    </p:animEffect>
                                  </p:childTnLst>
                                </p:cTn>
                              </p:par>
                            </p:childTnLst>
                          </p:cTn>
                        </p:par>
                        <p:par>
                          <p:cTn id="38" fill="hold">
                            <p:stCondLst>
                              <p:cond delay="5019"/>
                            </p:stCondLst>
                            <p:childTnLst>
                              <p:par>
                                <p:cTn id="39" presetID="47" presetClass="entr" presetSubtype="0" fill="hold" nodeType="afterEffect">
                                  <p:stCondLst>
                                    <p:cond delay="0"/>
                                  </p:stCondLst>
                                  <p:childTnLst>
                                    <p:set>
                                      <p:cBhvr>
                                        <p:cTn id="40" dur="1" fill="hold">
                                          <p:stCondLst>
                                            <p:cond delay="0"/>
                                          </p:stCondLst>
                                        </p:cTn>
                                        <p:tgtEl>
                                          <p:spTgt spid="46127"/>
                                        </p:tgtEl>
                                        <p:attrNameLst>
                                          <p:attrName>style.visibility</p:attrName>
                                        </p:attrNameLst>
                                      </p:cBhvr>
                                      <p:to>
                                        <p:strVal val="visible"/>
                                      </p:to>
                                    </p:set>
                                    <p:animEffect transition="in" filter="fade">
                                      <p:cBhvr>
                                        <p:cTn id="41" dur="1000"/>
                                        <p:tgtEl>
                                          <p:spTgt spid="46127"/>
                                        </p:tgtEl>
                                      </p:cBhvr>
                                    </p:animEffect>
                                    <p:anim calcmode="lin" valueType="num">
                                      <p:cBhvr>
                                        <p:cTn id="42" dur="1000" fill="hold"/>
                                        <p:tgtEl>
                                          <p:spTgt spid="46127"/>
                                        </p:tgtEl>
                                        <p:attrNameLst>
                                          <p:attrName>ppt_x</p:attrName>
                                        </p:attrNameLst>
                                      </p:cBhvr>
                                      <p:tavLst>
                                        <p:tav tm="0">
                                          <p:val>
                                            <p:strVal val="#ppt_x"/>
                                          </p:val>
                                        </p:tav>
                                        <p:tav tm="100000">
                                          <p:val>
                                            <p:strVal val="#ppt_x"/>
                                          </p:val>
                                        </p:tav>
                                      </p:tavLst>
                                    </p:anim>
                                    <p:anim calcmode="lin" valueType="num">
                                      <p:cBhvr>
                                        <p:cTn id="43" dur="1000" fill="hold"/>
                                        <p:tgtEl>
                                          <p:spTgt spid="46127"/>
                                        </p:tgtEl>
                                        <p:attrNameLst>
                                          <p:attrName>ppt_y</p:attrName>
                                        </p:attrNameLst>
                                      </p:cBhvr>
                                      <p:tavLst>
                                        <p:tav tm="0">
                                          <p:val>
                                            <p:strVal val="#ppt_y-.1"/>
                                          </p:val>
                                        </p:tav>
                                        <p:tav tm="100000">
                                          <p:val>
                                            <p:strVal val="#ppt_y"/>
                                          </p:val>
                                        </p:tav>
                                      </p:tavLst>
                                    </p:anim>
                                  </p:childTnLst>
                                </p:cTn>
                              </p:par>
                            </p:childTnLst>
                          </p:cTn>
                        </p:par>
                        <p:par>
                          <p:cTn id="44" fill="hold">
                            <p:stCondLst>
                              <p:cond delay="6019"/>
                            </p:stCondLst>
                            <p:childTnLst>
                              <p:par>
                                <p:cTn id="45" presetID="27" presetClass="entr" presetSubtype="0" fill="hold" nodeType="afterEffect">
                                  <p:stCondLst>
                                    <p:cond delay="0"/>
                                  </p:stCondLst>
                                  <p:iterate type="lt">
                                    <p:tmPct val="50000"/>
                                  </p:iterate>
                                  <p:childTnLst>
                                    <p:set>
                                      <p:cBhvr>
                                        <p:cTn id="46" dur="1" fill="hold">
                                          <p:stCondLst>
                                            <p:cond delay="0"/>
                                          </p:stCondLst>
                                        </p:cTn>
                                        <p:tgtEl>
                                          <p:spTgt spid="46116">
                                            <p:txEl>
                                              <p:pRg st="0" end="0"/>
                                            </p:txEl>
                                          </p:spTgt>
                                        </p:tgtEl>
                                        <p:attrNameLst>
                                          <p:attrName>style.visibility</p:attrName>
                                        </p:attrNameLst>
                                      </p:cBhvr>
                                      <p:to>
                                        <p:strVal val="visible"/>
                                      </p:to>
                                    </p:set>
                                    <p:anim calcmode="discrete" valueType="clr">
                                      <p:cBhvr override="childStyle">
                                        <p:cTn id="47" dur="80"/>
                                        <p:tgtEl>
                                          <p:spTgt spid="461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46116">
                                            <p:txEl>
                                              <p:pRg st="0" end="0"/>
                                            </p:txEl>
                                          </p:spTgt>
                                        </p:tgtEl>
                                        <p:attrNameLst>
                                          <p:attrName>fillcolor</p:attrName>
                                        </p:attrNameLst>
                                      </p:cBhvr>
                                      <p:tavLst>
                                        <p:tav tm="0">
                                          <p:val>
                                            <p:clrVal>
                                              <a:schemeClr val="accent2"/>
                                            </p:clrVal>
                                          </p:val>
                                        </p:tav>
                                        <p:tav tm="50000">
                                          <p:val>
                                            <p:clrVal>
                                              <a:schemeClr val="hlink"/>
                                            </p:clrVal>
                                          </p:val>
                                        </p:tav>
                                      </p:tavLst>
                                    </p:anim>
                                    <p:set>
                                      <p:cBhvr>
                                        <p:cTn id="49" dur="80"/>
                                        <p:tgtEl>
                                          <p:spTgt spid="46116">
                                            <p:txEl>
                                              <p:pRg st="0" end="0"/>
                                            </p:txEl>
                                          </p:spTgt>
                                        </p:tgtEl>
                                        <p:attrNameLst>
                                          <p:attrName>fill.type</p:attrName>
                                        </p:attrNameLst>
                                      </p:cBhvr>
                                      <p:to>
                                        <p:strVal val="solid"/>
                                      </p:to>
                                    </p:set>
                                  </p:childTnLst>
                                </p:cTn>
                              </p:par>
                            </p:childTnLst>
                          </p:cTn>
                        </p:par>
                        <p:par>
                          <p:cTn id="50" fill="hold">
                            <p:stCondLst>
                              <p:cond delay="6539"/>
                            </p:stCondLst>
                            <p:childTnLst>
                              <p:par>
                                <p:cTn id="51" presetID="16" presetClass="entr" presetSubtype="21" fill="hold" nodeType="afterEffect">
                                  <p:stCondLst>
                                    <p:cond delay="0"/>
                                  </p:stCondLst>
                                  <p:childTnLst>
                                    <p:set>
                                      <p:cBhvr>
                                        <p:cTn id="52" dur="1" fill="hold">
                                          <p:stCondLst>
                                            <p:cond delay="0"/>
                                          </p:stCondLst>
                                        </p:cTn>
                                        <p:tgtEl>
                                          <p:spTgt spid="46117"/>
                                        </p:tgtEl>
                                        <p:attrNameLst>
                                          <p:attrName>style.visibility</p:attrName>
                                        </p:attrNameLst>
                                      </p:cBhvr>
                                      <p:to>
                                        <p:strVal val="visible"/>
                                      </p:to>
                                    </p:set>
                                    <p:animEffect transition="in" filter="barn(inVertical)">
                                      <p:cBhvr>
                                        <p:cTn id="53" dur="1000"/>
                                        <p:tgtEl>
                                          <p:spTgt spid="46117"/>
                                        </p:tgtEl>
                                      </p:cBhvr>
                                    </p:animEffect>
                                  </p:childTnLst>
                                </p:cTn>
                              </p:par>
                            </p:childTnLst>
                          </p:cTn>
                        </p:par>
                        <p:par>
                          <p:cTn id="54" fill="hold">
                            <p:stCondLst>
                              <p:cond delay="7539"/>
                            </p:stCondLst>
                            <p:childTnLst>
                              <p:par>
                                <p:cTn id="55" presetID="47" presetClass="entr" presetSubtype="0" fill="hold" nodeType="afterEffect">
                                  <p:stCondLst>
                                    <p:cond delay="0"/>
                                  </p:stCondLst>
                                  <p:childTnLst>
                                    <p:set>
                                      <p:cBhvr>
                                        <p:cTn id="56" dur="1" fill="hold">
                                          <p:stCondLst>
                                            <p:cond delay="0"/>
                                          </p:stCondLst>
                                        </p:cTn>
                                        <p:tgtEl>
                                          <p:spTgt spid="46130"/>
                                        </p:tgtEl>
                                        <p:attrNameLst>
                                          <p:attrName>style.visibility</p:attrName>
                                        </p:attrNameLst>
                                      </p:cBhvr>
                                      <p:to>
                                        <p:strVal val="visible"/>
                                      </p:to>
                                    </p:set>
                                    <p:animEffect transition="in" filter="fade">
                                      <p:cBhvr>
                                        <p:cTn id="57" dur="1000"/>
                                        <p:tgtEl>
                                          <p:spTgt spid="46130"/>
                                        </p:tgtEl>
                                      </p:cBhvr>
                                    </p:animEffect>
                                    <p:anim calcmode="lin" valueType="num">
                                      <p:cBhvr>
                                        <p:cTn id="58" dur="1000" fill="hold"/>
                                        <p:tgtEl>
                                          <p:spTgt spid="46130"/>
                                        </p:tgtEl>
                                        <p:attrNameLst>
                                          <p:attrName>ppt_x</p:attrName>
                                        </p:attrNameLst>
                                      </p:cBhvr>
                                      <p:tavLst>
                                        <p:tav tm="0">
                                          <p:val>
                                            <p:strVal val="#ppt_x"/>
                                          </p:val>
                                        </p:tav>
                                        <p:tav tm="100000">
                                          <p:val>
                                            <p:strVal val="#ppt_x"/>
                                          </p:val>
                                        </p:tav>
                                      </p:tavLst>
                                    </p:anim>
                                    <p:anim calcmode="lin" valueType="num">
                                      <p:cBhvr>
                                        <p:cTn id="59" dur="1000" fill="hold"/>
                                        <p:tgtEl>
                                          <p:spTgt spid="46130"/>
                                        </p:tgtEl>
                                        <p:attrNameLst>
                                          <p:attrName>ppt_y</p:attrName>
                                        </p:attrNameLst>
                                      </p:cBhvr>
                                      <p:tavLst>
                                        <p:tav tm="0">
                                          <p:val>
                                            <p:strVal val="#ppt_y-.1"/>
                                          </p:val>
                                        </p:tav>
                                        <p:tav tm="100000">
                                          <p:val>
                                            <p:strVal val="#ppt_y"/>
                                          </p:val>
                                        </p:tav>
                                      </p:tavLst>
                                    </p:anim>
                                  </p:childTnLst>
                                </p:cTn>
                              </p:par>
                            </p:childTnLst>
                          </p:cTn>
                        </p:par>
                        <p:par>
                          <p:cTn id="60" fill="hold">
                            <p:stCondLst>
                              <p:cond delay="8539"/>
                            </p:stCondLst>
                            <p:childTnLst>
                              <p:par>
                                <p:cTn id="61" presetID="27" presetClass="entr" presetSubtype="0" fill="hold" grpId="0" nodeType="afterEffect">
                                  <p:stCondLst>
                                    <p:cond delay="0"/>
                                  </p:stCondLst>
                                  <p:iterate type="lt">
                                    <p:tmPct val="50000"/>
                                  </p:iterate>
                                  <p:childTnLst>
                                    <p:set>
                                      <p:cBhvr>
                                        <p:cTn id="62" dur="1" fill="hold">
                                          <p:stCondLst>
                                            <p:cond delay="0"/>
                                          </p:stCondLst>
                                        </p:cTn>
                                        <p:tgtEl>
                                          <p:spTgt spid="46119"/>
                                        </p:tgtEl>
                                        <p:attrNameLst>
                                          <p:attrName>style.visibility</p:attrName>
                                        </p:attrNameLst>
                                      </p:cBhvr>
                                      <p:to>
                                        <p:strVal val="visible"/>
                                      </p:to>
                                    </p:set>
                                    <p:anim calcmode="discrete" valueType="clr">
                                      <p:cBhvr override="childStyle">
                                        <p:cTn id="63" dur="80"/>
                                        <p:tgtEl>
                                          <p:spTgt spid="46119"/>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6119"/>
                                        </p:tgtEl>
                                        <p:attrNameLst>
                                          <p:attrName>fillcolor</p:attrName>
                                        </p:attrNameLst>
                                      </p:cBhvr>
                                      <p:tavLst>
                                        <p:tav tm="0">
                                          <p:val>
                                            <p:clrVal>
                                              <a:schemeClr val="accent2"/>
                                            </p:clrVal>
                                          </p:val>
                                        </p:tav>
                                        <p:tav tm="50000">
                                          <p:val>
                                            <p:clrVal>
                                              <a:schemeClr val="hlink"/>
                                            </p:clrVal>
                                          </p:val>
                                        </p:tav>
                                      </p:tavLst>
                                    </p:anim>
                                    <p:set>
                                      <p:cBhvr>
                                        <p:cTn id="65" dur="80"/>
                                        <p:tgtEl>
                                          <p:spTgt spid="46119"/>
                                        </p:tgtEl>
                                        <p:attrNameLst>
                                          <p:attrName>fill.type</p:attrName>
                                        </p:attrNameLst>
                                      </p:cBhvr>
                                      <p:to>
                                        <p:strVal val="solid"/>
                                      </p:to>
                                    </p:set>
                                  </p:childTnLst>
                                </p:cTn>
                              </p:par>
                            </p:childTnLst>
                          </p:cTn>
                        </p:par>
                        <p:par>
                          <p:cTn id="66" fill="hold">
                            <p:stCondLst>
                              <p:cond delay="9059"/>
                            </p:stCondLst>
                            <p:childTnLst>
                              <p:par>
                                <p:cTn id="67" presetID="16" presetClass="entr" presetSubtype="21" fill="hold" nodeType="afterEffect">
                                  <p:stCondLst>
                                    <p:cond delay="0"/>
                                  </p:stCondLst>
                                  <p:childTnLst>
                                    <p:set>
                                      <p:cBhvr>
                                        <p:cTn id="68" dur="1" fill="hold">
                                          <p:stCondLst>
                                            <p:cond delay="0"/>
                                          </p:stCondLst>
                                        </p:cTn>
                                        <p:tgtEl>
                                          <p:spTgt spid="46118"/>
                                        </p:tgtEl>
                                        <p:attrNameLst>
                                          <p:attrName>style.visibility</p:attrName>
                                        </p:attrNameLst>
                                      </p:cBhvr>
                                      <p:to>
                                        <p:strVal val="visible"/>
                                      </p:to>
                                    </p:set>
                                    <p:animEffect transition="in" filter="barn(inVertical)">
                                      <p:cBhvr>
                                        <p:cTn id="69" dur="500"/>
                                        <p:tgtEl>
                                          <p:spTgt spid="46118"/>
                                        </p:tgtEl>
                                      </p:cBhvr>
                                    </p:animEffect>
                                  </p:childTnLst>
                                </p:cTn>
                              </p:par>
                            </p:childTnLst>
                          </p:cTn>
                        </p:par>
                        <p:par>
                          <p:cTn id="70" fill="hold">
                            <p:stCondLst>
                              <p:cond delay="9559"/>
                            </p:stCondLst>
                            <p:childTnLst>
                              <p:par>
                                <p:cTn id="71" presetID="47" presetClass="entr" presetSubtype="0" fill="hold" nodeType="afterEffect">
                                  <p:stCondLst>
                                    <p:cond delay="0"/>
                                  </p:stCondLst>
                                  <p:childTnLst>
                                    <p:set>
                                      <p:cBhvr>
                                        <p:cTn id="72" dur="1" fill="hold">
                                          <p:stCondLst>
                                            <p:cond delay="0"/>
                                          </p:stCondLst>
                                        </p:cTn>
                                        <p:tgtEl>
                                          <p:spTgt spid="46121"/>
                                        </p:tgtEl>
                                        <p:attrNameLst>
                                          <p:attrName>style.visibility</p:attrName>
                                        </p:attrNameLst>
                                      </p:cBhvr>
                                      <p:to>
                                        <p:strVal val="visible"/>
                                      </p:to>
                                    </p:set>
                                    <p:animEffect transition="in" filter="fade">
                                      <p:cBhvr>
                                        <p:cTn id="73" dur="1000"/>
                                        <p:tgtEl>
                                          <p:spTgt spid="46121"/>
                                        </p:tgtEl>
                                      </p:cBhvr>
                                    </p:animEffect>
                                    <p:anim calcmode="lin" valueType="num">
                                      <p:cBhvr>
                                        <p:cTn id="74" dur="1000" fill="hold"/>
                                        <p:tgtEl>
                                          <p:spTgt spid="46121"/>
                                        </p:tgtEl>
                                        <p:attrNameLst>
                                          <p:attrName>ppt_x</p:attrName>
                                        </p:attrNameLst>
                                      </p:cBhvr>
                                      <p:tavLst>
                                        <p:tav tm="0">
                                          <p:val>
                                            <p:strVal val="#ppt_x"/>
                                          </p:val>
                                        </p:tav>
                                        <p:tav tm="100000">
                                          <p:val>
                                            <p:strVal val="#ppt_x"/>
                                          </p:val>
                                        </p:tav>
                                      </p:tavLst>
                                    </p:anim>
                                    <p:anim calcmode="lin" valueType="num">
                                      <p:cBhvr>
                                        <p:cTn id="75" dur="1000" fill="hold"/>
                                        <p:tgtEl>
                                          <p:spTgt spid="46121"/>
                                        </p:tgtEl>
                                        <p:attrNameLst>
                                          <p:attrName>ppt_y</p:attrName>
                                        </p:attrNameLst>
                                      </p:cBhvr>
                                      <p:tavLst>
                                        <p:tav tm="0">
                                          <p:val>
                                            <p:strVal val="#ppt_y-.1"/>
                                          </p:val>
                                        </p:tav>
                                        <p:tav tm="100000">
                                          <p:val>
                                            <p:strVal val="#ppt_y"/>
                                          </p:val>
                                        </p:tav>
                                      </p:tavLst>
                                    </p:anim>
                                  </p:childTnLst>
                                </p:cTn>
                              </p:par>
                            </p:childTnLst>
                          </p:cTn>
                        </p:par>
                        <p:par>
                          <p:cTn id="76" fill="hold">
                            <p:stCondLst>
                              <p:cond delay="10559"/>
                            </p:stCondLst>
                            <p:childTnLst>
                              <p:par>
                                <p:cTn id="77" presetID="27" presetClass="entr" presetSubtype="0" fill="hold" grpId="0" nodeType="afterEffect">
                                  <p:stCondLst>
                                    <p:cond delay="0"/>
                                  </p:stCondLst>
                                  <p:iterate type="lt">
                                    <p:tmPct val="50000"/>
                                  </p:iterate>
                                  <p:childTnLst>
                                    <p:set>
                                      <p:cBhvr>
                                        <p:cTn id="78" dur="1" fill="hold">
                                          <p:stCondLst>
                                            <p:cond delay="0"/>
                                          </p:stCondLst>
                                        </p:cTn>
                                        <p:tgtEl>
                                          <p:spTgt spid="46120"/>
                                        </p:tgtEl>
                                        <p:attrNameLst>
                                          <p:attrName>style.visibility</p:attrName>
                                        </p:attrNameLst>
                                      </p:cBhvr>
                                      <p:to>
                                        <p:strVal val="visible"/>
                                      </p:to>
                                    </p:set>
                                    <p:anim calcmode="discrete" valueType="clr">
                                      <p:cBhvr override="childStyle">
                                        <p:cTn id="79" dur="80"/>
                                        <p:tgtEl>
                                          <p:spTgt spid="46120"/>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46120"/>
                                        </p:tgtEl>
                                        <p:attrNameLst>
                                          <p:attrName>fillcolor</p:attrName>
                                        </p:attrNameLst>
                                      </p:cBhvr>
                                      <p:tavLst>
                                        <p:tav tm="0">
                                          <p:val>
                                            <p:clrVal>
                                              <a:schemeClr val="accent2"/>
                                            </p:clrVal>
                                          </p:val>
                                        </p:tav>
                                        <p:tav tm="50000">
                                          <p:val>
                                            <p:clrVal>
                                              <a:schemeClr val="hlink"/>
                                            </p:clrVal>
                                          </p:val>
                                        </p:tav>
                                      </p:tavLst>
                                    </p:anim>
                                    <p:set>
                                      <p:cBhvr>
                                        <p:cTn id="81" dur="80"/>
                                        <p:tgtEl>
                                          <p:spTgt spid="461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4" grpId="0"/>
      <p:bldP spid="46119" grpId="0"/>
      <p:bldP spid="461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39941" name="图片 39940" descr="1-48"/>
          <p:cNvPicPr>
            <a:picLocks noChangeAspect="1"/>
          </p:cNvPicPr>
          <p:nvPr/>
        </p:nvPicPr>
        <p:blipFill>
          <a:blip r:embed="rId4"/>
          <a:stretch>
            <a:fillRect/>
          </a:stretch>
        </p:blipFill>
        <p:spPr>
          <a:xfrm>
            <a:off x="-1403350" y="5818188"/>
            <a:ext cx="6808788" cy="3968750"/>
          </a:xfrm>
          <a:prstGeom prst="rect">
            <a:avLst/>
          </a:prstGeom>
          <a:noFill/>
          <a:ln w="9525">
            <a:noFill/>
          </a:ln>
        </p:spPr>
      </p:pic>
      <p:pic>
        <p:nvPicPr>
          <p:cNvPr id="39943" name="图片 39942" descr="15"/>
          <p:cNvPicPr>
            <a:picLocks noChangeAspect="1"/>
          </p:cNvPicPr>
          <p:nvPr/>
        </p:nvPicPr>
        <p:blipFill>
          <a:blip r:embed="rId5"/>
          <a:stretch>
            <a:fillRect/>
          </a:stretch>
        </p:blipFill>
        <p:spPr>
          <a:xfrm>
            <a:off x="9191625" y="273050"/>
            <a:ext cx="7178675" cy="9361488"/>
          </a:xfrm>
          <a:prstGeom prst="rect">
            <a:avLst/>
          </a:prstGeom>
          <a:noFill/>
          <a:ln w="9525">
            <a:noFill/>
          </a:ln>
        </p:spPr>
      </p:pic>
      <p:sp>
        <p:nvSpPr>
          <p:cNvPr id="2" name="矩形 1"/>
          <p:cNvSpPr/>
          <p:nvPr/>
        </p:nvSpPr>
        <p:spPr>
          <a:xfrm>
            <a:off x="1548384" y="1929582"/>
            <a:ext cx="7643241" cy="2862322"/>
          </a:xfrm>
          <a:prstGeom prst="rect">
            <a:avLst/>
          </a:prstGeom>
        </p:spPr>
        <p:txBody>
          <a:bodyPr wrap="square">
            <a:spAutoFit/>
          </a:bodyPr>
          <a:lstStyle/>
          <a:p>
            <a:r>
              <a:rPr lang="zh-CN" altLang="en-US" dirty="0"/>
              <a:t>点击输入文本内容点击输入文本内容点击输入文本内容点击输入文本内容点击输入文本内容点击输入文本内容点击输入文本</a:t>
            </a:r>
            <a:r>
              <a:rPr lang="zh-CN" altLang="en-US" dirty="0" smtClean="0"/>
              <a:t>内容</a:t>
            </a:r>
            <a:r>
              <a:rPr lang="zh-CN" altLang="en-US" dirty="0"/>
              <a:t>点击输入文本内容点击输入文本内容点击输入文本内容点击输入文本内容点击输入文本内容点击输入文本内容点击输入文本内容</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6" presetClass="entr" presetSubtype="16"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5" name="图片 48134" descr="1-51"/>
          <p:cNvPicPr>
            <a:picLocks noChangeAspect="1"/>
          </p:cNvPicPr>
          <p:nvPr/>
        </p:nvPicPr>
        <p:blipFill>
          <a:blip r:embed="rId3"/>
          <a:stretch>
            <a:fillRect/>
          </a:stretch>
        </p:blipFill>
        <p:spPr>
          <a:xfrm>
            <a:off x="11841163" y="5129213"/>
            <a:ext cx="4937125" cy="4346575"/>
          </a:xfrm>
          <a:prstGeom prst="rect">
            <a:avLst/>
          </a:prstGeom>
          <a:noFill/>
          <a:ln w="9525">
            <a:noFill/>
          </a:ln>
        </p:spPr>
      </p:pic>
      <p:pic>
        <p:nvPicPr>
          <p:cNvPr id="48136" name="图片 48135" descr="16"/>
          <p:cNvPicPr>
            <a:picLocks noChangeAspect="1"/>
          </p:cNvPicPr>
          <p:nvPr/>
        </p:nvPicPr>
        <p:blipFill>
          <a:blip r:embed="rId4"/>
          <a:stretch>
            <a:fillRect/>
          </a:stretch>
        </p:blipFill>
        <p:spPr>
          <a:xfrm>
            <a:off x="0" y="417513"/>
            <a:ext cx="6696075" cy="2968625"/>
          </a:xfrm>
          <a:prstGeom prst="rect">
            <a:avLst/>
          </a:prstGeom>
          <a:noFill/>
          <a:ln w="9525">
            <a:noFill/>
          </a:ln>
        </p:spPr>
      </p:pic>
      <p:grpSp>
        <p:nvGrpSpPr>
          <p:cNvPr id="48137" name="组合 48136"/>
          <p:cNvGrpSpPr/>
          <p:nvPr/>
        </p:nvGrpSpPr>
        <p:grpSpPr>
          <a:xfrm>
            <a:off x="5081588" y="846138"/>
            <a:ext cx="7369175" cy="6627812"/>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a:p>
            </p:txBody>
          </p:sp>
          <p:sp>
            <p:nvSpPr>
              <p:cNvPr id="48140" name="椭圆 48139"/>
              <p:cNvSpPr/>
              <p:nvPr/>
            </p:nvSpPr>
            <p:spPr>
              <a:xfrm>
                <a:off x="2215" y="1305"/>
                <a:ext cx="1201" cy="1200"/>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a:p>
            </p:txBody>
          </p:sp>
          <p:sp>
            <p:nvSpPr>
              <p:cNvPr id="48141" name="椭圆 48140"/>
              <p:cNvSpPr/>
              <p:nvPr/>
            </p:nvSpPr>
            <p:spPr>
              <a:xfrm>
                <a:off x="2227" y="1316"/>
                <a:ext cx="1143" cy="1123"/>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a:p>
            </p:txBody>
          </p:sp>
          <p:sp>
            <p:nvSpPr>
              <p:cNvPr id="48142" name="椭圆 48141"/>
              <p:cNvSpPr/>
              <p:nvPr/>
            </p:nvSpPr>
            <p:spPr>
              <a:xfrm>
                <a:off x="2294"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a:p>
              </p:txBody>
            </p:sp>
            <p:sp>
              <p:nvSpPr>
                <p:cNvPr id="48158" name="椭圆 48157"/>
                <p:cNvSpPr/>
                <p:nvPr/>
              </p:nvSpPr>
              <p:spPr>
                <a:xfrm>
                  <a:off x="227" y="1762"/>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a:p>
              </p:txBody>
            </p:sp>
          </p:grpSp>
        </p:grpSp>
        <p:pic>
          <p:nvPicPr>
            <p:cNvPr id="48169" name="图片 48168" descr="71"/>
            <p:cNvPicPr>
              <a:picLocks noChangeAspect="1"/>
            </p:cNvPicPr>
            <p:nvPr/>
          </p:nvPicPr>
          <p:blipFill>
            <a:blip r:embed="rId5"/>
            <a:stretch>
              <a:fillRect/>
            </a:stretch>
          </p:blipFill>
          <p:spPr>
            <a:xfrm>
              <a:off x="2415" y="1218"/>
              <a:ext cx="2049" cy="2430"/>
            </a:xfrm>
            <a:prstGeom prst="rect">
              <a:avLst/>
            </a:prstGeom>
            <a:noFill/>
            <a:ln w="9525">
              <a:noFill/>
            </a:ln>
          </p:spPr>
        </p:pic>
      </p:grpSp>
      <p:sp>
        <p:nvSpPr>
          <p:cNvPr id="48170" name="矩形 48169"/>
          <p:cNvSpPr/>
          <p:nvPr/>
        </p:nvSpPr>
        <p:spPr>
          <a:xfrm>
            <a:off x="7669213" y="3946525"/>
            <a:ext cx="2138362" cy="752475"/>
          </a:xfrm>
          <a:prstGeom prst="rect">
            <a:avLst/>
          </a:prstGeom>
          <a:noFill/>
          <a:ln w="9525">
            <a:noFill/>
          </a:ln>
        </p:spPr>
        <p:txBody>
          <a:bodyPr anchor="ctr">
            <a:spAutoFit/>
          </a:bodyPr>
          <a:lstStyle/>
          <a:p>
            <a:pPr lvl="0" algn="ctr">
              <a:lnSpc>
                <a:spcPct val="120000"/>
              </a:lnSpc>
              <a:buClr>
                <a:srgbClr val="000000"/>
              </a:buClr>
            </a:pPr>
            <a:r>
              <a:rPr lang="zh-CN" altLang="en-US" sz="1800" b="1" dirty="0">
                <a:solidFill>
                  <a:srgbClr val="FFFFFF"/>
                </a:solidFill>
                <a:latin typeface="Arial" panose="020B0604020202020204" pitchFamily="34" charset="0"/>
                <a:ea typeface="宋体" panose="02010600030101010101" pitchFamily="2" charset="-122"/>
              </a:rPr>
              <a:t>点击输入文字标题内容</a:t>
            </a:r>
            <a:endParaRPr lang="zh-CN" altLang="en-US" sz="1800" b="1" dirty="0">
              <a:solidFill>
                <a:srgbClr val="FFFFFF"/>
              </a:solidFill>
              <a:latin typeface="Verdana" panose="020B0604030504040204" pitchFamily="34" charset="0"/>
              <a:ea typeface="宋体" panose="02010600030101010101" pitchFamily="2" charset="-122"/>
            </a:endParaRPr>
          </a:p>
        </p:txBody>
      </p:sp>
      <p:sp>
        <p:nvSpPr>
          <p:cNvPr id="48171" name="矩形 48170"/>
          <p:cNvSpPr/>
          <p:nvPr/>
        </p:nvSpPr>
        <p:spPr>
          <a:xfrm>
            <a:off x="7669213" y="1281113"/>
            <a:ext cx="2138362" cy="679450"/>
          </a:xfrm>
          <a:prstGeom prst="rect">
            <a:avLst/>
          </a:prstGeom>
          <a:noFill/>
          <a:ln w="9525">
            <a:noFill/>
          </a:ln>
        </p:spPr>
        <p:txBody>
          <a:bodyPr anchor="ctr">
            <a:spAutoFit/>
          </a:bodyPr>
          <a:lstStyle/>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文字</a:t>
            </a:r>
          </a:p>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内容</a:t>
            </a:r>
            <a:endParaRPr lang="zh-CN" altLang="en-US" sz="1600" b="1" dirty="0">
              <a:solidFill>
                <a:srgbClr val="0000CC"/>
              </a:solidFill>
              <a:latin typeface="Verdana" panose="020B0604030504040204" pitchFamily="34" charset="0"/>
              <a:ea typeface="宋体" panose="02010600030101010101" pitchFamily="2" charset="-122"/>
            </a:endParaRPr>
          </a:p>
        </p:txBody>
      </p:sp>
      <p:sp>
        <p:nvSpPr>
          <p:cNvPr id="48172" name="矩形 48171"/>
          <p:cNvSpPr/>
          <p:nvPr/>
        </p:nvSpPr>
        <p:spPr>
          <a:xfrm>
            <a:off x="4883150" y="3370263"/>
            <a:ext cx="2138363" cy="679450"/>
          </a:xfrm>
          <a:prstGeom prst="rect">
            <a:avLst/>
          </a:prstGeom>
          <a:noFill/>
          <a:ln w="9525">
            <a:noFill/>
          </a:ln>
        </p:spPr>
        <p:txBody>
          <a:bodyPr anchor="ctr">
            <a:spAutoFit/>
          </a:bodyPr>
          <a:lstStyle/>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文字</a:t>
            </a:r>
          </a:p>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内容</a:t>
            </a:r>
            <a:endParaRPr lang="zh-CN" altLang="en-US" sz="1600" b="1" dirty="0">
              <a:solidFill>
                <a:srgbClr val="0000CC"/>
              </a:solidFill>
              <a:latin typeface="Verdana" panose="020B0604030504040204" pitchFamily="34" charset="0"/>
              <a:ea typeface="宋体" panose="02010600030101010101" pitchFamily="2" charset="-122"/>
            </a:endParaRPr>
          </a:p>
        </p:txBody>
      </p:sp>
      <p:sp>
        <p:nvSpPr>
          <p:cNvPr id="48173" name="矩形 48172"/>
          <p:cNvSpPr/>
          <p:nvPr/>
        </p:nvSpPr>
        <p:spPr>
          <a:xfrm>
            <a:off x="5868988" y="6178550"/>
            <a:ext cx="2138362" cy="679450"/>
          </a:xfrm>
          <a:prstGeom prst="rect">
            <a:avLst/>
          </a:prstGeom>
          <a:noFill/>
          <a:ln w="9525">
            <a:noFill/>
          </a:ln>
        </p:spPr>
        <p:txBody>
          <a:bodyPr anchor="ctr">
            <a:spAutoFit/>
          </a:bodyPr>
          <a:lstStyle/>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文字</a:t>
            </a:r>
          </a:p>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内容</a:t>
            </a:r>
            <a:endParaRPr lang="zh-CN" altLang="en-US" sz="1600" b="1" dirty="0">
              <a:solidFill>
                <a:srgbClr val="0000CC"/>
              </a:solidFill>
              <a:latin typeface="Verdana" panose="020B0604030504040204" pitchFamily="34" charset="0"/>
              <a:ea typeface="宋体" panose="02010600030101010101" pitchFamily="2" charset="-122"/>
            </a:endParaRPr>
          </a:p>
        </p:txBody>
      </p:sp>
      <p:sp>
        <p:nvSpPr>
          <p:cNvPr id="48174" name="矩形 48173"/>
          <p:cNvSpPr/>
          <p:nvPr/>
        </p:nvSpPr>
        <p:spPr>
          <a:xfrm>
            <a:off x="9563100" y="6034088"/>
            <a:ext cx="2138363" cy="679450"/>
          </a:xfrm>
          <a:prstGeom prst="rect">
            <a:avLst/>
          </a:prstGeom>
          <a:noFill/>
          <a:ln w="9525">
            <a:noFill/>
          </a:ln>
        </p:spPr>
        <p:txBody>
          <a:bodyPr anchor="ctr">
            <a:spAutoFit/>
          </a:bodyPr>
          <a:lstStyle/>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文字</a:t>
            </a:r>
          </a:p>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内容</a:t>
            </a:r>
            <a:endParaRPr lang="zh-CN" altLang="en-US" sz="1600" b="1" dirty="0">
              <a:solidFill>
                <a:srgbClr val="0000CC"/>
              </a:solidFill>
              <a:latin typeface="Verdana" panose="020B0604030504040204" pitchFamily="34" charset="0"/>
              <a:ea typeface="宋体" panose="02010600030101010101" pitchFamily="2" charset="-122"/>
            </a:endParaRPr>
          </a:p>
        </p:txBody>
      </p:sp>
      <p:sp>
        <p:nvSpPr>
          <p:cNvPr id="48175" name="矩形 48174"/>
          <p:cNvSpPr/>
          <p:nvPr/>
        </p:nvSpPr>
        <p:spPr>
          <a:xfrm>
            <a:off x="10499725" y="3513138"/>
            <a:ext cx="2138363" cy="679450"/>
          </a:xfrm>
          <a:prstGeom prst="rect">
            <a:avLst/>
          </a:prstGeom>
          <a:noFill/>
          <a:ln w="9525">
            <a:noFill/>
          </a:ln>
        </p:spPr>
        <p:txBody>
          <a:bodyPr anchor="ctr">
            <a:spAutoFit/>
          </a:bodyPr>
          <a:lstStyle/>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文字</a:t>
            </a:r>
          </a:p>
          <a:p>
            <a:pPr lvl="0" algn="ctr">
              <a:lnSpc>
                <a:spcPct val="120000"/>
              </a:lnSpc>
              <a:buClr>
                <a:srgbClr val="000000"/>
              </a:buClr>
            </a:pPr>
            <a:r>
              <a:rPr lang="zh-CN" altLang="en-US" sz="1600" b="1" dirty="0">
                <a:solidFill>
                  <a:srgbClr val="0000CC"/>
                </a:solidFill>
                <a:latin typeface="Arial" panose="020B0604020202020204" pitchFamily="34" charset="0"/>
                <a:ea typeface="宋体" panose="02010600030101010101" pitchFamily="2" charset="-122"/>
              </a:rPr>
              <a:t>内容</a:t>
            </a:r>
            <a:endParaRPr lang="zh-CN" altLang="en-US" sz="1600" b="1" dirty="0">
              <a:solidFill>
                <a:srgbClr val="0000CC"/>
              </a:solidFill>
              <a:latin typeface="Verdana" panose="020B0604030504040204" pitchFamily="34" charset="0"/>
              <a:ea typeface="宋体" panose="02010600030101010101" pitchFamily="2" charset="-122"/>
            </a:endParaRP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additive="base">
                                        <p:cTn id="7" dur="500" fill="hold"/>
                                        <p:tgtEl>
                                          <p:spTgt spid="48135"/>
                                        </p:tgtEl>
                                        <p:attrNameLst>
                                          <p:attrName>ppt_x</p:attrName>
                                        </p:attrNameLst>
                                      </p:cBhvr>
                                      <p:tavLst>
                                        <p:tav tm="0">
                                          <p:val>
                                            <p:strVal val="1+#ppt_w/2"/>
                                          </p:val>
                                        </p:tav>
                                        <p:tav tm="100000">
                                          <p:val>
                                            <p:strVal val="#ppt_x"/>
                                          </p:val>
                                        </p:tav>
                                      </p:tavLst>
                                    </p:anim>
                                    <p:anim calcmode="lin" valueType="num">
                                      <p:cBhvr additive="base">
                                        <p:cTn id="8" dur="500" fill="hold"/>
                                        <p:tgtEl>
                                          <p:spTgt spid="481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8137"/>
                                        </p:tgtEl>
                                        <p:attrNameLst>
                                          <p:attrName>style.visibility</p:attrName>
                                        </p:attrNameLst>
                                      </p:cBhvr>
                                      <p:to>
                                        <p:strVal val="visible"/>
                                      </p:to>
                                    </p:set>
                                    <p:anim calcmode="lin" valueType="num">
                                      <p:cBhvr>
                                        <p:cTn id="12" dur="500" fill="hold"/>
                                        <p:tgtEl>
                                          <p:spTgt spid="48137"/>
                                        </p:tgtEl>
                                        <p:attrNameLst>
                                          <p:attrName>ppt_w</p:attrName>
                                        </p:attrNameLst>
                                      </p:cBhvr>
                                      <p:tavLst>
                                        <p:tav tm="0">
                                          <p:val>
                                            <p:fltVal val="0"/>
                                          </p:val>
                                        </p:tav>
                                        <p:tav tm="100000">
                                          <p:val>
                                            <p:strVal val="#ppt_w"/>
                                          </p:val>
                                        </p:tav>
                                      </p:tavLst>
                                    </p:anim>
                                    <p:anim calcmode="lin" valueType="num">
                                      <p:cBhvr>
                                        <p:cTn id="13" dur="500" fill="hold"/>
                                        <p:tgtEl>
                                          <p:spTgt spid="4813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48170"/>
                                        </p:tgtEl>
                                        <p:attrNameLst>
                                          <p:attrName>style.visibility</p:attrName>
                                        </p:attrNameLst>
                                      </p:cBhvr>
                                      <p:to>
                                        <p:strVal val="visible"/>
                                      </p:to>
                                    </p:set>
                                    <p:anim by="(-#ppt_w*2)" calcmode="lin" valueType="num">
                                      <p:cBhvr rctx="PPT">
                                        <p:cTn id="17" dur="250" autoRev="1" fill="hold">
                                          <p:stCondLst>
                                            <p:cond delay="0"/>
                                          </p:stCondLst>
                                        </p:cTn>
                                        <p:tgtEl>
                                          <p:spTgt spid="48170"/>
                                        </p:tgtEl>
                                        <p:attrNameLst>
                                          <p:attrName>ppt_w</p:attrName>
                                        </p:attrNameLst>
                                      </p:cBhvr>
                                    </p:anim>
                                    <p:anim by="(#ppt_w*0.50)" calcmode="lin" valueType="num">
                                      <p:cBhvr>
                                        <p:cTn id="18" dur="250" decel="50000" autoRev="1" fill="hold">
                                          <p:stCondLst>
                                            <p:cond delay="0"/>
                                          </p:stCondLst>
                                        </p:cTn>
                                        <p:tgtEl>
                                          <p:spTgt spid="48170"/>
                                        </p:tgtEl>
                                        <p:attrNameLst>
                                          <p:attrName>ppt_x</p:attrName>
                                        </p:attrNameLst>
                                      </p:cBhvr>
                                    </p:anim>
                                    <p:anim from="(-#ppt_h/2)" to="(#ppt_y)" calcmode="lin" valueType="num">
                                      <p:cBhvr>
                                        <p:cTn id="19" dur="500" fill="hold">
                                          <p:stCondLst>
                                            <p:cond delay="0"/>
                                          </p:stCondLst>
                                        </p:cTn>
                                        <p:tgtEl>
                                          <p:spTgt spid="48170"/>
                                        </p:tgtEl>
                                        <p:attrNameLst>
                                          <p:attrName>ppt_y</p:attrName>
                                        </p:attrNameLst>
                                      </p:cBhvr>
                                    </p:anim>
                                    <p:animRot by="21600000">
                                      <p:cBhvr>
                                        <p:cTn id="20" dur="500" fill="hold">
                                          <p:stCondLst>
                                            <p:cond delay="0"/>
                                          </p:stCondLst>
                                        </p:cTn>
                                        <p:tgtEl>
                                          <p:spTgt spid="48170"/>
                                        </p:tgtEl>
                                        <p:attrNameLst>
                                          <p:attrName>r</p:attrName>
                                        </p:attrNameLst>
                                      </p:cBhvr>
                                    </p:animRot>
                                  </p:childTnLst>
                                </p:cTn>
                              </p:par>
                            </p:childTnLst>
                          </p:cTn>
                        </p:par>
                        <p:par>
                          <p:cTn id="21" fill="hold">
                            <p:stCondLst>
                              <p:cond delay="195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48171"/>
                                        </p:tgtEl>
                                        <p:attrNameLst>
                                          <p:attrName>style.visibility</p:attrName>
                                        </p:attrNameLst>
                                      </p:cBhvr>
                                      <p:to>
                                        <p:strVal val="visible"/>
                                      </p:to>
                                    </p:set>
                                    <p:anim by="(-#ppt_w*2)" calcmode="lin" valueType="num">
                                      <p:cBhvr rctx="PPT">
                                        <p:cTn id="24" dur="250" autoRev="1" fill="hold">
                                          <p:stCondLst>
                                            <p:cond delay="0"/>
                                          </p:stCondLst>
                                        </p:cTn>
                                        <p:tgtEl>
                                          <p:spTgt spid="48171"/>
                                        </p:tgtEl>
                                        <p:attrNameLst>
                                          <p:attrName>ppt_w</p:attrName>
                                        </p:attrNameLst>
                                      </p:cBhvr>
                                    </p:anim>
                                    <p:anim by="(#ppt_w*0.50)" calcmode="lin" valueType="num">
                                      <p:cBhvr>
                                        <p:cTn id="25" dur="250" decel="50000" autoRev="1" fill="hold">
                                          <p:stCondLst>
                                            <p:cond delay="0"/>
                                          </p:stCondLst>
                                        </p:cTn>
                                        <p:tgtEl>
                                          <p:spTgt spid="48171"/>
                                        </p:tgtEl>
                                        <p:attrNameLst>
                                          <p:attrName>ppt_x</p:attrName>
                                        </p:attrNameLst>
                                      </p:cBhvr>
                                    </p:anim>
                                    <p:anim from="(-#ppt_h/2)" to="(#ppt_y)" calcmode="lin" valueType="num">
                                      <p:cBhvr>
                                        <p:cTn id="26" dur="500" fill="hold">
                                          <p:stCondLst>
                                            <p:cond delay="0"/>
                                          </p:stCondLst>
                                        </p:cTn>
                                        <p:tgtEl>
                                          <p:spTgt spid="48171"/>
                                        </p:tgtEl>
                                        <p:attrNameLst>
                                          <p:attrName>ppt_y</p:attrName>
                                        </p:attrNameLst>
                                      </p:cBhvr>
                                    </p:anim>
                                    <p:animRot by="21600000">
                                      <p:cBhvr>
                                        <p:cTn id="27" dur="500" fill="hold">
                                          <p:stCondLst>
                                            <p:cond delay="0"/>
                                          </p:stCondLst>
                                        </p:cTn>
                                        <p:tgtEl>
                                          <p:spTgt spid="48171"/>
                                        </p:tgtEl>
                                        <p:attrNameLst>
                                          <p:attrName>r</p:attrName>
                                        </p:attrNameLst>
                                      </p:cBhvr>
                                    </p:animRot>
                                  </p:childTnLst>
                                </p:cTn>
                              </p:par>
                            </p:childTnLst>
                          </p:cTn>
                        </p:par>
                        <p:par>
                          <p:cTn id="28" fill="hold">
                            <p:stCondLst>
                              <p:cond delay="25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48172"/>
                                        </p:tgtEl>
                                        <p:attrNameLst>
                                          <p:attrName>style.visibility</p:attrName>
                                        </p:attrNameLst>
                                      </p:cBhvr>
                                      <p:to>
                                        <p:strVal val="visible"/>
                                      </p:to>
                                    </p:set>
                                    <p:anim by="(-#ppt_w*2)" calcmode="lin" valueType="num">
                                      <p:cBhvr rctx="PPT">
                                        <p:cTn id="31" dur="250" autoRev="1" fill="hold">
                                          <p:stCondLst>
                                            <p:cond delay="0"/>
                                          </p:stCondLst>
                                        </p:cTn>
                                        <p:tgtEl>
                                          <p:spTgt spid="48172"/>
                                        </p:tgtEl>
                                        <p:attrNameLst>
                                          <p:attrName>ppt_w</p:attrName>
                                        </p:attrNameLst>
                                      </p:cBhvr>
                                    </p:anim>
                                    <p:anim by="(#ppt_w*0.50)" calcmode="lin" valueType="num">
                                      <p:cBhvr>
                                        <p:cTn id="32" dur="250" decel="50000" autoRev="1" fill="hold">
                                          <p:stCondLst>
                                            <p:cond delay="0"/>
                                          </p:stCondLst>
                                        </p:cTn>
                                        <p:tgtEl>
                                          <p:spTgt spid="48172"/>
                                        </p:tgtEl>
                                        <p:attrNameLst>
                                          <p:attrName>ppt_x</p:attrName>
                                        </p:attrNameLst>
                                      </p:cBhvr>
                                    </p:anim>
                                    <p:anim from="(-#ppt_h/2)" to="(#ppt_y)" calcmode="lin" valueType="num">
                                      <p:cBhvr>
                                        <p:cTn id="33" dur="500" fill="hold">
                                          <p:stCondLst>
                                            <p:cond delay="0"/>
                                          </p:stCondLst>
                                        </p:cTn>
                                        <p:tgtEl>
                                          <p:spTgt spid="48172"/>
                                        </p:tgtEl>
                                        <p:attrNameLst>
                                          <p:attrName>ppt_y</p:attrName>
                                        </p:attrNameLst>
                                      </p:cBhvr>
                                    </p:anim>
                                    <p:animRot by="21600000">
                                      <p:cBhvr>
                                        <p:cTn id="34" dur="500" fill="hold">
                                          <p:stCondLst>
                                            <p:cond delay="0"/>
                                          </p:stCondLst>
                                        </p:cTn>
                                        <p:tgtEl>
                                          <p:spTgt spid="48172"/>
                                        </p:tgtEl>
                                        <p:attrNameLst>
                                          <p:attrName>r</p:attrName>
                                        </p:attrNameLst>
                                      </p:cBhvr>
                                    </p:animRot>
                                  </p:childTnLst>
                                </p:cTn>
                              </p:par>
                            </p:childTnLst>
                          </p:cTn>
                        </p:par>
                        <p:par>
                          <p:cTn id="35" fill="hold">
                            <p:stCondLst>
                              <p:cond delay="3250"/>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48173"/>
                                        </p:tgtEl>
                                        <p:attrNameLst>
                                          <p:attrName>style.visibility</p:attrName>
                                        </p:attrNameLst>
                                      </p:cBhvr>
                                      <p:to>
                                        <p:strVal val="visible"/>
                                      </p:to>
                                    </p:set>
                                    <p:anim by="(-#ppt_w*2)" calcmode="lin" valueType="num">
                                      <p:cBhvr rctx="PPT">
                                        <p:cTn id="38" dur="250" autoRev="1" fill="hold">
                                          <p:stCondLst>
                                            <p:cond delay="0"/>
                                          </p:stCondLst>
                                        </p:cTn>
                                        <p:tgtEl>
                                          <p:spTgt spid="48173"/>
                                        </p:tgtEl>
                                        <p:attrNameLst>
                                          <p:attrName>ppt_w</p:attrName>
                                        </p:attrNameLst>
                                      </p:cBhvr>
                                    </p:anim>
                                    <p:anim by="(#ppt_w*0.50)" calcmode="lin" valueType="num">
                                      <p:cBhvr>
                                        <p:cTn id="39" dur="250" decel="50000" autoRev="1" fill="hold">
                                          <p:stCondLst>
                                            <p:cond delay="0"/>
                                          </p:stCondLst>
                                        </p:cTn>
                                        <p:tgtEl>
                                          <p:spTgt spid="48173"/>
                                        </p:tgtEl>
                                        <p:attrNameLst>
                                          <p:attrName>ppt_x</p:attrName>
                                        </p:attrNameLst>
                                      </p:cBhvr>
                                    </p:anim>
                                    <p:anim from="(-#ppt_h/2)" to="(#ppt_y)" calcmode="lin" valueType="num">
                                      <p:cBhvr>
                                        <p:cTn id="40" dur="500" fill="hold">
                                          <p:stCondLst>
                                            <p:cond delay="0"/>
                                          </p:stCondLst>
                                        </p:cTn>
                                        <p:tgtEl>
                                          <p:spTgt spid="48173"/>
                                        </p:tgtEl>
                                        <p:attrNameLst>
                                          <p:attrName>ppt_y</p:attrName>
                                        </p:attrNameLst>
                                      </p:cBhvr>
                                    </p:anim>
                                    <p:animRot by="21600000">
                                      <p:cBhvr>
                                        <p:cTn id="41" dur="500" fill="hold">
                                          <p:stCondLst>
                                            <p:cond delay="0"/>
                                          </p:stCondLst>
                                        </p:cTn>
                                        <p:tgtEl>
                                          <p:spTgt spid="48173"/>
                                        </p:tgtEl>
                                        <p:attrNameLst>
                                          <p:attrName>r</p:attrName>
                                        </p:attrNameLst>
                                      </p:cBhvr>
                                    </p:animRot>
                                  </p:childTnLst>
                                </p:cTn>
                              </p:par>
                            </p:childTnLst>
                          </p:cTn>
                        </p:par>
                        <p:par>
                          <p:cTn id="42" fill="hold">
                            <p:stCondLst>
                              <p:cond delay="3899"/>
                            </p:stCondLst>
                            <p:childTnLst>
                              <p:par>
                                <p:cTn id="43" presetID="56" presetClass="entr" presetSubtype="0" fill="hold" grpId="0" nodeType="afterEffect">
                                  <p:stCondLst>
                                    <p:cond delay="0"/>
                                  </p:stCondLst>
                                  <p:iterate type="lt">
                                    <p:tmPct val="10000"/>
                                  </p:iterate>
                                  <p:childTnLst>
                                    <p:set>
                                      <p:cBhvr>
                                        <p:cTn id="44" dur="1" fill="hold">
                                          <p:stCondLst>
                                            <p:cond delay="0"/>
                                          </p:stCondLst>
                                        </p:cTn>
                                        <p:tgtEl>
                                          <p:spTgt spid="48174"/>
                                        </p:tgtEl>
                                        <p:attrNameLst>
                                          <p:attrName>style.visibility</p:attrName>
                                        </p:attrNameLst>
                                      </p:cBhvr>
                                      <p:to>
                                        <p:strVal val="visible"/>
                                      </p:to>
                                    </p:set>
                                    <p:anim by="(-#ppt_w*2)" calcmode="lin" valueType="num">
                                      <p:cBhvr rctx="PPT">
                                        <p:cTn id="45" dur="250" autoRev="1" fill="hold">
                                          <p:stCondLst>
                                            <p:cond delay="0"/>
                                          </p:stCondLst>
                                        </p:cTn>
                                        <p:tgtEl>
                                          <p:spTgt spid="48174"/>
                                        </p:tgtEl>
                                        <p:attrNameLst>
                                          <p:attrName>ppt_w</p:attrName>
                                        </p:attrNameLst>
                                      </p:cBhvr>
                                    </p:anim>
                                    <p:anim by="(#ppt_w*0.50)" calcmode="lin" valueType="num">
                                      <p:cBhvr>
                                        <p:cTn id="46" dur="250" decel="50000" autoRev="1" fill="hold">
                                          <p:stCondLst>
                                            <p:cond delay="0"/>
                                          </p:stCondLst>
                                        </p:cTn>
                                        <p:tgtEl>
                                          <p:spTgt spid="48174"/>
                                        </p:tgtEl>
                                        <p:attrNameLst>
                                          <p:attrName>ppt_x</p:attrName>
                                        </p:attrNameLst>
                                      </p:cBhvr>
                                    </p:anim>
                                    <p:anim from="(-#ppt_h/2)" to="(#ppt_y)" calcmode="lin" valueType="num">
                                      <p:cBhvr>
                                        <p:cTn id="47" dur="500" fill="hold">
                                          <p:stCondLst>
                                            <p:cond delay="0"/>
                                          </p:stCondLst>
                                        </p:cTn>
                                        <p:tgtEl>
                                          <p:spTgt spid="48174"/>
                                        </p:tgtEl>
                                        <p:attrNameLst>
                                          <p:attrName>ppt_y</p:attrName>
                                        </p:attrNameLst>
                                      </p:cBhvr>
                                    </p:anim>
                                    <p:animRot by="21600000">
                                      <p:cBhvr>
                                        <p:cTn id="48" dur="500" fill="hold">
                                          <p:stCondLst>
                                            <p:cond delay="0"/>
                                          </p:stCondLst>
                                        </p:cTn>
                                        <p:tgtEl>
                                          <p:spTgt spid="48174"/>
                                        </p:tgtEl>
                                        <p:attrNameLst>
                                          <p:attrName>r</p:attrName>
                                        </p:attrNameLst>
                                      </p:cBhvr>
                                    </p:animRot>
                                  </p:childTnLst>
                                </p:cTn>
                              </p:par>
                            </p:childTnLst>
                          </p:cTn>
                        </p:par>
                        <p:par>
                          <p:cTn id="49" fill="hold">
                            <p:stCondLst>
                              <p:cond delay="4550"/>
                            </p:stCondLst>
                            <p:childTnLst>
                              <p:par>
                                <p:cTn id="50" presetID="56" presetClass="entr" presetSubtype="0" fill="hold" grpId="0" nodeType="afterEffect">
                                  <p:stCondLst>
                                    <p:cond delay="0"/>
                                  </p:stCondLst>
                                  <p:iterate type="lt">
                                    <p:tmPct val="10000"/>
                                  </p:iterate>
                                  <p:childTnLst>
                                    <p:set>
                                      <p:cBhvr>
                                        <p:cTn id="51" dur="1" fill="hold">
                                          <p:stCondLst>
                                            <p:cond delay="0"/>
                                          </p:stCondLst>
                                        </p:cTn>
                                        <p:tgtEl>
                                          <p:spTgt spid="48175"/>
                                        </p:tgtEl>
                                        <p:attrNameLst>
                                          <p:attrName>style.visibility</p:attrName>
                                        </p:attrNameLst>
                                      </p:cBhvr>
                                      <p:to>
                                        <p:strVal val="visible"/>
                                      </p:to>
                                    </p:set>
                                    <p:anim by="(-#ppt_w*2)" calcmode="lin" valueType="num">
                                      <p:cBhvr rctx="PPT">
                                        <p:cTn id="52" dur="250" autoRev="1" fill="hold">
                                          <p:stCondLst>
                                            <p:cond delay="0"/>
                                          </p:stCondLst>
                                        </p:cTn>
                                        <p:tgtEl>
                                          <p:spTgt spid="48175"/>
                                        </p:tgtEl>
                                        <p:attrNameLst>
                                          <p:attrName>ppt_w</p:attrName>
                                        </p:attrNameLst>
                                      </p:cBhvr>
                                    </p:anim>
                                    <p:anim by="(#ppt_w*0.50)" calcmode="lin" valueType="num">
                                      <p:cBhvr>
                                        <p:cTn id="53" dur="250" decel="50000" autoRev="1" fill="hold">
                                          <p:stCondLst>
                                            <p:cond delay="0"/>
                                          </p:stCondLst>
                                        </p:cTn>
                                        <p:tgtEl>
                                          <p:spTgt spid="48175"/>
                                        </p:tgtEl>
                                        <p:attrNameLst>
                                          <p:attrName>ppt_x</p:attrName>
                                        </p:attrNameLst>
                                      </p:cBhvr>
                                    </p:anim>
                                    <p:anim from="(-#ppt_h/2)" to="(#ppt_y)" calcmode="lin" valueType="num">
                                      <p:cBhvr>
                                        <p:cTn id="54" dur="500" fill="hold">
                                          <p:stCondLst>
                                            <p:cond delay="0"/>
                                          </p:stCondLst>
                                        </p:cTn>
                                        <p:tgtEl>
                                          <p:spTgt spid="48175"/>
                                        </p:tgtEl>
                                        <p:attrNameLst>
                                          <p:attrName>ppt_y</p:attrName>
                                        </p:attrNameLst>
                                      </p:cBhvr>
                                    </p:anim>
                                    <p:animRot by="21600000">
                                      <p:cBhvr>
                                        <p:cTn id="55" dur="500" fill="hold">
                                          <p:stCondLst>
                                            <p:cond delay="0"/>
                                          </p:stCondLst>
                                        </p:cTn>
                                        <p:tgtEl>
                                          <p:spTgt spid="48175"/>
                                        </p:tgtEl>
                                        <p:attrNameLst>
                                          <p:attrName>r</p:attrName>
                                        </p:attrNameLst>
                                      </p:cBhvr>
                                    </p:animRot>
                                  </p:childTnLst>
                                </p:cTn>
                              </p:par>
                              <p:par>
                                <p:cTn id="56" presetID="15" presetClass="entr" presetSubtype="0" fill="hold" nodeType="withEffect">
                                  <p:stCondLst>
                                    <p:cond delay="0"/>
                                  </p:stCondLst>
                                  <p:childTnLst>
                                    <p:set>
                                      <p:cBhvr>
                                        <p:cTn id="57" dur="1" fill="hold">
                                          <p:stCondLst>
                                            <p:cond delay="0"/>
                                          </p:stCondLst>
                                        </p:cTn>
                                        <p:tgtEl>
                                          <p:spTgt spid="48136"/>
                                        </p:tgtEl>
                                        <p:attrNameLst>
                                          <p:attrName>style.visibility</p:attrName>
                                        </p:attrNameLst>
                                      </p:cBhvr>
                                      <p:to>
                                        <p:strVal val="visible"/>
                                      </p:to>
                                    </p:set>
                                    <p:anim calcmode="lin" valueType="num">
                                      <p:cBhvr>
                                        <p:cTn id="58" dur="1000" fill="hold"/>
                                        <p:tgtEl>
                                          <p:spTgt spid="48136"/>
                                        </p:tgtEl>
                                        <p:attrNameLst>
                                          <p:attrName>ppt_w</p:attrName>
                                        </p:attrNameLst>
                                      </p:cBhvr>
                                      <p:tavLst>
                                        <p:tav tm="0">
                                          <p:val>
                                            <p:fltVal val="0"/>
                                          </p:val>
                                        </p:tav>
                                        <p:tav tm="100000">
                                          <p:val>
                                            <p:strVal val="#ppt_w"/>
                                          </p:val>
                                        </p:tav>
                                      </p:tavLst>
                                    </p:anim>
                                    <p:anim calcmode="lin" valueType="num">
                                      <p:cBhvr>
                                        <p:cTn id="59" dur="1000" fill="hold"/>
                                        <p:tgtEl>
                                          <p:spTgt spid="48136"/>
                                        </p:tgtEl>
                                        <p:attrNameLst>
                                          <p:attrName>ppt_h</p:attrName>
                                        </p:attrNameLst>
                                      </p:cBhvr>
                                      <p:tavLst>
                                        <p:tav tm="0">
                                          <p:val>
                                            <p:fltVal val="0"/>
                                          </p:val>
                                        </p:tav>
                                        <p:tav tm="100000">
                                          <p:val>
                                            <p:strVal val="#ppt_h"/>
                                          </p:val>
                                        </p:tav>
                                      </p:tavLst>
                                    </p:anim>
                                    <p:anim calcmode="lin" valueType="num">
                                      <p:cBhvr>
                                        <p:cTn id="60" dur="1000" fill="hold"/>
                                        <p:tgtEl>
                                          <p:spTgt spid="48136"/>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481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70" grpId="0"/>
      <p:bldP spid="48171" grpId="0"/>
      <p:bldP spid="48172" grpId="0"/>
      <p:bldP spid="48173" grpId="0"/>
      <p:bldP spid="48174" grpId="0"/>
      <p:bldP spid="481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图片 49155"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49157" name="图片 49156" descr="1-53"/>
          <p:cNvPicPr>
            <a:picLocks noChangeAspect="1"/>
          </p:cNvPicPr>
          <p:nvPr/>
        </p:nvPicPr>
        <p:blipFill>
          <a:blip r:embed="rId4"/>
          <a:stretch>
            <a:fillRect/>
          </a:stretch>
        </p:blipFill>
        <p:spPr>
          <a:xfrm>
            <a:off x="10323513" y="3563938"/>
            <a:ext cx="6454775" cy="5911850"/>
          </a:xfrm>
          <a:prstGeom prst="rect">
            <a:avLst/>
          </a:prstGeom>
          <a:noFill/>
          <a:ln w="9525">
            <a:noFill/>
          </a:ln>
        </p:spPr>
      </p:pic>
      <p:pic>
        <p:nvPicPr>
          <p:cNvPr id="49158" name="图片 49157" descr="1-52"/>
          <p:cNvPicPr>
            <a:picLocks noChangeAspect="1"/>
          </p:cNvPicPr>
          <p:nvPr/>
        </p:nvPicPr>
        <p:blipFill>
          <a:blip r:embed="rId5"/>
          <a:stretch>
            <a:fillRect/>
          </a:stretch>
        </p:blipFill>
        <p:spPr>
          <a:xfrm>
            <a:off x="0" y="5970588"/>
            <a:ext cx="5145088" cy="3505200"/>
          </a:xfrm>
          <a:prstGeom prst="rect">
            <a:avLst/>
          </a:prstGeom>
          <a:noFill/>
          <a:ln w="9525">
            <a:noFill/>
          </a:ln>
        </p:spPr>
      </p:pic>
      <p:grpSp>
        <p:nvGrpSpPr>
          <p:cNvPr id="49159" name="组合 49158"/>
          <p:cNvGrpSpPr/>
          <p:nvPr/>
        </p:nvGrpSpPr>
        <p:grpSpPr>
          <a:xfrm>
            <a:off x="2413000" y="1446213"/>
            <a:ext cx="8280400" cy="5622925"/>
            <a:chOff x="596" y="1066"/>
            <a:chExt cx="3916" cy="2659"/>
          </a:xfrm>
        </p:grpSpPr>
        <p:cxnSp>
          <p:nvCxnSpPr>
            <p:cNvPr id="49160" name="直接箭头连接符 15"/>
            <p:cNvCxnSpPr/>
            <p:nvPr/>
          </p:nvCxnSpPr>
          <p:spPr>
            <a:xfrm rot="5400000">
              <a:off x="2738" y="2423"/>
              <a:ext cx="1130" cy="1"/>
            </a:xfrm>
            <a:prstGeom prst="straightConnector1">
              <a:avLst/>
            </a:prstGeom>
            <a:ln w="60325" cap="flat" cmpd="sng">
              <a:solidFill>
                <a:srgbClr val="CC99FF"/>
              </a:solidFill>
              <a:prstDash val="solid"/>
              <a:headEnd type="none" w="med" len="med"/>
              <a:tailEnd type="oval" w="med" len="med"/>
            </a:ln>
            <a:effectLst>
              <a:outerShdw dist="38100" dir="2699999" algn="tl" rotWithShape="0">
                <a:srgbClr val="000000">
                  <a:alpha val="39999"/>
                </a:srgbClr>
              </a:outerShdw>
            </a:effectLst>
          </p:spPr>
        </p:cxnSp>
        <p:cxnSp>
          <p:nvCxnSpPr>
            <p:cNvPr id="19" name="直接箭头连接符 18"/>
            <p:cNvCxnSpPr/>
            <p:nvPr/>
          </p:nvCxnSpPr>
          <p:spPr>
            <a:xfrm rot="5400000">
              <a:off x="3651" y="2221"/>
              <a:ext cx="725" cy="1"/>
            </a:xfrm>
            <a:prstGeom prst="straightConnector1">
              <a:avLst/>
            </a:prstGeom>
            <a:ln w="60325">
              <a:solidFill>
                <a:schemeClr val="bg1">
                  <a:lumMod val="85000"/>
                </a:schemeClr>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162" name="直接箭头连接符 12"/>
            <p:cNvCxnSpPr/>
            <p:nvPr/>
          </p:nvCxnSpPr>
          <p:spPr>
            <a:xfrm rot="5400000">
              <a:off x="2161" y="2221"/>
              <a:ext cx="725" cy="0"/>
            </a:xfrm>
            <a:prstGeom prst="straightConnector1">
              <a:avLst/>
            </a:prstGeom>
            <a:ln w="60325" cap="flat" cmpd="sng">
              <a:solidFill>
                <a:srgbClr val="CCFFCC"/>
              </a:solidFill>
              <a:prstDash val="solid"/>
              <a:headEnd type="none" w="med" len="med"/>
              <a:tailEnd type="oval" w="med" len="med"/>
            </a:ln>
            <a:effectLst>
              <a:outerShdw dist="38100" dir="2699999" algn="tl" rotWithShape="0">
                <a:srgbClr val="000000">
                  <a:alpha val="39999"/>
                </a:srgbClr>
              </a:outerShdw>
            </a:effectLst>
          </p:spPr>
        </p:cxnSp>
        <p:cxnSp>
          <p:nvCxnSpPr>
            <p:cNvPr id="8" name="直接箭头连接符 7"/>
            <p:cNvCxnSpPr/>
            <p:nvPr/>
          </p:nvCxnSpPr>
          <p:spPr>
            <a:xfrm rot="5400000">
              <a:off x="736" y="2221"/>
              <a:ext cx="725" cy="1"/>
            </a:xfrm>
            <a:prstGeom prst="straightConnector1">
              <a:avLst/>
            </a:prstGeom>
            <a:ln w="60325">
              <a:solidFill>
                <a:schemeClr val="tx2">
                  <a:lumMod val="60000"/>
                  <a:lumOff val="40000"/>
                </a:schemeClr>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圆角矩形 36"/>
            <p:cNvSpPr/>
            <p:nvPr/>
          </p:nvSpPr>
          <p:spPr>
            <a:xfrm rot="18900000">
              <a:off x="596" y="1066"/>
              <a:ext cx="997" cy="99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dirty="0">
                <a:solidFill>
                  <a:srgbClr val="000000"/>
                </a:solidFill>
                <a:latin typeface="微软雅黑" panose="020B0503020204020204" pitchFamily="34" charset="-122"/>
              </a:endParaRPr>
            </a:p>
          </p:txBody>
        </p:sp>
        <p:cxnSp>
          <p:nvCxnSpPr>
            <p:cNvPr id="49165" name="直接箭头连接符 9"/>
            <p:cNvCxnSpPr/>
            <p:nvPr/>
          </p:nvCxnSpPr>
          <p:spPr>
            <a:xfrm rot="5400000">
              <a:off x="1249" y="2424"/>
              <a:ext cx="1129" cy="1"/>
            </a:xfrm>
            <a:prstGeom prst="straightConnector1">
              <a:avLst/>
            </a:prstGeom>
            <a:ln w="60325" cap="flat" cmpd="sng">
              <a:solidFill>
                <a:srgbClr val="FFCC00"/>
              </a:solidFill>
              <a:prstDash val="solid"/>
              <a:headEnd type="none" w="med" len="med"/>
              <a:tailEnd type="oval" w="med" len="med"/>
            </a:ln>
            <a:effectLst>
              <a:outerShdw dist="38100" dir="2699999" algn="tl" rotWithShape="0">
                <a:srgbClr val="000000">
                  <a:alpha val="39999"/>
                </a:srgbClr>
              </a:outerShdw>
            </a:effectLst>
          </p:spPr>
        </p:cxnSp>
        <p:sp>
          <p:nvSpPr>
            <p:cNvPr id="38" name="圆角矩形 37"/>
            <p:cNvSpPr/>
            <p:nvPr/>
          </p:nvSpPr>
          <p:spPr>
            <a:xfrm rot="18900000">
              <a:off x="1316" y="1067"/>
              <a:ext cx="997" cy="99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dirty="0">
                <a:solidFill>
                  <a:srgbClr val="000000"/>
                </a:solidFill>
                <a:latin typeface="微软雅黑" panose="020B0503020204020204" pitchFamily="34" charset="-122"/>
              </a:endParaRPr>
            </a:p>
          </p:txBody>
        </p:sp>
        <p:sp>
          <p:nvSpPr>
            <p:cNvPr id="39" name="圆角矩形 38"/>
            <p:cNvSpPr/>
            <p:nvPr/>
          </p:nvSpPr>
          <p:spPr>
            <a:xfrm rot="18900000">
              <a:off x="2030" y="1066"/>
              <a:ext cx="997" cy="99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dirty="0">
                <a:solidFill>
                  <a:srgbClr val="000000"/>
                </a:solidFill>
                <a:latin typeface="微软雅黑" panose="020B0503020204020204" pitchFamily="34" charset="-122"/>
              </a:endParaRPr>
            </a:p>
          </p:txBody>
        </p:sp>
        <p:sp>
          <p:nvSpPr>
            <p:cNvPr id="45" name="圆角矩形 44"/>
            <p:cNvSpPr/>
            <p:nvPr/>
          </p:nvSpPr>
          <p:spPr>
            <a:xfrm rot="18900000">
              <a:off x="2795" y="1066"/>
              <a:ext cx="997" cy="99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dirty="0">
                <a:solidFill>
                  <a:srgbClr val="000000"/>
                </a:solidFill>
                <a:latin typeface="微软雅黑" panose="020B0503020204020204" pitchFamily="34" charset="-122"/>
              </a:endParaRPr>
            </a:p>
          </p:txBody>
        </p:sp>
        <p:sp>
          <p:nvSpPr>
            <p:cNvPr id="54" name="圆角矩形 53"/>
            <p:cNvSpPr/>
            <p:nvPr/>
          </p:nvSpPr>
          <p:spPr>
            <a:xfrm rot="18900000">
              <a:off x="3515" y="1066"/>
              <a:ext cx="997" cy="99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dirty="0">
                <a:solidFill>
                  <a:srgbClr val="000000"/>
                </a:solidFill>
                <a:latin typeface="微软雅黑" panose="020B0503020204020204" pitchFamily="34" charset="-122"/>
              </a:endParaRPr>
            </a:p>
          </p:txBody>
        </p:sp>
        <p:grpSp>
          <p:nvGrpSpPr>
            <p:cNvPr id="49170" name="组合 43"/>
            <p:cNvGrpSpPr/>
            <p:nvPr/>
          </p:nvGrpSpPr>
          <p:grpSpPr>
            <a:xfrm>
              <a:off x="3544" y="1097"/>
              <a:ext cx="934" cy="935"/>
              <a:chOff x="6016141" y="2093239"/>
              <a:chExt cx="1483835" cy="1483835"/>
            </a:xfrm>
          </p:grpSpPr>
          <p:sp>
            <p:nvSpPr>
              <p:cNvPr id="49171" name="圆角矩形 19"/>
              <p:cNvSpPr/>
              <p:nvPr/>
            </p:nvSpPr>
            <p:spPr>
              <a:xfrm rot="-2700000">
                <a:off x="6016141" y="2093239"/>
                <a:ext cx="1483835" cy="1483835"/>
              </a:xfrm>
              <a:prstGeom prst="roundRect">
                <a:avLst>
                  <a:gd name="adj" fmla="val 16667"/>
                </a:avLst>
              </a:prstGeom>
              <a:solidFill>
                <a:srgbClr val="D9D9D9"/>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sp>
            <p:nvSpPr>
              <p:cNvPr id="49172" name="圆角矩形 20"/>
              <p:cNvSpPr/>
              <p:nvPr/>
            </p:nvSpPr>
            <p:spPr>
              <a:xfrm rot="-2700000">
                <a:off x="6143236" y="2220198"/>
                <a:ext cx="1229645" cy="1229917"/>
              </a:xfrm>
              <a:prstGeom prst="roundRect">
                <a:avLst>
                  <a:gd name="adj" fmla="val 16667"/>
                </a:avLst>
              </a:prstGeom>
              <a:solidFill>
                <a:srgbClr val="D9D9D9"/>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grpSp>
        <p:grpSp>
          <p:nvGrpSpPr>
            <p:cNvPr id="49173" name="组合 42"/>
            <p:cNvGrpSpPr/>
            <p:nvPr/>
          </p:nvGrpSpPr>
          <p:grpSpPr>
            <a:xfrm>
              <a:off x="2820" y="1097"/>
              <a:ext cx="934" cy="935"/>
              <a:chOff x="4866723" y="2093239"/>
              <a:chExt cx="1483835" cy="1483835"/>
            </a:xfrm>
          </p:grpSpPr>
          <p:sp>
            <p:nvSpPr>
              <p:cNvPr id="49174" name="圆角矩形 16"/>
              <p:cNvSpPr/>
              <p:nvPr/>
            </p:nvSpPr>
            <p:spPr>
              <a:xfrm rot="-2700000">
                <a:off x="4866723" y="2093239"/>
                <a:ext cx="1483835" cy="1483835"/>
              </a:xfrm>
              <a:prstGeom prst="roundRect">
                <a:avLst>
                  <a:gd name="adj" fmla="val 16667"/>
                </a:avLst>
              </a:prstGeom>
              <a:solidFill>
                <a:srgbClr val="800080"/>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sp>
            <p:nvSpPr>
              <p:cNvPr id="49175" name="圆角矩形 17"/>
              <p:cNvSpPr/>
              <p:nvPr/>
            </p:nvSpPr>
            <p:spPr>
              <a:xfrm rot="-2700000">
                <a:off x="4993818" y="2220198"/>
                <a:ext cx="1229645" cy="1229917"/>
              </a:xfrm>
              <a:prstGeom prst="roundRect">
                <a:avLst>
                  <a:gd name="adj" fmla="val 16667"/>
                </a:avLst>
              </a:prstGeom>
              <a:solidFill>
                <a:srgbClr val="CC99FF"/>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grpSp>
        <p:grpSp>
          <p:nvGrpSpPr>
            <p:cNvPr id="49176" name="组合 39"/>
            <p:cNvGrpSpPr/>
            <p:nvPr/>
          </p:nvGrpSpPr>
          <p:grpSpPr>
            <a:xfrm>
              <a:off x="2070" y="1097"/>
              <a:ext cx="935" cy="935"/>
              <a:chOff x="3676417" y="2093239"/>
              <a:chExt cx="1483835" cy="1483835"/>
            </a:xfrm>
          </p:grpSpPr>
          <p:sp>
            <p:nvSpPr>
              <p:cNvPr id="49177" name="圆角矩形 13"/>
              <p:cNvSpPr/>
              <p:nvPr/>
            </p:nvSpPr>
            <p:spPr>
              <a:xfrm rot="-2700000">
                <a:off x="3676417" y="2093239"/>
                <a:ext cx="1483835" cy="1483835"/>
              </a:xfrm>
              <a:prstGeom prst="roundRect">
                <a:avLst>
                  <a:gd name="adj" fmla="val 16667"/>
                </a:avLst>
              </a:prstGeom>
              <a:solidFill>
                <a:srgbClr val="339966"/>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sp>
            <p:nvSpPr>
              <p:cNvPr id="49178" name="圆角矩形 14"/>
              <p:cNvSpPr/>
              <p:nvPr/>
            </p:nvSpPr>
            <p:spPr>
              <a:xfrm rot="-2700000">
                <a:off x="3803376" y="2220198"/>
                <a:ext cx="1229917" cy="1229917"/>
              </a:xfrm>
              <a:prstGeom prst="roundRect">
                <a:avLst>
                  <a:gd name="adj" fmla="val 16667"/>
                </a:avLst>
              </a:prstGeom>
              <a:solidFill>
                <a:srgbClr val="CCFFCC"/>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grpSp>
        <p:grpSp>
          <p:nvGrpSpPr>
            <p:cNvPr id="49179" name="组合 41"/>
            <p:cNvGrpSpPr/>
            <p:nvPr/>
          </p:nvGrpSpPr>
          <p:grpSpPr>
            <a:xfrm>
              <a:off x="1341" y="1097"/>
              <a:ext cx="935" cy="935"/>
              <a:chOff x="2519650" y="2096826"/>
              <a:chExt cx="1483835" cy="1483835"/>
            </a:xfrm>
          </p:grpSpPr>
          <p:sp>
            <p:nvSpPr>
              <p:cNvPr id="49180" name="圆角矩形 10"/>
              <p:cNvSpPr/>
              <p:nvPr/>
            </p:nvSpPr>
            <p:spPr>
              <a:xfrm rot="-2700000">
                <a:off x="2519650" y="2096826"/>
                <a:ext cx="1483835" cy="1483835"/>
              </a:xfrm>
              <a:prstGeom prst="roundRect">
                <a:avLst>
                  <a:gd name="adj" fmla="val 16667"/>
                </a:avLst>
              </a:prstGeom>
              <a:solidFill>
                <a:srgbClr val="FF6600"/>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sp>
            <p:nvSpPr>
              <p:cNvPr id="49181" name="圆角矩形 11"/>
              <p:cNvSpPr/>
              <p:nvPr/>
            </p:nvSpPr>
            <p:spPr>
              <a:xfrm rot="-2700000">
                <a:off x="2646609" y="2223785"/>
                <a:ext cx="1229917" cy="1229917"/>
              </a:xfrm>
              <a:prstGeom prst="roundRect">
                <a:avLst>
                  <a:gd name="adj" fmla="val 16667"/>
                </a:avLst>
              </a:prstGeom>
              <a:solidFill>
                <a:srgbClr val="FFCC00"/>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grpSp>
        <p:grpSp>
          <p:nvGrpSpPr>
            <p:cNvPr id="49182" name="组合 40"/>
            <p:cNvGrpSpPr/>
            <p:nvPr/>
          </p:nvGrpSpPr>
          <p:grpSpPr>
            <a:xfrm>
              <a:off x="627" y="1097"/>
              <a:ext cx="935" cy="935"/>
              <a:chOff x="1385833" y="2096826"/>
              <a:chExt cx="1483835" cy="1483835"/>
            </a:xfrm>
          </p:grpSpPr>
          <p:sp>
            <p:nvSpPr>
              <p:cNvPr id="49183" name="圆角矩形 4"/>
              <p:cNvSpPr/>
              <p:nvPr/>
            </p:nvSpPr>
            <p:spPr>
              <a:xfrm rot="-2700000">
                <a:off x="1385833" y="2096826"/>
                <a:ext cx="1483835" cy="1483835"/>
              </a:xfrm>
              <a:prstGeom prst="roundRect">
                <a:avLst>
                  <a:gd name="adj" fmla="val 16667"/>
                </a:avLst>
              </a:prstGeom>
              <a:solidFill>
                <a:schemeClr val="accent1"/>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sp>
            <p:nvSpPr>
              <p:cNvPr id="49184" name="圆角矩形 5"/>
              <p:cNvSpPr/>
              <p:nvPr/>
            </p:nvSpPr>
            <p:spPr>
              <a:xfrm rot="-2700000">
                <a:off x="1512792" y="2223785"/>
                <a:ext cx="1229917" cy="1229917"/>
              </a:xfrm>
              <a:prstGeom prst="roundRect">
                <a:avLst>
                  <a:gd name="adj" fmla="val 16667"/>
                </a:avLst>
              </a:prstGeom>
              <a:solidFill>
                <a:srgbClr val="99CCFF"/>
              </a:solidFill>
              <a:ln w="50800" cap="flat" cmpd="sng">
                <a:solidFill>
                  <a:srgbClr val="FFFFFF"/>
                </a:solidFill>
                <a:prstDash val="solid"/>
                <a:headEnd type="none" w="med" len="med"/>
                <a:tailEnd type="none" w="med" len="med"/>
              </a:ln>
            </p:spPr>
            <p:txBody>
              <a:bodyPr anchor="ctr"/>
              <a:lstStyle/>
              <a:p>
                <a:pPr lvl="0" algn="ctr"/>
                <a:endParaRPr sz="1800" dirty="0">
                  <a:solidFill>
                    <a:srgbClr val="000000"/>
                  </a:solidFill>
                  <a:latin typeface="微软雅黑" panose="020B0503020204020204" pitchFamily="34" charset="-122"/>
                  <a:ea typeface="宋体" panose="02010600030101010101" pitchFamily="2" charset="-122"/>
                </a:endParaRPr>
              </a:p>
            </p:txBody>
          </p:sp>
        </p:grpSp>
        <p:sp>
          <p:nvSpPr>
            <p:cNvPr id="49185" name="TextBox 34"/>
            <p:cNvSpPr txBox="1"/>
            <p:nvPr/>
          </p:nvSpPr>
          <p:spPr>
            <a:xfrm>
              <a:off x="834" y="1355"/>
              <a:ext cx="386" cy="173"/>
            </a:xfrm>
            <a:prstGeom prst="rect">
              <a:avLst/>
            </a:prstGeom>
            <a:noFill/>
            <a:ln w="9525">
              <a:noFill/>
            </a:ln>
          </p:spPr>
          <p:txBody>
            <a:bodyPr wrap="none">
              <a:spAutoFit/>
            </a:bodyPr>
            <a:lstStyle/>
            <a:p>
              <a:pPr lvl="0"/>
              <a:r>
                <a:rPr lang="zh-CN" altLang="en-US" sz="1800" b="1" dirty="0">
                  <a:solidFill>
                    <a:srgbClr val="000000"/>
                  </a:solidFill>
                  <a:latin typeface="Times New Roman" panose="02020603050405020304" pitchFamily="18" charset="0"/>
                  <a:ea typeface="Times New Roman" panose="02020603050405020304" pitchFamily="18" charset="0"/>
                </a:rPr>
                <a:t>步骤</a:t>
              </a:r>
              <a:r>
                <a:rPr lang="zh-CN" altLang="en-US" sz="1800" b="1">
                  <a:solidFill>
                    <a:srgbClr val="000000"/>
                  </a:solidFill>
                  <a:latin typeface="Times New Roman" panose="02020603050405020304" pitchFamily="18" charset="0"/>
                  <a:ea typeface="Times New Roman" panose="02020603050405020304" pitchFamily="18" charset="0"/>
                </a:rPr>
                <a:t> </a:t>
              </a:r>
              <a:r>
                <a:rPr lang="en-US" altLang="zh-CN" sz="1800" b="1">
                  <a:solidFill>
                    <a:srgbClr val="000000"/>
                  </a:solidFill>
                  <a:latin typeface="Times New Roman" panose="02020603050405020304" pitchFamily="18" charset="0"/>
                  <a:ea typeface="Times New Roman" panose="02020603050405020304" pitchFamily="18" charset="0"/>
                </a:rPr>
                <a:t>1</a:t>
              </a:r>
            </a:p>
          </p:txBody>
        </p:sp>
        <p:sp>
          <p:nvSpPr>
            <p:cNvPr id="49186" name="TextBox 35"/>
            <p:cNvSpPr txBox="1"/>
            <p:nvPr/>
          </p:nvSpPr>
          <p:spPr>
            <a:xfrm>
              <a:off x="705" y="1570"/>
              <a:ext cx="591" cy="144"/>
            </a:xfrm>
            <a:prstGeom prst="rect">
              <a:avLst/>
            </a:prstGeom>
            <a:noFill/>
            <a:ln w="9525">
              <a:noFill/>
            </a:ln>
          </p:spPr>
          <p:txBody>
            <a:bodyPr wrap="none">
              <a:spAutoFit/>
            </a:bodyPr>
            <a:lstStyle/>
            <a:p>
              <a:pPr lvl="0"/>
              <a:r>
                <a:rPr lang="zh-CN" altLang="en-US" sz="1400" dirty="0">
                  <a:solidFill>
                    <a:srgbClr val="000000"/>
                  </a:solidFill>
                  <a:latin typeface="Times New Roman" panose="02020603050405020304" pitchFamily="18" charset="0"/>
                  <a:ea typeface="Times New Roman" panose="02020603050405020304" pitchFamily="18" charset="0"/>
                </a:rPr>
                <a:t>点击添加文本</a:t>
              </a:r>
            </a:p>
          </p:txBody>
        </p:sp>
        <p:sp>
          <p:nvSpPr>
            <p:cNvPr id="49187" name="TextBox 54"/>
            <p:cNvSpPr txBox="1"/>
            <p:nvPr/>
          </p:nvSpPr>
          <p:spPr>
            <a:xfrm>
              <a:off x="1694" y="1455"/>
              <a:ext cx="386" cy="173"/>
            </a:xfrm>
            <a:prstGeom prst="rect">
              <a:avLst/>
            </a:prstGeom>
            <a:noFill/>
            <a:ln w="9525">
              <a:noFill/>
            </a:ln>
          </p:spPr>
          <p:txBody>
            <a:bodyPr wrap="none">
              <a:spAutoFit/>
            </a:bodyPr>
            <a:lstStyle/>
            <a:p>
              <a:pPr lvl="0"/>
              <a:r>
                <a:rPr lang="zh-CN" altLang="en-US" sz="1800" b="1" dirty="0">
                  <a:solidFill>
                    <a:srgbClr val="000000"/>
                  </a:solidFill>
                  <a:latin typeface="Times New Roman" panose="02020603050405020304" pitchFamily="18" charset="0"/>
                  <a:ea typeface="Times New Roman" panose="02020603050405020304" pitchFamily="18" charset="0"/>
                </a:rPr>
                <a:t>步骤</a:t>
              </a:r>
              <a:r>
                <a:rPr lang="zh-CN" altLang="en-US" sz="1800" b="1">
                  <a:solidFill>
                    <a:srgbClr val="000000"/>
                  </a:solidFill>
                  <a:latin typeface="Times New Roman" panose="02020603050405020304" pitchFamily="18" charset="0"/>
                  <a:ea typeface="Times New Roman" panose="02020603050405020304" pitchFamily="18" charset="0"/>
                </a:rPr>
                <a:t> </a:t>
              </a:r>
              <a:r>
                <a:rPr lang="en-US" altLang="zh-CN" sz="1800" b="1">
                  <a:solidFill>
                    <a:srgbClr val="000000"/>
                  </a:solidFill>
                  <a:latin typeface="Times New Roman" panose="02020603050405020304" pitchFamily="18" charset="0"/>
                  <a:ea typeface="Times New Roman" panose="02020603050405020304" pitchFamily="18" charset="0"/>
                </a:rPr>
                <a:t>2</a:t>
              </a:r>
            </a:p>
          </p:txBody>
        </p:sp>
        <p:sp>
          <p:nvSpPr>
            <p:cNvPr id="49188" name="TextBox 56"/>
            <p:cNvSpPr txBox="1"/>
            <p:nvPr/>
          </p:nvSpPr>
          <p:spPr>
            <a:xfrm>
              <a:off x="2412" y="1455"/>
              <a:ext cx="386" cy="173"/>
            </a:xfrm>
            <a:prstGeom prst="rect">
              <a:avLst/>
            </a:prstGeom>
            <a:noFill/>
            <a:ln w="9525">
              <a:noFill/>
            </a:ln>
          </p:spPr>
          <p:txBody>
            <a:bodyPr wrap="none">
              <a:spAutoFit/>
            </a:bodyPr>
            <a:lstStyle/>
            <a:p>
              <a:pPr lvl="0"/>
              <a:r>
                <a:rPr lang="zh-CN" altLang="en-US" sz="1800" b="1" dirty="0">
                  <a:solidFill>
                    <a:srgbClr val="000000"/>
                  </a:solidFill>
                  <a:latin typeface="Times New Roman" panose="02020603050405020304" pitchFamily="18" charset="0"/>
                  <a:ea typeface="Times New Roman" panose="02020603050405020304" pitchFamily="18" charset="0"/>
                </a:rPr>
                <a:t>步骤</a:t>
              </a:r>
              <a:r>
                <a:rPr lang="zh-CN" altLang="en-US" sz="1800" b="1">
                  <a:solidFill>
                    <a:srgbClr val="000000"/>
                  </a:solidFill>
                  <a:latin typeface="Times New Roman" panose="02020603050405020304" pitchFamily="18" charset="0"/>
                  <a:ea typeface="Times New Roman" panose="02020603050405020304" pitchFamily="18" charset="0"/>
                </a:rPr>
                <a:t> </a:t>
              </a:r>
              <a:r>
                <a:rPr lang="en-US" altLang="zh-CN" sz="1800" b="1">
                  <a:solidFill>
                    <a:srgbClr val="000000"/>
                  </a:solidFill>
                  <a:latin typeface="Times New Roman" panose="02020603050405020304" pitchFamily="18" charset="0"/>
                  <a:ea typeface="Times New Roman" panose="02020603050405020304" pitchFamily="18" charset="0"/>
                </a:rPr>
                <a:t>3</a:t>
              </a:r>
            </a:p>
          </p:txBody>
        </p:sp>
        <p:sp>
          <p:nvSpPr>
            <p:cNvPr id="49189" name="TextBox 57"/>
            <p:cNvSpPr txBox="1"/>
            <p:nvPr/>
          </p:nvSpPr>
          <p:spPr>
            <a:xfrm>
              <a:off x="3131" y="1455"/>
              <a:ext cx="536" cy="173"/>
            </a:xfrm>
            <a:prstGeom prst="rect">
              <a:avLst/>
            </a:prstGeom>
            <a:noFill/>
            <a:ln w="9525">
              <a:noFill/>
            </a:ln>
          </p:spPr>
          <p:txBody>
            <a:bodyPr>
              <a:spAutoFit/>
            </a:bodyPr>
            <a:lstStyle/>
            <a:p>
              <a:pPr lvl="0"/>
              <a:r>
                <a:rPr lang="zh-CN" altLang="en-US" sz="1800" b="1" dirty="0">
                  <a:solidFill>
                    <a:srgbClr val="000000"/>
                  </a:solidFill>
                  <a:latin typeface="Times New Roman" panose="02020603050405020304" pitchFamily="18" charset="0"/>
                  <a:ea typeface="Times New Roman" panose="02020603050405020304" pitchFamily="18" charset="0"/>
                </a:rPr>
                <a:t>步骤</a:t>
              </a:r>
              <a:r>
                <a:rPr lang="zh-CN" altLang="en-US" sz="1800" b="1">
                  <a:solidFill>
                    <a:srgbClr val="000000"/>
                  </a:solidFill>
                  <a:latin typeface="Times New Roman" panose="02020603050405020304" pitchFamily="18" charset="0"/>
                  <a:ea typeface="Times New Roman" panose="02020603050405020304" pitchFamily="18" charset="0"/>
                </a:rPr>
                <a:t> </a:t>
              </a:r>
              <a:r>
                <a:rPr lang="en-US" altLang="zh-CN" sz="1800" b="1">
                  <a:solidFill>
                    <a:srgbClr val="000000"/>
                  </a:solidFill>
                  <a:latin typeface="Times New Roman" panose="02020603050405020304" pitchFamily="18" charset="0"/>
                  <a:ea typeface="Times New Roman" panose="02020603050405020304" pitchFamily="18" charset="0"/>
                </a:rPr>
                <a:t>4</a:t>
              </a:r>
            </a:p>
          </p:txBody>
        </p:sp>
        <p:sp>
          <p:nvSpPr>
            <p:cNvPr id="49190" name="TextBox 58"/>
            <p:cNvSpPr txBox="1"/>
            <p:nvPr/>
          </p:nvSpPr>
          <p:spPr>
            <a:xfrm>
              <a:off x="3849" y="1455"/>
              <a:ext cx="386" cy="173"/>
            </a:xfrm>
            <a:prstGeom prst="rect">
              <a:avLst/>
            </a:prstGeom>
            <a:noFill/>
            <a:ln w="9525">
              <a:noFill/>
            </a:ln>
          </p:spPr>
          <p:txBody>
            <a:bodyPr wrap="none">
              <a:spAutoFit/>
            </a:bodyPr>
            <a:lstStyle/>
            <a:p>
              <a:pPr lvl="0"/>
              <a:r>
                <a:rPr lang="zh-CN" altLang="en-US" sz="1800" b="1" dirty="0">
                  <a:solidFill>
                    <a:srgbClr val="000000"/>
                  </a:solidFill>
                  <a:latin typeface="Times New Roman" panose="02020603050405020304" pitchFamily="18" charset="0"/>
                  <a:ea typeface="Times New Roman" panose="02020603050405020304" pitchFamily="18" charset="0"/>
                </a:rPr>
                <a:t>步骤</a:t>
              </a:r>
              <a:r>
                <a:rPr lang="zh-CN" altLang="en-US" sz="1800" b="1">
                  <a:solidFill>
                    <a:srgbClr val="000000"/>
                  </a:solidFill>
                  <a:latin typeface="Times New Roman" panose="02020603050405020304" pitchFamily="18" charset="0"/>
                  <a:ea typeface="Times New Roman" panose="02020603050405020304" pitchFamily="18" charset="0"/>
                </a:rPr>
                <a:t> </a:t>
              </a:r>
              <a:r>
                <a:rPr lang="en-US" altLang="zh-CN" sz="1800" b="1">
                  <a:solidFill>
                    <a:srgbClr val="000000"/>
                  </a:solidFill>
                  <a:latin typeface="Times New Roman" panose="02020603050405020304" pitchFamily="18" charset="0"/>
                  <a:ea typeface="Times New Roman" panose="02020603050405020304" pitchFamily="18" charset="0"/>
                </a:rPr>
                <a:t>5</a:t>
              </a:r>
            </a:p>
          </p:txBody>
        </p:sp>
        <p:sp>
          <p:nvSpPr>
            <p:cNvPr id="60" name="TextBox 59"/>
            <p:cNvSpPr txBox="1"/>
            <p:nvPr/>
          </p:nvSpPr>
          <p:spPr>
            <a:xfrm>
              <a:off x="879" y="2705"/>
              <a:ext cx="329" cy="187"/>
            </a:xfrm>
            <a:prstGeom prst="rect">
              <a:avLst/>
            </a:prstGeom>
            <a:noFill/>
          </p:spPr>
          <p:txBody>
            <a:bodyPr wrap="none">
              <a:spAutoFit/>
            </a:bodyPr>
            <a:lstStyle/>
            <a:p>
              <a:pPr lvl="0"/>
              <a:r>
                <a:rPr lang="zh-CN" altLang="en-US" sz="2000" b="1" dirty="0">
                  <a:solidFill>
                    <a:srgbClr val="000000"/>
                  </a:solidFill>
                  <a:latin typeface="Times New Roman" panose="02020603050405020304" pitchFamily="18" charset="0"/>
                  <a:ea typeface="Times New Roman" panose="02020603050405020304" pitchFamily="18" charset="0"/>
                </a:rPr>
                <a:t>文本</a:t>
              </a:r>
              <a:endParaRPr lang="zh-CN" altLang="en-US" sz="2000" b="1">
                <a:solidFill>
                  <a:srgbClr val="000000"/>
                </a:solidFill>
                <a:latin typeface="Times New Roman" panose="02020603050405020304" pitchFamily="18" charset="0"/>
                <a:ea typeface="Times New Roman" panose="02020603050405020304" pitchFamily="18" charset="0"/>
              </a:endParaRPr>
            </a:p>
          </p:txBody>
        </p:sp>
        <p:sp>
          <p:nvSpPr>
            <p:cNvPr id="49192" name="TextBox 60"/>
            <p:cNvSpPr txBox="1"/>
            <p:nvPr/>
          </p:nvSpPr>
          <p:spPr>
            <a:xfrm>
              <a:off x="814" y="2975"/>
              <a:ext cx="423" cy="345"/>
            </a:xfrm>
            <a:prstGeom prst="rect">
              <a:avLst/>
            </a:prstGeom>
            <a:noFill/>
            <a:ln w="9525">
              <a:noFill/>
            </a:ln>
          </p:spPr>
          <p:txBody>
            <a:bodyPr wrap="none">
              <a:spAutoFit/>
            </a:bodyPr>
            <a:lstStyle/>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endParaRPr lang="zh-CN" altLang="en-US" sz="1400">
                <a:solidFill>
                  <a:srgbClr val="000000"/>
                </a:solidFill>
                <a:latin typeface="Times New Roman" panose="02020603050405020304" pitchFamily="18" charset="0"/>
                <a:ea typeface="Times New Roman" panose="02020603050405020304" pitchFamily="18" charset="0"/>
              </a:endParaRP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p:txBody>
        </p:sp>
        <p:sp>
          <p:nvSpPr>
            <p:cNvPr id="62" name="TextBox 61"/>
            <p:cNvSpPr txBox="1"/>
            <p:nvPr/>
          </p:nvSpPr>
          <p:spPr>
            <a:xfrm>
              <a:off x="1593" y="3110"/>
              <a:ext cx="329" cy="188"/>
            </a:xfrm>
            <a:prstGeom prst="rect">
              <a:avLst/>
            </a:prstGeom>
            <a:noFill/>
          </p:spPr>
          <p:txBody>
            <a:bodyPr wrap="none">
              <a:spAutoFit/>
            </a:bodyPr>
            <a:lstStyle/>
            <a:p>
              <a:pPr lvl="0"/>
              <a:r>
                <a:rPr lang="zh-CN" altLang="en-US" sz="2000" b="1" dirty="0">
                  <a:solidFill>
                    <a:srgbClr val="000000"/>
                  </a:solidFill>
                  <a:latin typeface="Times New Roman" panose="02020603050405020304" pitchFamily="18" charset="0"/>
                  <a:ea typeface="Times New Roman" panose="02020603050405020304" pitchFamily="18" charset="0"/>
                </a:rPr>
                <a:t>文本</a:t>
              </a:r>
              <a:endParaRPr lang="zh-CN" altLang="en-US" sz="2000" b="1">
                <a:solidFill>
                  <a:srgbClr val="000000"/>
                </a:solidFill>
                <a:latin typeface="Times New Roman" panose="02020603050405020304" pitchFamily="18" charset="0"/>
                <a:ea typeface="Times New Roman" panose="02020603050405020304" pitchFamily="18" charset="0"/>
              </a:endParaRPr>
            </a:p>
          </p:txBody>
        </p:sp>
        <p:sp>
          <p:nvSpPr>
            <p:cNvPr id="49194" name="TextBox 62"/>
            <p:cNvSpPr txBox="1"/>
            <p:nvPr/>
          </p:nvSpPr>
          <p:spPr>
            <a:xfrm>
              <a:off x="1529" y="3380"/>
              <a:ext cx="424" cy="345"/>
            </a:xfrm>
            <a:prstGeom prst="rect">
              <a:avLst/>
            </a:prstGeom>
            <a:noFill/>
            <a:ln w="9525">
              <a:noFill/>
            </a:ln>
          </p:spPr>
          <p:txBody>
            <a:bodyPr wrap="none">
              <a:spAutoFit/>
            </a:bodyPr>
            <a:lstStyle/>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endParaRPr lang="zh-CN" altLang="en-US" sz="1400">
                <a:solidFill>
                  <a:srgbClr val="000000"/>
                </a:solidFill>
                <a:latin typeface="Times New Roman" panose="02020603050405020304" pitchFamily="18" charset="0"/>
                <a:ea typeface="Times New Roman" panose="02020603050405020304" pitchFamily="18" charset="0"/>
              </a:endParaRP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p:txBody>
        </p:sp>
        <p:sp>
          <p:nvSpPr>
            <p:cNvPr id="64" name="TextBox 63"/>
            <p:cNvSpPr txBox="1"/>
            <p:nvPr/>
          </p:nvSpPr>
          <p:spPr>
            <a:xfrm>
              <a:off x="2304" y="2705"/>
              <a:ext cx="329" cy="187"/>
            </a:xfrm>
            <a:prstGeom prst="rect">
              <a:avLst/>
            </a:prstGeom>
            <a:noFill/>
          </p:spPr>
          <p:txBody>
            <a:bodyPr wrap="none">
              <a:spAutoFit/>
            </a:bodyPr>
            <a:lstStyle/>
            <a:p>
              <a:pPr lvl="0"/>
              <a:r>
                <a:rPr lang="zh-CN" altLang="en-US" sz="2000" b="1" dirty="0">
                  <a:solidFill>
                    <a:srgbClr val="000000"/>
                  </a:solidFill>
                  <a:latin typeface="Times New Roman" panose="02020603050405020304" pitchFamily="18" charset="0"/>
                  <a:ea typeface="Times New Roman" panose="02020603050405020304" pitchFamily="18" charset="0"/>
                </a:rPr>
                <a:t>文本</a:t>
              </a:r>
              <a:endParaRPr lang="zh-CN" altLang="en-US" sz="2000" b="1">
                <a:solidFill>
                  <a:srgbClr val="000000"/>
                </a:solidFill>
                <a:latin typeface="Times New Roman" panose="02020603050405020304" pitchFamily="18" charset="0"/>
                <a:ea typeface="Times New Roman" panose="02020603050405020304" pitchFamily="18" charset="0"/>
              </a:endParaRPr>
            </a:p>
          </p:txBody>
        </p:sp>
        <p:sp>
          <p:nvSpPr>
            <p:cNvPr id="49196" name="TextBox 64"/>
            <p:cNvSpPr txBox="1"/>
            <p:nvPr/>
          </p:nvSpPr>
          <p:spPr>
            <a:xfrm>
              <a:off x="2240" y="2975"/>
              <a:ext cx="424" cy="345"/>
            </a:xfrm>
            <a:prstGeom prst="rect">
              <a:avLst/>
            </a:prstGeom>
            <a:noFill/>
            <a:ln w="9525">
              <a:noFill/>
            </a:ln>
          </p:spPr>
          <p:txBody>
            <a:bodyPr wrap="none">
              <a:spAutoFit/>
            </a:bodyPr>
            <a:lstStyle/>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endParaRPr lang="zh-CN" altLang="en-US" sz="1400">
                <a:solidFill>
                  <a:srgbClr val="000000"/>
                </a:solidFill>
                <a:latin typeface="Times New Roman" panose="02020603050405020304" pitchFamily="18" charset="0"/>
                <a:ea typeface="Times New Roman" panose="02020603050405020304" pitchFamily="18" charset="0"/>
              </a:endParaRP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p:txBody>
        </p:sp>
        <p:sp>
          <p:nvSpPr>
            <p:cNvPr id="66" name="TextBox 65"/>
            <p:cNvSpPr txBox="1"/>
            <p:nvPr/>
          </p:nvSpPr>
          <p:spPr>
            <a:xfrm>
              <a:off x="3794" y="2705"/>
              <a:ext cx="328" cy="188"/>
            </a:xfrm>
            <a:prstGeom prst="rect">
              <a:avLst/>
            </a:prstGeom>
            <a:noFill/>
          </p:spPr>
          <p:txBody>
            <a:bodyPr wrap="none">
              <a:spAutoFit/>
            </a:bodyPr>
            <a:lstStyle/>
            <a:p>
              <a:pPr lvl="0"/>
              <a:r>
                <a:rPr lang="zh-CN" altLang="en-US" sz="2000" b="1" dirty="0">
                  <a:solidFill>
                    <a:srgbClr val="000000"/>
                  </a:solidFill>
                  <a:latin typeface="Times New Roman" panose="02020603050405020304" pitchFamily="18" charset="0"/>
                  <a:ea typeface="Times New Roman" panose="02020603050405020304" pitchFamily="18" charset="0"/>
                </a:rPr>
                <a:t>文本</a:t>
              </a:r>
              <a:endParaRPr lang="zh-CN" altLang="en-US" sz="2000" b="1">
                <a:solidFill>
                  <a:srgbClr val="000000"/>
                </a:solidFill>
                <a:latin typeface="Times New Roman" panose="02020603050405020304" pitchFamily="18" charset="0"/>
                <a:ea typeface="Times New Roman" panose="02020603050405020304" pitchFamily="18" charset="0"/>
              </a:endParaRPr>
            </a:p>
          </p:txBody>
        </p:sp>
        <p:sp>
          <p:nvSpPr>
            <p:cNvPr id="49198" name="TextBox 66"/>
            <p:cNvSpPr txBox="1"/>
            <p:nvPr/>
          </p:nvSpPr>
          <p:spPr>
            <a:xfrm>
              <a:off x="3729" y="2975"/>
              <a:ext cx="423" cy="345"/>
            </a:xfrm>
            <a:prstGeom prst="rect">
              <a:avLst/>
            </a:prstGeom>
            <a:noFill/>
            <a:ln w="9525">
              <a:noFill/>
            </a:ln>
          </p:spPr>
          <p:txBody>
            <a:bodyPr wrap="none">
              <a:spAutoFit/>
            </a:bodyPr>
            <a:lstStyle/>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endParaRPr lang="zh-CN" altLang="en-US" sz="1400">
                <a:solidFill>
                  <a:srgbClr val="000000"/>
                </a:solidFill>
                <a:latin typeface="Times New Roman" panose="02020603050405020304" pitchFamily="18" charset="0"/>
                <a:ea typeface="Times New Roman" panose="02020603050405020304" pitchFamily="18" charset="0"/>
              </a:endParaRP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p:txBody>
        </p:sp>
        <p:sp>
          <p:nvSpPr>
            <p:cNvPr id="68" name="TextBox 67"/>
            <p:cNvSpPr txBox="1"/>
            <p:nvPr/>
          </p:nvSpPr>
          <p:spPr>
            <a:xfrm>
              <a:off x="3084" y="3110"/>
              <a:ext cx="329" cy="188"/>
            </a:xfrm>
            <a:prstGeom prst="rect">
              <a:avLst/>
            </a:prstGeom>
            <a:noFill/>
          </p:spPr>
          <p:txBody>
            <a:bodyPr wrap="none">
              <a:spAutoFit/>
            </a:bodyPr>
            <a:lstStyle/>
            <a:p>
              <a:pPr lvl="0"/>
              <a:r>
                <a:rPr lang="zh-CN" altLang="en-US" sz="2000" b="1" dirty="0">
                  <a:solidFill>
                    <a:srgbClr val="000000"/>
                  </a:solidFill>
                  <a:latin typeface="Times New Roman" panose="02020603050405020304" pitchFamily="18" charset="0"/>
                  <a:ea typeface="Times New Roman" panose="02020603050405020304" pitchFamily="18" charset="0"/>
                </a:rPr>
                <a:t>文本</a:t>
              </a:r>
              <a:endParaRPr lang="zh-CN" altLang="en-US" sz="2000" b="1">
                <a:solidFill>
                  <a:srgbClr val="000000"/>
                </a:solidFill>
                <a:latin typeface="Times New Roman" panose="02020603050405020304" pitchFamily="18" charset="0"/>
                <a:ea typeface="Times New Roman" panose="02020603050405020304" pitchFamily="18" charset="0"/>
              </a:endParaRPr>
            </a:p>
          </p:txBody>
        </p:sp>
        <p:sp>
          <p:nvSpPr>
            <p:cNvPr id="49200" name="TextBox 68"/>
            <p:cNvSpPr txBox="1"/>
            <p:nvPr/>
          </p:nvSpPr>
          <p:spPr>
            <a:xfrm>
              <a:off x="3019" y="3380"/>
              <a:ext cx="423" cy="345"/>
            </a:xfrm>
            <a:prstGeom prst="rect">
              <a:avLst/>
            </a:prstGeom>
            <a:noFill/>
            <a:ln w="9525">
              <a:noFill/>
            </a:ln>
          </p:spPr>
          <p:txBody>
            <a:bodyPr wrap="none">
              <a:spAutoFit/>
            </a:bodyPr>
            <a:lstStyle/>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endParaRPr lang="zh-CN" altLang="en-US" sz="1400">
                <a:solidFill>
                  <a:srgbClr val="000000"/>
                </a:solidFill>
                <a:latin typeface="Times New Roman" panose="02020603050405020304" pitchFamily="18" charset="0"/>
                <a:ea typeface="Times New Roman" panose="02020603050405020304" pitchFamily="18" charset="0"/>
              </a:endParaRP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a:p>
              <a:pPr lvl="0"/>
              <a:r>
                <a:rPr lang="zh-CN" altLang="en-US" sz="1400" dirty="0">
                  <a:solidFill>
                    <a:srgbClr val="000000"/>
                  </a:solidFill>
                  <a:latin typeface="Times New Roman" panose="02020603050405020304" pitchFamily="18" charset="0"/>
                  <a:ea typeface="Times New Roman" panose="02020603050405020304" pitchFamily="18" charset="0"/>
                </a:rPr>
                <a:t>添加文本</a:t>
              </a:r>
            </a:p>
          </p:txBody>
        </p:sp>
      </p:gr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8"/>
                                        </p:tgtEl>
                                        <p:attrNameLst>
                                          <p:attrName>style.visibility</p:attrName>
                                        </p:attrNameLst>
                                      </p:cBhvr>
                                      <p:to>
                                        <p:strVal val="visible"/>
                                      </p:to>
                                    </p:set>
                                    <p:animEffect transition="in" filter="fade">
                                      <p:cBhvr>
                                        <p:cTn id="11" dur="1000"/>
                                        <p:tgtEl>
                                          <p:spTgt spid="49158"/>
                                        </p:tgtEl>
                                      </p:cBhvr>
                                    </p:animEffect>
                                    <p:anim calcmode="lin" valueType="num">
                                      <p:cBhvr>
                                        <p:cTn id="12" dur="1000" fill="hold"/>
                                        <p:tgtEl>
                                          <p:spTgt spid="49158"/>
                                        </p:tgtEl>
                                        <p:attrNameLst>
                                          <p:attrName>ppt_x</p:attrName>
                                        </p:attrNameLst>
                                      </p:cBhvr>
                                      <p:tavLst>
                                        <p:tav tm="0">
                                          <p:val>
                                            <p:strVal val="#ppt_x"/>
                                          </p:val>
                                        </p:tav>
                                        <p:tav tm="100000">
                                          <p:val>
                                            <p:strVal val="#ppt_x"/>
                                          </p:val>
                                        </p:tav>
                                      </p:tavLst>
                                    </p:anim>
                                    <p:anim calcmode="lin" valueType="num">
                                      <p:cBhvr>
                                        <p:cTn id="13" dur="1000" fill="hold"/>
                                        <p:tgtEl>
                                          <p:spTgt spid="4915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fade">
                                      <p:cBhvr>
                                        <p:cTn id="17" dur="1000"/>
                                        <p:tgtEl>
                                          <p:spTgt spid="49157"/>
                                        </p:tgtEl>
                                      </p:cBhvr>
                                    </p:animEffect>
                                    <p:anim calcmode="lin" valueType="num">
                                      <p:cBhvr>
                                        <p:cTn id="18" dur="1000" fill="hold"/>
                                        <p:tgtEl>
                                          <p:spTgt spid="49157"/>
                                        </p:tgtEl>
                                        <p:attrNameLst>
                                          <p:attrName>ppt_x</p:attrName>
                                        </p:attrNameLst>
                                      </p:cBhvr>
                                      <p:tavLst>
                                        <p:tav tm="0">
                                          <p:val>
                                            <p:strVal val="#ppt_x"/>
                                          </p:val>
                                        </p:tav>
                                        <p:tav tm="100000">
                                          <p:val>
                                            <p:strVal val="#ppt_x"/>
                                          </p:val>
                                        </p:tav>
                                      </p:tavLst>
                                    </p:anim>
                                    <p:anim calcmode="lin" valueType="num">
                                      <p:cBhvr>
                                        <p:cTn id="19" dur="1000" fill="hold"/>
                                        <p:tgtEl>
                                          <p:spTgt spid="4915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1" presetClass="entr" presetSubtype="0" fill="hold" nodeType="afterEffect">
                                  <p:stCondLst>
                                    <p:cond delay="0"/>
                                  </p:stCondLst>
                                  <p:iterate type="lt">
                                    <p:tmPct val="5000"/>
                                  </p:iterate>
                                  <p:childTnLst>
                                    <p:set>
                                      <p:cBhvr>
                                        <p:cTn id="22" dur="1" fill="hold">
                                          <p:stCondLst>
                                            <p:cond delay="0"/>
                                          </p:stCondLst>
                                        </p:cTn>
                                        <p:tgtEl>
                                          <p:spTgt spid="49159"/>
                                        </p:tgtEl>
                                        <p:attrNameLst>
                                          <p:attrName>style.visibility</p:attrName>
                                        </p:attrNameLst>
                                      </p:cBhvr>
                                      <p:to>
                                        <p:strVal val="visible"/>
                                      </p:to>
                                    </p:set>
                                    <p:anim calcmode="lin" valueType="num">
                                      <p:cBhvr>
                                        <p:cTn id="23" dur="1000" fill="hold"/>
                                        <p:tgtEl>
                                          <p:spTgt spid="49159"/>
                                        </p:tgtEl>
                                        <p:attrNameLst>
                                          <p:attrName>ppt_w</p:attrName>
                                        </p:attrNameLst>
                                      </p:cBhvr>
                                      <p:tavLst>
                                        <p:tav tm="0">
                                          <p:val>
                                            <p:fltVal val="0"/>
                                          </p:val>
                                        </p:tav>
                                        <p:tav tm="100000">
                                          <p:val>
                                            <p:strVal val="#ppt_w"/>
                                          </p:val>
                                        </p:tav>
                                      </p:tavLst>
                                    </p:anim>
                                    <p:anim calcmode="lin" valueType="num">
                                      <p:cBhvr>
                                        <p:cTn id="24" dur="1000" fill="hold"/>
                                        <p:tgtEl>
                                          <p:spTgt spid="49159"/>
                                        </p:tgtEl>
                                        <p:attrNameLst>
                                          <p:attrName>ppt_h</p:attrName>
                                        </p:attrNameLst>
                                      </p:cBhvr>
                                      <p:tavLst>
                                        <p:tav tm="0">
                                          <p:val>
                                            <p:fltVal val="0"/>
                                          </p:val>
                                        </p:tav>
                                        <p:tav tm="100000">
                                          <p:val>
                                            <p:strVal val="#ppt_h"/>
                                          </p:val>
                                        </p:tav>
                                      </p:tavLst>
                                    </p:anim>
                                    <p:anim calcmode="lin" valueType="num">
                                      <p:cBhvr>
                                        <p:cTn id="25" dur="1000" fill="hold"/>
                                        <p:tgtEl>
                                          <p:spTgt spid="49159"/>
                                        </p:tgtEl>
                                        <p:attrNameLst>
                                          <p:attrName>style.rotation</p:attrName>
                                        </p:attrNameLst>
                                      </p:cBhvr>
                                      <p:tavLst>
                                        <p:tav tm="0">
                                          <p:val>
                                            <p:fltVal val="90"/>
                                          </p:val>
                                        </p:tav>
                                        <p:tav tm="100000">
                                          <p:val>
                                            <p:fltVal val="0"/>
                                          </p:val>
                                        </p:tav>
                                      </p:tavLst>
                                    </p:anim>
                                    <p:animEffect transition="in" filter="fade">
                                      <p:cBhvr>
                                        <p:cTn id="26" dur="10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1260475" y="73025"/>
            <a:ext cx="14185900" cy="8337550"/>
          </a:xfrm>
          <a:prstGeom prst="rect">
            <a:avLst/>
          </a:prstGeom>
          <a:noFill/>
          <a:ln w="9525">
            <a:noFill/>
          </a:ln>
        </p:spPr>
      </p:pic>
      <p:sp>
        <p:nvSpPr>
          <p:cNvPr id="5127" name="文本框 5126"/>
          <p:cNvSpPr txBox="1"/>
          <p:nvPr/>
        </p:nvSpPr>
        <p:spPr>
          <a:xfrm>
            <a:off x="3852863" y="3586163"/>
            <a:ext cx="9864725" cy="5492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a:t>
            </a:r>
          </a:p>
        </p:txBody>
      </p:sp>
      <p:sp>
        <p:nvSpPr>
          <p:cNvPr id="5128" name="文本框 5127"/>
          <p:cNvSpPr txBox="1"/>
          <p:nvPr/>
        </p:nvSpPr>
        <p:spPr>
          <a:xfrm>
            <a:off x="3781425" y="2820988"/>
            <a:ext cx="9864725" cy="5492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a:t>
            </a:r>
          </a:p>
        </p:txBody>
      </p:sp>
      <p:sp>
        <p:nvSpPr>
          <p:cNvPr id="5129" name="文本框 5128"/>
          <p:cNvSpPr txBox="1"/>
          <p:nvPr/>
        </p:nvSpPr>
        <p:spPr>
          <a:xfrm>
            <a:off x="3781425" y="2146300"/>
            <a:ext cx="9864725" cy="5492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a:t>
            </a:r>
          </a:p>
        </p:txBody>
      </p:sp>
      <p:sp>
        <p:nvSpPr>
          <p:cNvPr id="5130" name="文本框 5129"/>
          <p:cNvSpPr txBox="1"/>
          <p:nvPr/>
        </p:nvSpPr>
        <p:spPr>
          <a:xfrm>
            <a:off x="3852863" y="4449763"/>
            <a:ext cx="5459412" cy="5492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13"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5129">
                                            <p:txEl>
                                              <p:pRg st="0" end="0"/>
                                            </p:txEl>
                                          </p:spTgt>
                                        </p:tgtEl>
                                        <p:attrNameLst>
                                          <p:attrName>fill.type</p:attrName>
                                        </p:attrNameLst>
                                      </p:cBhvr>
                                      <p:to>
                                        <p:strVal val="solid"/>
                                      </p:to>
                                    </p:set>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9"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5128">
                                            <p:txEl>
                                              <p:pRg st="0" end="0"/>
                                            </p:txEl>
                                          </p:spTgt>
                                        </p:tgtEl>
                                        <p:attrNameLst>
                                          <p:attrName>fill.type</p:attrName>
                                        </p:attrNameLst>
                                      </p:cBhvr>
                                      <p:to>
                                        <p:strVal val="solid"/>
                                      </p:to>
                                    </p:set>
                                  </p:childTnLst>
                                </p:cTn>
                              </p:par>
                            </p:childTnLst>
                          </p:cTn>
                        </p:par>
                        <p:par>
                          <p:cTn id="22" fill="hold">
                            <p:stCondLst>
                              <p:cond delay="3000"/>
                            </p:stCondLst>
                            <p:childTnLst>
                              <p:par>
                                <p:cTn id="23" presetID="27" presetClass="entr" presetSubtype="0" fill="hold" grpId="1" nodeType="afterEffect">
                                  <p:stCondLst>
                                    <p:cond delay="0"/>
                                  </p:stCondLst>
                                  <p:iterate type="lt">
                                    <p:tmPct val="50000"/>
                                  </p:iterate>
                                  <p:childTnLst>
                                    <p:set>
                                      <p:cBhvr>
                                        <p:cTn id="24" dur="1" fill="hold">
                                          <p:stCondLst>
                                            <p:cond delay="0"/>
                                          </p:stCondLst>
                                        </p:cTn>
                                        <p:tgtEl>
                                          <p:spTgt spid="5127">
                                            <p:txEl>
                                              <p:pRg st="0" end="0"/>
                                            </p:txEl>
                                          </p:spTgt>
                                        </p:tgtEl>
                                        <p:attrNameLst>
                                          <p:attrName>style.visibility</p:attrName>
                                        </p:attrNameLst>
                                      </p:cBhvr>
                                      <p:to>
                                        <p:strVal val="visible"/>
                                      </p:to>
                                    </p:set>
                                    <p:anim calcmode="discrete" valueType="clr">
                                      <p:cBhvr override="childStyle">
                                        <p:cTn id="25" dur="80"/>
                                        <p:tgtEl>
                                          <p:spTgt spid="51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5127">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5127">
                                            <p:txEl>
                                              <p:pRg st="0" end="0"/>
                                            </p:txEl>
                                          </p:spTgt>
                                        </p:tgtEl>
                                        <p:attrNameLst>
                                          <p:attrName>fill.type</p:attrName>
                                        </p:attrNameLst>
                                      </p:cBhvr>
                                      <p:to>
                                        <p:strVal val="solid"/>
                                      </p:to>
                                    </p:set>
                                  </p:childTnLst>
                                </p:cTn>
                              </p:par>
                            </p:childTnLst>
                          </p:cTn>
                        </p:par>
                        <p:par>
                          <p:cTn id="28" fill="hold">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5130">
                                            <p:txEl>
                                              <p:pRg st="0" end="0"/>
                                            </p:txEl>
                                          </p:spTgt>
                                        </p:tgtEl>
                                        <p:attrNameLst>
                                          <p:attrName>style.visibility</p:attrName>
                                        </p:attrNameLst>
                                      </p:cBhvr>
                                      <p:to>
                                        <p:strVal val="visible"/>
                                      </p:to>
                                    </p:set>
                                    <p:anim calcmode="discrete" valueType="clr">
                                      <p:cBhvr override="childStyle">
                                        <p:cTn id="31" dur="80"/>
                                        <p:tgtEl>
                                          <p:spTgt spid="513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5130">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513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1" build="allAtOnce"/>
      <p:bldP spid="5128" grpId="0" build="allAtOnce"/>
      <p:bldP spid="5129" grpId="0" build="allAtOnce"/>
      <p:bldP spid="5130"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图片 6148" descr="17"/>
          <p:cNvPicPr>
            <a:picLocks noChangeAspect="1"/>
          </p:cNvPicPr>
          <p:nvPr/>
        </p:nvPicPr>
        <p:blipFill>
          <a:blip r:embed="rId3"/>
          <a:stretch>
            <a:fillRect/>
          </a:stretch>
        </p:blipFill>
        <p:spPr>
          <a:xfrm>
            <a:off x="5364163" y="0"/>
            <a:ext cx="10729912" cy="9348788"/>
          </a:xfrm>
          <a:prstGeom prst="rect">
            <a:avLst/>
          </a:prstGeom>
          <a:noFill/>
          <a:ln w="9525">
            <a:noFill/>
          </a:ln>
        </p:spPr>
      </p:pic>
      <p:sp>
        <p:nvSpPr>
          <p:cNvPr id="6151" name="文本框 6150"/>
          <p:cNvSpPr txBox="1"/>
          <p:nvPr/>
        </p:nvSpPr>
        <p:spPr>
          <a:xfrm>
            <a:off x="7237413" y="1425575"/>
            <a:ext cx="2736850" cy="42068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a:t>
            </a:r>
          </a:p>
        </p:txBody>
      </p:sp>
      <p:sp>
        <p:nvSpPr>
          <p:cNvPr id="6152" name="文本框 6151"/>
          <p:cNvSpPr txBox="1"/>
          <p:nvPr/>
        </p:nvSpPr>
        <p:spPr>
          <a:xfrm>
            <a:off x="11485563" y="1425575"/>
            <a:ext cx="2736850" cy="42068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a:t>
            </a:r>
          </a:p>
        </p:txBody>
      </p:sp>
      <p:pic>
        <p:nvPicPr>
          <p:cNvPr id="6154" name="图片 6153" descr="封面4"/>
          <p:cNvPicPr>
            <a:picLocks noChangeAspect="1"/>
          </p:cNvPicPr>
          <p:nvPr/>
        </p:nvPicPr>
        <p:blipFill>
          <a:blip r:embed="rId4"/>
          <a:stretch>
            <a:fillRect/>
          </a:stretch>
        </p:blipFill>
        <p:spPr>
          <a:xfrm>
            <a:off x="971550" y="5818188"/>
            <a:ext cx="4965700" cy="3295650"/>
          </a:xfrm>
          <a:prstGeom prst="rect">
            <a:avLst/>
          </a:prstGeom>
          <a:noFill/>
          <a:ln w="9525">
            <a:noFill/>
          </a:ln>
        </p:spPr>
      </p:pic>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ppt_x"/>
                                          </p:val>
                                        </p:tav>
                                        <p:tav tm="100000">
                                          <p:val>
                                            <p:strVal val="#ppt_x"/>
                                          </p:val>
                                        </p:tav>
                                      </p:tavLst>
                                    </p:anim>
                                    <p:anim calcmode="lin" valueType="num">
                                      <p:cBhvr additive="base">
                                        <p:cTn id="8" dur="500" fill="hold"/>
                                        <p:tgtEl>
                                          <p:spTgt spid="6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154"/>
                                        </p:tgtEl>
                                        <p:attrNameLst>
                                          <p:attrName>style.visibility</p:attrName>
                                        </p:attrNameLst>
                                      </p:cBhvr>
                                      <p:to>
                                        <p:strVal val="visible"/>
                                      </p:to>
                                    </p:set>
                                    <p:anim calcmode="lin" valueType="num">
                                      <p:cBhvr>
                                        <p:cTn id="12" dur="500" fill="hold"/>
                                        <p:tgtEl>
                                          <p:spTgt spid="6154"/>
                                        </p:tgtEl>
                                        <p:attrNameLst>
                                          <p:attrName>ppt_w</p:attrName>
                                        </p:attrNameLst>
                                      </p:cBhvr>
                                      <p:tavLst>
                                        <p:tav tm="0">
                                          <p:val>
                                            <p:fltVal val="0"/>
                                          </p:val>
                                        </p:tav>
                                        <p:tav tm="100000">
                                          <p:val>
                                            <p:strVal val="#ppt_w"/>
                                          </p:val>
                                        </p:tav>
                                      </p:tavLst>
                                    </p:anim>
                                    <p:anim calcmode="lin" valueType="num">
                                      <p:cBhvr>
                                        <p:cTn id="13" dur="500" fill="hold"/>
                                        <p:tgtEl>
                                          <p:spTgt spid="6154"/>
                                        </p:tgtEl>
                                        <p:attrNameLst>
                                          <p:attrName>ppt_h</p:attrName>
                                        </p:attrNameLst>
                                      </p:cBhvr>
                                      <p:tavLst>
                                        <p:tav tm="0">
                                          <p:val>
                                            <p:fltVal val="0"/>
                                          </p:val>
                                        </p:tav>
                                        <p:tav tm="100000">
                                          <p:val>
                                            <p:strVal val="#ppt_h"/>
                                          </p:val>
                                        </p:tav>
                                      </p:tavLst>
                                    </p:anim>
                                    <p:animEffect transition="in" filter="fade">
                                      <p:cBhvr>
                                        <p:cTn id="14" dur="500"/>
                                        <p:tgtEl>
                                          <p:spTgt spid="6154"/>
                                        </p:tgtEl>
                                      </p:cBhvr>
                                    </p:animEffect>
                                  </p:childTnLst>
                                </p:cTn>
                              </p:par>
                            </p:childTnLst>
                          </p:cTn>
                        </p:par>
                        <p:par>
                          <p:cTn id="15" fill="hold">
                            <p:stCondLst>
                              <p:cond delay="1000"/>
                            </p:stCondLst>
                            <p:childTnLst>
                              <p:par>
                                <p:cTn id="16" presetID="27" presetClass="entr" presetSubtype="0" fill="hold" grpId="1" nodeType="afterEffect">
                                  <p:stCondLst>
                                    <p:cond delay="0"/>
                                  </p:stCondLst>
                                  <p:iterate type="lt">
                                    <p:tmPct val="50000"/>
                                  </p:iterate>
                                  <p:childTnLst>
                                    <p:set>
                                      <p:cBhvr>
                                        <p:cTn id="17" dur="1" fill="hold">
                                          <p:stCondLst>
                                            <p:cond delay="0"/>
                                          </p:stCondLst>
                                        </p:cTn>
                                        <p:tgtEl>
                                          <p:spTgt spid="6151">
                                            <p:txEl>
                                              <p:pRg st="0" end="0"/>
                                            </p:txEl>
                                          </p:spTgt>
                                        </p:tgtEl>
                                        <p:attrNameLst>
                                          <p:attrName>style.visibility</p:attrName>
                                        </p:attrNameLst>
                                      </p:cBhvr>
                                      <p:to>
                                        <p:strVal val="visible"/>
                                      </p:to>
                                    </p:set>
                                    <p:anim calcmode="discrete" valueType="clr">
                                      <p:cBhvr override="childStyle">
                                        <p:cTn id="18" dur="80"/>
                                        <p:tgtEl>
                                          <p:spTgt spid="61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151">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6151">
                                            <p:txEl>
                                              <p:pRg st="0" end="0"/>
                                            </p:txEl>
                                          </p:spTgt>
                                        </p:tgtEl>
                                        <p:attrNameLst>
                                          <p:attrName>fill.type</p:attrName>
                                        </p:attrNameLst>
                                      </p:cBhvr>
                                      <p:to>
                                        <p:strVal val="solid"/>
                                      </p:to>
                                    </p:set>
                                  </p:childTnLst>
                                </p:cTn>
                              </p:par>
                            </p:childTnLst>
                          </p:cTn>
                        </p:par>
                        <p:par>
                          <p:cTn id="21" fill="hold">
                            <p:stCondLst>
                              <p:cond delay="32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6152">
                                            <p:txEl>
                                              <p:pRg st="0" end="0"/>
                                            </p:txEl>
                                          </p:spTgt>
                                        </p:tgtEl>
                                        <p:attrNameLst>
                                          <p:attrName>style.visibility</p:attrName>
                                        </p:attrNameLst>
                                      </p:cBhvr>
                                      <p:to>
                                        <p:strVal val="visible"/>
                                      </p:to>
                                    </p:set>
                                    <p:anim calcmode="discrete" valueType="clr">
                                      <p:cBhvr override="childStyle">
                                        <p:cTn id="24" dur="80"/>
                                        <p:tgtEl>
                                          <p:spTgt spid="615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6152">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615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1" build="allAtOnce"/>
      <p:bldP spid="6152"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7172" descr="18"/>
          <p:cNvPicPr>
            <a:picLocks noChangeAspect="1"/>
          </p:cNvPicPr>
          <p:nvPr/>
        </p:nvPicPr>
        <p:blipFill>
          <a:blip r:embed="rId3"/>
          <a:stretch>
            <a:fillRect/>
          </a:stretch>
        </p:blipFill>
        <p:spPr>
          <a:xfrm>
            <a:off x="1404938" y="417513"/>
            <a:ext cx="7775575" cy="7727950"/>
          </a:xfrm>
          <a:prstGeom prst="rect">
            <a:avLst/>
          </a:prstGeom>
          <a:noFill/>
          <a:ln w="9525">
            <a:noFill/>
          </a:ln>
        </p:spPr>
      </p:pic>
      <p:sp>
        <p:nvSpPr>
          <p:cNvPr id="7175" name="文本框 7174"/>
          <p:cNvSpPr txBox="1"/>
          <p:nvPr/>
        </p:nvSpPr>
        <p:spPr>
          <a:xfrm>
            <a:off x="3492500" y="2865438"/>
            <a:ext cx="3960813" cy="28352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a:t>
            </a:r>
          </a:p>
        </p:txBody>
      </p:sp>
      <p:pic>
        <p:nvPicPr>
          <p:cNvPr id="7177" name="图片 7176" descr="17"/>
          <p:cNvPicPr>
            <a:picLocks noChangeAspect="1"/>
          </p:cNvPicPr>
          <p:nvPr/>
        </p:nvPicPr>
        <p:blipFill>
          <a:blip r:embed="rId4"/>
          <a:stretch>
            <a:fillRect/>
          </a:stretch>
        </p:blipFill>
        <p:spPr>
          <a:xfrm>
            <a:off x="10333038" y="561975"/>
            <a:ext cx="4810125" cy="7067550"/>
          </a:xfrm>
          <a:prstGeom prst="rect">
            <a:avLst/>
          </a:prstGeom>
          <a:noFill/>
          <a:ln w="9525">
            <a:noFill/>
          </a:ln>
        </p:spPr>
      </p:pic>
      <p:sp>
        <p:nvSpPr>
          <p:cNvPr id="2" name="矩形 1"/>
          <p:cNvSpPr/>
          <p:nvPr/>
        </p:nvSpPr>
        <p:spPr>
          <a:xfrm>
            <a:off x="11237813" y="1713558"/>
            <a:ext cx="3416027" cy="2308324"/>
          </a:xfrm>
          <a:prstGeom prst="rect">
            <a:avLst/>
          </a:prstGeom>
        </p:spPr>
        <p:txBody>
          <a:bodyPr wrap="square">
            <a:spAutoFit/>
          </a:bodyPr>
          <a:lstStyle/>
          <a:p>
            <a:r>
              <a:rPr lang="zh-CN" altLang="en-US" sz="2400" dirty="0"/>
              <a:t>点击输入文本内容点击输入文本内容点击输入文本内容点击输入文本内容点击输入文本内容点击输入文本内容点击输入文本内容</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7175">
                                            <p:txEl>
                                              <p:pRg st="0" end="0"/>
                                            </p:txEl>
                                          </p:spTgt>
                                        </p:tgtEl>
                                        <p:attrNameLst>
                                          <p:attrName>style.visibility</p:attrName>
                                        </p:attrNameLst>
                                      </p:cBhvr>
                                      <p:to>
                                        <p:strVal val="visible"/>
                                      </p:to>
                                    </p:set>
                                    <p:anim calcmode="discrete" valueType="clr">
                                      <p:cBhvr override="childStyle">
                                        <p:cTn id="14" dur="80"/>
                                        <p:tgtEl>
                                          <p:spTgt spid="71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17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7175">
                                            <p:txEl>
                                              <p:pRg st="0" end="0"/>
                                            </p:txEl>
                                          </p:spTgt>
                                        </p:tgtEl>
                                        <p:attrNameLst>
                                          <p:attrName>fill.type</p:attrName>
                                        </p:attrNameLst>
                                      </p:cBhvr>
                                      <p:to>
                                        <p:strVal val="solid"/>
                                      </p:to>
                                    </p:set>
                                  </p:childTnLst>
                                </p:cTn>
                              </p:par>
                            </p:childTnLst>
                          </p:cTn>
                        </p:par>
                        <p:par>
                          <p:cTn id="17" fill="hold">
                            <p:stCondLst>
                              <p:cond delay="3200"/>
                            </p:stCondLst>
                            <p:childTnLst>
                              <p:par>
                                <p:cTn id="18" presetID="15" presetClass="entr" presetSubtype="0" fill="hold" nodeType="afterEffect">
                                  <p:stCondLst>
                                    <p:cond delay="0"/>
                                  </p:stCondLst>
                                  <p:childTnLst>
                                    <p:set>
                                      <p:cBhvr>
                                        <p:cTn id="19" dur="1" fill="hold">
                                          <p:stCondLst>
                                            <p:cond delay="0"/>
                                          </p:stCondLst>
                                        </p:cTn>
                                        <p:tgtEl>
                                          <p:spTgt spid="7177"/>
                                        </p:tgtEl>
                                        <p:attrNameLst>
                                          <p:attrName>style.visibility</p:attrName>
                                        </p:attrNameLst>
                                      </p:cBhvr>
                                      <p:to>
                                        <p:strVal val="visible"/>
                                      </p:to>
                                    </p:set>
                                    <p:anim calcmode="lin" valueType="num">
                                      <p:cBhvr>
                                        <p:cTn id="20" dur="1000" fill="hold"/>
                                        <p:tgtEl>
                                          <p:spTgt spid="7177"/>
                                        </p:tgtEl>
                                        <p:attrNameLst>
                                          <p:attrName>ppt_w</p:attrName>
                                        </p:attrNameLst>
                                      </p:cBhvr>
                                      <p:tavLst>
                                        <p:tav tm="0">
                                          <p:val>
                                            <p:fltVal val="0"/>
                                          </p:val>
                                        </p:tav>
                                        <p:tav tm="100000">
                                          <p:val>
                                            <p:strVal val="#ppt_w"/>
                                          </p:val>
                                        </p:tav>
                                      </p:tavLst>
                                    </p:anim>
                                    <p:anim calcmode="lin" valueType="num">
                                      <p:cBhvr>
                                        <p:cTn id="21" dur="1000" fill="hold"/>
                                        <p:tgtEl>
                                          <p:spTgt spid="7177"/>
                                        </p:tgtEl>
                                        <p:attrNameLst>
                                          <p:attrName>ppt_h</p:attrName>
                                        </p:attrNameLst>
                                      </p:cBhvr>
                                      <p:tavLst>
                                        <p:tav tm="0">
                                          <p:val>
                                            <p:fltVal val="0"/>
                                          </p:val>
                                        </p:tav>
                                        <p:tav tm="100000">
                                          <p:val>
                                            <p:strVal val="#ppt_h"/>
                                          </p:val>
                                        </p:tav>
                                      </p:tavLst>
                                    </p:anim>
                                    <p:anim calcmode="lin" valueType="num">
                                      <p:cBhvr>
                                        <p:cTn id="22" dur="1000" fill="hold"/>
                                        <p:tgtEl>
                                          <p:spTgt spid="717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17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3"/>
          <a:stretch>
            <a:fillRect/>
          </a:stretch>
        </p:blipFill>
        <p:spPr>
          <a:xfrm>
            <a:off x="0" y="417513"/>
            <a:ext cx="15733713" cy="9255125"/>
          </a:xfrm>
          <a:prstGeom prst="rect">
            <a:avLst/>
          </a:prstGeom>
          <a:noFill/>
          <a:ln w="9525">
            <a:noFill/>
          </a:ln>
        </p:spPr>
      </p:pic>
      <p:sp>
        <p:nvSpPr>
          <p:cNvPr id="8198" name="文本框 8197"/>
          <p:cNvSpPr txBox="1"/>
          <p:nvPr/>
        </p:nvSpPr>
        <p:spPr>
          <a:xfrm>
            <a:off x="8029575" y="4162425"/>
            <a:ext cx="5184775" cy="14636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a:t>
            </a:r>
          </a:p>
        </p:txBody>
      </p:sp>
      <p:sp>
        <p:nvSpPr>
          <p:cNvPr id="8200" name="文本框 8199"/>
          <p:cNvSpPr txBox="1"/>
          <p:nvPr/>
        </p:nvSpPr>
        <p:spPr>
          <a:xfrm>
            <a:off x="1763713" y="2865438"/>
            <a:ext cx="3197225" cy="5492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279"/>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9220" descr="21"/>
          <p:cNvPicPr>
            <a:picLocks noChangeAspect="1"/>
          </p:cNvPicPr>
          <p:nvPr/>
        </p:nvPicPr>
        <p:blipFill>
          <a:blip r:embed="rId3"/>
          <a:stretch>
            <a:fillRect/>
          </a:stretch>
        </p:blipFill>
        <p:spPr>
          <a:xfrm>
            <a:off x="0" y="136525"/>
            <a:ext cx="13322300" cy="9353550"/>
          </a:xfrm>
          <a:prstGeom prst="rect">
            <a:avLst/>
          </a:prstGeom>
          <a:noFill/>
          <a:ln w="9525">
            <a:noFill/>
          </a:ln>
        </p:spPr>
      </p:pic>
      <p:sp>
        <p:nvSpPr>
          <p:cNvPr id="9222" name="文本框 9221"/>
          <p:cNvSpPr txBox="1"/>
          <p:nvPr/>
        </p:nvSpPr>
        <p:spPr>
          <a:xfrm>
            <a:off x="5508625" y="1785938"/>
            <a:ext cx="2736850" cy="32924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9222">
                                            <p:txEl>
                                              <p:pRg st="0" end="0"/>
                                            </p:txEl>
                                          </p:spTgt>
                                        </p:tgtEl>
                                        <p:attrNameLst>
                                          <p:attrName>style.visibility</p:attrName>
                                        </p:attrNameLst>
                                      </p:cBhvr>
                                      <p:to>
                                        <p:strVal val="visible"/>
                                      </p:to>
                                    </p:set>
                                    <p:anim calcmode="discrete" valueType="clr">
                                      <p:cBhvr override="childStyle">
                                        <p:cTn id="12" dur="80"/>
                                        <p:tgtEl>
                                          <p:spTgt spid="92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2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2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图片 10244" descr="23"/>
          <p:cNvPicPr>
            <a:picLocks noChangeAspect="1"/>
          </p:cNvPicPr>
          <p:nvPr/>
        </p:nvPicPr>
        <p:blipFill>
          <a:blip r:embed="rId3"/>
          <a:stretch>
            <a:fillRect/>
          </a:stretch>
        </p:blipFill>
        <p:spPr>
          <a:xfrm>
            <a:off x="6594475" y="-4762"/>
            <a:ext cx="10183813" cy="9480550"/>
          </a:xfrm>
          <a:prstGeom prst="rect">
            <a:avLst/>
          </a:prstGeom>
          <a:noFill/>
          <a:ln w="9525">
            <a:noFill/>
          </a:ln>
        </p:spPr>
      </p:pic>
      <p:pic>
        <p:nvPicPr>
          <p:cNvPr id="10246" name="图片 10245" descr="22"/>
          <p:cNvPicPr>
            <a:picLocks noChangeAspect="1"/>
          </p:cNvPicPr>
          <p:nvPr/>
        </p:nvPicPr>
        <p:blipFill>
          <a:blip r:embed="rId4"/>
          <a:stretch>
            <a:fillRect/>
          </a:stretch>
        </p:blipFill>
        <p:spPr>
          <a:xfrm>
            <a:off x="539750" y="633413"/>
            <a:ext cx="5976938" cy="5530850"/>
          </a:xfrm>
          <a:prstGeom prst="rect">
            <a:avLst/>
          </a:prstGeom>
          <a:noFill/>
          <a:ln w="9525">
            <a:noFill/>
          </a:ln>
        </p:spPr>
      </p:pic>
      <p:sp>
        <p:nvSpPr>
          <p:cNvPr id="10247" name="文本框 10246"/>
          <p:cNvSpPr txBox="1"/>
          <p:nvPr/>
        </p:nvSpPr>
        <p:spPr>
          <a:xfrm>
            <a:off x="1116013" y="2362200"/>
            <a:ext cx="2736850" cy="32924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a:t>
            </a:r>
          </a:p>
        </p:txBody>
      </p:sp>
      <p:sp>
        <p:nvSpPr>
          <p:cNvPr id="10248" name="文本框 10247"/>
          <p:cNvSpPr txBox="1"/>
          <p:nvPr/>
        </p:nvSpPr>
        <p:spPr>
          <a:xfrm>
            <a:off x="3708400" y="2433638"/>
            <a:ext cx="2736850" cy="32924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a:t>
            </a:r>
          </a:p>
        </p:txBody>
      </p:sp>
      <p:sp>
        <p:nvSpPr>
          <p:cNvPr id="10249" name="文本框 10248"/>
          <p:cNvSpPr txBox="1"/>
          <p:nvPr/>
        </p:nvSpPr>
        <p:spPr>
          <a:xfrm>
            <a:off x="9829800" y="2217738"/>
            <a:ext cx="2736850" cy="3292475"/>
          </a:xfrm>
          <a:prstGeom prst="rect">
            <a:avLst/>
          </a:prstGeom>
          <a:noFill/>
          <a:ln w="9525">
            <a:noFill/>
          </a:ln>
        </p:spPr>
        <p:txBody>
          <a:bodyPr>
            <a:spAutoFit/>
          </a:bodyPr>
          <a:lstStyle/>
          <a:p>
            <a:pPr lvl="0" defTabSz="1500505">
              <a:spcBef>
                <a:spcPct val="50000"/>
              </a:spcBef>
            </a:pPr>
            <a:r>
              <a:rPr lang="zh-CN" altLang="en-US" sz="3000" dirty="0">
                <a:solidFill>
                  <a:schemeClr val="bg1"/>
                </a:solidFill>
                <a:latin typeface="Arial" panose="020B0604020202020204" pitchFamily="34" charset="0"/>
                <a:ea typeface="宋体" panose="02010600030101010101" pitchFamily="2" charset="-122"/>
              </a:rPr>
              <a:t>在此输入文字在此输入文字在此输入文字在此输入文字在此输入文字在此输入文字在此输入文字</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fill="hold"/>
                                        <p:tgtEl>
                                          <p:spTgt spid="10246"/>
                                        </p:tgtEl>
                                        <p:attrNameLst>
                                          <p:attrName>ppt_w</p:attrName>
                                        </p:attrNameLst>
                                      </p:cBhvr>
                                      <p:tavLst>
                                        <p:tav tm="0">
                                          <p:val>
                                            <p:fltVal val="0"/>
                                          </p:val>
                                        </p:tav>
                                        <p:tav tm="100000">
                                          <p:val>
                                            <p:strVal val="#ppt_w"/>
                                          </p:val>
                                        </p:tav>
                                      </p:tavLst>
                                    </p:anim>
                                    <p:anim calcmode="lin" valueType="num">
                                      <p:cBhvr>
                                        <p:cTn id="8" dur="500" fill="hold"/>
                                        <p:tgtEl>
                                          <p:spTgt spid="10246"/>
                                        </p:tgtEl>
                                        <p:attrNameLst>
                                          <p:attrName>ppt_h</p:attrName>
                                        </p:attrNameLst>
                                      </p:cBhvr>
                                      <p:tavLst>
                                        <p:tav tm="0">
                                          <p:val>
                                            <p:fltVal val="0"/>
                                          </p:val>
                                        </p:tav>
                                        <p:tav tm="100000">
                                          <p:val>
                                            <p:strVal val="#ppt_h"/>
                                          </p:val>
                                        </p:tav>
                                      </p:tavLst>
                                    </p:anim>
                                    <p:animEffect transition="in" filter="fade">
                                      <p:cBhvr>
                                        <p:cTn id="9" dur="500"/>
                                        <p:tgtEl>
                                          <p:spTgt spid="10246"/>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10245"/>
                                        </p:tgtEl>
                                        <p:attrNameLst>
                                          <p:attrName>style.visibility</p:attrName>
                                        </p:attrNameLst>
                                      </p:cBhvr>
                                      <p:to>
                                        <p:strVal val="visible"/>
                                      </p:to>
                                    </p:set>
                                    <p:anim calcmode="lin" valueType="num">
                                      <p:cBhvr>
                                        <p:cTn id="13" dur="1000" fill="hold"/>
                                        <p:tgtEl>
                                          <p:spTgt spid="10245"/>
                                        </p:tgtEl>
                                        <p:attrNameLst>
                                          <p:attrName>ppt_w</p:attrName>
                                        </p:attrNameLst>
                                      </p:cBhvr>
                                      <p:tavLst>
                                        <p:tav tm="0">
                                          <p:val>
                                            <p:fltVal val="0"/>
                                          </p:val>
                                        </p:tav>
                                        <p:tav tm="100000">
                                          <p:val>
                                            <p:strVal val="#ppt_w"/>
                                          </p:val>
                                        </p:tav>
                                      </p:tavLst>
                                    </p:anim>
                                    <p:anim calcmode="lin" valueType="num">
                                      <p:cBhvr>
                                        <p:cTn id="14" dur="1000" fill="hold"/>
                                        <p:tgtEl>
                                          <p:spTgt spid="10245"/>
                                        </p:tgtEl>
                                        <p:attrNameLst>
                                          <p:attrName>ppt_h</p:attrName>
                                        </p:attrNameLst>
                                      </p:cBhvr>
                                      <p:tavLst>
                                        <p:tav tm="0">
                                          <p:val>
                                            <p:fltVal val="0"/>
                                          </p:val>
                                        </p:tav>
                                        <p:tav tm="100000">
                                          <p:val>
                                            <p:strVal val="#ppt_h"/>
                                          </p:val>
                                        </p:tav>
                                      </p:tavLst>
                                    </p:anim>
                                    <p:anim calcmode="lin" valueType="num">
                                      <p:cBhvr>
                                        <p:cTn id="15" dur="10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24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10247">
                                            <p:txEl>
                                              <p:pRg st="0" end="0"/>
                                            </p:txEl>
                                          </p:spTgt>
                                        </p:tgtEl>
                                        <p:attrNameLst>
                                          <p:attrName>style.visibility</p:attrName>
                                        </p:attrNameLst>
                                      </p:cBhvr>
                                      <p:to>
                                        <p:strVal val="visible"/>
                                      </p:to>
                                    </p:set>
                                    <p:anim calcmode="discrete" valueType="clr">
                                      <p:cBhvr override="childStyle">
                                        <p:cTn id="20" dur="80"/>
                                        <p:tgtEl>
                                          <p:spTgt spid="1024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247">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0247">
                                            <p:txEl>
                                              <p:pRg st="0" end="0"/>
                                            </p:txEl>
                                          </p:spTgt>
                                        </p:tgtEl>
                                        <p:attrNameLst>
                                          <p:attrName>fill.type</p:attrName>
                                        </p:attrNameLst>
                                      </p:cBhvr>
                                      <p:to>
                                        <p:strVal val="solid"/>
                                      </p:to>
                                    </p:set>
                                  </p:childTnLst>
                                </p:cTn>
                              </p:par>
                            </p:childTnLst>
                          </p:cTn>
                        </p:par>
                        <p:par>
                          <p:cTn id="23" fill="hold">
                            <p:stCondLst>
                              <p:cond delay="3219"/>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10248">
                                            <p:txEl>
                                              <p:pRg st="0" end="0"/>
                                            </p:txEl>
                                          </p:spTgt>
                                        </p:tgtEl>
                                        <p:attrNameLst>
                                          <p:attrName>style.visibility</p:attrName>
                                        </p:attrNameLst>
                                      </p:cBhvr>
                                      <p:to>
                                        <p:strVal val="visible"/>
                                      </p:to>
                                    </p:set>
                                    <p:anim calcmode="discrete" valueType="clr">
                                      <p:cBhvr override="childStyle">
                                        <p:cTn id="26" dur="80"/>
                                        <p:tgtEl>
                                          <p:spTgt spid="1024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0248">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0248">
                                            <p:txEl>
                                              <p:pRg st="0" end="0"/>
                                            </p:txEl>
                                          </p:spTgt>
                                        </p:tgtEl>
                                        <p:attrNameLst>
                                          <p:attrName>fill.type</p:attrName>
                                        </p:attrNameLst>
                                      </p:cBhvr>
                                      <p:to>
                                        <p:strVal val="solid"/>
                                      </p:to>
                                    </p:set>
                                  </p:childTnLst>
                                </p:cTn>
                              </p:par>
                            </p:childTnLst>
                          </p:cTn>
                        </p:par>
                        <p:par>
                          <p:cTn id="29" fill="hold">
                            <p:stCondLst>
                              <p:cond delay="4939"/>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0249">
                                            <p:txEl>
                                              <p:pRg st="0" end="0"/>
                                            </p:txEl>
                                          </p:spTgt>
                                        </p:tgtEl>
                                        <p:attrNameLst>
                                          <p:attrName>style.visibility</p:attrName>
                                        </p:attrNameLst>
                                      </p:cBhvr>
                                      <p:to>
                                        <p:strVal val="visible"/>
                                      </p:to>
                                    </p:set>
                                    <p:anim calcmode="discrete" valueType="clr">
                                      <p:cBhvr override="childStyle">
                                        <p:cTn id="32" dur="80"/>
                                        <p:tgtEl>
                                          <p:spTgt spid="1024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0249">
                                            <p:txEl>
                                              <p:pRg st="0" end="0"/>
                                            </p:txEl>
                                          </p:spTgt>
                                        </p:tgtEl>
                                        <p:attrNameLst>
                                          <p:attrName>fillcolor</p:attrName>
                                        </p:attrNameLst>
                                      </p:cBhvr>
                                      <p:tavLst>
                                        <p:tav tm="0">
                                          <p:val>
                                            <p:clrVal>
                                              <a:schemeClr val="accent2"/>
                                            </p:clrVal>
                                          </p:val>
                                        </p:tav>
                                        <p:tav tm="50000">
                                          <p:val>
                                            <p:clrVal>
                                              <a:schemeClr val="hlink"/>
                                            </p:clrVal>
                                          </p:val>
                                        </p:tav>
                                      </p:tavLst>
                                    </p:anim>
                                    <p:set>
                                      <p:cBhvr>
                                        <p:cTn id="34" dur="80"/>
                                        <p:tgtEl>
                                          <p:spTgt spid="1024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build="allAtOnce"/>
      <p:bldP spid="10248" grpId="0" build="allAtOnce"/>
      <p:bldP spid="10249"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3" name="图片 67592" descr="PPT素材-05"/>
          <p:cNvPicPr>
            <a:picLocks noChangeAspect="1"/>
          </p:cNvPicPr>
          <p:nvPr/>
        </p:nvPicPr>
        <p:blipFill>
          <a:blip r:embed="rId4"/>
          <a:stretch>
            <a:fillRect/>
          </a:stretch>
        </p:blipFill>
        <p:spPr>
          <a:xfrm>
            <a:off x="755650" y="5313363"/>
            <a:ext cx="5943600" cy="3314700"/>
          </a:xfrm>
          <a:prstGeom prst="rect">
            <a:avLst/>
          </a:prstGeom>
          <a:noFill/>
          <a:ln w="9525">
            <a:noFill/>
          </a:ln>
        </p:spPr>
      </p:pic>
      <p:pic>
        <p:nvPicPr>
          <p:cNvPr id="67594" name="图片 67593" descr="PPT素材-21"/>
          <p:cNvPicPr>
            <a:picLocks noChangeAspect="1"/>
          </p:cNvPicPr>
          <p:nvPr/>
        </p:nvPicPr>
        <p:blipFill>
          <a:blip r:embed="rId5"/>
          <a:stretch>
            <a:fillRect/>
          </a:stretch>
        </p:blipFill>
        <p:spPr>
          <a:xfrm>
            <a:off x="6937375" y="-590550"/>
            <a:ext cx="9264650" cy="10440988"/>
          </a:xfrm>
          <a:prstGeom prst="rect">
            <a:avLst/>
          </a:prstGeom>
          <a:noFill/>
          <a:ln w="9525">
            <a:noFill/>
          </a:ln>
        </p:spPr>
      </p:pic>
      <p:sp>
        <p:nvSpPr>
          <p:cNvPr id="2" name="文本框 1"/>
          <p:cNvSpPr txBox="1"/>
          <p:nvPr/>
        </p:nvSpPr>
        <p:spPr>
          <a:xfrm>
            <a:off x="8736819" y="2458482"/>
            <a:ext cx="6408712" cy="7017306"/>
          </a:xfrm>
          <a:prstGeom prst="rect">
            <a:avLst/>
          </a:prstGeom>
          <a:noFill/>
        </p:spPr>
        <p:txBody>
          <a:bodyPr wrap="square" rtlCol="0">
            <a:spAutoFit/>
          </a:bodyPr>
          <a:lstStyle/>
          <a:p>
            <a:r>
              <a:rPr lang="zh-CN" altLang="en-US" dirty="0" smtClean="0"/>
              <a:t>点击输入文本内容</a:t>
            </a:r>
            <a:r>
              <a:rPr lang="zh-CN" altLang="en-US" dirty="0"/>
              <a:t>点击输入文本</a:t>
            </a:r>
            <a:r>
              <a:rPr lang="zh-CN" altLang="en-US" dirty="0" smtClean="0"/>
              <a:t>内容</a:t>
            </a:r>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3"/>
                                        </p:tgtEl>
                                        <p:attrNameLst>
                                          <p:attrName>style.visibility</p:attrName>
                                        </p:attrNameLst>
                                      </p:cBhvr>
                                      <p:to>
                                        <p:strVal val="visible"/>
                                      </p:to>
                                    </p:set>
                                    <p:anim calcmode="lin" valueType="num">
                                      <p:cBhvr>
                                        <p:cTn id="13" dur="1000" fill="hold"/>
                                        <p:tgtEl>
                                          <p:spTgt spid="67593"/>
                                        </p:tgtEl>
                                        <p:attrNameLst>
                                          <p:attrName>ppt_x</p:attrName>
                                        </p:attrNameLst>
                                      </p:cBhvr>
                                      <p:tavLst>
                                        <p:tav tm="0">
                                          <p:val>
                                            <p:strVal val="#ppt_x-.2"/>
                                          </p:val>
                                        </p:tav>
                                        <p:tav tm="100000">
                                          <p:val>
                                            <p:strVal val="#ppt_x"/>
                                          </p:val>
                                        </p:tav>
                                      </p:tavLst>
                                    </p:anim>
                                    <p:anim calcmode="lin" valueType="num">
                                      <p:cBhvr>
                                        <p:cTn id="14" dur="1000" fill="hold"/>
                                        <p:tgtEl>
                                          <p:spTgt spid="6759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3"/>
                                        </p:tgtEl>
                                      </p:cBhvr>
                                    </p:animEffect>
                                  </p:childTnLst>
                                </p:cTn>
                              </p:par>
                            </p:childTnLst>
                          </p:cTn>
                        </p:par>
                        <p:par>
                          <p:cTn id="16" fill="hold">
                            <p:stCondLst>
                              <p:cond delay="1500"/>
                            </p:stCondLst>
                            <p:childTnLst>
                              <p:par>
                                <p:cTn id="17" presetID="29" presetClass="entr" presetSubtype="0" fill="hold" nodeType="afterEffect">
                                  <p:stCondLst>
                                    <p:cond delay="0"/>
                                  </p:stCondLst>
                                  <p:childTnLst>
                                    <p:set>
                                      <p:cBhvr>
                                        <p:cTn id="18" dur="1" fill="hold">
                                          <p:stCondLst>
                                            <p:cond delay="0"/>
                                          </p:stCondLst>
                                        </p:cTn>
                                        <p:tgtEl>
                                          <p:spTgt spid="67594"/>
                                        </p:tgtEl>
                                        <p:attrNameLst>
                                          <p:attrName>style.visibility</p:attrName>
                                        </p:attrNameLst>
                                      </p:cBhvr>
                                      <p:to>
                                        <p:strVal val="visible"/>
                                      </p:to>
                                    </p:set>
                                    <p:anim calcmode="lin" valueType="num">
                                      <p:cBhvr>
                                        <p:cTn id="19" dur="1000" fill="hold"/>
                                        <p:tgtEl>
                                          <p:spTgt spid="67594"/>
                                        </p:tgtEl>
                                        <p:attrNameLst>
                                          <p:attrName>ppt_x</p:attrName>
                                        </p:attrNameLst>
                                      </p:cBhvr>
                                      <p:tavLst>
                                        <p:tav tm="0">
                                          <p:val>
                                            <p:strVal val="#ppt_x-.2"/>
                                          </p:val>
                                        </p:tav>
                                        <p:tav tm="100000">
                                          <p:val>
                                            <p:strVal val="#ppt_x"/>
                                          </p:val>
                                        </p:tav>
                                      </p:tavLst>
                                    </p:anim>
                                    <p:anim calcmode="lin" valueType="num">
                                      <p:cBhvr>
                                        <p:cTn id="20"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3"/>
          <a:stretch>
            <a:fillRect/>
          </a:stretch>
        </p:blipFill>
        <p:spPr>
          <a:xfrm>
            <a:off x="7237413" y="331788"/>
            <a:ext cx="9196387" cy="9144000"/>
          </a:xfrm>
          <a:prstGeom prst="rect">
            <a:avLst/>
          </a:prstGeom>
          <a:noFill/>
          <a:ln w="9525">
            <a:noFill/>
          </a:ln>
        </p:spPr>
      </p:pic>
      <p:pic>
        <p:nvPicPr>
          <p:cNvPr id="11270" name="图片 11269" descr="25"/>
          <p:cNvPicPr>
            <a:picLocks noChangeAspect="1"/>
          </p:cNvPicPr>
          <p:nvPr/>
        </p:nvPicPr>
        <p:blipFill>
          <a:blip r:embed="rId4"/>
          <a:stretch>
            <a:fillRect/>
          </a:stretch>
        </p:blipFill>
        <p:spPr>
          <a:xfrm>
            <a:off x="468313" y="5026025"/>
            <a:ext cx="6948487" cy="3411538"/>
          </a:xfrm>
          <a:prstGeom prst="rect">
            <a:avLst/>
          </a:prstGeom>
          <a:noFill/>
          <a:ln w="9525">
            <a:noFill/>
          </a:ln>
        </p:spPr>
      </p:pic>
      <p:sp>
        <p:nvSpPr>
          <p:cNvPr id="11271" name="文本框 11270"/>
          <p:cNvSpPr txBox="1"/>
          <p:nvPr/>
        </p:nvSpPr>
        <p:spPr>
          <a:xfrm>
            <a:off x="8821738" y="4881563"/>
            <a:ext cx="2736850" cy="32924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a:t>
            </a:r>
          </a:p>
        </p:txBody>
      </p:sp>
      <p:sp>
        <p:nvSpPr>
          <p:cNvPr id="11272" name="文本框 11271"/>
          <p:cNvSpPr txBox="1"/>
          <p:nvPr/>
        </p:nvSpPr>
        <p:spPr>
          <a:xfrm>
            <a:off x="11988800" y="4902200"/>
            <a:ext cx="2736850" cy="32924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childTnLst>
                          </p:cTn>
                        </p:par>
                        <p:par>
                          <p:cTn id="15" fill="hold">
                            <p:stCondLst>
                              <p:cond delay="20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8"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11271">
                                            <p:txEl>
                                              <p:pRg st="0" end="0"/>
                                            </p:txEl>
                                          </p:spTgt>
                                        </p:tgtEl>
                                        <p:attrNameLst>
                                          <p:attrName>fill.type</p:attrName>
                                        </p:attrNameLst>
                                      </p:cBhvr>
                                      <p:to>
                                        <p:strVal val="solid"/>
                                      </p:to>
                                    </p:set>
                                  </p:childTnLst>
                                </p:cTn>
                              </p:par>
                            </p:childTnLst>
                          </p:cTn>
                        </p:par>
                        <p:par>
                          <p:cTn id="21" fill="hold">
                            <p:stCondLst>
                              <p:cond delay="3719"/>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1272">
                                            <p:txEl>
                                              <p:pRg st="0" end="0"/>
                                            </p:txEl>
                                          </p:spTgt>
                                        </p:tgtEl>
                                        <p:attrNameLst>
                                          <p:attrName>style.visibility</p:attrName>
                                        </p:attrNameLst>
                                      </p:cBhvr>
                                      <p:to>
                                        <p:strVal val="visible"/>
                                      </p:to>
                                    </p:set>
                                    <p:anim calcmode="discrete" valueType="clr">
                                      <p:cBhvr override="childStyle">
                                        <p:cTn id="24" dur="80"/>
                                        <p:tgtEl>
                                          <p:spTgt spid="1127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272">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1127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P spid="11272"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p:cNvPicPr>
            <a:picLocks noChangeAspect="1"/>
          </p:cNvPicPr>
          <p:nvPr/>
        </p:nvPicPr>
        <p:blipFill>
          <a:blip r:embed="rId3"/>
          <a:stretch>
            <a:fillRect/>
          </a:stretch>
        </p:blipFill>
        <p:spPr>
          <a:xfrm>
            <a:off x="0" y="0"/>
            <a:ext cx="16778288" cy="9791700"/>
          </a:xfrm>
          <a:prstGeom prst="rect">
            <a:avLst/>
          </a:prstGeom>
          <a:noFill/>
          <a:ln w="9525">
            <a:noFill/>
          </a:ln>
        </p:spPr>
      </p:pic>
      <p:pic>
        <p:nvPicPr>
          <p:cNvPr id="12293" name="图片 12292" descr="27"/>
          <p:cNvPicPr>
            <a:picLocks noChangeAspect="1"/>
          </p:cNvPicPr>
          <p:nvPr/>
        </p:nvPicPr>
        <p:blipFill>
          <a:blip r:embed="rId4"/>
          <a:stretch>
            <a:fillRect/>
          </a:stretch>
        </p:blipFill>
        <p:spPr>
          <a:xfrm>
            <a:off x="12998450" y="3392488"/>
            <a:ext cx="3133725" cy="5810250"/>
          </a:xfrm>
          <a:prstGeom prst="rect">
            <a:avLst/>
          </a:prstGeom>
          <a:noFill/>
          <a:ln w="9525">
            <a:noFill/>
          </a:ln>
        </p:spPr>
      </p:pic>
      <p:sp>
        <p:nvSpPr>
          <p:cNvPr id="12295" name="文本框 12294"/>
          <p:cNvSpPr txBox="1"/>
          <p:nvPr/>
        </p:nvSpPr>
        <p:spPr>
          <a:xfrm>
            <a:off x="3203575" y="3154363"/>
            <a:ext cx="2736850" cy="53498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在此输入文字在此输入文字在此输入文字在此输入文字在此输入文字在此输入文字在此输入文字在此输入文字在此输入文字在此输入文字</a:t>
            </a:r>
          </a:p>
          <a:p>
            <a:pPr lvl="0" defTabSz="1500505">
              <a:spcBef>
                <a:spcPct val="50000"/>
              </a:spcBef>
            </a:pPr>
            <a:endParaRPr lang="zh-CN" altLang="en-US" sz="3000" dirty="0">
              <a:latin typeface="Arial" panose="020B0604020202020204" pitchFamily="34" charset="0"/>
              <a:ea typeface="宋体" panose="02010600030101010101" pitchFamily="2" charset="-122"/>
            </a:endParaRPr>
          </a:p>
        </p:txBody>
      </p:sp>
      <p:sp>
        <p:nvSpPr>
          <p:cNvPr id="12296" name="文本框 12295"/>
          <p:cNvSpPr txBox="1"/>
          <p:nvPr/>
        </p:nvSpPr>
        <p:spPr>
          <a:xfrm>
            <a:off x="6156325" y="3154363"/>
            <a:ext cx="2736850" cy="53498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在此输入文字在此输入文字在此输入文字在此输入文字在此输入文字在此输入文字在此输入文字在此输入文字在此输入文字在此输入文字</a:t>
            </a:r>
          </a:p>
          <a:p>
            <a:pPr lvl="0" defTabSz="1500505">
              <a:spcBef>
                <a:spcPct val="50000"/>
              </a:spcBef>
            </a:pPr>
            <a:endParaRPr lang="zh-CN" altLang="en-US" sz="3000" dirty="0">
              <a:latin typeface="Arial" panose="020B0604020202020204" pitchFamily="34" charset="0"/>
              <a:ea typeface="宋体" panose="02010600030101010101" pitchFamily="2" charset="-122"/>
            </a:endParaRPr>
          </a:p>
        </p:txBody>
      </p:sp>
      <p:sp>
        <p:nvSpPr>
          <p:cNvPr id="12297" name="矩形 12296"/>
          <p:cNvSpPr/>
          <p:nvPr/>
        </p:nvSpPr>
        <p:spPr>
          <a:xfrm>
            <a:off x="3924300" y="1857375"/>
            <a:ext cx="4298950" cy="914400"/>
          </a:xfrm>
          <a:prstGeom prst="rect">
            <a:avLst/>
          </a:prstGeom>
          <a:noFill/>
          <a:ln w="9525">
            <a:noFill/>
          </a:ln>
        </p:spPr>
        <p:txBody>
          <a:bodyPr wrap="none" anchor="t">
            <a:spAutoFit/>
          </a:bodyPr>
          <a:lstStyle/>
          <a:p>
            <a:pPr lvl="0" defTabSz="1500505"/>
            <a:r>
              <a:rPr lang="zh-CN" altLang="en-US" sz="5400" dirty="0">
                <a:latin typeface="Arial" panose="020B0604020202020204" pitchFamily="34" charset="0"/>
                <a:ea typeface="宋体" panose="02010600030101010101" pitchFamily="2" charset="-122"/>
              </a:rPr>
              <a:t>在此输入文字</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par>
                          <p:cTn id="13" fill="hold">
                            <p:stCondLst>
                              <p:cond delay="250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12297"/>
                                        </p:tgtEl>
                                        <p:attrNameLst>
                                          <p:attrName>style.visibility</p:attrName>
                                        </p:attrNameLst>
                                      </p:cBhvr>
                                      <p:to>
                                        <p:strVal val="visible"/>
                                      </p:to>
                                    </p:set>
                                    <p:anim calcmode="discrete" valueType="clr">
                                      <p:cBhvr override="childStyle">
                                        <p:cTn id="16" dur="8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2297"/>
                                        </p:tgtEl>
                                        <p:attrNameLst>
                                          <p:attrName>fillcolor</p:attrName>
                                        </p:attrNameLst>
                                      </p:cBhvr>
                                      <p:tavLst>
                                        <p:tav tm="0">
                                          <p:val>
                                            <p:clrVal>
                                              <a:schemeClr val="accent2"/>
                                            </p:clrVal>
                                          </p:val>
                                        </p:tav>
                                        <p:tav tm="50000">
                                          <p:val>
                                            <p:clrVal>
                                              <a:schemeClr val="hlink"/>
                                            </p:clrVal>
                                          </p:val>
                                        </p:tav>
                                      </p:tavLst>
                                    </p:anim>
                                    <p:set>
                                      <p:cBhvr>
                                        <p:cTn id="18" dur="80"/>
                                        <p:tgtEl>
                                          <p:spTgt spid="12297"/>
                                        </p:tgtEl>
                                        <p:attrNameLst>
                                          <p:attrName>fill.type</p:attrName>
                                        </p:attrNameLst>
                                      </p:cBhvr>
                                      <p:to>
                                        <p:strVal val="solid"/>
                                      </p:to>
                                    </p:set>
                                  </p:childTnLst>
                                </p:cTn>
                              </p:par>
                            </p:childTnLst>
                          </p:cTn>
                        </p:par>
                        <p:par>
                          <p:cTn id="19" fill="hold">
                            <p:stCondLst>
                              <p:cond delay="2779"/>
                            </p:stCondLst>
                            <p:childTnLst>
                              <p:par>
                                <p:cTn id="20" presetID="27" presetClass="entr" presetSubtype="0" fill="hold" grpId="0" nodeType="afterEffect">
                                  <p:stCondLst>
                                    <p:cond delay="0"/>
                                  </p:stCondLst>
                                  <p:iterate type="lt">
                                    <p:tmPct val="50000"/>
                                  </p:iterate>
                                  <p:childTnLst>
                                    <p:set>
                                      <p:cBhvr>
                                        <p:cTn id="21" dur="1" fill="hold">
                                          <p:stCondLst>
                                            <p:cond delay="0"/>
                                          </p:stCondLst>
                                        </p:cTn>
                                        <p:tgtEl>
                                          <p:spTgt spid="12295">
                                            <p:txEl>
                                              <p:pRg st="0" end="0"/>
                                            </p:txEl>
                                          </p:spTgt>
                                        </p:tgtEl>
                                        <p:attrNameLst>
                                          <p:attrName>style.visibility</p:attrName>
                                        </p:attrNameLst>
                                      </p:cBhvr>
                                      <p:to>
                                        <p:strVal val="visible"/>
                                      </p:to>
                                    </p:set>
                                    <p:anim calcmode="discrete" valueType="clr">
                                      <p:cBhvr override="childStyle">
                                        <p:cTn id="22" dur="80"/>
                                        <p:tgtEl>
                                          <p:spTgt spid="122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2295">
                                            <p:txEl>
                                              <p:pRg st="0" end="0"/>
                                            </p:txEl>
                                          </p:spTgt>
                                        </p:tgtEl>
                                        <p:attrNameLst>
                                          <p:attrName>fillcolor</p:attrName>
                                        </p:attrNameLst>
                                      </p:cBhvr>
                                      <p:tavLst>
                                        <p:tav tm="0">
                                          <p:val>
                                            <p:clrVal>
                                              <a:schemeClr val="accent2"/>
                                            </p:clrVal>
                                          </p:val>
                                        </p:tav>
                                        <p:tav tm="50000">
                                          <p:val>
                                            <p:clrVal>
                                              <a:schemeClr val="hlink"/>
                                            </p:clrVal>
                                          </p:val>
                                        </p:tav>
                                      </p:tavLst>
                                    </p:anim>
                                    <p:set>
                                      <p:cBhvr>
                                        <p:cTn id="24" dur="80"/>
                                        <p:tgtEl>
                                          <p:spTgt spid="12295">
                                            <p:txEl>
                                              <p:pRg st="0" end="0"/>
                                            </p:txEl>
                                          </p:spTgt>
                                        </p:tgtEl>
                                        <p:attrNameLst>
                                          <p:attrName>fill.type</p:attrName>
                                        </p:attrNameLst>
                                      </p:cBhvr>
                                      <p:to>
                                        <p:strVal val="solid"/>
                                      </p:to>
                                    </p:set>
                                  </p:childTnLst>
                                </p:cTn>
                              </p:par>
                            </p:childTnLst>
                          </p:cTn>
                        </p:par>
                        <p:par>
                          <p:cTn id="25" fill="hold">
                            <p:stCondLst>
                              <p:cond delay="522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2296">
                                            <p:txEl>
                                              <p:pRg st="0" end="0"/>
                                            </p:txEl>
                                          </p:spTgt>
                                        </p:tgtEl>
                                        <p:attrNameLst>
                                          <p:attrName>style.visibility</p:attrName>
                                        </p:attrNameLst>
                                      </p:cBhvr>
                                      <p:to>
                                        <p:strVal val="visible"/>
                                      </p:to>
                                    </p:set>
                                    <p:anim calcmode="discrete" valueType="clr">
                                      <p:cBhvr override="childStyle">
                                        <p:cTn id="28" dur="80"/>
                                        <p:tgtEl>
                                          <p:spTgt spid="1229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296">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1229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build="allAtOnce"/>
      <p:bldP spid="12296" grpId="0" build="allAtOnce"/>
      <p:bldP spid="1229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图片 14341" descr="30"/>
          <p:cNvPicPr>
            <a:picLocks noChangeAspect="1"/>
          </p:cNvPicPr>
          <p:nvPr/>
        </p:nvPicPr>
        <p:blipFill>
          <a:blip r:embed="rId3"/>
          <a:stretch>
            <a:fillRect/>
          </a:stretch>
        </p:blipFill>
        <p:spPr>
          <a:xfrm>
            <a:off x="4429125" y="744538"/>
            <a:ext cx="11809413" cy="8731250"/>
          </a:xfrm>
          <a:prstGeom prst="rect">
            <a:avLst/>
          </a:prstGeom>
          <a:noFill/>
          <a:ln w="9525">
            <a:noFill/>
          </a:ln>
        </p:spPr>
      </p:pic>
      <p:pic>
        <p:nvPicPr>
          <p:cNvPr id="14341" name="图片 14340" descr="28"/>
          <p:cNvPicPr>
            <a:picLocks noChangeAspect="1"/>
          </p:cNvPicPr>
          <p:nvPr/>
        </p:nvPicPr>
        <p:blipFill>
          <a:blip r:embed="rId4"/>
          <a:stretch>
            <a:fillRect/>
          </a:stretch>
        </p:blipFill>
        <p:spPr>
          <a:xfrm>
            <a:off x="612775" y="5486400"/>
            <a:ext cx="4679950" cy="3665538"/>
          </a:xfrm>
          <a:prstGeom prst="rect">
            <a:avLst/>
          </a:prstGeom>
          <a:noFill/>
          <a:ln w="9525">
            <a:noFill/>
          </a:ln>
        </p:spPr>
      </p:pic>
      <p:sp>
        <p:nvSpPr>
          <p:cNvPr id="14343" name="矩形 14342"/>
          <p:cNvSpPr/>
          <p:nvPr/>
        </p:nvSpPr>
        <p:spPr>
          <a:xfrm>
            <a:off x="8748713" y="1857375"/>
            <a:ext cx="4298950" cy="914400"/>
          </a:xfrm>
          <a:prstGeom prst="rect">
            <a:avLst/>
          </a:prstGeom>
          <a:noFill/>
          <a:ln w="9525">
            <a:noFill/>
          </a:ln>
        </p:spPr>
        <p:txBody>
          <a:bodyPr wrap="none" anchor="t">
            <a:spAutoFit/>
          </a:bodyPr>
          <a:lstStyle/>
          <a:p>
            <a:pPr lvl="0" defTabSz="1500505"/>
            <a:r>
              <a:rPr lang="zh-CN" altLang="en-US" sz="5400" dirty="0">
                <a:latin typeface="Arial" panose="020B0604020202020204" pitchFamily="34" charset="0"/>
                <a:ea typeface="宋体" panose="02010600030101010101" pitchFamily="2" charset="-122"/>
              </a:rPr>
              <a:t>在此输入文字</a:t>
            </a:r>
          </a:p>
        </p:txBody>
      </p:sp>
      <p:sp>
        <p:nvSpPr>
          <p:cNvPr id="14344" name="文本框 14343"/>
          <p:cNvSpPr txBox="1"/>
          <p:nvPr/>
        </p:nvSpPr>
        <p:spPr>
          <a:xfrm>
            <a:off x="6227763" y="3225800"/>
            <a:ext cx="2736850" cy="53498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在此输入文字在此输入文字在此输入文字在此输入文字在此输入文字在此输入文字在此输入文字在此输入文字在此输入文字在此输入文字</a:t>
            </a:r>
          </a:p>
          <a:p>
            <a:pPr lvl="0" defTabSz="1500505">
              <a:spcBef>
                <a:spcPct val="50000"/>
              </a:spcBef>
            </a:pPr>
            <a:endParaRPr lang="zh-CN" altLang="en-US" sz="3000" dirty="0">
              <a:latin typeface="Arial" panose="020B0604020202020204" pitchFamily="34" charset="0"/>
              <a:ea typeface="宋体" panose="02010600030101010101" pitchFamily="2" charset="-122"/>
            </a:endParaRPr>
          </a:p>
        </p:txBody>
      </p:sp>
      <p:sp>
        <p:nvSpPr>
          <p:cNvPr id="14345" name="文本框 14344"/>
          <p:cNvSpPr txBox="1"/>
          <p:nvPr/>
        </p:nvSpPr>
        <p:spPr>
          <a:xfrm>
            <a:off x="9109075" y="3297238"/>
            <a:ext cx="2736850" cy="53498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在此输入文字在此输入文字在此输入文字在此输入文字在此输入文字在此输入文字在此输入文字在此输入文字在此输入文字在此输入文字</a:t>
            </a:r>
          </a:p>
          <a:p>
            <a:pPr lvl="0" defTabSz="1500505">
              <a:spcBef>
                <a:spcPct val="50000"/>
              </a:spcBef>
            </a:pPr>
            <a:endParaRPr lang="zh-CN" altLang="en-US" sz="3000" dirty="0">
              <a:latin typeface="Arial" panose="020B0604020202020204" pitchFamily="34" charset="0"/>
              <a:ea typeface="宋体" panose="02010600030101010101" pitchFamily="2" charset="-122"/>
            </a:endParaRPr>
          </a:p>
        </p:txBody>
      </p:sp>
      <p:sp>
        <p:nvSpPr>
          <p:cNvPr id="14346" name="文本框 14345"/>
          <p:cNvSpPr txBox="1"/>
          <p:nvPr/>
        </p:nvSpPr>
        <p:spPr>
          <a:xfrm>
            <a:off x="12061825" y="3154363"/>
            <a:ext cx="2736850" cy="53498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在此输入文字在此输入文字在此输入文字在此输入文字在此输入文字在此输入文字在此输入文字在此输入文字在此输入文字在此输入文字</a:t>
            </a:r>
          </a:p>
          <a:p>
            <a:pPr lvl="0" defTabSz="1500505">
              <a:spcBef>
                <a:spcPct val="50000"/>
              </a:spcBef>
            </a:pPr>
            <a:endParaRPr lang="zh-CN" altLang="en-US" sz="3000" dirty="0">
              <a:latin typeface="Arial" panose="020B0604020202020204" pitchFamily="34" charset="0"/>
              <a:ea typeface="宋体" panose="02010600030101010101" pitchFamily="2" charset="-122"/>
            </a:endParaRP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1000" fill="hold"/>
                                        <p:tgtEl>
                                          <p:spTgt spid="14341"/>
                                        </p:tgtEl>
                                        <p:attrNameLst>
                                          <p:attrName>ppt_x</p:attrName>
                                        </p:attrNameLst>
                                      </p:cBhvr>
                                      <p:tavLst>
                                        <p:tav tm="0">
                                          <p:val>
                                            <p:strVal val="1+#ppt_w/2"/>
                                          </p:val>
                                        </p:tav>
                                        <p:tav tm="100000">
                                          <p:val>
                                            <p:strVal val="#ppt_x"/>
                                          </p:val>
                                        </p:tav>
                                      </p:tavLst>
                                    </p:anim>
                                    <p:anim calcmode="lin" valueType="num">
                                      <p:cBhvr additive="base">
                                        <p:cTn id="8" dur="1000" fill="hold"/>
                                        <p:tgtEl>
                                          <p:spTgt spid="1434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p:cTn id="12" dur="1000" fill="hold"/>
                                        <p:tgtEl>
                                          <p:spTgt spid="14342"/>
                                        </p:tgtEl>
                                        <p:attrNameLst>
                                          <p:attrName>ppt_x</p:attrName>
                                        </p:attrNameLst>
                                      </p:cBhvr>
                                      <p:tavLst>
                                        <p:tav tm="0">
                                          <p:val>
                                            <p:strVal val="#ppt_x-.2"/>
                                          </p:val>
                                        </p:tav>
                                        <p:tav tm="100000">
                                          <p:val>
                                            <p:strVal val="#ppt_x"/>
                                          </p:val>
                                        </p:tav>
                                      </p:tavLst>
                                    </p:anim>
                                    <p:anim calcmode="lin" valueType="num">
                                      <p:cBhvr>
                                        <p:cTn id="13"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342"/>
                                        </p:tgtEl>
                                      </p:cBhvr>
                                    </p:animEffect>
                                  </p:childTnLst>
                                </p:cTn>
                              </p:par>
                            </p:childTnLst>
                          </p:cTn>
                        </p:par>
                        <p:par>
                          <p:cTn id="15" fill="hold">
                            <p:stCondLst>
                              <p:cond delay="20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14343"/>
                                        </p:tgtEl>
                                        <p:attrNameLst>
                                          <p:attrName>style.visibility</p:attrName>
                                        </p:attrNameLst>
                                      </p:cBhvr>
                                      <p:to>
                                        <p:strVal val="visible"/>
                                      </p:to>
                                    </p:set>
                                    <p:anim calcmode="discrete" valueType="clr">
                                      <p:cBhvr override="childStyle">
                                        <p:cTn id="18" dur="80"/>
                                        <p:tgtEl>
                                          <p:spTgt spid="1434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343"/>
                                        </p:tgtEl>
                                        <p:attrNameLst>
                                          <p:attrName>fillcolor</p:attrName>
                                        </p:attrNameLst>
                                      </p:cBhvr>
                                      <p:tavLst>
                                        <p:tav tm="0">
                                          <p:val>
                                            <p:clrVal>
                                              <a:schemeClr val="accent2"/>
                                            </p:clrVal>
                                          </p:val>
                                        </p:tav>
                                        <p:tav tm="50000">
                                          <p:val>
                                            <p:clrVal>
                                              <a:schemeClr val="hlink"/>
                                            </p:clrVal>
                                          </p:val>
                                        </p:tav>
                                      </p:tavLst>
                                    </p:anim>
                                    <p:set>
                                      <p:cBhvr>
                                        <p:cTn id="20" dur="80"/>
                                        <p:tgtEl>
                                          <p:spTgt spid="14343"/>
                                        </p:tgtEl>
                                        <p:attrNameLst>
                                          <p:attrName>fill.type</p:attrName>
                                        </p:attrNameLst>
                                      </p:cBhvr>
                                      <p:to>
                                        <p:strVal val="solid"/>
                                      </p:to>
                                    </p:set>
                                  </p:childTnLst>
                                </p:cTn>
                              </p:par>
                            </p:childTnLst>
                          </p:cTn>
                        </p:par>
                        <p:par>
                          <p:cTn id="21" fill="hold">
                            <p:stCondLst>
                              <p:cond delay="2279"/>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4344">
                                            <p:txEl>
                                              <p:pRg st="0" end="0"/>
                                            </p:txEl>
                                          </p:spTgt>
                                        </p:tgtEl>
                                        <p:attrNameLst>
                                          <p:attrName>style.visibility</p:attrName>
                                        </p:attrNameLst>
                                      </p:cBhvr>
                                      <p:to>
                                        <p:strVal val="visible"/>
                                      </p:to>
                                    </p:set>
                                    <p:anim calcmode="discrete" valueType="clr">
                                      <p:cBhvr override="childStyle">
                                        <p:cTn id="24" dur="80"/>
                                        <p:tgtEl>
                                          <p:spTgt spid="1434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4344">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14344">
                                            <p:txEl>
                                              <p:pRg st="0" end="0"/>
                                            </p:txEl>
                                          </p:spTgt>
                                        </p:tgtEl>
                                        <p:attrNameLst>
                                          <p:attrName>fill.type</p:attrName>
                                        </p:attrNameLst>
                                      </p:cBhvr>
                                      <p:to>
                                        <p:strVal val="solid"/>
                                      </p:to>
                                    </p:set>
                                  </p:childTnLst>
                                </p:cTn>
                              </p:par>
                            </p:childTnLst>
                          </p:cTn>
                        </p:par>
                        <p:par>
                          <p:cTn id="27" fill="hold">
                            <p:stCondLst>
                              <p:cond delay="472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4345">
                                            <p:txEl>
                                              <p:pRg st="0" end="0"/>
                                            </p:txEl>
                                          </p:spTgt>
                                        </p:tgtEl>
                                        <p:attrNameLst>
                                          <p:attrName>style.visibility</p:attrName>
                                        </p:attrNameLst>
                                      </p:cBhvr>
                                      <p:to>
                                        <p:strVal val="visible"/>
                                      </p:to>
                                    </p:set>
                                    <p:anim calcmode="discrete" valueType="clr">
                                      <p:cBhvr override="childStyle">
                                        <p:cTn id="30" dur="80"/>
                                        <p:tgtEl>
                                          <p:spTgt spid="1434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345">
                                            <p:txEl>
                                              <p:pRg st="0" end="0"/>
                                            </p:txEl>
                                          </p:spTgt>
                                        </p:tgtEl>
                                        <p:attrNameLst>
                                          <p:attrName>fillcolor</p:attrName>
                                        </p:attrNameLst>
                                      </p:cBhvr>
                                      <p:tavLst>
                                        <p:tav tm="0">
                                          <p:val>
                                            <p:clrVal>
                                              <a:schemeClr val="accent2"/>
                                            </p:clrVal>
                                          </p:val>
                                        </p:tav>
                                        <p:tav tm="50000">
                                          <p:val>
                                            <p:clrVal>
                                              <a:schemeClr val="hlink"/>
                                            </p:clrVal>
                                          </p:val>
                                        </p:tav>
                                      </p:tavLst>
                                    </p:anim>
                                    <p:set>
                                      <p:cBhvr>
                                        <p:cTn id="32" dur="80"/>
                                        <p:tgtEl>
                                          <p:spTgt spid="14345">
                                            <p:txEl>
                                              <p:pRg st="0" end="0"/>
                                            </p:txEl>
                                          </p:spTgt>
                                        </p:tgtEl>
                                        <p:attrNameLst>
                                          <p:attrName>fill.type</p:attrName>
                                        </p:attrNameLst>
                                      </p:cBhvr>
                                      <p:to>
                                        <p:strVal val="solid"/>
                                      </p:to>
                                    </p:set>
                                  </p:childTnLst>
                                </p:cTn>
                              </p:par>
                            </p:childTnLst>
                          </p:cTn>
                        </p:par>
                        <p:par>
                          <p:cTn id="33" fill="hold">
                            <p:stCondLst>
                              <p:cond delay="716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4346">
                                            <p:txEl>
                                              <p:pRg st="0" end="0"/>
                                            </p:txEl>
                                          </p:spTgt>
                                        </p:tgtEl>
                                        <p:attrNameLst>
                                          <p:attrName>style.visibility</p:attrName>
                                        </p:attrNameLst>
                                      </p:cBhvr>
                                      <p:to>
                                        <p:strVal val="visible"/>
                                      </p:to>
                                    </p:set>
                                    <p:anim calcmode="discrete" valueType="clr">
                                      <p:cBhvr override="childStyle">
                                        <p:cTn id="36" dur="80"/>
                                        <p:tgtEl>
                                          <p:spTgt spid="1434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4346">
                                            <p:txEl>
                                              <p:pRg st="0" end="0"/>
                                            </p:txEl>
                                          </p:spTgt>
                                        </p:tgtEl>
                                        <p:attrNameLst>
                                          <p:attrName>fillcolor</p:attrName>
                                        </p:attrNameLst>
                                      </p:cBhvr>
                                      <p:tavLst>
                                        <p:tav tm="0">
                                          <p:val>
                                            <p:clrVal>
                                              <a:schemeClr val="accent2"/>
                                            </p:clrVal>
                                          </p:val>
                                        </p:tav>
                                        <p:tav tm="50000">
                                          <p:val>
                                            <p:clrVal>
                                              <a:schemeClr val="hlink"/>
                                            </p:clrVal>
                                          </p:val>
                                        </p:tav>
                                      </p:tavLst>
                                    </p:anim>
                                    <p:set>
                                      <p:cBhvr>
                                        <p:cTn id="38" dur="80"/>
                                        <p:tgtEl>
                                          <p:spTgt spid="1434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P spid="14344" grpId="0" build="allAtOnce"/>
      <p:bldP spid="14345" grpId="0" build="allAtOnce"/>
      <p:bldP spid="14346"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图片 13316" descr="18"/>
          <p:cNvPicPr>
            <a:picLocks noChangeAspect="1"/>
          </p:cNvPicPr>
          <p:nvPr/>
        </p:nvPicPr>
        <p:blipFill>
          <a:blip r:embed="rId3"/>
          <a:stretch>
            <a:fillRect/>
          </a:stretch>
        </p:blipFill>
        <p:spPr>
          <a:xfrm>
            <a:off x="1044575" y="417513"/>
            <a:ext cx="8748713" cy="8696325"/>
          </a:xfrm>
          <a:prstGeom prst="rect">
            <a:avLst/>
          </a:prstGeom>
          <a:noFill/>
          <a:ln w="9525">
            <a:noFill/>
          </a:ln>
        </p:spPr>
      </p:pic>
      <p:sp>
        <p:nvSpPr>
          <p:cNvPr id="13320" name="矩形 13319"/>
          <p:cNvSpPr/>
          <p:nvPr/>
        </p:nvSpPr>
        <p:spPr>
          <a:xfrm>
            <a:off x="3132138" y="1641475"/>
            <a:ext cx="4298950" cy="914400"/>
          </a:xfrm>
          <a:prstGeom prst="rect">
            <a:avLst/>
          </a:prstGeom>
          <a:noFill/>
          <a:ln w="9525">
            <a:noFill/>
          </a:ln>
        </p:spPr>
        <p:txBody>
          <a:bodyPr wrap="none" anchor="t">
            <a:spAutoFit/>
          </a:bodyPr>
          <a:lstStyle/>
          <a:p>
            <a:pPr lvl="0" defTabSz="1500505"/>
            <a:r>
              <a:rPr lang="zh-CN" altLang="en-US" sz="5400" dirty="0">
                <a:latin typeface="Arial" panose="020B0604020202020204" pitchFamily="34" charset="0"/>
                <a:ea typeface="宋体" panose="02010600030101010101" pitchFamily="2" charset="-122"/>
              </a:rPr>
              <a:t>在此输入文字</a:t>
            </a:r>
          </a:p>
        </p:txBody>
      </p:sp>
      <p:sp>
        <p:nvSpPr>
          <p:cNvPr id="13321" name="文本框 13320"/>
          <p:cNvSpPr txBox="1"/>
          <p:nvPr/>
        </p:nvSpPr>
        <p:spPr>
          <a:xfrm>
            <a:off x="2771775" y="2938463"/>
            <a:ext cx="2736850" cy="42068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a:t>
            </a:r>
          </a:p>
        </p:txBody>
      </p:sp>
      <p:sp>
        <p:nvSpPr>
          <p:cNvPr id="13322" name="文本框 13321"/>
          <p:cNvSpPr txBox="1"/>
          <p:nvPr/>
        </p:nvSpPr>
        <p:spPr>
          <a:xfrm>
            <a:off x="5653088" y="2938463"/>
            <a:ext cx="2736850" cy="4206875"/>
          </a:xfrm>
          <a:prstGeom prst="rect">
            <a:avLst/>
          </a:prstGeom>
          <a:noFill/>
          <a:ln w="9525">
            <a:noFill/>
          </a:ln>
        </p:spPr>
        <p:txBody>
          <a:bodyPr>
            <a:spAutoFit/>
          </a:bodyPr>
          <a:lstStyle/>
          <a:p>
            <a:pPr lvl="0" defTabSz="1500505">
              <a:spcBef>
                <a:spcPct val="50000"/>
              </a:spcBef>
            </a:pPr>
            <a:r>
              <a:rPr lang="zh-CN" altLang="en-US" sz="3000" dirty="0">
                <a:latin typeface="Arial" panose="020B0604020202020204" pitchFamily="34" charset="0"/>
                <a:ea typeface="宋体" panose="02010600030101010101" pitchFamily="2" charset="-122"/>
              </a:rPr>
              <a:t>在此输入文字在此输入文字在此输入文字在此输入文字在此输入文字在此输入文字在此输入文字在此输入文字在此输入文字</a:t>
            </a:r>
          </a:p>
        </p:txBody>
      </p:sp>
      <p:pic>
        <p:nvPicPr>
          <p:cNvPr id="13324" name="图片 13323" descr="18"/>
          <p:cNvPicPr>
            <a:picLocks noChangeAspect="1"/>
          </p:cNvPicPr>
          <p:nvPr/>
        </p:nvPicPr>
        <p:blipFill>
          <a:blip r:embed="rId4"/>
          <a:stretch>
            <a:fillRect/>
          </a:stretch>
        </p:blipFill>
        <p:spPr>
          <a:xfrm>
            <a:off x="10477500" y="1641475"/>
            <a:ext cx="5648325" cy="6858000"/>
          </a:xfrm>
          <a:prstGeom prst="rect">
            <a:avLst/>
          </a:prstGeom>
          <a:noFill/>
          <a:ln w="9525">
            <a:noFill/>
          </a:ln>
        </p:spPr>
      </p:pic>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p:cTn id="7" dur="1000" fill="hold"/>
                                        <p:tgtEl>
                                          <p:spTgt spid="13317"/>
                                        </p:tgtEl>
                                        <p:attrNameLst>
                                          <p:attrName>ppt_w</p:attrName>
                                        </p:attrNameLst>
                                      </p:cBhvr>
                                      <p:tavLst>
                                        <p:tav tm="0">
                                          <p:val>
                                            <p:fltVal val="0"/>
                                          </p:val>
                                        </p:tav>
                                        <p:tav tm="100000">
                                          <p:val>
                                            <p:strVal val="#ppt_w"/>
                                          </p:val>
                                        </p:tav>
                                      </p:tavLst>
                                    </p:anim>
                                    <p:anim calcmode="lin" valueType="num">
                                      <p:cBhvr>
                                        <p:cTn id="8" dur="1000" fill="hold"/>
                                        <p:tgtEl>
                                          <p:spTgt spid="13317"/>
                                        </p:tgtEl>
                                        <p:attrNameLst>
                                          <p:attrName>ppt_h</p:attrName>
                                        </p:attrNameLst>
                                      </p:cBhvr>
                                      <p:tavLst>
                                        <p:tav tm="0">
                                          <p:val>
                                            <p:fltVal val="0"/>
                                          </p:val>
                                        </p:tav>
                                        <p:tav tm="100000">
                                          <p:val>
                                            <p:strVal val="#ppt_h"/>
                                          </p:val>
                                        </p:tav>
                                      </p:tavLst>
                                    </p:anim>
                                    <p:anim calcmode="lin" valueType="num">
                                      <p:cBhvr>
                                        <p:cTn id="9"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13320"/>
                                        </p:tgtEl>
                                        <p:attrNameLst>
                                          <p:attrName>style.visibility</p:attrName>
                                        </p:attrNameLst>
                                      </p:cBhvr>
                                      <p:to>
                                        <p:strVal val="visible"/>
                                      </p:to>
                                    </p:set>
                                    <p:anim calcmode="discrete" valueType="clr">
                                      <p:cBhvr override="childStyle">
                                        <p:cTn id="14" dur="80"/>
                                        <p:tgtEl>
                                          <p:spTgt spid="1332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320"/>
                                        </p:tgtEl>
                                        <p:attrNameLst>
                                          <p:attrName>fillcolor</p:attrName>
                                        </p:attrNameLst>
                                      </p:cBhvr>
                                      <p:tavLst>
                                        <p:tav tm="0">
                                          <p:val>
                                            <p:clrVal>
                                              <a:schemeClr val="accent2"/>
                                            </p:clrVal>
                                          </p:val>
                                        </p:tav>
                                        <p:tav tm="50000">
                                          <p:val>
                                            <p:clrVal>
                                              <a:schemeClr val="hlink"/>
                                            </p:clrVal>
                                          </p:val>
                                        </p:tav>
                                      </p:tavLst>
                                    </p:anim>
                                    <p:set>
                                      <p:cBhvr>
                                        <p:cTn id="16" dur="80"/>
                                        <p:tgtEl>
                                          <p:spTgt spid="13320"/>
                                        </p:tgtEl>
                                        <p:attrNameLst>
                                          <p:attrName>fill.type</p:attrName>
                                        </p:attrNameLst>
                                      </p:cBhvr>
                                      <p:to>
                                        <p:strVal val="solid"/>
                                      </p:to>
                                    </p:set>
                                  </p:childTnLst>
                                </p:cTn>
                              </p:par>
                            </p:childTnLst>
                          </p:cTn>
                        </p:par>
                        <p:par>
                          <p:cTn id="17" fill="hold">
                            <p:stCondLst>
                              <p:cond delay="1279"/>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13321">
                                            <p:txEl>
                                              <p:pRg st="0" end="0"/>
                                            </p:txEl>
                                          </p:spTgt>
                                        </p:tgtEl>
                                        <p:attrNameLst>
                                          <p:attrName>style.visibility</p:attrName>
                                        </p:attrNameLst>
                                      </p:cBhvr>
                                      <p:to>
                                        <p:strVal val="visible"/>
                                      </p:to>
                                    </p:set>
                                    <p:anim calcmode="discrete" valueType="clr">
                                      <p:cBhvr override="childStyle">
                                        <p:cTn id="20" dur="80"/>
                                        <p:tgtEl>
                                          <p:spTgt spid="133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3321">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3321">
                                            <p:txEl>
                                              <p:pRg st="0" end="0"/>
                                            </p:txEl>
                                          </p:spTgt>
                                        </p:tgtEl>
                                        <p:attrNameLst>
                                          <p:attrName>fill.type</p:attrName>
                                        </p:attrNameLst>
                                      </p:cBhvr>
                                      <p:to>
                                        <p:strVal val="solid"/>
                                      </p:to>
                                    </p:set>
                                  </p:childTnLst>
                                </p:cTn>
                              </p:par>
                            </p:childTnLst>
                          </p:cTn>
                        </p:par>
                        <p:par>
                          <p:cTn id="23" fill="hold">
                            <p:stCondLst>
                              <p:cond delay="348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13322">
                                            <p:txEl>
                                              <p:pRg st="0" end="0"/>
                                            </p:txEl>
                                          </p:spTgt>
                                        </p:tgtEl>
                                        <p:attrNameLst>
                                          <p:attrName>style.visibility</p:attrName>
                                        </p:attrNameLst>
                                      </p:cBhvr>
                                      <p:to>
                                        <p:strVal val="visible"/>
                                      </p:to>
                                    </p:set>
                                    <p:anim calcmode="discrete" valueType="clr">
                                      <p:cBhvr override="childStyle">
                                        <p:cTn id="26" dur="80"/>
                                        <p:tgtEl>
                                          <p:spTgt spid="133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3322">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3322">
                                            <p:txEl>
                                              <p:pRg st="0" end="0"/>
                                            </p:txEl>
                                          </p:spTgt>
                                        </p:tgtEl>
                                        <p:attrNameLst>
                                          <p:attrName>fill.type</p:attrName>
                                        </p:attrNameLst>
                                      </p:cBhvr>
                                      <p:to>
                                        <p:strVal val="solid"/>
                                      </p:to>
                                    </p:set>
                                  </p:childTnLst>
                                </p:cTn>
                              </p:par>
                              <p:par>
                                <p:cTn id="29" presetID="42" presetClass="entr" presetSubtype="0" fill="hold" nodeType="withEffect">
                                  <p:stCondLst>
                                    <p:cond delay="0"/>
                                  </p:stCondLst>
                                  <p:childTnLst>
                                    <p:set>
                                      <p:cBhvr>
                                        <p:cTn id="30" dur="1" fill="hold">
                                          <p:stCondLst>
                                            <p:cond delay="0"/>
                                          </p:stCondLst>
                                        </p:cTn>
                                        <p:tgtEl>
                                          <p:spTgt spid="13324"/>
                                        </p:tgtEl>
                                        <p:attrNameLst>
                                          <p:attrName>style.visibility</p:attrName>
                                        </p:attrNameLst>
                                      </p:cBhvr>
                                      <p:to>
                                        <p:strVal val="visible"/>
                                      </p:to>
                                    </p:set>
                                    <p:animEffect transition="in" filter="fade">
                                      <p:cBhvr>
                                        <p:cTn id="31" dur="1000"/>
                                        <p:tgtEl>
                                          <p:spTgt spid="13324"/>
                                        </p:tgtEl>
                                      </p:cBhvr>
                                    </p:animEffect>
                                    <p:anim calcmode="lin" valueType="num">
                                      <p:cBhvr>
                                        <p:cTn id="32" dur="1000" fill="hold"/>
                                        <p:tgtEl>
                                          <p:spTgt spid="13324"/>
                                        </p:tgtEl>
                                        <p:attrNameLst>
                                          <p:attrName>ppt_x</p:attrName>
                                        </p:attrNameLst>
                                      </p:cBhvr>
                                      <p:tavLst>
                                        <p:tav tm="0">
                                          <p:val>
                                            <p:strVal val="#ppt_x"/>
                                          </p:val>
                                        </p:tav>
                                        <p:tav tm="100000">
                                          <p:val>
                                            <p:strVal val="#ppt_x"/>
                                          </p:val>
                                        </p:tav>
                                      </p:tavLst>
                                    </p:anim>
                                    <p:anim calcmode="lin" valueType="num">
                                      <p:cBhvr>
                                        <p:cTn id="33" dur="1000" fill="hold"/>
                                        <p:tgtEl>
                                          <p:spTgt spid="133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13321" grpId="0" build="allAtOnce"/>
      <p:bldP spid="13322"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5" name="图片 15384" descr="19"/>
          <p:cNvPicPr>
            <a:picLocks noChangeAspect="1"/>
          </p:cNvPicPr>
          <p:nvPr/>
        </p:nvPicPr>
        <p:blipFill>
          <a:blip r:embed="rId3"/>
          <a:stretch>
            <a:fillRect/>
          </a:stretch>
        </p:blipFill>
        <p:spPr>
          <a:xfrm>
            <a:off x="828675" y="0"/>
            <a:ext cx="11664950" cy="9431338"/>
          </a:xfrm>
          <a:prstGeom prst="rect">
            <a:avLst/>
          </a:prstGeom>
          <a:noFill/>
          <a:ln w="9525">
            <a:noFill/>
          </a:ln>
        </p:spPr>
      </p:pic>
      <p:sp>
        <p:nvSpPr>
          <p:cNvPr id="2" name="矩形 1"/>
          <p:cNvSpPr/>
          <p:nvPr/>
        </p:nvSpPr>
        <p:spPr>
          <a:xfrm>
            <a:off x="6804968" y="2315012"/>
            <a:ext cx="5131073" cy="4708981"/>
          </a:xfrm>
          <a:prstGeom prst="rect">
            <a:avLst/>
          </a:prstGeom>
        </p:spPr>
        <p:txBody>
          <a:bodyPr wrap="square">
            <a:spAutoFit/>
          </a:bodyPr>
          <a:lstStyle/>
          <a:p>
            <a:r>
              <a:rPr lang="zh-CN" altLang="en-US" dirty="0"/>
              <a:t>点击输入文本内容点击输入文本内容点击输入文本内容点击输入文本内容点击输入文本内容点击输入文本内容点击输入文本</a:t>
            </a:r>
            <a:r>
              <a:rPr lang="zh-CN" altLang="en-US" dirty="0" smtClean="0"/>
              <a:t>内容</a:t>
            </a:r>
            <a:r>
              <a:rPr lang="zh-CN" altLang="en-US" dirty="0"/>
              <a:t>点击输入文本内容点击输入文本内容点击输入文本内容点击输入文本内容点击输入文本内容点击输入文本内容点击输入文本内容</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385"/>
                                        </p:tgtEl>
                                        <p:attrNameLst>
                                          <p:attrName>style.visibility</p:attrName>
                                        </p:attrNameLst>
                                      </p:cBhvr>
                                      <p:to>
                                        <p:strVal val="visible"/>
                                      </p:to>
                                    </p:set>
                                    <p:animEffect transition="in" filter="fade">
                                      <p:cBhvr>
                                        <p:cTn id="7" dur="1000"/>
                                        <p:tgtEl>
                                          <p:spTgt spid="15385"/>
                                        </p:tgtEl>
                                      </p:cBhvr>
                                    </p:animEffect>
                                    <p:anim calcmode="lin" valueType="num">
                                      <p:cBhvr>
                                        <p:cTn id="8" dur="1000" fill="hold"/>
                                        <p:tgtEl>
                                          <p:spTgt spid="15385"/>
                                        </p:tgtEl>
                                        <p:attrNameLst>
                                          <p:attrName>ppt_x</p:attrName>
                                        </p:attrNameLst>
                                      </p:cBhvr>
                                      <p:tavLst>
                                        <p:tav tm="0">
                                          <p:val>
                                            <p:strVal val="#ppt_x"/>
                                          </p:val>
                                        </p:tav>
                                        <p:tav tm="100000">
                                          <p:val>
                                            <p:strVal val="#ppt_x"/>
                                          </p:val>
                                        </p:tav>
                                      </p:tavLst>
                                    </p:anim>
                                    <p:anim calcmode="lin" valueType="num">
                                      <p:cBhvr>
                                        <p:cTn id="9" dur="1000" fill="hold"/>
                                        <p:tgtEl>
                                          <p:spTgt spid="153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图片 63491" descr="20"/>
          <p:cNvPicPr>
            <a:picLocks noChangeAspect="1"/>
          </p:cNvPicPr>
          <p:nvPr/>
        </p:nvPicPr>
        <p:blipFill>
          <a:blip r:embed="rId3"/>
          <a:stretch>
            <a:fillRect/>
          </a:stretch>
        </p:blipFill>
        <p:spPr>
          <a:xfrm>
            <a:off x="612775" y="-661987"/>
            <a:ext cx="14941550" cy="9998075"/>
          </a:xfrm>
          <a:prstGeom prst="rect">
            <a:avLst/>
          </a:prstGeom>
          <a:noFill/>
          <a:ln w="9525">
            <a:noFill/>
          </a:ln>
        </p:spPr>
      </p:pic>
      <p:sp>
        <p:nvSpPr>
          <p:cNvPr id="2" name="矩形 1"/>
          <p:cNvSpPr/>
          <p:nvPr/>
        </p:nvSpPr>
        <p:spPr>
          <a:xfrm>
            <a:off x="6012880" y="1713558"/>
            <a:ext cx="8388350" cy="2862322"/>
          </a:xfrm>
          <a:prstGeom prst="rect">
            <a:avLst/>
          </a:prstGeom>
        </p:spPr>
        <p:txBody>
          <a:bodyPr>
            <a:spAutoFit/>
          </a:bodyPr>
          <a:lstStyle/>
          <a:p>
            <a:r>
              <a:rPr lang="zh-CN" altLang="en-US" dirty="0"/>
              <a:t>点击输入文本内容点击输入文本内容点击输入文本内容点击输入文本内容点击输入文本内容点击输入文本内容点击输入文本</a:t>
            </a:r>
            <a:r>
              <a:rPr lang="zh-CN" altLang="en-US" dirty="0" smtClean="0"/>
              <a:t>内容</a:t>
            </a:r>
            <a:r>
              <a:rPr lang="zh-CN" altLang="en-US" dirty="0"/>
              <a:t>点击输入文本内容点击输入文本内容点击输入文本内容点击输入文本内容点击输入文本内容点击输入文本内容点击输入文本内容</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arn(outVertical)">
                                      <p:cBhvr>
                                        <p:cTn id="7" dur="500"/>
                                        <p:tgtEl>
                                          <p:spTgt spid="6349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图片 78851" descr="封面1"/>
          <p:cNvPicPr>
            <a:picLocks noChangeAspect="1"/>
          </p:cNvPicPr>
          <p:nvPr/>
        </p:nvPicPr>
        <p:blipFill>
          <a:blip r:embed="rId3"/>
          <a:stretch>
            <a:fillRect/>
          </a:stretch>
        </p:blipFill>
        <p:spPr>
          <a:xfrm>
            <a:off x="0" y="660400"/>
            <a:ext cx="16778288" cy="8815388"/>
          </a:xfrm>
          <a:prstGeom prst="rect">
            <a:avLst/>
          </a:prstGeom>
          <a:noFill/>
          <a:ln w="9525">
            <a:noFill/>
          </a:ln>
        </p:spPr>
      </p:pic>
      <p:sp>
        <p:nvSpPr>
          <p:cNvPr id="2" name="矩形 1"/>
          <p:cNvSpPr/>
          <p:nvPr/>
        </p:nvSpPr>
        <p:spPr>
          <a:xfrm>
            <a:off x="4644728" y="2721670"/>
            <a:ext cx="7219305" cy="3323987"/>
          </a:xfrm>
          <a:prstGeom prst="rect">
            <a:avLst/>
          </a:prstGeom>
        </p:spPr>
        <p:txBody>
          <a:bodyPr wrap="square">
            <a:spAutoFit/>
          </a:bodyPr>
          <a:lstStyle/>
          <a:p>
            <a:r>
              <a:rPr lang="zh-CN" altLang="en-US" dirty="0"/>
              <a:t>点击输入文本内容点击输入文本内容点击输入文本内容点击输入文本内容点击输入文本内容点击输入文本内容点击输入文本</a:t>
            </a:r>
            <a:r>
              <a:rPr lang="zh-CN" altLang="en-US" dirty="0" smtClean="0"/>
              <a:t>内容</a:t>
            </a:r>
            <a:r>
              <a:rPr lang="zh-CN" altLang="en-US" dirty="0"/>
              <a:t>点击输入文本内容点击输入文本内容点击输入文本内容点击输入文本内容点击输入文本内容点击输入文本内容点击输入文本内容</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anim calcmode="lin" valueType="num">
                                      <p:cBhvr>
                                        <p:cTn id="8" dur="1000" fill="hold"/>
                                        <p:tgtEl>
                                          <p:spTgt spid="78852"/>
                                        </p:tgtEl>
                                        <p:attrNameLst>
                                          <p:attrName>ppt_x</p:attrName>
                                        </p:attrNameLst>
                                      </p:cBhvr>
                                      <p:tavLst>
                                        <p:tav tm="0">
                                          <p:val>
                                            <p:strVal val="#ppt_x"/>
                                          </p:val>
                                        </p:tav>
                                        <p:tav tm="100000">
                                          <p:val>
                                            <p:strVal val="#ppt_x"/>
                                          </p:val>
                                        </p:tav>
                                      </p:tavLst>
                                    </p:anim>
                                    <p:anim calcmode="lin" valueType="num">
                                      <p:cBhvr>
                                        <p:cTn id="9" dur="1000" fill="hold"/>
                                        <p:tgtEl>
                                          <p:spTgt spid="788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12565063" y="2217738"/>
            <a:ext cx="3086100" cy="1031875"/>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252413" y="1512888"/>
            <a:ext cx="15986125" cy="15925800"/>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0" y="417513"/>
            <a:ext cx="2339975" cy="1089025"/>
          </a:xfrm>
          <a:prstGeom prst="rect">
            <a:avLst/>
          </a:prstGeom>
          <a:noFill/>
          <a:ln w="9525">
            <a:noFill/>
          </a:ln>
        </p:spPr>
      </p:pic>
      <p:sp>
        <p:nvSpPr>
          <p:cNvPr id="64534" name="文本框 64533"/>
          <p:cNvSpPr txBox="1"/>
          <p:nvPr/>
        </p:nvSpPr>
        <p:spPr>
          <a:xfrm>
            <a:off x="4948826" y="4953918"/>
            <a:ext cx="7705428" cy="2215991"/>
          </a:xfrm>
          <a:prstGeom prst="rect">
            <a:avLst/>
          </a:prstGeom>
          <a:noFill/>
          <a:ln w="9525">
            <a:noFill/>
          </a:ln>
        </p:spPr>
        <p:txBody>
          <a:bodyPr wrap="square">
            <a:spAutoFit/>
          </a:bodyPr>
          <a:lstStyle/>
          <a:p>
            <a:pPr lvl="0" defTabSz="1500505">
              <a:spcBef>
                <a:spcPct val="50000"/>
              </a:spcBef>
            </a:pPr>
            <a:r>
              <a:rPr lang="zh-CN" altLang="en-US" sz="13800" b="1" dirty="0">
                <a:solidFill>
                  <a:srgbClr val="FF0066"/>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谢谢观看</a:t>
            </a: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5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7"/>
                                        </p:tgtEl>
                                        <p:attrNameLst>
                                          <p:attrName>style.visibility</p:attrName>
                                        </p:attrNameLst>
                                      </p:cBhvr>
                                      <p:to>
                                        <p:strVal val="visible"/>
                                      </p:to>
                                    </p:set>
                                    <p:animEffect transition="in" filter="fade">
                                      <p:cBhvr>
                                        <p:cTn id="18" dur="1000"/>
                                        <p:tgtEl>
                                          <p:spTgt spid="64547"/>
                                        </p:tgtEl>
                                      </p:cBhvr>
                                    </p:animEffect>
                                    <p:anim calcmode="lin" valueType="num">
                                      <p:cBhvr>
                                        <p:cTn id="19" dur="1000" fill="hold"/>
                                        <p:tgtEl>
                                          <p:spTgt spid="64547"/>
                                        </p:tgtEl>
                                        <p:attrNameLst>
                                          <p:attrName>ppt_x</p:attrName>
                                        </p:attrNameLst>
                                      </p:cBhvr>
                                      <p:tavLst>
                                        <p:tav tm="0">
                                          <p:val>
                                            <p:strVal val="#ppt_x"/>
                                          </p:val>
                                        </p:tav>
                                        <p:tav tm="100000">
                                          <p:val>
                                            <p:strVal val="#ppt_x"/>
                                          </p:val>
                                        </p:tav>
                                      </p:tavLst>
                                    </p:anim>
                                    <p:anim calcmode="lin" valueType="num">
                                      <p:cBhvr>
                                        <p:cTn id="20" dur="1000" fill="hold"/>
                                        <p:tgtEl>
                                          <p:spTgt spid="6454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4548"/>
                                        </p:tgtEl>
                                        <p:attrNameLst>
                                          <p:attrName>style.visibility</p:attrName>
                                        </p:attrNameLst>
                                      </p:cBhvr>
                                      <p:to>
                                        <p:strVal val="visible"/>
                                      </p:to>
                                    </p:set>
                                    <p:animEffect transition="in" filter="fade">
                                      <p:cBhvr>
                                        <p:cTn id="23" dur="1000"/>
                                        <p:tgtEl>
                                          <p:spTgt spid="64548"/>
                                        </p:tgtEl>
                                      </p:cBhvr>
                                    </p:animEffect>
                                    <p:anim calcmode="lin" valueType="num">
                                      <p:cBhvr>
                                        <p:cTn id="24" dur="1000" fill="hold"/>
                                        <p:tgtEl>
                                          <p:spTgt spid="64548"/>
                                        </p:tgtEl>
                                        <p:attrNameLst>
                                          <p:attrName>ppt_x</p:attrName>
                                        </p:attrNameLst>
                                      </p:cBhvr>
                                      <p:tavLst>
                                        <p:tav tm="0">
                                          <p:val>
                                            <p:strVal val="#ppt_x"/>
                                          </p:val>
                                        </p:tav>
                                        <p:tav tm="100000">
                                          <p:val>
                                            <p:strVal val="#ppt_x"/>
                                          </p:val>
                                        </p:tav>
                                      </p:tavLst>
                                    </p:anim>
                                    <p:anim calcmode="lin" valueType="num">
                                      <p:cBhvr>
                                        <p:cTn id="25"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5" name="文本框 4"/>
          <p:cNvSpPr txBox="1"/>
          <p:nvPr/>
        </p:nvSpPr>
        <p:spPr>
          <a:xfrm>
            <a:off x="3654438" y="3081710"/>
            <a:ext cx="6408712" cy="7017306"/>
          </a:xfrm>
          <a:prstGeom prst="rect">
            <a:avLst/>
          </a:prstGeom>
          <a:noFill/>
        </p:spPr>
        <p:txBody>
          <a:bodyPr wrap="square" rtlCol="0">
            <a:spAutoFit/>
          </a:bodyPr>
          <a:lstStyle/>
          <a:p>
            <a:r>
              <a:rPr lang="zh-CN" altLang="en-US" dirty="0" smtClean="0"/>
              <a:t>点击输入文本内容</a:t>
            </a:r>
            <a:r>
              <a:rPr lang="zh-CN" altLang="en-US" dirty="0"/>
              <a:t>点击输入文本</a:t>
            </a:r>
            <a:r>
              <a:rPr lang="zh-CN" altLang="en-US" dirty="0" smtClean="0"/>
              <a:t>内容</a:t>
            </a:r>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par>
                          <p:cTn id="22" fill="hold">
                            <p:stCondLst>
                              <p:cond delay="2000"/>
                            </p:stCondLst>
                            <p:childTnLst>
                              <p:par>
                                <p:cTn id="23" presetID="21" presetClass="entr" presetSubtype="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468312" y="-379412"/>
            <a:ext cx="7923212" cy="5334000"/>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971550" y="-806450"/>
            <a:ext cx="17749838" cy="10714038"/>
          </a:xfrm>
          <a:prstGeom prst="rect">
            <a:avLst/>
          </a:prstGeom>
          <a:noFill/>
          <a:ln w="9525">
            <a:noFill/>
          </a:ln>
        </p:spPr>
      </p:pic>
      <p:pic>
        <p:nvPicPr>
          <p:cNvPr id="72709" name="图片 72708" descr="PPT素材-09"/>
          <p:cNvPicPr>
            <a:picLocks noChangeAspect="1"/>
          </p:cNvPicPr>
          <p:nvPr/>
        </p:nvPicPr>
        <p:blipFill>
          <a:blip r:embed="rId6"/>
          <a:stretch>
            <a:fillRect/>
          </a:stretch>
        </p:blipFill>
        <p:spPr>
          <a:xfrm>
            <a:off x="11269663" y="180975"/>
            <a:ext cx="4978400" cy="9294813"/>
          </a:xfrm>
          <a:prstGeom prst="rect">
            <a:avLst/>
          </a:prstGeom>
          <a:noFill/>
          <a:ln w="9525">
            <a:noFill/>
          </a:ln>
        </p:spPr>
      </p:pic>
      <p:sp>
        <p:nvSpPr>
          <p:cNvPr id="6" name="文本框 5"/>
          <p:cNvSpPr txBox="1"/>
          <p:nvPr/>
        </p:nvSpPr>
        <p:spPr>
          <a:xfrm rot="495588">
            <a:off x="8709079" y="1510743"/>
            <a:ext cx="3531287" cy="4708981"/>
          </a:xfrm>
          <a:prstGeom prst="rect">
            <a:avLst/>
          </a:prstGeom>
          <a:noFill/>
        </p:spPr>
        <p:txBody>
          <a:bodyPr wrap="square" rtlCol="0">
            <a:spAutoFit/>
          </a:bodyPr>
          <a:lstStyle/>
          <a:p>
            <a:r>
              <a:rPr lang="zh-CN" altLang="en-US" dirty="0" smtClean="0"/>
              <a:t>点击输入文本内容</a:t>
            </a:r>
            <a:r>
              <a:rPr lang="zh-CN" altLang="en-US" dirty="0"/>
              <a:t>点击输入文本</a:t>
            </a:r>
            <a:r>
              <a:rPr lang="zh-CN" altLang="en-US" dirty="0" smtClean="0"/>
              <a:t>内容</a:t>
            </a:r>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endParaRPr lang="zh-CN" altLang="en-US" dirty="0"/>
          </a:p>
          <a:p>
            <a:endParaRPr lang="zh-CN" altLang="en-US" dirty="0"/>
          </a:p>
          <a:p>
            <a:endParaRPr lang="zh-CN" altLang="en-US" dirty="0"/>
          </a:p>
          <a:p>
            <a:endParaRPr lang="zh-CN" altLang="en-US" dirty="0"/>
          </a:p>
        </p:txBody>
      </p:sp>
      <p:sp>
        <p:nvSpPr>
          <p:cNvPr id="7" name="文本框 6"/>
          <p:cNvSpPr txBox="1"/>
          <p:nvPr/>
        </p:nvSpPr>
        <p:spPr>
          <a:xfrm rot="21223027">
            <a:off x="931889" y="4164257"/>
            <a:ext cx="5868340" cy="7478970"/>
          </a:xfrm>
          <a:prstGeom prst="rect">
            <a:avLst/>
          </a:prstGeom>
          <a:noFill/>
        </p:spPr>
        <p:txBody>
          <a:bodyPr wrap="square" rtlCol="0">
            <a:spAutoFit/>
          </a:bodyPr>
          <a:lstStyle/>
          <a:p>
            <a:r>
              <a:rPr lang="zh-CN" altLang="en-US" dirty="0" smtClean="0"/>
              <a:t>点击输入文本内容</a:t>
            </a:r>
            <a:r>
              <a:rPr lang="zh-CN" altLang="en-US" dirty="0"/>
              <a:t>点击输入文本</a:t>
            </a:r>
            <a:r>
              <a:rPr lang="zh-CN" altLang="en-US" dirty="0" smtClean="0"/>
              <a:t>内容</a:t>
            </a:r>
            <a:r>
              <a:rPr lang="zh-CN" altLang="en-US" dirty="0"/>
              <a:t>点击输入文本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点击输入文本内容</a:t>
            </a:r>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72709"/>
                                        </p:tgtEl>
                                        <p:attrNameLst>
                                          <p:attrName>style.visibility</p:attrName>
                                        </p:attrNameLst>
                                      </p:cBhvr>
                                      <p:to>
                                        <p:strVal val="visible"/>
                                      </p:to>
                                    </p:set>
                                    <p:anim calcmode="lin" valueType="num">
                                      <p:cBhvr>
                                        <p:cTn id="19" dur="1000" fill="hold"/>
                                        <p:tgtEl>
                                          <p:spTgt spid="72709"/>
                                        </p:tgtEl>
                                        <p:attrNameLst>
                                          <p:attrName>ppt_w</p:attrName>
                                        </p:attrNameLst>
                                      </p:cBhvr>
                                      <p:tavLst>
                                        <p:tav tm="0">
                                          <p:val>
                                            <p:fltVal val="0"/>
                                          </p:val>
                                        </p:tav>
                                        <p:tav tm="100000">
                                          <p:val>
                                            <p:strVal val="#ppt_w"/>
                                          </p:val>
                                        </p:tav>
                                      </p:tavLst>
                                    </p:anim>
                                    <p:anim calcmode="lin" valueType="num">
                                      <p:cBhvr>
                                        <p:cTn id="20" dur="1000" fill="hold"/>
                                        <p:tgtEl>
                                          <p:spTgt spid="72709"/>
                                        </p:tgtEl>
                                        <p:attrNameLst>
                                          <p:attrName>ppt_h</p:attrName>
                                        </p:attrNameLst>
                                      </p:cBhvr>
                                      <p:tavLst>
                                        <p:tav tm="0">
                                          <p:val>
                                            <p:fltVal val="0"/>
                                          </p:val>
                                        </p:tav>
                                        <p:tav tm="100000">
                                          <p:val>
                                            <p:strVal val="#ppt_h"/>
                                          </p:val>
                                        </p:tav>
                                      </p:tavLst>
                                    </p:anim>
                                    <p:anim calcmode="lin" valueType="num">
                                      <p:cBhvr>
                                        <p:cTn id="21" dur="1000" fill="hold"/>
                                        <p:tgtEl>
                                          <p:spTgt spid="72709"/>
                                        </p:tgtEl>
                                        <p:attrNameLst>
                                          <p:attrName>style.rotation</p:attrName>
                                        </p:attrNameLst>
                                      </p:cBhvr>
                                      <p:tavLst>
                                        <p:tav tm="0">
                                          <p:val>
                                            <p:fltVal val="90"/>
                                          </p:val>
                                        </p:tav>
                                        <p:tav tm="100000">
                                          <p:val>
                                            <p:fltVal val="0"/>
                                          </p:val>
                                        </p:tav>
                                      </p:tavLst>
                                    </p:anim>
                                    <p:animEffect transition="in" filter="fade">
                                      <p:cBhvr>
                                        <p:cTn id="22" dur="1000"/>
                                        <p:tgtEl>
                                          <p:spTgt spid="72709"/>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72708"/>
                                        </p:tgtEl>
                                        <p:attrNameLst>
                                          <p:attrName>style.visibility</p:attrName>
                                        </p:attrNameLst>
                                      </p:cBhvr>
                                      <p:to>
                                        <p:strVal val="visible"/>
                                      </p:to>
                                    </p:set>
                                    <p:animEffect transition="in" filter="fade">
                                      <p:cBhvr>
                                        <p:cTn id="26" dur="2000"/>
                                        <p:tgtEl>
                                          <p:spTgt spid="72708"/>
                                        </p:tgtEl>
                                      </p:cBhvr>
                                    </p:animEffect>
                                    <p:anim calcmode="lin" valueType="num">
                                      <p:cBhvr>
                                        <p:cTn id="27" dur="2000" fill="hold"/>
                                        <p:tgtEl>
                                          <p:spTgt spid="72708"/>
                                        </p:tgtEl>
                                        <p:attrNameLst>
                                          <p:attrName>style.rotation</p:attrName>
                                        </p:attrNameLst>
                                      </p:cBhvr>
                                      <p:tavLst>
                                        <p:tav tm="0">
                                          <p:val>
                                            <p:fltVal val="720"/>
                                          </p:val>
                                        </p:tav>
                                        <p:tav tm="100000">
                                          <p:val>
                                            <p:fltVal val="0"/>
                                          </p:val>
                                        </p:tav>
                                      </p:tavLst>
                                    </p:anim>
                                    <p:anim calcmode="lin" valueType="num">
                                      <p:cBhvr>
                                        <p:cTn id="28" dur="2000" fill="hold"/>
                                        <p:tgtEl>
                                          <p:spTgt spid="72708"/>
                                        </p:tgtEl>
                                        <p:attrNameLst>
                                          <p:attrName>ppt_h</p:attrName>
                                        </p:attrNameLst>
                                      </p:cBhvr>
                                      <p:tavLst>
                                        <p:tav tm="0">
                                          <p:val>
                                            <p:fltVal val="0"/>
                                          </p:val>
                                        </p:tav>
                                        <p:tav tm="100000">
                                          <p:val>
                                            <p:strVal val="#ppt_h"/>
                                          </p:val>
                                        </p:tav>
                                      </p:tavLst>
                                    </p:anim>
                                    <p:anim calcmode="lin" valueType="num">
                                      <p:cBhvr>
                                        <p:cTn id="29" dur="2000" fill="hold"/>
                                        <p:tgtEl>
                                          <p:spTgt spid="72708"/>
                                        </p:tgtEl>
                                        <p:attrNameLst>
                                          <p:attrName>ppt_w</p:attrName>
                                        </p:attrNameLst>
                                      </p:cBhvr>
                                      <p:tavLst>
                                        <p:tav tm="0">
                                          <p:val>
                                            <p:fltVal val="0"/>
                                          </p:val>
                                        </p:tav>
                                        <p:tav tm="100000">
                                          <p:val>
                                            <p:strVal val="#ppt_w"/>
                                          </p:val>
                                        </p:tav>
                                      </p:tavLst>
                                    </p:anim>
                                  </p:childTnLst>
                                </p:cTn>
                              </p:par>
                            </p:childTnLst>
                          </p:cTn>
                        </p:par>
                        <p:par>
                          <p:cTn id="30" fill="hold">
                            <p:stCondLst>
                              <p:cond delay="4000"/>
                            </p:stCondLst>
                            <p:childTnLst>
                              <p:par>
                                <p:cTn id="31" presetID="26"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childTnLst>
                          </p:cTn>
                        </p:par>
                        <p:par>
                          <p:cTn id="47" fill="hold">
                            <p:stCondLst>
                              <p:cond delay="6000"/>
                            </p:stCondLst>
                            <p:childTnLst>
                              <p:par>
                                <p:cTn id="48" presetID="26" presetClass="entr" presetSubtype="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80">
                                          <p:stCondLst>
                                            <p:cond delay="0"/>
                                          </p:stCondLst>
                                        </p:cTn>
                                        <p:tgtEl>
                                          <p:spTgt spid="7"/>
                                        </p:tgtEl>
                                      </p:cBhvr>
                                    </p:animEffect>
                                    <p:anim calcmode="lin" valueType="num">
                                      <p:cBhvr>
                                        <p:cTn id="5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6" dur="26">
                                          <p:stCondLst>
                                            <p:cond delay="650"/>
                                          </p:stCondLst>
                                        </p:cTn>
                                        <p:tgtEl>
                                          <p:spTgt spid="7"/>
                                        </p:tgtEl>
                                      </p:cBhvr>
                                      <p:to x="100000" y="60000"/>
                                    </p:animScale>
                                    <p:animScale>
                                      <p:cBhvr>
                                        <p:cTn id="57" dur="166" decel="50000">
                                          <p:stCondLst>
                                            <p:cond delay="676"/>
                                          </p:stCondLst>
                                        </p:cTn>
                                        <p:tgtEl>
                                          <p:spTgt spid="7"/>
                                        </p:tgtEl>
                                      </p:cBhvr>
                                      <p:to x="100000" y="100000"/>
                                    </p:animScale>
                                    <p:animScale>
                                      <p:cBhvr>
                                        <p:cTn id="58" dur="26">
                                          <p:stCondLst>
                                            <p:cond delay="1312"/>
                                          </p:stCondLst>
                                        </p:cTn>
                                        <p:tgtEl>
                                          <p:spTgt spid="7"/>
                                        </p:tgtEl>
                                      </p:cBhvr>
                                      <p:to x="100000" y="80000"/>
                                    </p:animScale>
                                    <p:animScale>
                                      <p:cBhvr>
                                        <p:cTn id="59" dur="166" decel="50000">
                                          <p:stCondLst>
                                            <p:cond delay="1338"/>
                                          </p:stCondLst>
                                        </p:cTn>
                                        <p:tgtEl>
                                          <p:spTgt spid="7"/>
                                        </p:tgtEl>
                                      </p:cBhvr>
                                      <p:to x="100000" y="100000"/>
                                    </p:animScale>
                                    <p:animScale>
                                      <p:cBhvr>
                                        <p:cTn id="60" dur="26">
                                          <p:stCondLst>
                                            <p:cond delay="1642"/>
                                          </p:stCondLst>
                                        </p:cTn>
                                        <p:tgtEl>
                                          <p:spTgt spid="7"/>
                                        </p:tgtEl>
                                      </p:cBhvr>
                                      <p:to x="100000" y="90000"/>
                                    </p:animScale>
                                    <p:animScale>
                                      <p:cBhvr>
                                        <p:cTn id="61" dur="166" decel="50000">
                                          <p:stCondLst>
                                            <p:cond delay="1668"/>
                                          </p:stCondLst>
                                        </p:cTn>
                                        <p:tgtEl>
                                          <p:spTgt spid="7"/>
                                        </p:tgtEl>
                                      </p:cBhvr>
                                      <p:to x="100000" y="100000"/>
                                    </p:animScale>
                                    <p:animScale>
                                      <p:cBhvr>
                                        <p:cTn id="62" dur="26">
                                          <p:stCondLst>
                                            <p:cond delay="1808"/>
                                          </p:stCondLst>
                                        </p:cTn>
                                        <p:tgtEl>
                                          <p:spTgt spid="7"/>
                                        </p:tgtEl>
                                      </p:cBhvr>
                                      <p:to x="100000" y="95000"/>
                                    </p:animScale>
                                    <p:animScale>
                                      <p:cBhvr>
                                        <p:cTn id="6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539750" y="-87312"/>
            <a:ext cx="15554325" cy="9950450"/>
          </a:xfrm>
          <a:prstGeom prst="rect">
            <a:avLst/>
          </a:prstGeom>
          <a:noFill/>
          <a:ln w="9525">
            <a:noFill/>
          </a:ln>
        </p:spPr>
      </p:pic>
      <p:pic>
        <p:nvPicPr>
          <p:cNvPr id="73734" name="图片 73733" descr="PPT素材-14"/>
          <p:cNvPicPr>
            <a:picLocks noChangeAspect="1"/>
          </p:cNvPicPr>
          <p:nvPr/>
        </p:nvPicPr>
        <p:blipFill>
          <a:blip r:embed="rId4"/>
          <a:stretch>
            <a:fillRect/>
          </a:stretch>
        </p:blipFill>
        <p:spPr>
          <a:xfrm>
            <a:off x="1836738" y="1700213"/>
            <a:ext cx="2879725" cy="2605087"/>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11630025" y="5276850"/>
            <a:ext cx="5148263" cy="4429125"/>
          </a:xfrm>
          <a:prstGeom prst="rect">
            <a:avLst/>
          </a:prstGeom>
          <a:noFill/>
          <a:ln w="9525">
            <a:noFill/>
          </a:ln>
        </p:spPr>
      </p:pic>
      <p:sp>
        <p:nvSpPr>
          <p:cNvPr id="5" name="文本框 4"/>
          <p:cNvSpPr txBox="1"/>
          <p:nvPr/>
        </p:nvSpPr>
        <p:spPr>
          <a:xfrm>
            <a:off x="5724848" y="3513758"/>
            <a:ext cx="6408712" cy="7017306"/>
          </a:xfrm>
          <a:prstGeom prst="rect">
            <a:avLst/>
          </a:prstGeom>
          <a:noFill/>
        </p:spPr>
        <p:txBody>
          <a:bodyPr wrap="square" rtlCol="0">
            <a:spAutoFit/>
          </a:bodyPr>
          <a:lstStyle/>
          <a:p>
            <a:r>
              <a:rPr lang="zh-CN" altLang="en-US" dirty="0" smtClean="0"/>
              <a:t>点击输入文本内容</a:t>
            </a:r>
            <a:r>
              <a:rPr lang="zh-CN" altLang="en-US" dirty="0"/>
              <a:t>点击输入文本</a:t>
            </a:r>
            <a:r>
              <a:rPr lang="zh-CN" altLang="en-US" dirty="0" smtClean="0"/>
              <a:t>内容</a:t>
            </a:r>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r>
              <a:rPr lang="zh-CN" altLang="en-US" dirty="0"/>
              <a:t>点击输入文本</a:t>
            </a:r>
            <a:r>
              <a:rPr lang="zh-CN" altLang="en-US" dirty="0" smtClean="0"/>
              <a:t>内容</a:t>
            </a:r>
            <a:r>
              <a:rPr lang="zh-CN" altLang="en-US" dirty="0"/>
              <a:t>点击输入文本内容</a:t>
            </a:r>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3734"/>
                                        </p:tgtEl>
                                        <p:attrNameLst>
                                          <p:attrName>style.visibility</p:attrName>
                                        </p:attrNameLst>
                                      </p:cBhvr>
                                      <p:to>
                                        <p:strVal val="visible"/>
                                      </p:to>
                                    </p:set>
                                    <p:anim calcmode="lin" valueType="num">
                                      <p:cBhvr>
                                        <p:cTn id="13" dur="500" fill="hold"/>
                                        <p:tgtEl>
                                          <p:spTgt spid="73734"/>
                                        </p:tgtEl>
                                        <p:attrNameLst>
                                          <p:attrName>ppt_w</p:attrName>
                                        </p:attrNameLst>
                                      </p:cBhvr>
                                      <p:tavLst>
                                        <p:tav tm="0">
                                          <p:val>
                                            <p:fltVal val="0"/>
                                          </p:val>
                                        </p:tav>
                                        <p:tav tm="100000">
                                          <p:val>
                                            <p:strVal val="#ppt_w"/>
                                          </p:val>
                                        </p:tav>
                                      </p:tavLst>
                                    </p:anim>
                                    <p:anim calcmode="lin" valueType="num">
                                      <p:cBhvr>
                                        <p:cTn id="14" dur="500" fill="hold"/>
                                        <p:tgtEl>
                                          <p:spTgt spid="73734"/>
                                        </p:tgtEl>
                                        <p:attrNameLst>
                                          <p:attrName>ppt_h</p:attrName>
                                        </p:attrNameLst>
                                      </p:cBhvr>
                                      <p:tavLst>
                                        <p:tav tm="0">
                                          <p:val>
                                            <p:fltVal val="0"/>
                                          </p:val>
                                        </p:tav>
                                        <p:tav tm="100000">
                                          <p:val>
                                            <p:strVal val="#ppt_h"/>
                                          </p:val>
                                        </p:tav>
                                      </p:tavLst>
                                    </p:anim>
                                    <p:animEffect transition="in" filter="fade">
                                      <p:cBhvr>
                                        <p:cTn id="15" dur="500"/>
                                        <p:tgtEl>
                                          <p:spTgt spid="73734"/>
                                        </p:tgtEl>
                                      </p:cBhvr>
                                    </p:animEffect>
                                  </p:childTnLst>
                                </p:cTn>
                              </p:par>
                            </p:childTnLst>
                          </p:cTn>
                        </p:par>
                        <p:par>
                          <p:cTn id="16" fill="hold">
                            <p:stCondLst>
                              <p:cond delay="1000"/>
                            </p:stCondLst>
                            <p:childTnLst>
                              <p:par>
                                <p:cTn id="17" presetID="35" presetClass="entr" presetSubtype="0" fill="hold" nodeType="afterEffect">
                                  <p:stCondLst>
                                    <p:cond delay="0"/>
                                  </p:stCondLst>
                                  <p:childTnLst>
                                    <p:set>
                                      <p:cBhvr>
                                        <p:cTn id="18" dur="1" fill="hold">
                                          <p:stCondLst>
                                            <p:cond delay="0"/>
                                          </p:stCondLst>
                                        </p:cTn>
                                        <p:tgtEl>
                                          <p:spTgt spid="73735"/>
                                        </p:tgtEl>
                                        <p:attrNameLst>
                                          <p:attrName>style.visibility</p:attrName>
                                        </p:attrNameLst>
                                      </p:cBhvr>
                                      <p:to>
                                        <p:strVal val="visible"/>
                                      </p:to>
                                    </p:set>
                                    <p:animEffect transition="in" filter="fade">
                                      <p:cBhvr>
                                        <p:cTn id="19" dur="2000"/>
                                        <p:tgtEl>
                                          <p:spTgt spid="73735"/>
                                        </p:tgtEl>
                                      </p:cBhvr>
                                    </p:animEffect>
                                    <p:anim calcmode="lin" valueType="num">
                                      <p:cBhvr>
                                        <p:cTn id="20" dur="2000" fill="hold"/>
                                        <p:tgtEl>
                                          <p:spTgt spid="73735"/>
                                        </p:tgtEl>
                                        <p:attrNameLst>
                                          <p:attrName>style.rotation</p:attrName>
                                        </p:attrNameLst>
                                      </p:cBhvr>
                                      <p:tavLst>
                                        <p:tav tm="0">
                                          <p:val>
                                            <p:fltVal val="720"/>
                                          </p:val>
                                        </p:tav>
                                        <p:tav tm="100000">
                                          <p:val>
                                            <p:fltVal val="0"/>
                                          </p:val>
                                        </p:tav>
                                      </p:tavLst>
                                    </p:anim>
                                    <p:anim calcmode="lin" valueType="num">
                                      <p:cBhvr>
                                        <p:cTn id="21" dur="2000" fill="hold"/>
                                        <p:tgtEl>
                                          <p:spTgt spid="73735"/>
                                        </p:tgtEl>
                                        <p:attrNameLst>
                                          <p:attrName>ppt_h</p:attrName>
                                        </p:attrNameLst>
                                      </p:cBhvr>
                                      <p:tavLst>
                                        <p:tav tm="0">
                                          <p:val>
                                            <p:fltVal val="0"/>
                                          </p:val>
                                        </p:tav>
                                        <p:tav tm="100000">
                                          <p:val>
                                            <p:strVal val="#ppt_h"/>
                                          </p:val>
                                        </p:tav>
                                      </p:tavLst>
                                    </p:anim>
                                    <p:anim calcmode="lin" valueType="num">
                                      <p:cBhvr>
                                        <p:cTn id="22" dur="2000" fill="hold"/>
                                        <p:tgtEl>
                                          <p:spTgt spid="73735"/>
                                        </p:tgtEl>
                                        <p:attrNameLst>
                                          <p:attrName>ppt_w</p:attrName>
                                        </p:attrNameLst>
                                      </p:cBhvr>
                                      <p:tavLst>
                                        <p:tav tm="0">
                                          <p:val>
                                            <p:fltVal val="0"/>
                                          </p:val>
                                        </p:tav>
                                        <p:tav tm="100000">
                                          <p:val>
                                            <p:strVal val="#ppt_w"/>
                                          </p:val>
                                        </p:tav>
                                      </p:tavLst>
                                    </p:anim>
                                  </p:childTnLst>
                                </p:cTn>
                              </p:par>
                            </p:childTnLst>
                          </p:cTn>
                        </p:par>
                        <p:par>
                          <p:cTn id="23" fill="hold">
                            <p:stCondLst>
                              <p:cond delay="3000"/>
                            </p:stCondLst>
                            <p:childTnLst>
                              <p:par>
                                <p:cTn id="24" presetID="45"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ppt_w</p:attrName>
                                        </p:attrNameLst>
                                      </p:cBhvr>
                                      <p:tavLst>
                                        <p:tav tm="0" fmla="#ppt_w*sin(2.5*pi*$)">
                                          <p:val>
                                            <p:fltVal val="0"/>
                                          </p:val>
                                        </p:tav>
                                        <p:tav tm="100000">
                                          <p:val>
                                            <p:fltVal val="1"/>
                                          </p:val>
                                        </p:tav>
                                      </p:tavLst>
                                    </p:anim>
                                    <p:anim calcmode="lin" valueType="num">
                                      <p:cBhvr>
                                        <p:cTn id="28"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pic>
        <p:nvPicPr>
          <p:cNvPr id="74757" name="图片 74756" descr="PPT素材-22"/>
          <p:cNvPicPr>
            <a:picLocks noChangeAspect="1"/>
          </p:cNvPicPr>
          <p:nvPr/>
        </p:nvPicPr>
        <p:blipFill>
          <a:blip r:embed="rId4"/>
          <a:stretch>
            <a:fillRect/>
          </a:stretch>
        </p:blipFill>
        <p:spPr>
          <a:xfrm>
            <a:off x="2701925" y="920750"/>
            <a:ext cx="4103688" cy="1714500"/>
          </a:xfrm>
          <a:prstGeom prst="rect">
            <a:avLst/>
          </a:prstGeom>
          <a:noFill/>
          <a:ln w="9525">
            <a:noFill/>
          </a:ln>
        </p:spPr>
      </p:pic>
      <p:sp>
        <p:nvSpPr>
          <p:cNvPr id="4" name="文本框 3"/>
          <p:cNvSpPr txBox="1"/>
          <p:nvPr/>
        </p:nvSpPr>
        <p:spPr>
          <a:xfrm>
            <a:off x="3204568" y="3513758"/>
            <a:ext cx="9937104" cy="7017306"/>
          </a:xfrm>
          <a:prstGeom prst="rect">
            <a:avLst/>
          </a:prstGeom>
          <a:noFill/>
        </p:spPr>
        <p:txBody>
          <a:bodyPr wrap="square" rtlCol="0">
            <a:spAutoFit/>
          </a:bodyPr>
          <a:lstStyle/>
          <a:p>
            <a:r>
              <a:rPr lang="zh-CN" altLang="en-US" dirty="0" smtClean="0"/>
              <a:t>点击输入文本内容</a:t>
            </a:r>
            <a:r>
              <a:rPr lang="zh-CN" altLang="en-US" dirty="0"/>
              <a:t>点击输入文本</a:t>
            </a:r>
            <a:r>
              <a:rPr lang="zh-CN" altLang="en-US" dirty="0" smtClean="0"/>
              <a:t>内容</a:t>
            </a:r>
            <a:r>
              <a:rPr lang="zh-CN" altLang="en-US" dirty="0"/>
              <a:t>点击输入文本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a:t>
            </a:r>
            <a:r>
              <a:rPr lang="zh-CN" altLang="en-US" dirty="0" smtClean="0"/>
              <a:t>内容点击</a:t>
            </a:r>
            <a:r>
              <a:rPr lang="zh-CN" altLang="en-US" dirty="0"/>
              <a:t>输入文本</a:t>
            </a:r>
            <a:r>
              <a:rPr lang="zh-CN" altLang="en-US" dirty="0" smtClean="0"/>
              <a:t>内容</a:t>
            </a:r>
            <a:r>
              <a:rPr lang="zh-CN" altLang="en-US" dirty="0"/>
              <a:t>点击输入文本</a:t>
            </a:r>
            <a:r>
              <a:rPr lang="zh-CN" altLang="en-US" dirty="0" smtClean="0"/>
              <a:t>内容</a:t>
            </a:r>
            <a:r>
              <a:rPr lang="zh-CN" altLang="en-US" dirty="0"/>
              <a:t>点击输入文本内容点击输入文本内容点击输入文本内容点击输入文本内容点击输入文本内容点击输入文本内容点击输入文本内容</a:t>
            </a:r>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4757"/>
                                        </p:tgtEl>
                                        <p:attrNameLst>
                                          <p:attrName>style.visibility</p:attrName>
                                        </p:attrNameLst>
                                      </p:cBhvr>
                                      <p:to>
                                        <p:strVal val="visible"/>
                                      </p:to>
                                    </p:set>
                                    <p:anim calcmode="lin" valueType="num">
                                      <p:cBhvr>
                                        <p:cTn id="11" dur="500" fill="hold"/>
                                        <p:tgtEl>
                                          <p:spTgt spid="74757"/>
                                        </p:tgtEl>
                                        <p:attrNameLst>
                                          <p:attrName>ppt_w</p:attrName>
                                        </p:attrNameLst>
                                      </p:cBhvr>
                                      <p:tavLst>
                                        <p:tav tm="0">
                                          <p:val>
                                            <p:fltVal val="0"/>
                                          </p:val>
                                        </p:tav>
                                        <p:tav tm="100000">
                                          <p:val>
                                            <p:strVal val="#ppt_w"/>
                                          </p:val>
                                        </p:tav>
                                      </p:tavLst>
                                    </p:anim>
                                    <p:anim calcmode="lin" valueType="num">
                                      <p:cBhvr>
                                        <p:cTn id="12" dur="500" fill="hold"/>
                                        <p:tgtEl>
                                          <p:spTgt spid="74757"/>
                                        </p:tgtEl>
                                        <p:attrNameLst>
                                          <p:attrName>ppt_h</p:attrName>
                                        </p:attrNameLst>
                                      </p:cBhvr>
                                      <p:tavLst>
                                        <p:tav tm="0">
                                          <p:val>
                                            <p:fltVal val="0"/>
                                          </p:val>
                                        </p:tav>
                                        <p:tav tm="100000">
                                          <p:val>
                                            <p:strVal val="#ppt_h"/>
                                          </p:val>
                                        </p:tav>
                                      </p:tavLst>
                                    </p:anim>
                                    <p:animEffect transition="in" filter="fade">
                                      <p:cBhvr>
                                        <p:cTn id="13" dur="500"/>
                                        <p:tgtEl>
                                          <p:spTgt spid="7475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图片 75779" descr="PPT素材-19"/>
          <p:cNvPicPr>
            <a:picLocks noChangeAspect="1"/>
          </p:cNvPicPr>
          <p:nvPr/>
        </p:nvPicPr>
        <p:blipFill>
          <a:blip r:embed="rId3"/>
          <a:stretch>
            <a:fillRect/>
          </a:stretch>
        </p:blipFill>
        <p:spPr>
          <a:xfrm>
            <a:off x="8869363" y="488950"/>
            <a:ext cx="7908925" cy="8697913"/>
          </a:xfrm>
          <a:prstGeom prst="rect">
            <a:avLst/>
          </a:prstGeom>
          <a:noFill/>
          <a:ln w="9525">
            <a:noFill/>
          </a:ln>
        </p:spPr>
      </p:pic>
      <p:pic>
        <p:nvPicPr>
          <p:cNvPr id="75781" name="图片 75780" descr="PPT素材-17"/>
          <p:cNvPicPr>
            <a:picLocks noChangeAspect="1"/>
          </p:cNvPicPr>
          <p:nvPr/>
        </p:nvPicPr>
        <p:blipFill>
          <a:blip r:embed="rId4"/>
          <a:stretch>
            <a:fillRect/>
          </a:stretch>
        </p:blipFill>
        <p:spPr>
          <a:xfrm>
            <a:off x="-900112" y="-533400"/>
            <a:ext cx="11088687" cy="10285413"/>
          </a:xfrm>
          <a:prstGeom prst="rect">
            <a:avLst/>
          </a:prstGeom>
          <a:noFill/>
          <a:ln w="9525">
            <a:noFill/>
          </a:ln>
        </p:spPr>
      </p:pic>
      <p:sp>
        <p:nvSpPr>
          <p:cNvPr id="2" name="矩形 1"/>
          <p:cNvSpPr/>
          <p:nvPr/>
        </p:nvSpPr>
        <p:spPr>
          <a:xfrm>
            <a:off x="2772520" y="3873798"/>
            <a:ext cx="5419105" cy="2400657"/>
          </a:xfrm>
          <a:prstGeom prst="rect">
            <a:avLst/>
          </a:prstGeom>
        </p:spPr>
        <p:txBody>
          <a:bodyPr wrap="square">
            <a:spAutoFit/>
          </a:bodyPr>
          <a:lstStyle/>
          <a:p>
            <a:r>
              <a:rPr lang="zh-CN" altLang="en-US" dirty="0"/>
              <a:t>点击输入文本内容点击输入文本内容点击输入文本内容点击输入文本内容点击输入文本内容点击输入文本内容点击输入文本内容</a:t>
            </a:r>
          </a:p>
        </p:txBody>
      </p:sp>
      <p:sp>
        <p:nvSpPr>
          <p:cNvPr id="5" name="矩形 4"/>
          <p:cNvSpPr/>
          <p:nvPr/>
        </p:nvSpPr>
        <p:spPr>
          <a:xfrm>
            <a:off x="11557496" y="1676390"/>
            <a:ext cx="2738090" cy="1477328"/>
          </a:xfrm>
          <a:prstGeom prst="rect">
            <a:avLst/>
          </a:prstGeom>
        </p:spPr>
        <p:txBody>
          <a:bodyPr wrap="square">
            <a:spAutoFit/>
          </a:bodyPr>
          <a:lstStyle/>
          <a:p>
            <a:r>
              <a:rPr lang="zh-CN" altLang="en-US" sz="1800" dirty="0"/>
              <a:t>点击输入文本内容点击输入文本内容点击输入文本内容点击输入文本内容点击输入文本内容点击输入文本</a:t>
            </a:r>
            <a:r>
              <a:rPr lang="zh-CN" altLang="en-US" sz="1800" dirty="0" smtClean="0"/>
              <a:t>内容</a:t>
            </a:r>
            <a:endParaRPr lang="zh-CN" altLang="en-US" sz="1800" dirty="0"/>
          </a:p>
        </p:txBody>
      </p:sp>
      <p:sp>
        <p:nvSpPr>
          <p:cNvPr id="6" name="矩形 5"/>
          <p:cNvSpPr/>
          <p:nvPr/>
        </p:nvSpPr>
        <p:spPr>
          <a:xfrm>
            <a:off x="12959862" y="4577947"/>
            <a:ext cx="2738090" cy="1477328"/>
          </a:xfrm>
          <a:prstGeom prst="rect">
            <a:avLst/>
          </a:prstGeom>
        </p:spPr>
        <p:txBody>
          <a:bodyPr wrap="square">
            <a:spAutoFit/>
          </a:bodyPr>
          <a:lstStyle/>
          <a:p>
            <a:r>
              <a:rPr lang="zh-CN" altLang="en-US" sz="1800" dirty="0"/>
              <a:t>点击输入文本内容点击输入文本内容点击输入文本内容点击输入文本内容点击输入文本内容点击输入文本</a:t>
            </a:r>
            <a:r>
              <a:rPr lang="zh-CN" altLang="en-US" sz="1800" dirty="0" smtClean="0"/>
              <a:t>内容</a:t>
            </a:r>
            <a:endParaRPr lang="zh-CN" altLang="en-US" sz="1800"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5780"/>
                                        </p:tgtEl>
                                        <p:attrNameLst>
                                          <p:attrName>style.visibility</p:attrName>
                                        </p:attrNameLst>
                                      </p:cBhvr>
                                      <p:to>
                                        <p:strVal val="visible"/>
                                      </p:to>
                                    </p:set>
                                    <p:anim calcmode="lin" valueType="num">
                                      <p:cBhvr>
                                        <p:cTn id="7" dur="500" fill="hold"/>
                                        <p:tgtEl>
                                          <p:spTgt spid="75780"/>
                                        </p:tgtEl>
                                        <p:attrNameLst>
                                          <p:attrName>ppt_w</p:attrName>
                                        </p:attrNameLst>
                                      </p:cBhvr>
                                      <p:tavLst>
                                        <p:tav tm="0">
                                          <p:val>
                                            <p:fltVal val="0"/>
                                          </p:val>
                                        </p:tav>
                                        <p:tav tm="100000">
                                          <p:val>
                                            <p:strVal val="#ppt_w"/>
                                          </p:val>
                                        </p:tav>
                                      </p:tavLst>
                                    </p:anim>
                                    <p:anim calcmode="lin" valueType="num">
                                      <p:cBhvr>
                                        <p:cTn id="8" dur="500" fill="hold"/>
                                        <p:tgtEl>
                                          <p:spTgt spid="75780"/>
                                        </p:tgtEl>
                                        <p:attrNameLst>
                                          <p:attrName>ppt_h</p:attrName>
                                        </p:attrNameLst>
                                      </p:cBhvr>
                                      <p:tavLst>
                                        <p:tav tm="0">
                                          <p:val>
                                            <p:fltVal val="0"/>
                                          </p:val>
                                        </p:tav>
                                        <p:tav tm="100000">
                                          <p:val>
                                            <p:strVal val="#ppt_h"/>
                                          </p:val>
                                        </p:tav>
                                      </p:tavLst>
                                    </p:anim>
                                    <p:animEffect transition="in" filter="fade">
                                      <p:cBhvr>
                                        <p:cTn id="9" dur="500"/>
                                        <p:tgtEl>
                                          <p:spTgt spid="7578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5781"/>
                                        </p:tgtEl>
                                        <p:attrNameLst>
                                          <p:attrName>style.visibility</p:attrName>
                                        </p:attrNameLst>
                                      </p:cBhvr>
                                      <p:to>
                                        <p:strVal val="visible"/>
                                      </p:to>
                                    </p:set>
                                    <p:anim calcmode="lin" valueType="num">
                                      <p:cBhvr>
                                        <p:cTn id="13" dur="500" fill="hold"/>
                                        <p:tgtEl>
                                          <p:spTgt spid="75781"/>
                                        </p:tgtEl>
                                        <p:attrNameLst>
                                          <p:attrName>ppt_w</p:attrName>
                                        </p:attrNameLst>
                                      </p:cBhvr>
                                      <p:tavLst>
                                        <p:tav tm="0">
                                          <p:val>
                                            <p:fltVal val="0"/>
                                          </p:val>
                                        </p:tav>
                                        <p:tav tm="100000">
                                          <p:val>
                                            <p:strVal val="#ppt_w"/>
                                          </p:val>
                                        </p:tav>
                                      </p:tavLst>
                                    </p:anim>
                                    <p:anim calcmode="lin" valueType="num">
                                      <p:cBhvr>
                                        <p:cTn id="14" dur="500" fill="hold"/>
                                        <p:tgtEl>
                                          <p:spTgt spid="75781"/>
                                        </p:tgtEl>
                                        <p:attrNameLst>
                                          <p:attrName>ppt_h</p:attrName>
                                        </p:attrNameLst>
                                      </p:cBhvr>
                                      <p:tavLst>
                                        <p:tav tm="0">
                                          <p:val>
                                            <p:fltVal val="0"/>
                                          </p:val>
                                        </p:tav>
                                        <p:tav tm="100000">
                                          <p:val>
                                            <p:strVal val="#ppt_h"/>
                                          </p:val>
                                        </p:tav>
                                      </p:tavLst>
                                    </p:anim>
                                    <p:animEffect transition="in" filter="fade">
                                      <p:cBhvr>
                                        <p:cTn id="15" dur="500"/>
                                        <p:tgtEl>
                                          <p:spTgt spid="75781"/>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pic>
        <p:nvPicPr>
          <p:cNvPr id="76805" name="图片 76804" descr="PPT素材-15"/>
          <p:cNvPicPr>
            <a:picLocks noChangeAspect="1"/>
          </p:cNvPicPr>
          <p:nvPr/>
        </p:nvPicPr>
        <p:blipFill>
          <a:blip r:embed="rId4"/>
          <a:stretch>
            <a:fillRect/>
          </a:stretch>
        </p:blipFill>
        <p:spPr>
          <a:xfrm>
            <a:off x="1747838" y="995363"/>
            <a:ext cx="2968625" cy="2590800"/>
          </a:xfrm>
          <a:prstGeom prst="rect">
            <a:avLst/>
          </a:prstGeom>
          <a:noFill/>
          <a:ln w="9525">
            <a:noFill/>
          </a:ln>
        </p:spPr>
      </p:pic>
      <p:sp>
        <p:nvSpPr>
          <p:cNvPr id="4" name="矩形 3"/>
          <p:cNvSpPr/>
          <p:nvPr/>
        </p:nvSpPr>
        <p:spPr>
          <a:xfrm>
            <a:off x="3232150" y="3358123"/>
            <a:ext cx="10945216" cy="3323987"/>
          </a:xfrm>
          <a:prstGeom prst="rect">
            <a:avLst/>
          </a:prstGeom>
        </p:spPr>
        <p:txBody>
          <a:bodyPr wrap="square">
            <a:spAutoFit/>
          </a:bodyPr>
          <a:lstStyle/>
          <a:p>
            <a:r>
              <a:rPr lang="zh-CN" altLang="en-US" dirty="0"/>
              <a:t>点击输入文本内容点击输入文本内容点击输入文本内容点击输入文本内容点击输入文本内容点击输入文本内容点击输入文本</a:t>
            </a:r>
            <a:r>
              <a:rPr lang="zh-CN" altLang="en-US" dirty="0"/>
              <a:t>内容点击输入文本内容点击输入文本内容点击输入文本内容点击输入文本内容点击输入文本内容点击输入文本内容点击输入文本内容</a:t>
            </a:r>
          </a:p>
          <a:p>
            <a:r>
              <a:rPr lang="zh-CN" altLang="en-US" dirty="0"/>
              <a:t>点击输入文本内容点击输入文本内容点击输入文本内容点击输入文本内容点击输入文本内容点击输入文本内容点击输入文本内容</a:t>
            </a:r>
          </a:p>
          <a:p>
            <a:endParaRPr lang="zh-CN" altLang="en-US" dirty="0"/>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6805"/>
                                        </p:tgtEl>
                                        <p:attrNameLst>
                                          <p:attrName>style.visibility</p:attrName>
                                        </p:attrNameLst>
                                      </p:cBhvr>
                                      <p:to>
                                        <p:strVal val="visible"/>
                                      </p:to>
                                    </p:set>
                                    <p:anim calcmode="lin" valueType="num">
                                      <p:cBhvr>
                                        <p:cTn id="12" dur="500" fill="hold"/>
                                        <p:tgtEl>
                                          <p:spTgt spid="76805"/>
                                        </p:tgtEl>
                                        <p:attrNameLst>
                                          <p:attrName>ppt_w</p:attrName>
                                        </p:attrNameLst>
                                      </p:cBhvr>
                                      <p:tavLst>
                                        <p:tav tm="0">
                                          <p:val>
                                            <p:fltVal val="0"/>
                                          </p:val>
                                        </p:tav>
                                        <p:tav tm="100000">
                                          <p:val>
                                            <p:strVal val="#ppt_w"/>
                                          </p:val>
                                        </p:tav>
                                      </p:tavLst>
                                    </p:anim>
                                    <p:anim calcmode="lin" valueType="num">
                                      <p:cBhvr>
                                        <p:cTn id="13" dur="500" fill="hold"/>
                                        <p:tgtEl>
                                          <p:spTgt spid="76805"/>
                                        </p:tgtEl>
                                        <p:attrNameLst>
                                          <p:attrName>ppt_h</p:attrName>
                                        </p:attrNameLst>
                                      </p:cBhvr>
                                      <p:tavLst>
                                        <p:tav tm="0">
                                          <p:val>
                                            <p:fltVal val="0"/>
                                          </p:val>
                                        </p:tav>
                                        <p:tav tm="100000">
                                          <p:val>
                                            <p:strVal val="#ppt_h"/>
                                          </p:val>
                                        </p:tav>
                                      </p:tavLst>
                                    </p:anim>
                                    <p:animEffect transition="in" filter="fade">
                                      <p:cBhvr>
                                        <p:cTn id="14" dur="500"/>
                                        <p:tgtEl>
                                          <p:spTgt spid="76805"/>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1838</Words>
  <PresentationFormat>自定义</PresentationFormat>
  <Paragraphs>207</Paragraphs>
  <Slides>37</Slides>
  <Notes>37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37</vt:i4>
      </vt:variant>
    </vt:vector>
  </HeadingPairs>
  <TitlesOfParts>
    <vt:vector size="47" baseType="lpstr">
      <vt:lpstr>黑体</vt:lpstr>
      <vt:lpstr>楷体_GB2312</vt:lpstr>
      <vt:lpstr>宋体</vt:lpstr>
      <vt:lpstr>微软雅黑</vt:lpstr>
      <vt:lpstr>Arial</vt:lpstr>
      <vt:lpstr>Calibri</vt:lpstr>
      <vt:lpstr>Times New Roman</vt:lpstr>
      <vt:lpstr>Verdana</vt:lpstr>
      <vt:lpstr>Wingdings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2015-09-14T06:10:05Z</dcterms:created>
  <dcterms:modified xsi:type="dcterms:W3CDTF">2017-06-29T02:19:40Z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