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670" r:id="rId3"/>
    <p:sldMasterId id="2147483770" r:id="rId4"/>
  </p:sldMasterIdLst>
  <p:notesMasterIdLst>
    <p:notesMasterId r:id="rId22"/>
  </p:notesMasterIdLst>
  <p:sldIdLst>
    <p:sldId id="256" r:id="rId5"/>
    <p:sldId id="257" r:id="rId6"/>
    <p:sldId id="371" r:id="rId7"/>
    <p:sldId id="373" r:id="rId8"/>
    <p:sldId id="374" r:id="rId9"/>
    <p:sldId id="367" r:id="rId10"/>
    <p:sldId id="341" r:id="rId11"/>
    <p:sldId id="345" r:id="rId12"/>
    <p:sldId id="347" r:id="rId13"/>
    <p:sldId id="336" r:id="rId14"/>
    <p:sldId id="375" r:id="rId15"/>
    <p:sldId id="348" r:id="rId16"/>
    <p:sldId id="376" r:id="rId17"/>
    <p:sldId id="377" r:id="rId18"/>
    <p:sldId id="379" r:id="rId19"/>
    <p:sldId id="380" r:id="rId20"/>
    <p:sldId id="310" r:id="rId21"/>
  </p:sldIdLst>
  <p:sldSz cx="12192000" cy="6858000"/>
  <p:notesSz cx="6858000" cy="9144000"/>
  <p:embeddedFontLst>
    <p:embeddedFont>
      <p:font typeface="等线" charset="-122"/>
      <p:regular r:id="rId23"/>
      <p:bold r:id="rId24"/>
    </p:embeddedFont>
    <p:embeddedFont>
      <p:font typeface="Open Sans" charset="0"/>
      <p:regular r:id="rId25"/>
      <p:bold r:id="rId26"/>
      <p:italic r:id="rId27"/>
      <p:boldItalic r:id="rId28"/>
    </p:embeddedFont>
    <p:embeddedFont>
      <p:font typeface="汉仪小麦体简" charset="-12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宋体" pitchFamily="2" charset="-122"/>
      <p:regular r:id="rId34"/>
    </p:embeddedFont>
    <p:embeddedFont>
      <p:font typeface="微软雅黑" pitchFamily="34" charset="-122"/>
      <p:regular r:id="rId35"/>
      <p:bold r:id="rId36"/>
    </p:embeddedFont>
  </p:embeddedFontLst>
  <p:custDataLst>
    <p:tags r:id="rId37"/>
  </p:custDataLst>
  <p:defaultTextStyle>
    <a:defPPr>
      <a:defRPr lang="zh-CN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E"/>
    <a:srgbClr val="69C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64" autoAdjust="0"/>
  </p:normalViewPr>
  <p:slideViewPr>
    <p:cSldViewPr snapToGrid="0" showGuides="1">
      <p:cViewPr>
        <p:scale>
          <a:sx n="76" d="100"/>
          <a:sy n="76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AF3EE-D51A-4C81-9FDC-1E71830D1E4A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3BD82-BAFB-4DDD-A7E0-9D3C397FA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3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67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53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1946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6766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5953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05026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BD82-BAFB-4DDD-A7E0-9D3C397FABB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3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78F5F76-459D-4E66-8758-591ED9E42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7559"/>
      </p:ext>
    </p:extLst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78F5F76-459D-4E66-8758-591ED9E42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47833"/>
      </p:ext>
    </p:extLst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D49E0965-93A8-4A44-9C3E-514D972D880F}"/>
              </a:ext>
            </a:extLst>
          </p:cNvPr>
          <p:cNvCxnSpPr/>
          <p:nvPr userDrawn="1"/>
        </p:nvCxnSpPr>
        <p:spPr>
          <a:xfrm>
            <a:off x="793751" y="1054100"/>
            <a:ext cx="1060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283047"/>
            <a:ext cx="1232412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2353"/>
      </p:ext>
    </p:extLst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42135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D49E0965-93A8-4A44-9C3E-514D972D880F}"/>
              </a:ext>
            </a:extLst>
          </p:cNvPr>
          <p:cNvCxnSpPr/>
          <p:nvPr userDrawn="1"/>
        </p:nvCxnSpPr>
        <p:spPr>
          <a:xfrm>
            <a:off x="793751" y="1054100"/>
            <a:ext cx="1060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283047"/>
            <a:ext cx="1232412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3998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49925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78F5F76-459D-4E66-8758-591ED9E42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24456"/>
      </p:ext>
    </p:extLst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D49E0965-93A8-4A44-9C3E-514D972D880F}"/>
              </a:ext>
            </a:extLst>
          </p:cNvPr>
          <p:cNvCxnSpPr/>
          <p:nvPr userDrawn="1"/>
        </p:nvCxnSpPr>
        <p:spPr>
          <a:xfrm>
            <a:off x="793751" y="1054100"/>
            <a:ext cx="1060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283047"/>
            <a:ext cx="1232412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60514"/>
      </p:ext>
    </p:extLst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3608"/>
      </p:ext>
    </p:extLst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78F5F76-459D-4E66-8758-591ED9E42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74189"/>
      </p:ext>
    </p:extLst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D49E0965-93A8-4A44-9C3E-514D972D880F}"/>
              </a:ext>
            </a:extLst>
          </p:cNvPr>
          <p:cNvCxnSpPr/>
          <p:nvPr userDrawn="1"/>
        </p:nvCxnSpPr>
        <p:spPr>
          <a:xfrm>
            <a:off x="793751" y="1054100"/>
            <a:ext cx="10604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DDB341F-6553-4855-BA85-32AF0B79B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1" y="283047"/>
            <a:ext cx="1232412" cy="10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30862"/>
      </p:ext>
    </p:extLst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54432"/>
      </p:ext>
    </p:extLst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55EF-3BCF-461E-A07D-F818C4041443}" type="datetimeFigureOut">
              <a:rPr lang="zh-CN" altLang="en-US" smtClean="0"/>
              <a:t>2022/5/4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0C81-8613-4F68-9EF4-80F233784E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40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ransition spd="slow" advClick="0" advTm="3000">
    <p:fade/>
  </p:transition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55EF-3BCF-461E-A07D-F818C4041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2022/5/4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0C81-8613-4F68-9EF4-80F233784E2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9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 spd="slow" advClick="0" advTm="3000">
    <p:fade/>
  </p:transition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55EF-3BCF-461E-A07D-F818C4041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2022/5/4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0C81-8613-4F68-9EF4-80F233784E2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ransition spd="slow" advClick="0" advTm="3000">
    <p:fade/>
  </p:transition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55EF-3BCF-461E-A07D-F818C404144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2022/5/4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0C81-8613-4F68-9EF4-80F233784E2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ransition spd="slow" advClick="0" advTm="3000">
    <p:fade/>
  </p:transition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CE8D506-4362-4D56-AF26-5A2A4C2BF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92BC066-F24A-48C2-8401-14AAD5B3B3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7223"/>
            <a:ext cx="12192000" cy="353078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92311973-9DD1-4C41-8B30-65E60ACDD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4" y="367349"/>
            <a:ext cx="1970145" cy="1647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524" y="1045207"/>
            <a:ext cx="11394802" cy="230832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bliqueBottom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VIẾT ĐOẠN VĂN THỂ HIỆN </a:t>
            </a:r>
            <a:r>
              <a:rPr lang="en-US" sz="4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4924" y="544697"/>
            <a:ext cx="2112709" cy="64632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1754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985" y="250428"/>
            <a:ext cx="1658819" cy="830993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ý: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237" y="1202499"/>
            <a:ext cx="954483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cha –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19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985" y="250428"/>
            <a:ext cx="6285094" cy="830993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ý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237" y="1202499"/>
            <a:ext cx="1065965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9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388" y="959680"/>
            <a:ext cx="9226061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6431" y="4014266"/>
            <a:ext cx="3918060" cy="584775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Chỉnh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sửa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6433" y="1696831"/>
            <a:ext cx="10011507" cy="2308324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ý,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hoàn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đảm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bát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="" xmlns:a16="http://schemas.microsoft.com/office/drawing/2014/main" id="{9E9EF821-ACBD-469F-9981-D2BF5B006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/>
          <a:stretch/>
        </p:blipFill>
        <p:spPr>
          <a:xfrm flipH="1">
            <a:off x="76201" y="3504920"/>
            <a:ext cx="12531969" cy="35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66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985" y="250428"/>
            <a:ext cx="6285094" cy="830993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ý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237" y="1202499"/>
            <a:ext cx="1065965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53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985" y="250428"/>
            <a:ext cx="6285094" cy="58477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17" y="1202499"/>
            <a:ext cx="11536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thỉ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cha”, 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cha”,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53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985" y="250428"/>
            <a:ext cx="6285094" cy="58477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khảo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0417" y="1202499"/>
            <a:ext cx="11536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!”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96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985" y="250428"/>
            <a:ext cx="6285094" cy="584771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r>
              <a:rPr lang="en-US" sz="3200" b="1" dirty="0" err="1"/>
              <a:t>Đoạn</a:t>
            </a:r>
            <a:r>
              <a:rPr lang="en-US" sz="3200" b="1" dirty="0"/>
              <a:t> </a:t>
            </a:r>
            <a:r>
              <a:rPr lang="en-US" sz="3200" b="1" dirty="0" err="1"/>
              <a:t>văn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khảo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0417" y="1202499"/>
            <a:ext cx="11536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96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0CE8D506-4362-4D56-AF26-5A2A4C2BF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92BC066-F24A-48C2-8401-14AAD5B3B3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7223"/>
            <a:ext cx="12192000" cy="35307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04159" y="2443763"/>
            <a:ext cx="7951729" cy="101566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/>
            <a:r>
              <a:rPr lang="en-US" altLang="zh-CN" sz="6000" b="1" spc="-1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CHÚC 	   CÁC    EM    HỌC    TỐT!</a:t>
            </a:r>
            <a:endParaRPr lang="zh-CN" altLang="en-US" sz="6000" b="1" spc="-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92311973-9DD1-4C41-8B30-65E60ACDD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4" y="367349"/>
            <a:ext cx="1970145" cy="16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37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0470F9D-91E2-438B-ADE9-F3896F0887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5"/>
          <a:stretch/>
        </p:blipFill>
        <p:spPr>
          <a:xfrm>
            <a:off x="0" y="3698840"/>
            <a:ext cx="12192000" cy="3133221"/>
          </a:xfrm>
          <a:prstGeom prst="rect">
            <a:avLst/>
          </a:prstGeom>
        </p:spPr>
      </p:pic>
      <p:pic>
        <p:nvPicPr>
          <p:cNvPr id="14" name="Picture 13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92" y="187583"/>
            <a:ext cx="8763217" cy="369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22433" y="1747589"/>
            <a:ext cx="5966699" cy="132343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130252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1"/>
          <p:cNvGrpSpPr/>
          <p:nvPr/>
        </p:nvGrpSpPr>
        <p:grpSpPr>
          <a:xfrm>
            <a:off x="3868529" y="2113816"/>
            <a:ext cx="1240451" cy="288800"/>
            <a:chOff x="2901397" y="1460250"/>
            <a:chExt cx="930338" cy="220268"/>
          </a:xfrm>
        </p:grpSpPr>
        <p:cxnSp>
          <p:nvCxnSpPr>
            <p:cNvPr id="20" name="Straight Connector 22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4"/>
          <p:cNvGrpSpPr/>
          <p:nvPr/>
        </p:nvGrpSpPr>
        <p:grpSpPr>
          <a:xfrm flipH="1">
            <a:off x="6996273" y="2108925"/>
            <a:ext cx="1240451" cy="293691"/>
            <a:chOff x="2901397" y="1460250"/>
            <a:chExt cx="930338" cy="220268"/>
          </a:xfrm>
        </p:grpSpPr>
        <p:cxnSp>
          <p:nvCxnSpPr>
            <p:cNvPr id="23" name="Straight Connector 25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7"/>
          <p:cNvGrpSpPr/>
          <p:nvPr/>
        </p:nvGrpSpPr>
        <p:grpSpPr>
          <a:xfrm flipV="1">
            <a:off x="3868529" y="5401987"/>
            <a:ext cx="1240451" cy="288800"/>
            <a:chOff x="2901397" y="1460250"/>
            <a:chExt cx="930338" cy="220268"/>
          </a:xfrm>
        </p:grpSpPr>
        <p:cxnSp>
          <p:nvCxnSpPr>
            <p:cNvPr id="26" name="Straight Connector 28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0"/>
          <p:cNvGrpSpPr/>
          <p:nvPr/>
        </p:nvGrpSpPr>
        <p:grpSpPr>
          <a:xfrm flipH="1" flipV="1">
            <a:off x="6996273" y="5447897"/>
            <a:ext cx="1240451" cy="293691"/>
            <a:chOff x="2901397" y="1460250"/>
            <a:chExt cx="930338" cy="220268"/>
          </a:xfrm>
        </p:grpSpPr>
        <p:cxnSp>
          <p:nvCxnSpPr>
            <p:cNvPr id="29" name="Straight Connector 3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4"/>
          <p:cNvCxnSpPr/>
          <p:nvPr/>
        </p:nvCxnSpPr>
        <p:spPr>
          <a:xfrm flipH="1">
            <a:off x="7887682" y="3898163"/>
            <a:ext cx="61416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291637" y="2108927"/>
            <a:ext cx="3608731" cy="3620952"/>
            <a:chOff x="4291635" y="2108926"/>
            <a:chExt cx="3608730" cy="3620952"/>
          </a:xfrm>
        </p:grpSpPr>
        <p:grpSp>
          <p:nvGrpSpPr>
            <p:cNvPr id="34" name="Group 35"/>
            <p:cNvGrpSpPr/>
            <p:nvPr/>
          </p:nvGrpSpPr>
          <p:grpSpPr>
            <a:xfrm>
              <a:off x="4567913" y="2108926"/>
              <a:ext cx="1488968" cy="1332492"/>
              <a:chOff x="4567913" y="1947001"/>
              <a:chExt cx="1488968" cy="1332492"/>
            </a:xfrm>
          </p:grpSpPr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4567913" y="1947001"/>
                <a:ext cx="1488968" cy="1332492"/>
              </a:xfrm>
              <a:custGeom>
                <a:avLst/>
                <a:gdLst/>
                <a:ahLst/>
                <a:cxnLst>
                  <a:cxn ang="0">
                    <a:pos x="330" y="184"/>
                  </a:cxn>
                  <a:cxn ang="0">
                    <a:pos x="330" y="32"/>
                  </a:cxn>
                  <a:cxn ang="0">
                    <a:pos x="257" y="18"/>
                  </a:cxn>
                  <a:cxn ang="0">
                    <a:pos x="33" y="152"/>
                  </a:cxn>
                  <a:cxn ang="0">
                    <a:pos x="28" y="206"/>
                  </a:cxn>
                  <a:cxn ang="0">
                    <a:pos x="168" y="287"/>
                  </a:cxn>
                  <a:cxn ang="0">
                    <a:pos x="206" y="286"/>
                  </a:cxn>
                  <a:cxn ang="0">
                    <a:pos x="289" y="233"/>
                  </a:cxn>
                  <a:cxn ang="0">
                    <a:pos x="330" y="184"/>
                  </a:cxn>
                </a:cxnLst>
                <a:rect l="0" t="0" r="r" b="b"/>
                <a:pathLst>
                  <a:path w="335" h="299">
                    <a:moveTo>
                      <a:pt x="330" y="184"/>
                    </a:moveTo>
                    <a:cubicBezTo>
                      <a:pt x="330" y="159"/>
                      <a:pt x="330" y="32"/>
                      <a:pt x="330" y="32"/>
                    </a:cubicBezTo>
                    <a:cubicBezTo>
                      <a:pt x="330" y="32"/>
                      <a:pt x="335" y="0"/>
                      <a:pt x="257" y="18"/>
                    </a:cubicBezTo>
                    <a:cubicBezTo>
                      <a:pt x="180" y="35"/>
                      <a:pt x="96" y="74"/>
                      <a:pt x="33" y="152"/>
                    </a:cubicBezTo>
                    <a:cubicBezTo>
                      <a:pt x="25" y="163"/>
                      <a:pt x="0" y="190"/>
                      <a:pt x="28" y="206"/>
                    </a:cubicBezTo>
                    <a:cubicBezTo>
                      <a:pt x="57" y="222"/>
                      <a:pt x="168" y="287"/>
                      <a:pt x="168" y="287"/>
                    </a:cubicBezTo>
                    <a:cubicBezTo>
                      <a:pt x="168" y="287"/>
                      <a:pt x="189" y="299"/>
                      <a:pt x="206" y="286"/>
                    </a:cubicBezTo>
                    <a:cubicBezTo>
                      <a:pt x="222" y="272"/>
                      <a:pt x="257" y="244"/>
                      <a:pt x="289" y="233"/>
                    </a:cubicBezTo>
                    <a:cubicBezTo>
                      <a:pt x="319" y="224"/>
                      <a:pt x="331" y="226"/>
                      <a:pt x="330" y="18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154"/>
              <p:cNvSpPr>
                <a:spLocks/>
              </p:cNvSpPr>
              <p:nvPr/>
            </p:nvSpPr>
            <p:spPr bwMode="auto">
              <a:xfrm>
                <a:off x="5300173" y="2465272"/>
                <a:ext cx="309705" cy="420584"/>
              </a:xfrm>
              <a:custGeom>
                <a:avLst/>
                <a:gdLst>
                  <a:gd name="T0" fmla="*/ 346 w 355"/>
                  <a:gd name="T1" fmla="*/ 132 h 487"/>
                  <a:gd name="T2" fmla="*/ 346 w 355"/>
                  <a:gd name="T3" fmla="*/ 132 h 487"/>
                  <a:gd name="T4" fmla="*/ 116 w 355"/>
                  <a:gd name="T5" fmla="*/ 17 h 487"/>
                  <a:gd name="T6" fmla="*/ 9 w 355"/>
                  <a:gd name="T7" fmla="*/ 53 h 487"/>
                  <a:gd name="T8" fmla="*/ 0 w 355"/>
                  <a:gd name="T9" fmla="*/ 79 h 487"/>
                  <a:gd name="T10" fmla="*/ 9 w 355"/>
                  <a:gd name="T11" fmla="*/ 345 h 487"/>
                  <a:gd name="T12" fmla="*/ 18 w 355"/>
                  <a:gd name="T13" fmla="*/ 363 h 487"/>
                  <a:gd name="T14" fmla="*/ 222 w 355"/>
                  <a:gd name="T15" fmla="*/ 486 h 487"/>
                  <a:gd name="T16" fmla="*/ 231 w 355"/>
                  <a:gd name="T17" fmla="*/ 486 h 487"/>
                  <a:gd name="T18" fmla="*/ 240 w 355"/>
                  <a:gd name="T19" fmla="*/ 486 h 487"/>
                  <a:gd name="T20" fmla="*/ 248 w 355"/>
                  <a:gd name="T21" fmla="*/ 478 h 487"/>
                  <a:gd name="T22" fmla="*/ 248 w 355"/>
                  <a:gd name="T23" fmla="*/ 203 h 487"/>
                  <a:gd name="T24" fmla="*/ 240 w 355"/>
                  <a:gd name="T25" fmla="*/ 185 h 487"/>
                  <a:gd name="T26" fmla="*/ 44 w 355"/>
                  <a:gd name="T27" fmla="*/ 70 h 487"/>
                  <a:gd name="T28" fmla="*/ 71 w 355"/>
                  <a:gd name="T29" fmla="*/ 53 h 487"/>
                  <a:gd name="T30" fmla="*/ 107 w 355"/>
                  <a:gd name="T31" fmla="*/ 44 h 487"/>
                  <a:gd name="T32" fmla="*/ 301 w 355"/>
                  <a:gd name="T33" fmla="*/ 150 h 487"/>
                  <a:gd name="T34" fmla="*/ 310 w 355"/>
                  <a:gd name="T35" fmla="*/ 159 h 487"/>
                  <a:gd name="T36" fmla="*/ 310 w 355"/>
                  <a:gd name="T37" fmla="*/ 425 h 487"/>
                  <a:gd name="T38" fmla="*/ 328 w 355"/>
                  <a:gd name="T39" fmla="*/ 442 h 487"/>
                  <a:gd name="T40" fmla="*/ 354 w 355"/>
                  <a:gd name="T41" fmla="*/ 425 h 487"/>
                  <a:gd name="T42" fmla="*/ 354 w 355"/>
                  <a:gd name="T43" fmla="*/ 141 h 487"/>
                  <a:gd name="T44" fmla="*/ 346 w 355"/>
                  <a:gd name="T45" fmla="*/ 132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5" h="487">
                    <a:moveTo>
                      <a:pt x="346" y="132"/>
                    </a:moveTo>
                    <a:lnTo>
                      <a:pt x="346" y="132"/>
                    </a:lnTo>
                    <a:cubicBezTo>
                      <a:pt x="116" y="17"/>
                      <a:pt x="116" y="17"/>
                      <a:pt x="116" y="17"/>
                    </a:cubicBezTo>
                    <a:cubicBezTo>
                      <a:pt x="89" y="0"/>
                      <a:pt x="27" y="25"/>
                      <a:pt x="9" y="53"/>
                    </a:cubicBezTo>
                    <a:cubicBezTo>
                      <a:pt x="0" y="70"/>
                      <a:pt x="0" y="79"/>
                      <a:pt x="0" y="79"/>
                    </a:cubicBezTo>
                    <a:cubicBezTo>
                      <a:pt x="9" y="345"/>
                      <a:pt x="9" y="345"/>
                      <a:pt x="9" y="345"/>
                    </a:cubicBezTo>
                    <a:cubicBezTo>
                      <a:pt x="9" y="345"/>
                      <a:pt x="18" y="354"/>
                      <a:pt x="18" y="363"/>
                    </a:cubicBezTo>
                    <a:cubicBezTo>
                      <a:pt x="36" y="363"/>
                      <a:pt x="222" y="486"/>
                      <a:pt x="222" y="486"/>
                    </a:cubicBezTo>
                    <a:cubicBezTo>
                      <a:pt x="231" y="486"/>
                      <a:pt x="231" y="486"/>
                      <a:pt x="231" y="486"/>
                    </a:cubicBezTo>
                    <a:cubicBezTo>
                      <a:pt x="240" y="486"/>
                      <a:pt x="240" y="486"/>
                      <a:pt x="240" y="486"/>
                    </a:cubicBezTo>
                    <a:cubicBezTo>
                      <a:pt x="248" y="486"/>
                      <a:pt x="248" y="478"/>
                      <a:pt x="248" y="478"/>
                    </a:cubicBezTo>
                    <a:cubicBezTo>
                      <a:pt x="248" y="203"/>
                      <a:pt x="248" y="203"/>
                      <a:pt x="248" y="203"/>
                    </a:cubicBezTo>
                    <a:cubicBezTo>
                      <a:pt x="248" y="194"/>
                      <a:pt x="248" y="194"/>
                      <a:pt x="240" y="185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53" y="61"/>
                      <a:pt x="71" y="53"/>
                    </a:cubicBezTo>
                    <a:cubicBezTo>
                      <a:pt x="89" y="44"/>
                      <a:pt x="97" y="44"/>
                      <a:pt x="107" y="44"/>
                    </a:cubicBezTo>
                    <a:cubicBezTo>
                      <a:pt x="107" y="44"/>
                      <a:pt x="293" y="150"/>
                      <a:pt x="301" y="150"/>
                    </a:cubicBezTo>
                    <a:cubicBezTo>
                      <a:pt x="310" y="159"/>
                      <a:pt x="310" y="159"/>
                      <a:pt x="310" y="159"/>
                    </a:cubicBezTo>
                    <a:cubicBezTo>
                      <a:pt x="310" y="168"/>
                      <a:pt x="310" y="425"/>
                      <a:pt x="310" y="425"/>
                    </a:cubicBezTo>
                    <a:cubicBezTo>
                      <a:pt x="310" y="433"/>
                      <a:pt x="319" y="442"/>
                      <a:pt x="328" y="442"/>
                    </a:cubicBezTo>
                    <a:cubicBezTo>
                      <a:pt x="337" y="442"/>
                      <a:pt x="354" y="433"/>
                      <a:pt x="354" y="425"/>
                    </a:cubicBezTo>
                    <a:cubicBezTo>
                      <a:pt x="354" y="141"/>
                      <a:pt x="354" y="141"/>
                      <a:pt x="354" y="141"/>
                    </a:cubicBezTo>
                    <a:lnTo>
                      <a:pt x="346" y="13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" name="Group 38"/>
            <p:cNvGrpSpPr/>
            <p:nvPr/>
          </p:nvGrpSpPr>
          <p:grpSpPr>
            <a:xfrm>
              <a:off x="4291635" y="3047781"/>
              <a:ext cx="1092888" cy="1716347"/>
              <a:chOff x="4291635" y="2885856"/>
              <a:chExt cx="1092888" cy="1716347"/>
            </a:xfrm>
          </p:grpSpPr>
          <p:sp>
            <p:nvSpPr>
              <p:cNvPr id="51" name="Freeform 62"/>
              <p:cNvSpPr>
                <a:spLocks/>
              </p:cNvSpPr>
              <p:nvPr/>
            </p:nvSpPr>
            <p:spPr bwMode="auto">
              <a:xfrm>
                <a:off x="4291635" y="2885856"/>
                <a:ext cx="1092888" cy="1716347"/>
              </a:xfrm>
              <a:custGeom>
                <a:avLst/>
                <a:gdLst/>
                <a:ahLst/>
                <a:cxnLst>
                  <a:cxn ang="0">
                    <a:pos x="209" y="93"/>
                  </a:cxn>
                  <a:cxn ang="0">
                    <a:pos x="75" y="20"/>
                  </a:cxn>
                  <a:cxn ang="0">
                    <a:pos x="27" y="77"/>
                  </a:cxn>
                  <a:cxn ang="0">
                    <a:pos x="38" y="338"/>
                  </a:cxn>
                  <a:cxn ang="0">
                    <a:pos x="83" y="368"/>
                  </a:cxn>
                  <a:cxn ang="0">
                    <a:pos x="221" y="284"/>
                  </a:cxn>
                  <a:cxn ang="0">
                    <a:pos x="238" y="250"/>
                  </a:cxn>
                  <a:cxn ang="0">
                    <a:pos x="232" y="152"/>
                  </a:cxn>
                  <a:cxn ang="0">
                    <a:pos x="209" y="93"/>
                  </a:cxn>
                </a:cxnLst>
                <a:rect l="0" t="0" r="r" b="b"/>
                <a:pathLst>
                  <a:path w="246" h="385">
                    <a:moveTo>
                      <a:pt x="209" y="93"/>
                    </a:moveTo>
                    <a:cubicBezTo>
                      <a:pt x="187" y="81"/>
                      <a:pt x="75" y="20"/>
                      <a:pt x="75" y="20"/>
                    </a:cubicBezTo>
                    <a:cubicBezTo>
                      <a:pt x="75" y="20"/>
                      <a:pt x="49" y="0"/>
                      <a:pt x="27" y="77"/>
                    </a:cubicBezTo>
                    <a:cubicBezTo>
                      <a:pt x="6" y="153"/>
                      <a:pt x="0" y="245"/>
                      <a:pt x="38" y="338"/>
                    </a:cubicBezTo>
                    <a:cubicBezTo>
                      <a:pt x="43" y="350"/>
                      <a:pt x="56" y="385"/>
                      <a:pt x="83" y="368"/>
                    </a:cubicBezTo>
                    <a:cubicBezTo>
                      <a:pt x="110" y="351"/>
                      <a:pt x="221" y="284"/>
                      <a:pt x="221" y="284"/>
                    </a:cubicBezTo>
                    <a:cubicBezTo>
                      <a:pt x="221" y="284"/>
                      <a:pt x="242" y="271"/>
                      <a:pt x="238" y="250"/>
                    </a:cubicBezTo>
                    <a:cubicBezTo>
                      <a:pt x="234" y="229"/>
                      <a:pt x="226" y="186"/>
                      <a:pt x="232" y="152"/>
                    </a:cubicBezTo>
                    <a:cubicBezTo>
                      <a:pt x="238" y="122"/>
                      <a:pt x="246" y="112"/>
                      <a:pt x="209" y="93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124"/>
              <p:cNvSpPr>
                <a:spLocks/>
              </p:cNvSpPr>
              <p:nvPr/>
            </p:nvSpPr>
            <p:spPr bwMode="auto">
              <a:xfrm>
                <a:off x="4627776" y="3615446"/>
                <a:ext cx="377650" cy="364739"/>
              </a:xfrm>
              <a:custGeom>
                <a:avLst/>
                <a:gdLst>
                  <a:gd name="T0" fmla="*/ 79 w 515"/>
                  <a:gd name="T1" fmla="*/ 337 h 498"/>
                  <a:gd name="T2" fmla="*/ 79 w 515"/>
                  <a:gd name="T3" fmla="*/ 337 h 498"/>
                  <a:gd name="T4" fmla="*/ 18 w 515"/>
                  <a:gd name="T5" fmla="*/ 470 h 498"/>
                  <a:gd name="T6" fmla="*/ 169 w 515"/>
                  <a:gd name="T7" fmla="*/ 434 h 498"/>
                  <a:gd name="T8" fmla="*/ 160 w 515"/>
                  <a:gd name="T9" fmla="*/ 346 h 498"/>
                  <a:gd name="T10" fmla="*/ 79 w 515"/>
                  <a:gd name="T11" fmla="*/ 337 h 498"/>
                  <a:gd name="T12" fmla="*/ 496 w 515"/>
                  <a:gd name="T13" fmla="*/ 18 h 498"/>
                  <a:gd name="T14" fmla="*/ 496 w 515"/>
                  <a:gd name="T15" fmla="*/ 18 h 498"/>
                  <a:gd name="T16" fmla="*/ 195 w 515"/>
                  <a:gd name="T17" fmla="*/ 231 h 498"/>
                  <a:gd name="T18" fmla="*/ 141 w 515"/>
                  <a:gd name="T19" fmla="*/ 293 h 498"/>
                  <a:gd name="T20" fmla="*/ 150 w 515"/>
                  <a:gd name="T21" fmla="*/ 301 h 498"/>
                  <a:gd name="T22" fmla="*/ 186 w 515"/>
                  <a:gd name="T23" fmla="*/ 328 h 498"/>
                  <a:gd name="T24" fmla="*/ 204 w 515"/>
                  <a:gd name="T25" fmla="*/ 354 h 498"/>
                  <a:gd name="T26" fmla="*/ 213 w 515"/>
                  <a:gd name="T27" fmla="*/ 363 h 498"/>
                  <a:gd name="T28" fmla="*/ 275 w 515"/>
                  <a:gd name="T29" fmla="*/ 310 h 498"/>
                  <a:gd name="T30" fmla="*/ 496 w 515"/>
                  <a:gd name="T31" fmla="*/ 1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5" h="498">
                    <a:moveTo>
                      <a:pt x="79" y="337"/>
                    </a:moveTo>
                    <a:lnTo>
                      <a:pt x="79" y="337"/>
                    </a:lnTo>
                    <a:cubicBezTo>
                      <a:pt x="44" y="372"/>
                      <a:pt x="71" y="416"/>
                      <a:pt x="18" y="470"/>
                    </a:cubicBezTo>
                    <a:cubicBezTo>
                      <a:pt x="0" y="497"/>
                      <a:pt x="116" y="487"/>
                      <a:pt x="169" y="434"/>
                    </a:cubicBezTo>
                    <a:cubicBezTo>
                      <a:pt x="195" y="407"/>
                      <a:pt x="186" y="372"/>
                      <a:pt x="160" y="346"/>
                    </a:cubicBezTo>
                    <a:cubicBezTo>
                      <a:pt x="132" y="319"/>
                      <a:pt x="97" y="319"/>
                      <a:pt x="79" y="337"/>
                    </a:cubicBezTo>
                    <a:close/>
                    <a:moveTo>
                      <a:pt x="496" y="18"/>
                    </a:moveTo>
                    <a:lnTo>
                      <a:pt x="496" y="18"/>
                    </a:lnTo>
                    <a:cubicBezTo>
                      <a:pt x="479" y="0"/>
                      <a:pt x="257" y="168"/>
                      <a:pt x="195" y="231"/>
                    </a:cubicBezTo>
                    <a:cubicBezTo>
                      <a:pt x="169" y="266"/>
                      <a:pt x="160" y="284"/>
                      <a:pt x="141" y="293"/>
                    </a:cubicBezTo>
                    <a:cubicBezTo>
                      <a:pt x="141" y="301"/>
                      <a:pt x="150" y="301"/>
                      <a:pt x="150" y="301"/>
                    </a:cubicBezTo>
                    <a:cubicBezTo>
                      <a:pt x="160" y="310"/>
                      <a:pt x="169" y="310"/>
                      <a:pt x="186" y="328"/>
                    </a:cubicBezTo>
                    <a:cubicBezTo>
                      <a:pt x="195" y="337"/>
                      <a:pt x="204" y="346"/>
                      <a:pt x="204" y="354"/>
                    </a:cubicBezTo>
                    <a:cubicBezTo>
                      <a:pt x="204" y="363"/>
                      <a:pt x="213" y="363"/>
                      <a:pt x="213" y="363"/>
                    </a:cubicBezTo>
                    <a:cubicBezTo>
                      <a:pt x="230" y="354"/>
                      <a:pt x="248" y="337"/>
                      <a:pt x="275" y="310"/>
                    </a:cubicBezTo>
                    <a:cubicBezTo>
                      <a:pt x="336" y="248"/>
                      <a:pt x="514" y="35"/>
                      <a:pt x="496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Group 41"/>
            <p:cNvGrpSpPr/>
            <p:nvPr/>
          </p:nvGrpSpPr>
          <p:grpSpPr>
            <a:xfrm>
              <a:off x="4553244" y="4358270"/>
              <a:ext cx="1493859" cy="1344716"/>
              <a:chOff x="4553244" y="4196345"/>
              <a:chExt cx="1493859" cy="1344716"/>
            </a:xfrm>
          </p:grpSpPr>
          <p:sp>
            <p:nvSpPr>
              <p:cNvPr id="49" name="Freeform 61"/>
              <p:cNvSpPr>
                <a:spLocks/>
              </p:cNvSpPr>
              <p:nvPr/>
            </p:nvSpPr>
            <p:spPr bwMode="auto">
              <a:xfrm>
                <a:off x="4553244" y="4196345"/>
                <a:ext cx="1493859" cy="1344716"/>
              </a:xfrm>
              <a:custGeom>
                <a:avLst/>
                <a:gdLst/>
                <a:ahLst/>
                <a:cxnLst>
                  <a:cxn ang="0">
                    <a:pos x="161" y="22"/>
                  </a:cxn>
                  <a:cxn ang="0">
                    <a:pos x="31" y="100"/>
                  </a:cxn>
                  <a:cxn ang="0">
                    <a:pos x="56" y="171"/>
                  </a:cxn>
                  <a:cxn ang="0">
                    <a:pos x="287" y="293"/>
                  </a:cxn>
                  <a:cxn ang="0">
                    <a:pos x="335" y="270"/>
                  </a:cxn>
                  <a:cxn ang="0">
                    <a:pos x="332" y="108"/>
                  </a:cxn>
                  <a:cxn ang="0">
                    <a:pos x="312" y="77"/>
                  </a:cxn>
                  <a:cxn ang="0">
                    <a:pos x="224" y="32"/>
                  </a:cxn>
                  <a:cxn ang="0">
                    <a:pos x="161" y="22"/>
                  </a:cxn>
                </a:cxnLst>
                <a:rect l="0" t="0" r="r" b="b"/>
                <a:pathLst>
                  <a:path w="336" h="302">
                    <a:moveTo>
                      <a:pt x="161" y="22"/>
                    </a:moveTo>
                    <a:cubicBezTo>
                      <a:pt x="140" y="35"/>
                      <a:pt x="31" y="100"/>
                      <a:pt x="31" y="100"/>
                    </a:cubicBezTo>
                    <a:cubicBezTo>
                      <a:pt x="31" y="100"/>
                      <a:pt x="0" y="113"/>
                      <a:pt x="56" y="171"/>
                    </a:cubicBezTo>
                    <a:cubicBezTo>
                      <a:pt x="111" y="228"/>
                      <a:pt x="187" y="280"/>
                      <a:pt x="287" y="293"/>
                    </a:cubicBezTo>
                    <a:cubicBezTo>
                      <a:pt x="300" y="295"/>
                      <a:pt x="336" y="302"/>
                      <a:pt x="335" y="270"/>
                    </a:cubicBezTo>
                    <a:cubicBezTo>
                      <a:pt x="334" y="237"/>
                      <a:pt x="332" y="108"/>
                      <a:pt x="332" y="108"/>
                    </a:cubicBezTo>
                    <a:cubicBezTo>
                      <a:pt x="332" y="108"/>
                      <a:pt x="332" y="84"/>
                      <a:pt x="312" y="77"/>
                    </a:cubicBezTo>
                    <a:cubicBezTo>
                      <a:pt x="292" y="70"/>
                      <a:pt x="250" y="54"/>
                      <a:pt x="224" y="32"/>
                    </a:cubicBezTo>
                    <a:cubicBezTo>
                      <a:pt x="201" y="12"/>
                      <a:pt x="196" y="0"/>
                      <a:pt x="161" y="22"/>
                    </a:cubicBezTo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116"/>
              <p:cNvSpPr>
                <a:spLocks/>
              </p:cNvSpPr>
              <p:nvPr/>
            </p:nvSpPr>
            <p:spPr bwMode="auto">
              <a:xfrm>
                <a:off x="5239213" y="4686290"/>
                <a:ext cx="370665" cy="385342"/>
              </a:xfrm>
              <a:custGeom>
                <a:avLst/>
                <a:gdLst>
                  <a:gd name="T0" fmla="*/ 400 w 445"/>
                  <a:gd name="T1" fmla="*/ 159 h 462"/>
                  <a:gd name="T2" fmla="*/ 400 w 445"/>
                  <a:gd name="T3" fmla="*/ 159 h 462"/>
                  <a:gd name="T4" fmla="*/ 266 w 445"/>
                  <a:gd name="T5" fmla="*/ 8 h 462"/>
                  <a:gd name="T6" fmla="*/ 36 w 445"/>
                  <a:gd name="T7" fmla="*/ 248 h 462"/>
                  <a:gd name="T8" fmla="*/ 9 w 445"/>
                  <a:gd name="T9" fmla="*/ 319 h 462"/>
                  <a:gd name="T10" fmla="*/ 81 w 445"/>
                  <a:gd name="T11" fmla="*/ 355 h 462"/>
                  <a:gd name="T12" fmla="*/ 98 w 445"/>
                  <a:gd name="T13" fmla="*/ 346 h 462"/>
                  <a:gd name="T14" fmla="*/ 134 w 445"/>
                  <a:gd name="T15" fmla="*/ 372 h 462"/>
                  <a:gd name="T16" fmla="*/ 160 w 445"/>
                  <a:gd name="T17" fmla="*/ 434 h 462"/>
                  <a:gd name="T18" fmla="*/ 187 w 445"/>
                  <a:gd name="T19" fmla="*/ 452 h 462"/>
                  <a:gd name="T20" fmla="*/ 240 w 445"/>
                  <a:gd name="T21" fmla="*/ 434 h 462"/>
                  <a:gd name="T22" fmla="*/ 249 w 445"/>
                  <a:gd name="T23" fmla="*/ 416 h 462"/>
                  <a:gd name="T24" fmla="*/ 231 w 445"/>
                  <a:gd name="T25" fmla="*/ 390 h 462"/>
                  <a:gd name="T26" fmla="*/ 204 w 445"/>
                  <a:gd name="T27" fmla="*/ 337 h 462"/>
                  <a:gd name="T28" fmla="*/ 231 w 445"/>
                  <a:gd name="T29" fmla="*/ 310 h 462"/>
                  <a:gd name="T30" fmla="*/ 417 w 445"/>
                  <a:gd name="T31" fmla="*/ 355 h 462"/>
                  <a:gd name="T32" fmla="*/ 400 w 445"/>
                  <a:gd name="T33" fmla="*/ 159 h 462"/>
                  <a:gd name="T34" fmla="*/ 390 w 445"/>
                  <a:gd name="T35" fmla="*/ 310 h 462"/>
                  <a:gd name="T36" fmla="*/ 390 w 445"/>
                  <a:gd name="T37" fmla="*/ 310 h 462"/>
                  <a:gd name="T38" fmla="*/ 302 w 445"/>
                  <a:gd name="T39" fmla="*/ 204 h 462"/>
                  <a:gd name="T40" fmla="*/ 284 w 445"/>
                  <a:gd name="T41" fmla="*/ 62 h 462"/>
                  <a:gd name="T42" fmla="*/ 364 w 445"/>
                  <a:gd name="T43" fmla="*/ 177 h 462"/>
                  <a:gd name="T44" fmla="*/ 390 w 445"/>
                  <a:gd name="T45" fmla="*/ 31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462">
                    <a:moveTo>
                      <a:pt x="400" y="159"/>
                    </a:moveTo>
                    <a:lnTo>
                      <a:pt x="400" y="159"/>
                    </a:lnTo>
                    <a:cubicBezTo>
                      <a:pt x="364" y="71"/>
                      <a:pt x="302" y="0"/>
                      <a:pt x="266" y="8"/>
                    </a:cubicBezTo>
                    <a:cubicBezTo>
                      <a:pt x="213" y="36"/>
                      <a:pt x="302" y="142"/>
                      <a:pt x="36" y="248"/>
                    </a:cubicBezTo>
                    <a:cubicBezTo>
                      <a:pt x="9" y="257"/>
                      <a:pt x="0" y="292"/>
                      <a:pt x="9" y="319"/>
                    </a:cubicBezTo>
                    <a:cubicBezTo>
                      <a:pt x="18" y="337"/>
                      <a:pt x="53" y="363"/>
                      <a:pt x="81" y="355"/>
                    </a:cubicBezTo>
                    <a:lnTo>
                      <a:pt x="98" y="346"/>
                    </a:lnTo>
                    <a:cubicBezTo>
                      <a:pt x="116" y="372"/>
                      <a:pt x="134" y="355"/>
                      <a:pt x="134" y="372"/>
                    </a:cubicBezTo>
                    <a:cubicBezTo>
                      <a:pt x="143" y="390"/>
                      <a:pt x="160" y="425"/>
                      <a:pt x="160" y="434"/>
                    </a:cubicBezTo>
                    <a:cubicBezTo>
                      <a:pt x="169" y="443"/>
                      <a:pt x="178" y="461"/>
                      <a:pt x="187" y="452"/>
                    </a:cubicBezTo>
                    <a:cubicBezTo>
                      <a:pt x="196" y="452"/>
                      <a:pt x="231" y="443"/>
                      <a:pt x="240" y="434"/>
                    </a:cubicBezTo>
                    <a:cubicBezTo>
                      <a:pt x="257" y="434"/>
                      <a:pt x="257" y="425"/>
                      <a:pt x="249" y="416"/>
                    </a:cubicBezTo>
                    <a:cubicBezTo>
                      <a:pt x="249" y="408"/>
                      <a:pt x="231" y="399"/>
                      <a:pt x="231" y="390"/>
                    </a:cubicBezTo>
                    <a:cubicBezTo>
                      <a:pt x="222" y="381"/>
                      <a:pt x="213" y="346"/>
                      <a:pt x="204" y="337"/>
                    </a:cubicBezTo>
                    <a:cubicBezTo>
                      <a:pt x="196" y="328"/>
                      <a:pt x="213" y="310"/>
                      <a:pt x="231" y="310"/>
                    </a:cubicBezTo>
                    <a:cubicBezTo>
                      <a:pt x="355" y="302"/>
                      <a:pt x="373" y="372"/>
                      <a:pt x="417" y="355"/>
                    </a:cubicBezTo>
                    <a:cubicBezTo>
                      <a:pt x="444" y="346"/>
                      <a:pt x="444" y="248"/>
                      <a:pt x="400" y="159"/>
                    </a:cubicBezTo>
                    <a:close/>
                    <a:moveTo>
                      <a:pt x="390" y="310"/>
                    </a:moveTo>
                    <a:lnTo>
                      <a:pt x="390" y="310"/>
                    </a:lnTo>
                    <a:cubicBezTo>
                      <a:pt x="381" y="310"/>
                      <a:pt x="328" y="275"/>
                      <a:pt x="302" y="204"/>
                    </a:cubicBezTo>
                    <a:cubicBezTo>
                      <a:pt x="275" y="133"/>
                      <a:pt x="275" y="62"/>
                      <a:pt x="284" y="62"/>
                    </a:cubicBezTo>
                    <a:cubicBezTo>
                      <a:pt x="293" y="62"/>
                      <a:pt x="337" y="106"/>
                      <a:pt x="364" y="177"/>
                    </a:cubicBezTo>
                    <a:cubicBezTo>
                      <a:pt x="400" y="248"/>
                      <a:pt x="390" y="302"/>
                      <a:pt x="390" y="3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" name="Group 44"/>
            <p:cNvGrpSpPr/>
            <p:nvPr/>
          </p:nvGrpSpPr>
          <p:grpSpPr>
            <a:xfrm>
              <a:off x="6154677" y="2113814"/>
              <a:ext cx="1488968" cy="1354496"/>
              <a:chOff x="6154677" y="1951889"/>
              <a:chExt cx="1488968" cy="1354496"/>
            </a:xfrm>
          </p:grpSpPr>
          <p:sp>
            <p:nvSpPr>
              <p:cNvPr id="47" name="Freeform 59"/>
              <p:cNvSpPr>
                <a:spLocks/>
              </p:cNvSpPr>
              <p:nvPr/>
            </p:nvSpPr>
            <p:spPr bwMode="auto">
              <a:xfrm>
                <a:off x="6154677" y="1951889"/>
                <a:ext cx="1488968" cy="1354496"/>
              </a:xfrm>
              <a:custGeom>
                <a:avLst/>
                <a:gdLst/>
                <a:ahLst/>
                <a:cxnLst>
                  <a:cxn ang="0">
                    <a:pos x="174" y="281"/>
                  </a:cxn>
                  <a:cxn ang="0">
                    <a:pos x="305" y="204"/>
                  </a:cxn>
                  <a:cxn ang="0">
                    <a:pos x="280" y="133"/>
                  </a:cxn>
                  <a:cxn ang="0">
                    <a:pos x="49" y="9"/>
                  </a:cxn>
                  <a:cxn ang="0">
                    <a:pos x="1" y="33"/>
                  </a:cxn>
                  <a:cxn ang="0">
                    <a:pos x="3" y="194"/>
                  </a:cxn>
                  <a:cxn ang="0">
                    <a:pos x="23" y="226"/>
                  </a:cxn>
                  <a:cxn ang="0">
                    <a:pos x="110" y="271"/>
                  </a:cxn>
                  <a:cxn ang="0">
                    <a:pos x="174" y="281"/>
                  </a:cxn>
                </a:cxnLst>
                <a:rect l="0" t="0" r="r" b="b"/>
                <a:pathLst>
                  <a:path w="335" h="304">
                    <a:moveTo>
                      <a:pt x="174" y="281"/>
                    </a:moveTo>
                    <a:cubicBezTo>
                      <a:pt x="195" y="268"/>
                      <a:pt x="305" y="204"/>
                      <a:pt x="305" y="204"/>
                    </a:cubicBezTo>
                    <a:cubicBezTo>
                      <a:pt x="305" y="204"/>
                      <a:pt x="335" y="192"/>
                      <a:pt x="280" y="133"/>
                    </a:cubicBezTo>
                    <a:cubicBezTo>
                      <a:pt x="225" y="76"/>
                      <a:pt x="149" y="24"/>
                      <a:pt x="49" y="9"/>
                    </a:cubicBezTo>
                    <a:cubicBezTo>
                      <a:pt x="36" y="7"/>
                      <a:pt x="0" y="0"/>
                      <a:pt x="1" y="33"/>
                    </a:cubicBezTo>
                    <a:cubicBezTo>
                      <a:pt x="2" y="65"/>
                      <a:pt x="3" y="194"/>
                      <a:pt x="3" y="194"/>
                    </a:cubicBezTo>
                    <a:cubicBezTo>
                      <a:pt x="3" y="194"/>
                      <a:pt x="3" y="219"/>
                      <a:pt x="23" y="226"/>
                    </a:cubicBezTo>
                    <a:cubicBezTo>
                      <a:pt x="43" y="233"/>
                      <a:pt x="85" y="249"/>
                      <a:pt x="110" y="271"/>
                    </a:cubicBezTo>
                    <a:cubicBezTo>
                      <a:pt x="133" y="292"/>
                      <a:pt x="138" y="304"/>
                      <a:pt x="174" y="281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100"/>
              <p:cNvSpPr>
                <a:spLocks/>
              </p:cNvSpPr>
              <p:nvPr/>
            </p:nvSpPr>
            <p:spPr bwMode="auto">
              <a:xfrm>
                <a:off x="6523752" y="2465272"/>
                <a:ext cx="530778" cy="342894"/>
              </a:xfrm>
              <a:custGeom>
                <a:avLst/>
                <a:gdLst>
                  <a:gd name="T0" fmla="*/ 381 w 498"/>
                  <a:gd name="T1" fmla="*/ 89 h 320"/>
                  <a:gd name="T2" fmla="*/ 381 w 498"/>
                  <a:gd name="T3" fmla="*/ 89 h 320"/>
                  <a:gd name="T4" fmla="*/ 355 w 498"/>
                  <a:gd name="T5" fmla="*/ 89 h 320"/>
                  <a:gd name="T6" fmla="*/ 231 w 498"/>
                  <a:gd name="T7" fmla="*/ 0 h 320"/>
                  <a:gd name="T8" fmla="*/ 98 w 498"/>
                  <a:gd name="T9" fmla="*/ 134 h 320"/>
                  <a:gd name="T10" fmla="*/ 98 w 498"/>
                  <a:gd name="T11" fmla="*/ 150 h 320"/>
                  <a:gd name="T12" fmla="*/ 89 w 498"/>
                  <a:gd name="T13" fmla="*/ 150 h 320"/>
                  <a:gd name="T14" fmla="*/ 0 w 498"/>
                  <a:gd name="T15" fmla="*/ 240 h 320"/>
                  <a:gd name="T16" fmla="*/ 89 w 498"/>
                  <a:gd name="T17" fmla="*/ 319 h 320"/>
                  <a:gd name="T18" fmla="*/ 381 w 498"/>
                  <a:gd name="T19" fmla="*/ 319 h 320"/>
                  <a:gd name="T20" fmla="*/ 497 w 498"/>
                  <a:gd name="T21" fmla="*/ 204 h 320"/>
                  <a:gd name="T22" fmla="*/ 381 w 498"/>
                  <a:gd name="T23" fmla="*/ 89 h 320"/>
                  <a:gd name="T24" fmla="*/ 284 w 498"/>
                  <a:gd name="T25" fmla="*/ 195 h 320"/>
                  <a:gd name="T26" fmla="*/ 284 w 498"/>
                  <a:gd name="T27" fmla="*/ 195 h 320"/>
                  <a:gd name="T28" fmla="*/ 213 w 498"/>
                  <a:gd name="T29" fmla="*/ 275 h 320"/>
                  <a:gd name="T30" fmla="*/ 195 w 498"/>
                  <a:gd name="T31" fmla="*/ 275 h 320"/>
                  <a:gd name="T32" fmla="*/ 195 w 498"/>
                  <a:gd name="T33" fmla="*/ 266 h 320"/>
                  <a:gd name="T34" fmla="*/ 195 w 498"/>
                  <a:gd name="T35" fmla="*/ 257 h 320"/>
                  <a:gd name="T36" fmla="*/ 222 w 498"/>
                  <a:gd name="T37" fmla="*/ 204 h 320"/>
                  <a:gd name="T38" fmla="*/ 204 w 498"/>
                  <a:gd name="T39" fmla="*/ 195 h 320"/>
                  <a:gd name="T40" fmla="*/ 204 w 498"/>
                  <a:gd name="T41" fmla="*/ 195 h 320"/>
                  <a:gd name="T42" fmla="*/ 186 w 498"/>
                  <a:gd name="T43" fmla="*/ 178 h 320"/>
                  <a:gd name="T44" fmla="*/ 195 w 498"/>
                  <a:gd name="T45" fmla="*/ 160 h 320"/>
                  <a:gd name="T46" fmla="*/ 258 w 498"/>
                  <a:gd name="T47" fmla="*/ 89 h 320"/>
                  <a:gd name="T48" fmla="*/ 275 w 498"/>
                  <a:gd name="T49" fmla="*/ 80 h 320"/>
                  <a:gd name="T50" fmla="*/ 284 w 498"/>
                  <a:gd name="T51" fmla="*/ 89 h 320"/>
                  <a:gd name="T52" fmla="*/ 275 w 498"/>
                  <a:gd name="T53" fmla="*/ 106 h 320"/>
                  <a:gd name="T54" fmla="*/ 249 w 498"/>
                  <a:gd name="T55" fmla="*/ 160 h 320"/>
                  <a:gd name="T56" fmla="*/ 275 w 498"/>
                  <a:gd name="T57" fmla="*/ 169 h 320"/>
                  <a:gd name="T58" fmla="*/ 275 w 498"/>
                  <a:gd name="T59" fmla="*/ 169 h 320"/>
                  <a:gd name="T60" fmla="*/ 293 w 498"/>
                  <a:gd name="T61" fmla="*/ 187 h 320"/>
                  <a:gd name="T62" fmla="*/ 284 w 498"/>
                  <a:gd name="T63" fmla="*/ 19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320">
                    <a:moveTo>
                      <a:pt x="381" y="89"/>
                    </a:moveTo>
                    <a:lnTo>
                      <a:pt x="381" y="89"/>
                    </a:lnTo>
                    <a:cubicBezTo>
                      <a:pt x="372" y="89"/>
                      <a:pt x="364" y="89"/>
                      <a:pt x="355" y="89"/>
                    </a:cubicBezTo>
                    <a:cubicBezTo>
                      <a:pt x="337" y="36"/>
                      <a:pt x="293" y="0"/>
                      <a:pt x="231" y="0"/>
                    </a:cubicBezTo>
                    <a:cubicBezTo>
                      <a:pt x="160" y="0"/>
                      <a:pt x="98" y="62"/>
                      <a:pt x="98" y="134"/>
                    </a:cubicBezTo>
                    <a:cubicBezTo>
                      <a:pt x="98" y="134"/>
                      <a:pt x="98" y="142"/>
                      <a:pt x="98" y="150"/>
                    </a:cubicBezTo>
                    <a:cubicBezTo>
                      <a:pt x="98" y="150"/>
                      <a:pt x="98" y="150"/>
                      <a:pt x="89" y="150"/>
                    </a:cubicBezTo>
                    <a:cubicBezTo>
                      <a:pt x="45" y="150"/>
                      <a:pt x="0" y="187"/>
                      <a:pt x="0" y="240"/>
                    </a:cubicBezTo>
                    <a:cubicBezTo>
                      <a:pt x="0" y="284"/>
                      <a:pt x="45" y="319"/>
                      <a:pt x="89" y="319"/>
                    </a:cubicBezTo>
                    <a:cubicBezTo>
                      <a:pt x="381" y="319"/>
                      <a:pt x="381" y="319"/>
                      <a:pt x="381" y="319"/>
                    </a:cubicBezTo>
                    <a:cubicBezTo>
                      <a:pt x="443" y="319"/>
                      <a:pt x="497" y="275"/>
                      <a:pt x="497" y="204"/>
                    </a:cubicBezTo>
                    <a:cubicBezTo>
                      <a:pt x="497" y="142"/>
                      <a:pt x="443" y="89"/>
                      <a:pt x="381" y="89"/>
                    </a:cubicBezTo>
                    <a:close/>
                    <a:moveTo>
                      <a:pt x="284" y="195"/>
                    </a:moveTo>
                    <a:lnTo>
                      <a:pt x="284" y="195"/>
                    </a:lnTo>
                    <a:cubicBezTo>
                      <a:pt x="266" y="213"/>
                      <a:pt x="222" y="266"/>
                      <a:pt x="213" y="275"/>
                    </a:cubicBezTo>
                    <a:cubicBezTo>
                      <a:pt x="213" y="275"/>
                      <a:pt x="204" y="284"/>
                      <a:pt x="195" y="275"/>
                    </a:cubicBezTo>
                    <a:cubicBezTo>
                      <a:pt x="195" y="275"/>
                      <a:pt x="195" y="275"/>
                      <a:pt x="195" y="266"/>
                    </a:cubicBezTo>
                    <a:lnTo>
                      <a:pt x="195" y="257"/>
                    </a:lnTo>
                    <a:cubicBezTo>
                      <a:pt x="222" y="204"/>
                      <a:pt x="222" y="204"/>
                      <a:pt x="222" y="204"/>
                    </a:cubicBezTo>
                    <a:cubicBezTo>
                      <a:pt x="222" y="195"/>
                      <a:pt x="213" y="195"/>
                      <a:pt x="204" y="195"/>
                    </a:cubicBezTo>
                    <a:lnTo>
                      <a:pt x="204" y="195"/>
                    </a:lnTo>
                    <a:cubicBezTo>
                      <a:pt x="195" y="187"/>
                      <a:pt x="186" y="187"/>
                      <a:pt x="186" y="178"/>
                    </a:cubicBezTo>
                    <a:cubicBezTo>
                      <a:pt x="186" y="169"/>
                      <a:pt x="186" y="169"/>
                      <a:pt x="195" y="160"/>
                    </a:cubicBezTo>
                    <a:cubicBezTo>
                      <a:pt x="204" y="142"/>
                      <a:pt x="258" y="89"/>
                      <a:pt x="258" y="89"/>
                    </a:cubicBezTo>
                    <a:cubicBezTo>
                      <a:pt x="266" y="80"/>
                      <a:pt x="266" y="80"/>
                      <a:pt x="275" y="80"/>
                    </a:cubicBezTo>
                    <a:cubicBezTo>
                      <a:pt x="275" y="89"/>
                      <a:pt x="284" y="89"/>
                      <a:pt x="284" y="89"/>
                    </a:cubicBezTo>
                    <a:cubicBezTo>
                      <a:pt x="284" y="97"/>
                      <a:pt x="275" y="97"/>
                      <a:pt x="275" y="106"/>
                    </a:cubicBezTo>
                    <a:cubicBezTo>
                      <a:pt x="249" y="160"/>
                      <a:pt x="249" y="160"/>
                      <a:pt x="249" y="160"/>
                    </a:cubicBezTo>
                    <a:cubicBezTo>
                      <a:pt x="258" y="160"/>
                      <a:pt x="266" y="169"/>
                      <a:pt x="275" y="169"/>
                    </a:cubicBezTo>
                    <a:lnTo>
                      <a:pt x="275" y="169"/>
                    </a:lnTo>
                    <a:cubicBezTo>
                      <a:pt x="284" y="169"/>
                      <a:pt x="293" y="178"/>
                      <a:pt x="293" y="187"/>
                    </a:cubicBezTo>
                    <a:lnTo>
                      <a:pt x="284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8" name="Group 47"/>
            <p:cNvGrpSpPr/>
            <p:nvPr/>
          </p:nvGrpSpPr>
          <p:grpSpPr>
            <a:xfrm>
              <a:off x="6807477" y="3045336"/>
              <a:ext cx="1092888" cy="1713903"/>
              <a:chOff x="6807477" y="2883411"/>
              <a:chExt cx="1092888" cy="1713903"/>
            </a:xfrm>
          </p:grpSpPr>
          <p:sp>
            <p:nvSpPr>
              <p:cNvPr id="45" name="Freeform 58"/>
              <p:cNvSpPr>
                <a:spLocks/>
              </p:cNvSpPr>
              <p:nvPr/>
            </p:nvSpPr>
            <p:spPr bwMode="auto">
              <a:xfrm>
                <a:off x="6807477" y="2883411"/>
                <a:ext cx="1092888" cy="1713903"/>
              </a:xfrm>
              <a:custGeom>
                <a:avLst/>
                <a:gdLst/>
                <a:ahLst/>
                <a:cxnLst>
                  <a:cxn ang="0">
                    <a:pos x="38" y="293"/>
                  </a:cxn>
                  <a:cxn ang="0">
                    <a:pos x="171" y="365"/>
                  </a:cxn>
                  <a:cxn ang="0">
                    <a:pos x="219" y="308"/>
                  </a:cxn>
                  <a:cxn ang="0">
                    <a:pos x="208" y="47"/>
                  </a:cxn>
                  <a:cxn ang="0">
                    <a:pos x="163" y="17"/>
                  </a:cxn>
                  <a:cxn ang="0">
                    <a:pos x="26" y="101"/>
                  </a:cxn>
                  <a:cxn ang="0">
                    <a:pos x="8" y="135"/>
                  </a:cxn>
                  <a:cxn ang="0">
                    <a:pos x="14" y="233"/>
                  </a:cxn>
                  <a:cxn ang="0">
                    <a:pos x="38" y="293"/>
                  </a:cxn>
                </a:cxnLst>
                <a:rect l="0" t="0" r="r" b="b"/>
                <a:pathLst>
                  <a:path w="246" h="385">
                    <a:moveTo>
                      <a:pt x="38" y="293"/>
                    </a:moveTo>
                    <a:cubicBezTo>
                      <a:pt x="60" y="304"/>
                      <a:pt x="171" y="365"/>
                      <a:pt x="171" y="365"/>
                    </a:cubicBezTo>
                    <a:cubicBezTo>
                      <a:pt x="171" y="365"/>
                      <a:pt x="197" y="385"/>
                      <a:pt x="219" y="308"/>
                    </a:cubicBezTo>
                    <a:cubicBezTo>
                      <a:pt x="241" y="232"/>
                      <a:pt x="246" y="140"/>
                      <a:pt x="208" y="47"/>
                    </a:cubicBezTo>
                    <a:cubicBezTo>
                      <a:pt x="203" y="35"/>
                      <a:pt x="191" y="0"/>
                      <a:pt x="163" y="17"/>
                    </a:cubicBezTo>
                    <a:cubicBezTo>
                      <a:pt x="136" y="35"/>
                      <a:pt x="26" y="101"/>
                      <a:pt x="26" y="101"/>
                    </a:cubicBezTo>
                    <a:cubicBezTo>
                      <a:pt x="26" y="101"/>
                      <a:pt x="4" y="114"/>
                      <a:pt x="8" y="135"/>
                    </a:cubicBezTo>
                    <a:cubicBezTo>
                      <a:pt x="13" y="156"/>
                      <a:pt x="21" y="200"/>
                      <a:pt x="14" y="233"/>
                    </a:cubicBezTo>
                    <a:cubicBezTo>
                      <a:pt x="8" y="263"/>
                      <a:pt x="0" y="273"/>
                      <a:pt x="38" y="293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141"/>
              <p:cNvSpPr>
                <a:spLocks/>
              </p:cNvSpPr>
              <p:nvPr/>
            </p:nvSpPr>
            <p:spPr bwMode="auto">
              <a:xfrm>
                <a:off x="7126463" y="3502271"/>
                <a:ext cx="517182" cy="526333"/>
              </a:xfrm>
              <a:custGeom>
                <a:avLst/>
                <a:gdLst>
                  <a:gd name="T0" fmla="*/ 479 w 497"/>
                  <a:gd name="T1" fmla="*/ 186 h 506"/>
                  <a:gd name="T2" fmla="*/ 479 w 497"/>
                  <a:gd name="T3" fmla="*/ 186 h 506"/>
                  <a:gd name="T4" fmla="*/ 292 w 497"/>
                  <a:gd name="T5" fmla="*/ 142 h 506"/>
                  <a:gd name="T6" fmla="*/ 266 w 497"/>
                  <a:gd name="T7" fmla="*/ 17 h 506"/>
                  <a:gd name="T8" fmla="*/ 239 w 497"/>
                  <a:gd name="T9" fmla="*/ 0 h 506"/>
                  <a:gd name="T10" fmla="*/ 17 w 497"/>
                  <a:gd name="T11" fmla="*/ 61 h 506"/>
                  <a:gd name="T12" fmla="*/ 0 w 497"/>
                  <a:gd name="T13" fmla="*/ 89 h 506"/>
                  <a:gd name="T14" fmla="*/ 79 w 497"/>
                  <a:gd name="T15" fmla="*/ 390 h 506"/>
                  <a:gd name="T16" fmla="*/ 107 w 497"/>
                  <a:gd name="T17" fmla="*/ 399 h 506"/>
                  <a:gd name="T18" fmla="*/ 195 w 497"/>
                  <a:gd name="T19" fmla="*/ 372 h 506"/>
                  <a:gd name="T20" fmla="*/ 177 w 497"/>
                  <a:gd name="T21" fmla="*/ 425 h 506"/>
                  <a:gd name="T22" fmla="*/ 195 w 497"/>
                  <a:gd name="T23" fmla="*/ 443 h 506"/>
                  <a:gd name="T24" fmla="*/ 398 w 497"/>
                  <a:gd name="T25" fmla="*/ 496 h 506"/>
                  <a:gd name="T26" fmla="*/ 426 w 497"/>
                  <a:gd name="T27" fmla="*/ 487 h 506"/>
                  <a:gd name="T28" fmla="*/ 496 w 497"/>
                  <a:gd name="T29" fmla="*/ 212 h 506"/>
                  <a:gd name="T30" fmla="*/ 479 w 497"/>
                  <a:gd name="T31" fmla="*/ 186 h 506"/>
                  <a:gd name="T32" fmla="*/ 35 w 497"/>
                  <a:gd name="T33" fmla="*/ 97 h 506"/>
                  <a:gd name="T34" fmla="*/ 35 w 497"/>
                  <a:gd name="T35" fmla="*/ 97 h 506"/>
                  <a:gd name="T36" fmla="*/ 230 w 497"/>
                  <a:gd name="T37" fmla="*/ 44 h 506"/>
                  <a:gd name="T38" fmla="*/ 310 w 497"/>
                  <a:gd name="T39" fmla="*/ 310 h 506"/>
                  <a:gd name="T40" fmla="*/ 116 w 497"/>
                  <a:gd name="T41" fmla="*/ 364 h 506"/>
                  <a:gd name="T42" fmla="*/ 35 w 497"/>
                  <a:gd name="T43" fmla="*/ 97 h 506"/>
                  <a:gd name="T44" fmla="*/ 389 w 497"/>
                  <a:gd name="T45" fmla="*/ 461 h 506"/>
                  <a:gd name="T46" fmla="*/ 389 w 497"/>
                  <a:gd name="T47" fmla="*/ 461 h 506"/>
                  <a:gd name="T48" fmla="*/ 222 w 497"/>
                  <a:gd name="T49" fmla="*/ 417 h 506"/>
                  <a:gd name="T50" fmla="*/ 230 w 497"/>
                  <a:gd name="T51" fmla="*/ 364 h 506"/>
                  <a:gd name="T52" fmla="*/ 328 w 497"/>
                  <a:gd name="T53" fmla="*/ 336 h 506"/>
                  <a:gd name="T54" fmla="*/ 345 w 497"/>
                  <a:gd name="T55" fmla="*/ 319 h 506"/>
                  <a:gd name="T56" fmla="*/ 310 w 497"/>
                  <a:gd name="T57" fmla="*/ 177 h 506"/>
                  <a:gd name="T58" fmla="*/ 451 w 497"/>
                  <a:gd name="T59" fmla="*/ 212 h 506"/>
                  <a:gd name="T60" fmla="*/ 389 w 497"/>
                  <a:gd name="T61" fmla="*/ 461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7" h="506">
                    <a:moveTo>
                      <a:pt x="479" y="186"/>
                    </a:moveTo>
                    <a:lnTo>
                      <a:pt x="479" y="186"/>
                    </a:ln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66" y="17"/>
                      <a:pt x="266" y="17"/>
                      <a:pt x="266" y="17"/>
                    </a:cubicBezTo>
                    <a:cubicBezTo>
                      <a:pt x="257" y="8"/>
                      <a:pt x="248" y="0"/>
                      <a:pt x="239" y="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0" y="71"/>
                      <a:pt x="0" y="80"/>
                      <a:pt x="0" y="89"/>
                    </a:cubicBezTo>
                    <a:cubicBezTo>
                      <a:pt x="79" y="390"/>
                      <a:pt x="79" y="390"/>
                      <a:pt x="79" y="390"/>
                    </a:cubicBezTo>
                    <a:cubicBezTo>
                      <a:pt x="79" y="399"/>
                      <a:pt x="97" y="399"/>
                      <a:pt x="107" y="399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77" y="425"/>
                      <a:pt x="177" y="425"/>
                      <a:pt x="177" y="425"/>
                    </a:cubicBezTo>
                    <a:cubicBezTo>
                      <a:pt x="177" y="434"/>
                      <a:pt x="186" y="443"/>
                      <a:pt x="195" y="443"/>
                    </a:cubicBezTo>
                    <a:cubicBezTo>
                      <a:pt x="398" y="496"/>
                      <a:pt x="398" y="496"/>
                      <a:pt x="398" y="496"/>
                    </a:cubicBezTo>
                    <a:cubicBezTo>
                      <a:pt x="407" y="505"/>
                      <a:pt x="416" y="496"/>
                      <a:pt x="426" y="487"/>
                    </a:cubicBezTo>
                    <a:cubicBezTo>
                      <a:pt x="496" y="212"/>
                      <a:pt x="496" y="212"/>
                      <a:pt x="496" y="212"/>
                    </a:cubicBezTo>
                    <a:cubicBezTo>
                      <a:pt x="496" y="204"/>
                      <a:pt x="488" y="186"/>
                      <a:pt x="479" y="186"/>
                    </a:cubicBezTo>
                    <a:close/>
                    <a:moveTo>
                      <a:pt x="35" y="97"/>
                    </a:moveTo>
                    <a:lnTo>
                      <a:pt x="35" y="97"/>
                    </a:lnTo>
                    <a:cubicBezTo>
                      <a:pt x="230" y="44"/>
                      <a:pt x="230" y="44"/>
                      <a:pt x="230" y="44"/>
                    </a:cubicBezTo>
                    <a:cubicBezTo>
                      <a:pt x="310" y="310"/>
                      <a:pt x="310" y="310"/>
                      <a:pt x="310" y="310"/>
                    </a:cubicBezTo>
                    <a:cubicBezTo>
                      <a:pt x="116" y="364"/>
                      <a:pt x="116" y="364"/>
                      <a:pt x="116" y="364"/>
                    </a:cubicBezTo>
                    <a:lnTo>
                      <a:pt x="35" y="97"/>
                    </a:lnTo>
                    <a:close/>
                    <a:moveTo>
                      <a:pt x="389" y="461"/>
                    </a:moveTo>
                    <a:lnTo>
                      <a:pt x="389" y="461"/>
                    </a:lnTo>
                    <a:cubicBezTo>
                      <a:pt x="222" y="417"/>
                      <a:pt x="222" y="417"/>
                      <a:pt x="222" y="417"/>
                    </a:cubicBezTo>
                    <a:cubicBezTo>
                      <a:pt x="230" y="364"/>
                      <a:pt x="230" y="364"/>
                      <a:pt x="230" y="364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36" y="336"/>
                      <a:pt x="345" y="327"/>
                      <a:pt x="345" y="319"/>
                    </a:cubicBezTo>
                    <a:cubicBezTo>
                      <a:pt x="310" y="177"/>
                      <a:pt x="310" y="177"/>
                      <a:pt x="310" y="177"/>
                    </a:cubicBezTo>
                    <a:cubicBezTo>
                      <a:pt x="451" y="212"/>
                      <a:pt x="451" y="212"/>
                      <a:pt x="451" y="212"/>
                    </a:cubicBezTo>
                    <a:lnTo>
                      <a:pt x="389" y="4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" name="Group 50"/>
            <p:cNvGrpSpPr/>
            <p:nvPr/>
          </p:nvGrpSpPr>
          <p:grpSpPr>
            <a:xfrm>
              <a:off x="6144898" y="4375382"/>
              <a:ext cx="1476743" cy="1354496"/>
              <a:chOff x="6144898" y="4213457"/>
              <a:chExt cx="1476743" cy="1354496"/>
            </a:xfrm>
          </p:grpSpPr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6144898" y="4213457"/>
                <a:ext cx="1476743" cy="1354496"/>
              </a:xfrm>
              <a:custGeom>
                <a:avLst/>
                <a:gdLst/>
                <a:ahLst/>
                <a:cxnLst>
                  <a:cxn ang="0">
                    <a:pos x="2" y="120"/>
                  </a:cxn>
                  <a:cxn ang="0">
                    <a:pos x="7" y="272"/>
                  </a:cxn>
                  <a:cxn ang="0">
                    <a:pos x="81" y="284"/>
                  </a:cxn>
                  <a:cxn ang="0">
                    <a:pos x="300" y="141"/>
                  </a:cxn>
                  <a:cxn ang="0">
                    <a:pos x="303" y="88"/>
                  </a:cxn>
                  <a:cxn ang="0">
                    <a:pos x="160" y="12"/>
                  </a:cxn>
                  <a:cxn ang="0">
                    <a:pos x="123" y="14"/>
                  </a:cxn>
                  <a:cxn ang="0">
                    <a:pos x="41" y="69"/>
                  </a:cxn>
                  <a:cxn ang="0">
                    <a:pos x="2" y="120"/>
                  </a:cxn>
                </a:cxnLst>
                <a:rect l="0" t="0" r="r" b="b"/>
                <a:pathLst>
                  <a:path w="332" h="304">
                    <a:moveTo>
                      <a:pt x="2" y="120"/>
                    </a:moveTo>
                    <a:cubicBezTo>
                      <a:pt x="3" y="145"/>
                      <a:pt x="7" y="272"/>
                      <a:pt x="7" y="272"/>
                    </a:cubicBezTo>
                    <a:cubicBezTo>
                      <a:pt x="7" y="272"/>
                      <a:pt x="4" y="304"/>
                      <a:pt x="81" y="284"/>
                    </a:cubicBezTo>
                    <a:cubicBezTo>
                      <a:pt x="158" y="264"/>
                      <a:pt x="240" y="222"/>
                      <a:pt x="300" y="141"/>
                    </a:cubicBezTo>
                    <a:cubicBezTo>
                      <a:pt x="308" y="131"/>
                      <a:pt x="332" y="102"/>
                      <a:pt x="303" y="88"/>
                    </a:cubicBezTo>
                    <a:cubicBezTo>
                      <a:pt x="274" y="73"/>
                      <a:pt x="160" y="12"/>
                      <a:pt x="160" y="12"/>
                    </a:cubicBezTo>
                    <a:cubicBezTo>
                      <a:pt x="160" y="12"/>
                      <a:pt x="139" y="0"/>
                      <a:pt x="123" y="14"/>
                    </a:cubicBezTo>
                    <a:cubicBezTo>
                      <a:pt x="107" y="29"/>
                      <a:pt x="73" y="58"/>
                      <a:pt x="41" y="69"/>
                    </a:cubicBezTo>
                    <a:cubicBezTo>
                      <a:pt x="12" y="80"/>
                      <a:pt x="0" y="78"/>
                      <a:pt x="2" y="120"/>
                    </a:cubicBezTo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123"/>
              <p:cNvSpPr>
                <a:spLocks/>
              </p:cNvSpPr>
              <p:nvPr/>
            </p:nvSpPr>
            <p:spPr bwMode="auto">
              <a:xfrm>
                <a:off x="6531183" y="4687484"/>
                <a:ext cx="401270" cy="409061"/>
              </a:xfrm>
              <a:custGeom>
                <a:avLst/>
                <a:gdLst>
                  <a:gd name="T0" fmla="*/ 275 w 452"/>
                  <a:gd name="T1" fmla="*/ 301 h 462"/>
                  <a:gd name="T2" fmla="*/ 275 w 452"/>
                  <a:gd name="T3" fmla="*/ 301 h 462"/>
                  <a:gd name="T4" fmla="*/ 434 w 452"/>
                  <a:gd name="T5" fmla="*/ 26 h 462"/>
                  <a:gd name="T6" fmla="*/ 434 w 452"/>
                  <a:gd name="T7" fmla="*/ 18 h 462"/>
                  <a:gd name="T8" fmla="*/ 425 w 452"/>
                  <a:gd name="T9" fmla="*/ 18 h 462"/>
                  <a:gd name="T10" fmla="*/ 159 w 452"/>
                  <a:gd name="T11" fmla="*/ 178 h 462"/>
                  <a:gd name="T12" fmla="*/ 9 w 452"/>
                  <a:gd name="T13" fmla="*/ 301 h 462"/>
                  <a:gd name="T14" fmla="*/ 35 w 452"/>
                  <a:gd name="T15" fmla="*/ 328 h 462"/>
                  <a:gd name="T16" fmla="*/ 88 w 452"/>
                  <a:gd name="T17" fmla="*/ 310 h 462"/>
                  <a:gd name="T18" fmla="*/ 151 w 452"/>
                  <a:gd name="T19" fmla="*/ 372 h 462"/>
                  <a:gd name="T20" fmla="*/ 133 w 452"/>
                  <a:gd name="T21" fmla="*/ 425 h 462"/>
                  <a:gd name="T22" fmla="*/ 151 w 452"/>
                  <a:gd name="T23" fmla="*/ 452 h 462"/>
                  <a:gd name="T24" fmla="*/ 275 w 452"/>
                  <a:gd name="T25" fmla="*/ 301 h 462"/>
                  <a:gd name="T26" fmla="*/ 301 w 452"/>
                  <a:gd name="T27" fmla="*/ 150 h 462"/>
                  <a:gd name="T28" fmla="*/ 301 w 452"/>
                  <a:gd name="T29" fmla="*/ 150 h 462"/>
                  <a:gd name="T30" fmla="*/ 301 w 452"/>
                  <a:gd name="T31" fmla="*/ 97 h 462"/>
                  <a:gd name="T32" fmla="*/ 354 w 452"/>
                  <a:gd name="T33" fmla="*/ 97 h 462"/>
                  <a:gd name="T34" fmla="*/ 354 w 452"/>
                  <a:gd name="T35" fmla="*/ 150 h 462"/>
                  <a:gd name="T36" fmla="*/ 301 w 452"/>
                  <a:gd name="T37" fmla="*/ 15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2" h="462">
                    <a:moveTo>
                      <a:pt x="275" y="301"/>
                    </a:moveTo>
                    <a:lnTo>
                      <a:pt x="275" y="301"/>
                    </a:lnTo>
                    <a:cubicBezTo>
                      <a:pt x="275" y="301"/>
                      <a:pt x="451" y="169"/>
                      <a:pt x="434" y="26"/>
                    </a:cubicBezTo>
                    <a:lnTo>
                      <a:pt x="434" y="18"/>
                    </a:lnTo>
                    <a:cubicBezTo>
                      <a:pt x="425" y="18"/>
                      <a:pt x="425" y="18"/>
                      <a:pt x="425" y="18"/>
                    </a:cubicBezTo>
                    <a:cubicBezTo>
                      <a:pt x="284" y="0"/>
                      <a:pt x="159" y="178"/>
                      <a:pt x="159" y="178"/>
                    </a:cubicBezTo>
                    <a:cubicBezTo>
                      <a:pt x="53" y="159"/>
                      <a:pt x="62" y="186"/>
                      <a:pt x="9" y="301"/>
                    </a:cubicBezTo>
                    <a:cubicBezTo>
                      <a:pt x="0" y="328"/>
                      <a:pt x="18" y="328"/>
                      <a:pt x="35" y="328"/>
                    </a:cubicBezTo>
                    <a:cubicBezTo>
                      <a:pt x="53" y="319"/>
                      <a:pt x="88" y="310"/>
                      <a:pt x="88" y="310"/>
                    </a:cubicBezTo>
                    <a:cubicBezTo>
                      <a:pt x="151" y="372"/>
                      <a:pt x="151" y="372"/>
                      <a:pt x="151" y="372"/>
                    </a:cubicBezTo>
                    <a:cubicBezTo>
                      <a:pt x="151" y="372"/>
                      <a:pt x="141" y="407"/>
                      <a:pt x="133" y="425"/>
                    </a:cubicBezTo>
                    <a:cubicBezTo>
                      <a:pt x="124" y="443"/>
                      <a:pt x="133" y="461"/>
                      <a:pt x="151" y="452"/>
                    </a:cubicBezTo>
                    <a:cubicBezTo>
                      <a:pt x="266" y="398"/>
                      <a:pt x="292" y="407"/>
                      <a:pt x="275" y="301"/>
                    </a:cubicBezTo>
                    <a:close/>
                    <a:moveTo>
                      <a:pt x="301" y="150"/>
                    </a:moveTo>
                    <a:lnTo>
                      <a:pt x="301" y="150"/>
                    </a:lnTo>
                    <a:cubicBezTo>
                      <a:pt x="284" y="133"/>
                      <a:pt x="284" y="115"/>
                      <a:pt x="301" y="97"/>
                    </a:cubicBezTo>
                    <a:cubicBezTo>
                      <a:pt x="319" y="80"/>
                      <a:pt x="345" y="80"/>
                      <a:pt x="354" y="97"/>
                    </a:cubicBezTo>
                    <a:cubicBezTo>
                      <a:pt x="372" y="115"/>
                      <a:pt x="372" y="133"/>
                      <a:pt x="354" y="150"/>
                    </a:cubicBezTo>
                    <a:cubicBezTo>
                      <a:pt x="345" y="169"/>
                      <a:pt x="319" y="169"/>
                      <a:pt x="301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0" name="Group 53"/>
            <p:cNvGrpSpPr/>
            <p:nvPr/>
          </p:nvGrpSpPr>
          <p:grpSpPr>
            <a:xfrm>
              <a:off x="5421196" y="3240930"/>
              <a:ext cx="1342272" cy="1339827"/>
              <a:chOff x="5421196" y="3079005"/>
              <a:chExt cx="1342272" cy="1339827"/>
            </a:xfrm>
          </p:grpSpPr>
          <p:sp>
            <p:nvSpPr>
              <p:cNvPr id="41" name="Oval 63"/>
              <p:cNvSpPr>
                <a:spLocks/>
              </p:cNvSpPr>
              <p:nvPr/>
            </p:nvSpPr>
            <p:spPr bwMode="auto">
              <a:xfrm>
                <a:off x="5421196" y="3079005"/>
                <a:ext cx="1342272" cy="133982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65"/>
              <p:cNvSpPr>
                <a:spLocks/>
              </p:cNvSpPr>
              <p:nvPr/>
            </p:nvSpPr>
            <p:spPr bwMode="auto">
              <a:xfrm>
                <a:off x="5860487" y="3528208"/>
                <a:ext cx="463689" cy="463689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8" name="MH_Entry_1"/>
          <p:cNvSpPr/>
          <p:nvPr>
            <p:custDataLst>
              <p:tags r:id="rId1"/>
            </p:custDataLst>
          </p:nvPr>
        </p:nvSpPr>
        <p:spPr>
          <a:xfrm>
            <a:off x="1505281" y="415501"/>
            <a:ext cx="10263611" cy="64633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xúc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thơ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lục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bát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57153" y="1061845"/>
            <a:ext cx="3141785" cy="117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886108" y="3181007"/>
            <a:ext cx="3141785" cy="117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</a:t>
            </a:r>
            <a:endParaRPr lang="en-US" sz="28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236725" y="4687332"/>
            <a:ext cx="3791152" cy="2098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bày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cảm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nội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dung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nghệ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lang="en-US" sz="27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en-US" sz="2700" dirty="0">
              <a:solidFill>
                <a:srgbClr val="FFFF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" y="1061831"/>
            <a:ext cx="4291635" cy="283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 hiện được cảm nhận của về một số yếu tố hình thức nghệ thuật của bài thơ (thể thơ, từ ngữ, hình ảnh, biện pháp tu từ…)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" y="4849411"/>
            <a:ext cx="3997251" cy="1951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Nêu được cảm xúc về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vi-VN" sz="2400" dirty="0">
                <a:solidFill>
                  <a:srgbClr val="FF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ội dung chính hoặc một khía cạnh nội dung của bài thơ</a:t>
            </a:r>
          </a:p>
        </p:txBody>
      </p:sp>
    </p:spTree>
    <p:extLst>
      <p:ext uri="{BB962C8B-B14F-4D97-AF65-F5344CB8AC3E}">
        <p14:creationId xmlns:p14="http://schemas.microsoft.com/office/powerpoint/2010/main" val="869397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7973"/>
              </p:ext>
            </p:extLst>
          </p:nvPr>
        </p:nvGraphicFramePr>
        <p:xfrm>
          <a:off x="492372" y="1090249"/>
          <a:ext cx="11359661" cy="5189731"/>
        </p:xfrm>
        <a:graphic>
          <a:graphicData uri="http://schemas.openxmlformats.org/drawingml/2006/table">
            <a:tbl>
              <a:tblPr firstRow="1" firstCol="1" bandRow="1"/>
              <a:tblGrid>
                <a:gridCol w="3645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13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văn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đạo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dao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80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đoạn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thuật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dao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14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đoạn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quát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ấn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075" marR="49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19299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452"/>
          <p:cNvSpPr/>
          <p:nvPr/>
        </p:nvSpPr>
        <p:spPr>
          <a:xfrm>
            <a:off x="1138838" y="2887524"/>
            <a:ext cx="2292817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 1454"/>
          <p:cNvSpPr/>
          <p:nvPr/>
        </p:nvSpPr>
        <p:spPr>
          <a:xfrm>
            <a:off x="3686153" y="2887524"/>
            <a:ext cx="229281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 1456"/>
          <p:cNvSpPr/>
          <p:nvPr/>
        </p:nvSpPr>
        <p:spPr>
          <a:xfrm>
            <a:off x="6213033" y="2887524"/>
            <a:ext cx="229281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 1458"/>
          <p:cNvSpPr/>
          <p:nvPr/>
        </p:nvSpPr>
        <p:spPr>
          <a:xfrm>
            <a:off x="8760361" y="2887524"/>
            <a:ext cx="229281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 1460"/>
          <p:cNvSpPr/>
          <p:nvPr/>
        </p:nvSpPr>
        <p:spPr>
          <a:xfrm>
            <a:off x="1441327" y="2048503"/>
            <a:ext cx="1687812" cy="168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1369105" y="2088750"/>
            <a:ext cx="474017" cy="474017"/>
            <a:chOff x="1369087" y="2088729"/>
            <a:chExt cx="474017" cy="474016"/>
          </a:xfrm>
        </p:grpSpPr>
        <p:sp>
          <p:nvSpPr>
            <p:cNvPr id="9" name="Shape 1463"/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endParaRPr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Shape 1464"/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endParaRPr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Shape 1465"/>
          <p:cNvSpPr/>
          <p:nvPr/>
        </p:nvSpPr>
        <p:spPr>
          <a:xfrm>
            <a:off x="3988655" y="2048503"/>
            <a:ext cx="1687812" cy="168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1468"/>
          <p:cNvSpPr/>
          <p:nvPr/>
        </p:nvSpPr>
        <p:spPr>
          <a:xfrm>
            <a:off x="6533405" y="2045345"/>
            <a:ext cx="1684355" cy="168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Shape 1471"/>
          <p:cNvSpPr/>
          <p:nvPr/>
        </p:nvSpPr>
        <p:spPr>
          <a:xfrm>
            <a:off x="9085044" y="2050229"/>
            <a:ext cx="1684355" cy="168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Group 32"/>
          <p:cNvGrpSpPr/>
          <p:nvPr/>
        </p:nvGrpSpPr>
        <p:grpSpPr>
          <a:xfrm>
            <a:off x="3906608" y="2088749"/>
            <a:ext cx="474017" cy="474017"/>
            <a:chOff x="3906591" y="2088732"/>
            <a:chExt cx="474017" cy="474017"/>
          </a:xfrm>
          <a:solidFill>
            <a:schemeClr val="bg1"/>
          </a:solidFill>
        </p:grpSpPr>
        <p:sp>
          <p:nvSpPr>
            <p:cNvPr id="15" name="Shape 1474"/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endParaRPr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1479"/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  <a:grpFill/>
          </p:grpSpPr>
          <p:sp>
            <p:nvSpPr>
              <p:cNvPr id="17" name="Shape 1477"/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7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Shape 1478"/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17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Group 40"/>
          <p:cNvGrpSpPr/>
          <p:nvPr/>
        </p:nvGrpSpPr>
        <p:grpSpPr>
          <a:xfrm>
            <a:off x="8994982" y="2088749"/>
            <a:ext cx="474017" cy="474017"/>
            <a:chOff x="8994965" y="2088732"/>
            <a:chExt cx="474017" cy="474017"/>
          </a:xfrm>
          <a:solidFill>
            <a:schemeClr val="bg1"/>
          </a:solidFill>
        </p:grpSpPr>
        <p:sp>
          <p:nvSpPr>
            <p:cNvPr id="20" name="Shape 1476"/>
            <p:cNvSpPr/>
            <p:nvPr/>
          </p:nvSpPr>
          <p:spPr>
            <a:xfrm>
              <a:off x="8994965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endParaRPr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Shape 1481"/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endParaRPr sz="17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 Placeholder 5"/>
          <p:cNvSpPr txBox="1">
            <a:spLocks/>
          </p:cNvSpPr>
          <p:nvPr/>
        </p:nvSpPr>
        <p:spPr>
          <a:xfrm>
            <a:off x="1403731" y="2603482"/>
            <a:ext cx="1698820" cy="577887"/>
          </a:xfrm>
          <a:prstGeom prst="rect">
            <a:avLst/>
          </a:prstGeom>
        </p:spPr>
        <p:txBody>
          <a:bodyPr lIns="91416" tIns="45718" rIns="91416" bIns="4571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Placeholder 6"/>
          <p:cNvSpPr txBox="1">
            <a:spLocks/>
          </p:cNvSpPr>
          <p:nvPr/>
        </p:nvSpPr>
        <p:spPr>
          <a:xfrm>
            <a:off x="1226123" y="4008255"/>
            <a:ext cx="2054032" cy="1134191"/>
          </a:xfrm>
          <a:prstGeom prst="rect">
            <a:avLst/>
          </a:prstGeom>
        </p:spPr>
        <p:txBody>
          <a:bodyPr lIns="91416" tIns="45718" rIns="91416" bIns="4571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/>
            </a:pP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altLang="zh-CN" sz="2400" dirty="0" smtClean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ý,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2424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4076444" y="2603482"/>
            <a:ext cx="1579981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dirty="0">
                <a:solidFill>
                  <a:srgbClr val="FFFFFF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Times New Roman" pitchFamily="18" charset="0"/>
              <a:ea typeface="汉仪小麦体简"/>
              <a:cs typeface="Times New Roman" pitchFamily="18" charset="0"/>
            </a:endParaRP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9171104" y="2603482"/>
            <a:ext cx="1579981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dirty="0">
                <a:solidFill>
                  <a:srgbClr val="FFFFFF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Times New Roman" pitchFamily="18" charset="0"/>
              <a:ea typeface="汉仪小麦体简"/>
              <a:cs typeface="Times New Roman" pitchFamily="18" charset="0"/>
            </a:endParaRPr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3924940" y="4008255"/>
            <a:ext cx="1815245" cy="11341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Lựa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chọn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từ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ngữ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kết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nối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các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ý,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các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đoạn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242425"/>
              </a:solidFill>
              <a:latin typeface="Times New Roman" pitchFamily="18" charset="0"/>
              <a:ea typeface="汉仪小麦体简"/>
              <a:cs typeface="Times New Roman" pitchFamily="18" charset="0"/>
            </a:endParaRPr>
          </a:p>
        </p:txBody>
      </p:sp>
      <p:sp>
        <p:nvSpPr>
          <p:cNvPr id="27" name="Text Placeholder 6"/>
          <p:cNvSpPr txBox="1">
            <a:spLocks/>
          </p:cNvSpPr>
          <p:nvPr/>
        </p:nvSpPr>
        <p:spPr>
          <a:xfrm>
            <a:off x="6462984" y="4008255"/>
            <a:ext cx="1815245" cy="11341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Bảo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đảm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hình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thức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đoạn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văn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.</a:t>
            </a:r>
            <a:endParaRPr lang="zh-CN" altLang="en-US" sz="2400" dirty="0">
              <a:solidFill>
                <a:srgbClr val="242425"/>
              </a:solidFill>
              <a:latin typeface="Times New Roman" pitchFamily="18" charset="0"/>
              <a:ea typeface="汉仪小麦体简"/>
              <a:cs typeface="Times New Roman" pitchFamily="18" charset="0"/>
            </a:endParaRPr>
          </a:p>
        </p:txBody>
      </p:sp>
      <p:sp>
        <p:nvSpPr>
          <p:cNvPr id="28" name="Text Placeholder 6"/>
          <p:cNvSpPr txBox="1">
            <a:spLocks/>
          </p:cNvSpPr>
          <p:nvPr/>
        </p:nvSpPr>
        <p:spPr>
          <a:xfrm>
            <a:off x="9019599" y="4008255"/>
            <a:ext cx="1815245" cy="11341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Bảo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đảm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bố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cục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của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đoạn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văn</a:t>
            </a:r>
            <a:r>
              <a:rPr lang="en-US" altLang="zh-CN" sz="2400" dirty="0">
                <a:solidFill>
                  <a:srgbClr val="242425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.</a:t>
            </a:r>
            <a:endParaRPr lang="zh-CN" altLang="en-US" sz="1200" dirty="0">
              <a:solidFill>
                <a:srgbClr val="242425"/>
              </a:solidFill>
              <a:latin typeface="汉仪小麦体简"/>
              <a:ea typeface="汉仪小麦体简"/>
            </a:endParaRPr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>
            <a:off x="6614488" y="2603482"/>
            <a:ext cx="1579981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200" dirty="0">
                <a:solidFill>
                  <a:srgbClr val="FFFFFF"/>
                </a:solidFill>
                <a:latin typeface="Times New Roman" pitchFamily="18" charset="0"/>
                <a:ea typeface="汉仪小麦体简"/>
                <a:cs typeface="Times New Roman" pitchFamily="18" charset="0"/>
              </a:rPr>
              <a:t>3</a:t>
            </a:r>
            <a:endParaRPr lang="zh-CN" altLang="en-US" sz="3200" dirty="0">
              <a:solidFill>
                <a:srgbClr val="FFFFFF"/>
              </a:solidFill>
              <a:latin typeface="Times New Roman" pitchFamily="18" charset="0"/>
              <a:ea typeface="汉仪小麦体简"/>
              <a:cs typeface="Times New Roman" pitchFamily="18" charset="0"/>
            </a:endParaRPr>
          </a:p>
        </p:txBody>
      </p:sp>
      <p:sp>
        <p:nvSpPr>
          <p:cNvPr id="30" name="Shape 1475"/>
          <p:cNvSpPr/>
          <p:nvPr/>
        </p:nvSpPr>
        <p:spPr>
          <a:xfrm>
            <a:off x="6450796" y="2088749"/>
            <a:ext cx="474017" cy="47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hape 1480"/>
          <p:cNvSpPr/>
          <p:nvPr/>
        </p:nvSpPr>
        <p:spPr>
          <a:xfrm>
            <a:off x="6594293" y="2211807"/>
            <a:ext cx="186347" cy="18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7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Entry_1"/>
          <p:cNvSpPr/>
          <p:nvPr>
            <p:custDataLst>
              <p:tags r:id="rId1"/>
            </p:custDataLst>
          </p:nvPr>
        </p:nvSpPr>
        <p:spPr>
          <a:xfrm>
            <a:off x="1389129" y="242449"/>
            <a:ext cx="4402667" cy="800219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b="1" spc="-300" dirty="0" err="1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Lưu</a:t>
            </a:r>
            <a:r>
              <a:rPr lang="en-US" altLang="zh-CN" sz="4000" b="1" spc="-300" dirty="0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ý </a:t>
            </a:r>
            <a:r>
              <a:rPr lang="en-US" altLang="zh-CN" sz="4000" b="1" spc="-300" dirty="0" err="1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khi</a:t>
            </a:r>
            <a:r>
              <a:rPr lang="en-US" altLang="zh-CN" sz="4000" b="1" spc="-300" dirty="0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spc="-300" dirty="0" err="1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viết</a:t>
            </a:r>
            <a:r>
              <a:rPr lang="en-US" altLang="zh-CN" sz="4000" b="1" spc="-300" dirty="0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spc="-300" dirty="0" err="1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đoạn</a:t>
            </a:r>
            <a:r>
              <a:rPr lang="en-US" altLang="zh-CN" sz="4000" b="1" spc="-300" dirty="0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000" b="1" spc="-300" dirty="0" err="1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văn</a:t>
            </a:r>
            <a:r>
              <a:rPr lang="en-US" altLang="zh-CN" sz="4000" b="1" spc="-300" dirty="0">
                <a:solidFill>
                  <a:srgbClr val="056C7F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:</a:t>
            </a:r>
            <a:endParaRPr lang="zh-CN" altLang="en-US" sz="4000" b="1" spc="-300" dirty="0">
              <a:solidFill>
                <a:srgbClr val="056C7F"/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1398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22" grpId="0" build="p"/>
      <p:bldP spid="23" grpId="0" build="p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0470F9D-91E2-438B-ADE9-F3896F0887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5"/>
          <a:stretch/>
        </p:blipFill>
        <p:spPr>
          <a:xfrm>
            <a:off x="0" y="3698840"/>
            <a:ext cx="12192000" cy="3133221"/>
          </a:xfrm>
          <a:prstGeom prst="rect">
            <a:avLst/>
          </a:prstGeom>
        </p:spPr>
      </p:pic>
      <p:pic>
        <p:nvPicPr>
          <p:cNvPr id="14" name="Picture 13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92" y="187583"/>
            <a:ext cx="8763217" cy="369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22433" y="1747589"/>
            <a:ext cx="5835908" cy="1323435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8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1861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Entry_1"/>
          <p:cNvSpPr/>
          <p:nvPr>
            <p:custDataLst>
              <p:tags r:id="rId1"/>
            </p:custDataLst>
          </p:nvPr>
        </p:nvSpPr>
        <p:spPr>
          <a:xfrm>
            <a:off x="4647064" y="371419"/>
            <a:ext cx="3805275" cy="74219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Đề</a:t>
            </a:r>
            <a:r>
              <a:rPr lang="en-US" sz="3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bài</a:t>
            </a:r>
            <a:endParaRPr lang="en-US" sz="3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7654" y="1202499"/>
            <a:ext cx="1064712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mông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67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Entry_1"/>
          <p:cNvSpPr/>
          <p:nvPr>
            <p:custDataLst>
              <p:tags r:id="rId2"/>
            </p:custDataLst>
          </p:nvPr>
        </p:nvSpPr>
        <p:spPr>
          <a:xfrm>
            <a:off x="1603650" y="331841"/>
            <a:ext cx="4402667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a. 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986137" y="4729513"/>
            <a:ext cx="822218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zh-C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  <a:endParaRPr lang="zh-CN" alt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03653" y="4231268"/>
            <a:ext cx="9069347" cy="1872208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44516" y="4462077"/>
            <a:ext cx="140655" cy="1437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609627" y="4462077"/>
            <a:ext cx="140655" cy="1437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/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78631" y="1858796"/>
            <a:ext cx="9160700" cy="2026985"/>
            <a:chOff x="1578628" y="1858780"/>
            <a:chExt cx="9160700" cy="2026985"/>
          </a:xfrm>
        </p:grpSpPr>
        <p:grpSp>
          <p:nvGrpSpPr>
            <p:cNvPr id="26" name="组合 25"/>
            <p:cNvGrpSpPr/>
            <p:nvPr/>
          </p:nvGrpSpPr>
          <p:grpSpPr>
            <a:xfrm>
              <a:off x="1578628" y="1858780"/>
              <a:ext cx="2227754" cy="2026985"/>
              <a:chOff x="920204" y="1521455"/>
              <a:chExt cx="2527408" cy="2299635"/>
            </a:xfrm>
          </p:grpSpPr>
          <p:sp>
            <p:nvSpPr>
              <p:cNvPr id="70" name="Freeform 5"/>
              <p:cNvSpPr>
                <a:spLocks/>
              </p:cNvSpPr>
              <p:nvPr/>
            </p:nvSpPr>
            <p:spPr bwMode="auto">
              <a:xfrm>
                <a:off x="920204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TextBox 3"/>
              <p:cNvSpPr txBox="1"/>
              <p:nvPr/>
            </p:nvSpPr>
            <p:spPr>
              <a:xfrm>
                <a:off x="1382509" y="1726037"/>
                <a:ext cx="1514099" cy="20950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*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Xác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định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mục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đích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viết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,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người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đọc</a:t>
                </a:r>
                <a:endParaRPr lang="en-US" sz="2000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511574" y="1858780"/>
              <a:ext cx="2227754" cy="2008572"/>
              <a:chOff x="8785696" y="1521455"/>
              <a:chExt cx="2527408" cy="2278744"/>
            </a:xfrm>
          </p:grpSpPr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8785696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TextBox 3"/>
              <p:cNvSpPr txBox="1"/>
              <p:nvPr/>
            </p:nvSpPr>
            <p:spPr>
              <a:xfrm>
                <a:off x="9375296" y="2106829"/>
                <a:ext cx="1348208" cy="10475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*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Lập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dàn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ý</a:t>
                </a:r>
                <a:endParaRPr lang="en-US" sz="2000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889610" y="1858780"/>
              <a:ext cx="2227754" cy="2008570"/>
              <a:chOff x="3542035" y="1521455"/>
              <a:chExt cx="2527408" cy="2278744"/>
            </a:xfrm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3542035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TextBox 3"/>
              <p:cNvSpPr txBox="1"/>
              <p:nvPr/>
            </p:nvSpPr>
            <p:spPr>
              <a:xfrm>
                <a:off x="3837761" y="1894029"/>
                <a:ext cx="1620790" cy="15712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*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Lựa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chọn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thơ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lục</a:t>
                </a:r>
                <a:r>
                  <a:rPr lang="en-US" sz="2000" b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bát</a:t>
                </a:r>
                <a:endParaRPr lang="en-US" sz="2000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200593" y="1858780"/>
              <a:ext cx="2227754" cy="2008572"/>
              <a:chOff x="6163866" y="1521455"/>
              <a:chExt cx="2527408" cy="2278744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6163866" y="1521455"/>
                <a:ext cx="2527408" cy="2278744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TextBox 3"/>
              <p:cNvSpPr txBox="1"/>
              <p:nvPr/>
            </p:nvSpPr>
            <p:spPr>
              <a:xfrm>
                <a:off x="6700159" y="2106829"/>
                <a:ext cx="1454822" cy="1047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*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Tìm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ý,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lập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b="1" i="1" dirty="0" err="1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dàn</a:t>
                </a:r>
                <a:r>
                  <a:rPr lang="en-US" sz="2000" b="1" i="1" dirty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rPr>
                  <a:t> ý</a:t>
                </a:r>
                <a:endParaRPr lang="en-US" sz="2000" dirty="0">
                  <a:solidFill>
                    <a:schemeClr val="bg1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672708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3983691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294673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8605654" y="1943604"/>
              <a:ext cx="2039595" cy="183892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>
                <a:solidFill>
                  <a:srgbClr val="FFFFFF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769443" y="2788603"/>
              <a:ext cx="770479" cy="148923"/>
              <a:chOff x="3005398" y="2593891"/>
              <a:chExt cx="817496" cy="158010"/>
            </a:xfrm>
          </p:grpSpPr>
          <p:grpSp>
            <p:nvGrpSpPr>
              <p:cNvPr id="55" name="组合 54"/>
              <p:cNvGrpSpPr/>
              <p:nvPr/>
            </p:nvGrpSpPr>
            <p:grpSpPr>
              <a:xfrm rot="5400000">
                <a:off x="3005399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62" name="椭圆 61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FFFEF5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 rot="5400000">
                <a:off x="3664883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60" name="椭圆 59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 rot="16200000">
                <a:off x="3384091" y="2354714"/>
                <a:ext cx="67821" cy="636364"/>
                <a:chOff x="1235365" y="2098390"/>
                <a:chExt cx="67821" cy="384317"/>
              </a:xfrm>
            </p:grpSpPr>
            <p:sp>
              <p:nvSpPr>
                <p:cNvPr id="58" name="圆角矩形 39"/>
                <p:cNvSpPr/>
                <p:nvPr/>
              </p:nvSpPr>
              <p:spPr>
                <a:xfrm rot="10800000">
                  <a:off x="1274386" y="2098391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9" name="圆角矩形 40"/>
                <p:cNvSpPr/>
                <p:nvPr/>
              </p:nvSpPr>
              <p:spPr>
                <a:xfrm rot="10800000">
                  <a:off x="1235365" y="2098390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>
              <a:off x="8073674" y="2788601"/>
              <a:ext cx="770483" cy="148925"/>
              <a:chOff x="3005398" y="2593891"/>
              <a:chExt cx="817500" cy="158012"/>
            </a:xfrm>
          </p:grpSpPr>
          <p:grpSp>
            <p:nvGrpSpPr>
              <p:cNvPr id="46" name="组合 45"/>
              <p:cNvGrpSpPr/>
              <p:nvPr/>
            </p:nvGrpSpPr>
            <p:grpSpPr>
              <a:xfrm rot="5400000">
                <a:off x="3005399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53" name="椭圆 52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 rot="5400000">
                <a:off x="3664886" y="2593892"/>
                <a:ext cx="158011" cy="158012"/>
                <a:chOff x="4486623" y="3001070"/>
                <a:chExt cx="274697" cy="274699"/>
              </a:xfrm>
            </p:grpSpPr>
            <p:sp>
              <p:nvSpPr>
                <p:cNvPr id="51" name="椭圆 50"/>
                <p:cNvSpPr/>
                <p:nvPr/>
              </p:nvSpPr>
              <p:spPr>
                <a:xfrm rot="16200000">
                  <a:off x="4486622" y="3001071"/>
                  <a:ext cx="274699" cy="274697"/>
                </a:xfrm>
                <a:prstGeom prst="ellipse">
                  <a:avLst/>
                </a:prstGeom>
                <a:solidFill>
                  <a:srgbClr val="FFFEF5"/>
                </a:soli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 rot="16200000">
                <a:off x="3384091" y="2354714"/>
                <a:ext cx="67821" cy="636364"/>
                <a:chOff x="1235365" y="2098390"/>
                <a:chExt cx="67821" cy="384317"/>
              </a:xfrm>
            </p:grpSpPr>
            <p:sp>
              <p:nvSpPr>
                <p:cNvPr id="49" name="圆角矩形 49"/>
                <p:cNvSpPr/>
                <p:nvPr/>
              </p:nvSpPr>
              <p:spPr>
                <a:xfrm rot="10800000">
                  <a:off x="1274386" y="2098391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圆角矩形 50"/>
                <p:cNvSpPr/>
                <p:nvPr/>
              </p:nvSpPr>
              <p:spPr>
                <a:xfrm rot="10800000">
                  <a:off x="1235365" y="2098390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>
              <a:off x="3461519" y="2788603"/>
              <a:ext cx="770479" cy="148923"/>
              <a:chOff x="3005398" y="2593891"/>
              <a:chExt cx="817496" cy="158010"/>
            </a:xfrm>
          </p:grpSpPr>
          <p:grpSp>
            <p:nvGrpSpPr>
              <p:cNvPr id="37" name="组合 36"/>
              <p:cNvGrpSpPr/>
              <p:nvPr/>
            </p:nvGrpSpPr>
            <p:grpSpPr>
              <a:xfrm rot="5400000">
                <a:off x="3005399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44" name="椭圆 43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rgbClr val="FFFEF5"/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 rot="5400000">
                <a:off x="3664883" y="2593890"/>
                <a:ext cx="158010" cy="158012"/>
                <a:chOff x="4486616" y="3001075"/>
                <a:chExt cx="274695" cy="274699"/>
              </a:xfrm>
            </p:grpSpPr>
            <p:sp>
              <p:nvSpPr>
                <p:cNvPr id="42" name="椭圆 41"/>
                <p:cNvSpPr/>
                <p:nvPr/>
              </p:nvSpPr>
              <p:spPr>
                <a:xfrm rot="16200000">
                  <a:off x="4486614" y="3001077"/>
                  <a:ext cx="274699" cy="274695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 rot="16200000">
                  <a:off x="4511585" y="3026055"/>
                  <a:ext cx="224753" cy="22475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 rot="16200000">
                <a:off x="3384091" y="2354714"/>
                <a:ext cx="67821" cy="636364"/>
                <a:chOff x="1235365" y="2098390"/>
                <a:chExt cx="67821" cy="384317"/>
              </a:xfrm>
            </p:grpSpPr>
            <p:sp>
              <p:nvSpPr>
                <p:cNvPr id="40" name="圆角矩形 39"/>
                <p:cNvSpPr/>
                <p:nvPr/>
              </p:nvSpPr>
              <p:spPr>
                <a:xfrm rot="10800000">
                  <a:off x="1274386" y="2098391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 rot="10800000">
                  <a:off x="1235365" y="2098390"/>
                  <a:ext cx="28800" cy="384316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49138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1937" y="1020196"/>
            <a:ext cx="10034955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ý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9168" y="277688"/>
            <a:ext cx="9448800" cy="830997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2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1937" y="1847162"/>
            <a:ext cx="8992244" cy="2062099"/>
          </a:xfrm>
          <a:prstGeom prst="rect">
            <a:avLst/>
          </a:prstGeom>
        </p:spPr>
        <p:txBody>
          <a:bodyPr wrap="square" lIns="91416" tIns="45718" rIns="91416" bIns="45718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9E9EF821-ACBD-469F-9981-D2BF5B006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/>
          <a:stretch/>
        </p:blipFill>
        <p:spPr>
          <a:xfrm flipH="1">
            <a:off x="12" y="4396156"/>
            <a:ext cx="12531969" cy="24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6724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DED163E-D4DE-4DF5-ADB1-4D3D8EA3B224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188卡通幼儿园儿童成长教育教学课件家长会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Slide PowerPoint Hoat Hinh _ Toan Hoa  (35)">
  <a:themeElements>
    <a:clrScheme name="0004">
      <a:dk1>
        <a:srgbClr val="000000"/>
      </a:dk1>
      <a:lt1>
        <a:srgbClr val="FFFFFF"/>
      </a:lt1>
      <a:dk2>
        <a:srgbClr val="242425"/>
      </a:dk2>
      <a:lt2>
        <a:srgbClr val="E7E6E6"/>
      </a:lt2>
      <a:accent1>
        <a:srgbClr val="056C7F"/>
      </a:accent1>
      <a:accent2>
        <a:srgbClr val="449339"/>
      </a:accent2>
      <a:accent3>
        <a:srgbClr val="056C7F"/>
      </a:accent3>
      <a:accent4>
        <a:srgbClr val="449339"/>
      </a:accent4>
      <a:accent5>
        <a:srgbClr val="056C7F"/>
      </a:accent5>
      <a:accent6>
        <a:srgbClr val="449339"/>
      </a:accent6>
      <a:hlink>
        <a:srgbClr val="056C7F"/>
      </a:hlink>
      <a:folHlink>
        <a:srgbClr val="449339"/>
      </a:folHlink>
    </a:clrScheme>
    <a:fontScheme name="2017儿童卡通汉仪小麦体简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lide PowerPoint Hoat Hinh _ Toan Hoa  (35)">
  <a:themeElements>
    <a:clrScheme name="0004">
      <a:dk1>
        <a:srgbClr val="000000"/>
      </a:dk1>
      <a:lt1>
        <a:srgbClr val="FFFFFF"/>
      </a:lt1>
      <a:dk2>
        <a:srgbClr val="242425"/>
      </a:dk2>
      <a:lt2>
        <a:srgbClr val="E7E6E6"/>
      </a:lt2>
      <a:accent1>
        <a:srgbClr val="056C7F"/>
      </a:accent1>
      <a:accent2>
        <a:srgbClr val="449339"/>
      </a:accent2>
      <a:accent3>
        <a:srgbClr val="056C7F"/>
      </a:accent3>
      <a:accent4>
        <a:srgbClr val="449339"/>
      </a:accent4>
      <a:accent5>
        <a:srgbClr val="056C7F"/>
      </a:accent5>
      <a:accent6>
        <a:srgbClr val="449339"/>
      </a:accent6>
      <a:hlink>
        <a:srgbClr val="056C7F"/>
      </a:hlink>
      <a:folHlink>
        <a:srgbClr val="449339"/>
      </a:folHlink>
    </a:clrScheme>
    <a:fontScheme name="2017儿童卡通汉仪小麦体简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lide PowerPoint Hoat Hinh _ Toan Hoa  (35)">
  <a:themeElements>
    <a:clrScheme name="0004">
      <a:dk1>
        <a:srgbClr val="000000"/>
      </a:dk1>
      <a:lt1>
        <a:srgbClr val="FFFFFF"/>
      </a:lt1>
      <a:dk2>
        <a:srgbClr val="242425"/>
      </a:dk2>
      <a:lt2>
        <a:srgbClr val="E7E6E6"/>
      </a:lt2>
      <a:accent1>
        <a:srgbClr val="056C7F"/>
      </a:accent1>
      <a:accent2>
        <a:srgbClr val="449339"/>
      </a:accent2>
      <a:accent3>
        <a:srgbClr val="056C7F"/>
      </a:accent3>
      <a:accent4>
        <a:srgbClr val="449339"/>
      </a:accent4>
      <a:accent5>
        <a:srgbClr val="056C7F"/>
      </a:accent5>
      <a:accent6>
        <a:srgbClr val="449339"/>
      </a:accent6>
      <a:hlink>
        <a:srgbClr val="056C7F"/>
      </a:hlink>
      <a:folHlink>
        <a:srgbClr val="449339"/>
      </a:folHlink>
    </a:clrScheme>
    <a:fontScheme name="2017儿童卡通汉仪小麦体简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Slide PowerPoint Hoat Hinh _ Toan Hoa  (35)">
  <a:themeElements>
    <a:clrScheme name="0004">
      <a:dk1>
        <a:srgbClr val="000000"/>
      </a:dk1>
      <a:lt1>
        <a:srgbClr val="FFFFFF"/>
      </a:lt1>
      <a:dk2>
        <a:srgbClr val="242425"/>
      </a:dk2>
      <a:lt2>
        <a:srgbClr val="E7E6E6"/>
      </a:lt2>
      <a:accent1>
        <a:srgbClr val="056C7F"/>
      </a:accent1>
      <a:accent2>
        <a:srgbClr val="449339"/>
      </a:accent2>
      <a:accent3>
        <a:srgbClr val="056C7F"/>
      </a:accent3>
      <a:accent4>
        <a:srgbClr val="449339"/>
      </a:accent4>
      <a:accent5>
        <a:srgbClr val="056C7F"/>
      </a:accent5>
      <a:accent6>
        <a:srgbClr val="449339"/>
      </a:accent6>
      <a:hlink>
        <a:srgbClr val="056C7F"/>
      </a:hlink>
      <a:folHlink>
        <a:srgbClr val="449339"/>
      </a:folHlink>
    </a:clrScheme>
    <a:fontScheme name="2017儿童卡通汉仪小麦体简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0004">
    <a:dk1>
      <a:srgbClr val="000000"/>
    </a:dk1>
    <a:lt1>
      <a:srgbClr val="FFFFFF"/>
    </a:lt1>
    <a:dk2>
      <a:srgbClr val="242425"/>
    </a:dk2>
    <a:lt2>
      <a:srgbClr val="E7E6E6"/>
    </a:lt2>
    <a:accent1>
      <a:srgbClr val="056C7F"/>
    </a:accent1>
    <a:accent2>
      <a:srgbClr val="449339"/>
    </a:accent2>
    <a:accent3>
      <a:srgbClr val="056C7F"/>
    </a:accent3>
    <a:accent4>
      <a:srgbClr val="449339"/>
    </a:accent4>
    <a:accent5>
      <a:srgbClr val="056C7F"/>
    </a:accent5>
    <a:accent6>
      <a:srgbClr val="449339"/>
    </a:accent6>
    <a:hlink>
      <a:srgbClr val="056C7F"/>
    </a:hlink>
    <a:folHlink>
      <a:srgbClr val="449339"/>
    </a:folHlink>
  </a:clrScheme>
</a:themeOverride>
</file>

<file path=ppt/theme/themeOverride2.xml><?xml version="1.0" encoding="utf-8"?>
<a:themeOverride xmlns:a="http://schemas.openxmlformats.org/drawingml/2006/main">
  <a:clrScheme name="0004">
    <a:dk1>
      <a:srgbClr val="000000"/>
    </a:dk1>
    <a:lt1>
      <a:srgbClr val="FFFFFF"/>
    </a:lt1>
    <a:dk2>
      <a:srgbClr val="242425"/>
    </a:dk2>
    <a:lt2>
      <a:srgbClr val="E7E6E6"/>
    </a:lt2>
    <a:accent1>
      <a:srgbClr val="056C7F"/>
    </a:accent1>
    <a:accent2>
      <a:srgbClr val="449339"/>
    </a:accent2>
    <a:accent3>
      <a:srgbClr val="056C7F"/>
    </a:accent3>
    <a:accent4>
      <a:srgbClr val="449339"/>
    </a:accent4>
    <a:accent5>
      <a:srgbClr val="056C7F"/>
    </a:accent5>
    <a:accent6>
      <a:srgbClr val="449339"/>
    </a:accent6>
    <a:hlink>
      <a:srgbClr val="056C7F"/>
    </a:hlink>
    <a:folHlink>
      <a:srgbClr val="449339"/>
    </a:folHlink>
  </a:clrScheme>
</a:themeOverride>
</file>

<file path=ppt/theme/themeOverride3.xml><?xml version="1.0" encoding="utf-8"?>
<a:themeOverride xmlns:a="http://schemas.openxmlformats.org/drawingml/2006/main">
  <a:clrScheme name="0004">
    <a:dk1>
      <a:srgbClr val="000000"/>
    </a:dk1>
    <a:lt1>
      <a:srgbClr val="FFFFFF"/>
    </a:lt1>
    <a:dk2>
      <a:srgbClr val="242425"/>
    </a:dk2>
    <a:lt2>
      <a:srgbClr val="E7E6E6"/>
    </a:lt2>
    <a:accent1>
      <a:srgbClr val="056C7F"/>
    </a:accent1>
    <a:accent2>
      <a:srgbClr val="449339"/>
    </a:accent2>
    <a:accent3>
      <a:srgbClr val="056C7F"/>
    </a:accent3>
    <a:accent4>
      <a:srgbClr val="449339"/>
    </a:accent4>
    <a:accent5>
      <a:srgbClr val="056C7F"/>
    </a:accent5>
    <a:accent6>
      <a:srgbClr val="449339"/>
    </a:accent6>
    <a:hlink>
      <a:srgbClr val="056C7F"/>
    </a:hlink>
    <a:folHlink>
      <a:srgbClr val="449339"/>
    </a:folHlink>
  </a:clrScheme>
</a:themeOverride>
</file>

<file path=ppt/theme/themeOverride4.xml><?xml version="1.0" encoding="utf-8"?>
<a:themeOverride xmlns:a="http://schemas.openxmlformats.org/drawingml/2006/main">
  <a:clrScheme name="0004">
    <a:dk1>
      <a:srgbClr val="000000"/>
    </a:dk1>
    <a:lt1>
      <a:srgbClr val="FFFFFF"/>
    </a:lt1>
    <a:dk2>
      <a:srgbClr val="242425"/>
    </a:dk2>
    <a:lt2>
      <a:srgbClr val="E7E6E6"/>
    </a:lt2>
    <a:accent1>
      <a:srgbClr val="056C7F"/>
    </a:accent1>
    <a:accent2>
      <a:srgbClr val="449339"/>
    </a:accent2>
    <a:accent3>
      <a:srgbClr val="056C7F"/>
    </a:accent3>
    <a:accent4>
      <a:srgbClr val="449339"/>
    </a:accent4>
    <a:accent5>
      <a:srgbClr val="056C7F"/>
    </a:accent5>
    <a:accent6>
      <a:srgbClr val="449339"/>
    </a:accent6>
    <a:hlink>
      <a:srgbClr val="056C7F"/>
    </a:hlink>
    <a:folHlink>
      <a:srgbClr val="449339"/>
    </a:folHlink>
  </a:clrScheme>
</a:themeOverride>
</file>

<file path=ppt/theme/themeOverride5.xml><?xml version="1.0" encoding="utf-8"?>
<a:themeOverride xmlns:a="http://schemas.openxmlformats.org/drawingml/2006/main">
  <a:clrScheme name="0004">
    <a:dk1>
      <a:srgbClr val="000000"/>
    </a:dk1>
    <a:lt1>
      <a:srgbClr val="FFFFFF"/>
    </a:lt1>
    <a:dk2>
      <a:srgbClr val="242425"/>
    </a:dk2>
    <a:lt2>
      <a:srgbClr val="E7E6E6"/>
    </a:lt2>
    <a:accent1>
      <a:srgbClr val="056C7F"/>
    </a:accent1>
    <a:accent2>
      <a:srgbClr val="449339"/>
    </a:accent2>
    <a:accent3>
      <a:srgbClr val="056C7F"/>
    </a:accent3>
    <a:accent4>
      <a:srgbClr val="449339"/>
    </a:accent4>
    <a:accent5>
      <a:srgbClr val="056C7F"/>
    </a:accent5>
    <a:accent6>
      <a:srgbClr val="449339"/>
    </a:accent6>
    <a:hlink>
      <a:srgbClr val="056C7F"/>
    </a:hlink>
    <a:folHlink>
      <a:srgbClr val="4493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1223</Words>
  <PresentationFormat>Custom</PresentationFormat>
  <Paragraphs>91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等线</vt:lpstr>
      <vt:lpstr>Open Sans</vt:lpstr>
      <vt:lpstr>汉仪小麦体简</vt:lpstr>
      <vt:lpstr>Calibri</vt:lpstr>
      <vt:lpstr>宋体</vt:lpstr>
      <vt:lpstr>Times New Roman</vt:lpstr>
      <vt:lpstr>微软雅黑</vt:lpstr>
      <vt:lpstr>Slide PowerPoint Hoat Hinh _ Toan Hoa  (35)</vt:lpstr>
      <vt:lpstr>2_Slide PowerPoint Hoat Hinh _ Toan Hoa  (35)</vt:lpstr>
      <vt:lpstr>3_Slide PowerPoint Hoat Hinh _ Toan Hoa  (35)</vt:lpstr>
      <vt:lpstr>9_Slide PowerPoint Hoat Hinh _ Toan Hoa  (35)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2021-09-07T12:49:48Z</dcterms:created>
  <dcterms:modified xsi:type="dcterms:W3CDTF">2022-05-04T14:46:10Z</dcterms:modified>
</cp:coreProperties>
</file>