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5" r:id="rId12"/>
    <p:sldId id="266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8.gif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.gif"/><Relationship Id="rId18" Type="http://schemas.openxmlformats.org/officeDocument/2006/relationships/slide" Target="slide4.xml"/><Relationship Id="rId3" Type="http://schemas.openxmlformats.org/officeDocument/2006/relationships/audio" Target="../media/audio2.wav"/><Relationship Id="rId21" Type="http://schemas.openxmlformats.org/officeDocument/2006/relationships/image" Target="../media/image2.gif"/><Relationship Id="rId7" Type="http://schemas.openxmlformats.org/officeDocument/2006/relationships/image" Target="../media/image13.gif"/><Relationship Id="rId12" Type="http://schemas.openxmlformats.org/officeDocument/2006/relationships/slide" Target="slide5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8.xml"/><Relationship Id="rId20" Type="http://schemas.openxmlformats.org/officeDocument/2006/relationships/slide" Target="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5.gif"/><Relationship Id="rId24" Type="http://schemas.openxmlformats.org/officeDocument/2006/relationships/image" Target="../media/image19.png"/><Relationship Id="rId5" Type="http://schemas.openxmlformats.org/officeDocument/2006/relationships/image" Target="../media/image12.gif"/><Relationship Id="rId15" Type="http://schemas.openxmlformats.org/officeDocument/2006/relationships/image" Target="../media/image1.gif"/><Relationship Id="rId23" Type="http://schemas.openxmlformats.org/officeDocument/2006/relationships/image" Target="../media/image18.gif"/><Relationship Id="rId10" Type="http://schemas.openxmlformats.org/officeDocument/2006/relationships/slide" Target="slide11.xml"/><Relationship Id="rId19" Type="http://schemas.openxmlformats.org/officeDocument/2006/relationships/image" Target="../media/image17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3.xml"/><Relationship Id="rId22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7.gif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1068437" y="927743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5361095" y="2039998"/>
            <a:ext cx="56733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Catch a Butterfly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64330" y="1222205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134" y="163255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390" y="113229"/>
            <a:ext cx="4602977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8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9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67880">
            <a:off x="10311625" y="807445"/>
            <a:ext cx="1481783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15551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534 0.2071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10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89834" flipH="1">
            <a:off x="10465116" y="992712"/>
            <a:ext cx="117480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67118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174283" y="5742169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3676902" y="2971800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25" y="2038243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6359143" y="376416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00" y="2582554"/>
            <a:ext cx="1613086" cy="1545336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A6A246EB-4ADB-4802-8740-6BFA253C8966}"/>
              </a:ext>
            </a:extLst>
          </p:cNvPr>
          <p:cNvSpPr/>
          <p:nvPr/>
        </p:nvSpPr>
        <p:spPr>
          <a:xfrm>
            <a:off x="9702433" y="1190847"/>
            <a:ext cx="457200" cy="457200"/>
          </a:xfrm>
          <a:prstGeom prst="ellipse">
            <a:avLst/>
          </a:prstGeom>
          <a:solidFill>
            <a:srgbClr val="30C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pic>
        <p:nvPicPr>
          <p:cNvPr id="15" name="9">
            <a:hlinkClick r:id="rId10" action="ppaction://hlinksldjump"/>
            <a:extLst>
              <a:ext uri="{FF2B5EF4-FFF2-40B4-BE49-F238E27FC236}">
                <a16:creationId xmlns:a16="http://schemas.microsoft.com/office/drawing/2014/main" id="{721B26D0-B21F-47F9-BD82-3358016A7F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519" y="647105"/>
            <a:ext cx="1481158" cy="1544684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2" action="ppaction://hlinksldjump"/>
            <a:extLst>
              <a:ext uri="{FF2B5EF4-FFF2-40B4-BE49-F238E27FC236}">
                <a16:creationId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4" action="ppaction://hlinksldjump"/>
            <a:extLst>
              <a:ext uri="{FF2B5EF4-FFF2-40B4-BE49-F238E27FC236}">
                <a16:creationId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5946270" y="1362465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6" action="ppaction://hlinksldjump"/>
            <a:extLst>
              <a:ext uri="{FF2B5EF4-FFF2-40B4-BE49-F238E27FC236}">
                <a16:creationId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87" y="314656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8" action="ppaction://hlinksldjump"/>
            <a:extLst>
              <a:ext uri="{FF2B5EF4-FFF2-40B4-BE49-F238E27FC236}">
                <a16:creationId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7910247" y="2710565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20" action="ppaction://hlinksldjump"/>
            <a:extLst>
              <a:ext uri="{FF2B5EF4-FFF2-40B4-BE49-F238E27FC236}">
                <a16:creationId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686" y="1668926"/>
            <a:ext cx="1651000" cy="1545336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E6EA2647-DB09-49B5-A35E-A1F867CAFC6A}"/>
              </a:ext>
            </a:extLst>
          </p:cNvPr>
          <p:cNvSpPr/>
          <p:nvPr/>
        </p:nvSpPr>
        <p:spPr>
          <a:xfrm>
            <a:off x="9481499" y="3489842"/>
            <a:ext cx="548640" cy="548640"/>
          </a:xfrm>
          <a:prstGeom prst="ellipse">
            <a:avLst/>
          </a:prstGeom>
          <a:solidFill>
            <a:srgbClr val="0E73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pic>
        <p:nvPicPr>
          <p:cNvPr id="44" name="10">
            <a:hlinkClick r:id="rId22" action="ppaction://hlinksldjump"/>
            <a:extLst>
              <a:ext uri="{FF2B5EF4-FFF2-40B4-BE49-F238E27FC236}">
                <a16:creationId xmlns:a16="http://schemas.microsoft.com/office/drawing/2014/main" id="{7E1CE70E-289D-440B-A190-2D901C94331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134" y="2861197"/>
            <a:ext cx="1624697" cy="1624697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474724" y="5746057"/>
            <a:ext cx="2037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-17130" y="135982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A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621150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621150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6090402" y="1359820"/>
            <a:ext cx="605858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B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CONGRATULATIONS </a:t>
            </a:r>
          </a:p>
          <a:p>
            <a:pPr algn="ctr"/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TEAM B</a:t>
            </a:r>
          </a:p>
        </p:txBody>
      </p:sp>
      <p:sp>
        <p:nvSpPr>
          <p:cNvPr id="16" name="Heart 15">
            <a:hlinkClick r:id="" action="ppaction://noaction"/>
            <a:extLst>
              <a:ext uri="{FF2B5EF4-FFF2-40B4-BE49-F238E27FC236}">
                <a16:creationId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8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69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 1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D. Wrong</a:t>
            </a:r>
            <a:endParaRPr lang="en-US" sz="48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2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3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Right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4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5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6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Wrong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Question 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Right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Wrong</a:t>
            </a:r>
            <a:endParaRPr kumimoji="0" lang="en-US" sz="4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216</Words>
  <Application>Microsoft Office PowerPoint</Application>
  <PresentationFormat>Widescreen</PresentationFormat>
  <Paragraphs>103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Windows User</cp:lastModifiedBy>
  <cp:revision>27</cp:revision>
  <dcterms:created xsi:type="dcterms:W3CDTF">2018-05-10T00:06:18Z</dcterms:created>
  <dcterms:modified xsi:type="dcterms:W3CDTF">2020-10-30T06:13:49Z</dcterms:modified>
</cp:coreProperties>
</file>