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331" r:id="rId2"/>
    <p:sldId id="332" r:id="rId3"/>
    <p:sldId id="310" r:id="rId4"/>
    <p:sldId id="285" r:id="rId5"/>
    <p:sldId id="312" r:id="rId6"/>
    <p:sldId id="334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286" r:id="rId16"/>
    <p:sldId id="313" r:id="rId17"/>
    <p:sldId id="314" r:id="rId18"/>
    <p:sldId id="315" r:id="rId19"/>
    <p:sldId id="316" r:id="rId20"/>
    <p:sldId id="317" r:id="rId21"/>
    <p:sldId id="325" r:id="rId22"/>
    <p:sldId id="276" r:id="rId23"/>
    <p:sldId id="327" r:id="rId24"/>
    <p:sldId id="328" r:id="rId25"/>
    <p:sldId id="32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FCAC8-9DE6-4871-9876-F5744D298B3C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9DFE-A3CF-4984-BA40-ECA8956C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73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4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xmlns="" val="3881659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071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7BC9E7-5598-4E21-9C96-5561B7DB53B1}" type="slidenum">
              <a:rPr lang="en-US" altLang="vi-VN">
                <a:latin typeface="Arial" panose="020B0604020202020204" pitchFamily="34" charset="0"/>
              </a:rPr>
              <a:pPr eaLnBrk="1" hangingPunct="1"/>
              <a:t>5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xmlns="" val="269648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15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xmlns="" val="178308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16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xmlns="" val="313198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17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xmlns="" val="14381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18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xmlns="" val="151347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19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xmlns="" val="84038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20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xmlns="" val="2150656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7BC9E7-5598-4E21-9C96-5561B7DB53B1}" type="slidenum">
              <a:rPr lang="en-US" altLang="vi-VN">
                <a:latin typeface="Arial" panose="020B0604020202020204" pitchFamily="34" charset="0"/>
              </a:rPr>
              <a:pPr eaLnBrk="1" hangingPunct="1"/>
              <a:t>21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xmlns="" val="47404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15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35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60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41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15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15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61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89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98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48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14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6605-236E-4978-AB7B-D26F94A899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47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6" name="Picture 5" descr="grass"/>
          <p:cNvPicPr preferRelativeResize="0">
            <a:picLocks noChangeAspect="1" noChangeArrowheads="1"/>
          </p:cNvPicPr>
          <p:nvPr>
            <p:ph type="body" idx="1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258888" y="260350"/>
            <a:ext cx="6656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TH PHƯỚC ĐỨC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203575" y="4581525"/>
            <a:ext cx="3978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MÔN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KỂ CHUYỆN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696200" cy="3886200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838200" y="-152400"/>
            <a:ext cx="7031464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81000"/>
            <a:ext cx="298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257800"/>
            <a:ext cx="775731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bất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ngờ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xảy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lúc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28834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Bỗng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khiếp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858000" cy="3581400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1143000" y="-152400"/>
            <a:ext cx="7031464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04800"/>
            <a:ext cx="298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257800"/>
            <a:ext cx="483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đỡ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95897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dằm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1143000" y="-152400"/>
            <a:ext cx="7031464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04800"/>
            <a:ext cx="298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3152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715000"/>
            <a:ext cx="5135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10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chạy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kìm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kìm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kẹp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dằm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kéo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1143000" y="-152400"/>
            <a:ext cx="7031464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04800"/>
            <a:ext cx="298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705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410200"/>
            <a:ext cx="663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257800"/>
            <a:ext cx="663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543800" cy="3886200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90600" y="-228600"/>
            <a:ext cx="7031464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28600"/>
            <a:ext cx="298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562600"/>
            <a:ext cx="7100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tỏ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lòng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838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Gấu quay trở lại, ôm một khúc gỗ chứa đầy mật ong tặng cô bé, để tỏ lòng biết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ơn.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953000"/>
            <a:ext cx="9137075" cy="14177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chồng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thẩn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7620000" cy="35814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90600" y="-228600"/>
            <a:ext cx="7031464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28600"/>
            <a:ext cx="428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954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5440219"/>
            <a:ext cx="9137075" cy="1417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Bỗng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gấu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to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đứng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sợ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chết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khiếp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1"/>
            <a:ext cx="6858001" cy="3962400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90600" y="-228600"/>
            <a:ext cx="7031464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28600"/>
            <a:ext cx="428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26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5257800"/>
            <a:ext cx="9137075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7391400" cy="3840418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90600" y="-228600"/>
            <a:ext cx="7031464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428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586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5114635"/>
            <a:ext cx="9137075" cy="1743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6400800" cy="3757944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90600" y="-228600"/>
            <a:ext cx="7031464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28600"/>
            <a:ext cx="428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01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5440218"/>
            <a:ext cx="9137075" cy="1417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200" dirty="0" smtClean="0">
                <a:solidFill>
                  <a:srgbClr val="FFFF00"/>
                </a:solidFill>
              </a:rPr>
              <a:t>Buổi tối, khi bố mẹ về, cô bé kể lại câu chuyện khiến bố mẹ cô rất ngạc nhiên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8458199" cy="36576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90600" y="-228600"/>
            <a:ext cx="7031464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28600"/>
            <a:ext cx="428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83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30" descr="BCKPC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28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116013" y="476250"/>
            <a:ext cx="74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KIỂM TRA BÀI CŨ</a:t>
            </a: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1816100" y="20748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819400"/>
            <a:ext cx="6785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4724400"/>
            <a:ext cx="9137075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6629400" cy="3733800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1371600" y="-304800"/>
            <a:ext cx="7031464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28600"/>
            <a:ext cx="428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282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EE6A29-7E00-4053-B999-8FF6966E21AE}" type="datetime10">
              <a:rPr lang="en-US" altLang="vi-VN" b="1" smtClean="0">
                <a:latin typeface="Arial" panose="020B0604020202020204" pitchFamily="34" charset="0"/>
              </a:rPr>
              <a:pPr eaLnBrk="1" hangingPunct="1"/>
              <a:t>16:29</a:t>
            </a:fld>
            <a:endParaRPr lang="en-US" altLang="vi-VN" b="1">
              <a:latin typeface="Arial" panose="020B0604020202020204" pitchFamily="34" charset="0"/>
            </a:endParaRPr>
          </a:p>
        </p:txBody>
      </p:sp>
      <p:pic>
        <p:nvPicPr>
          <p:cNvPr id="36868" name="Picture 4" descr="faegirl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738" y="4426527"/>
            <a:ext cx="13033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08660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46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71602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4759"/>
            <a:ext cx="1905000" cy="2483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9491" y="863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93518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670566"/>
            <a:ext cx="762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046605"/>
            <a:ext cx="571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4038600"/>
            <a:ext cx="7620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581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43200"/>
            <a:ext cx="1905000" cy="248324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219200" y="190500"/>
            <a:ext cx="7467600" cy="5600700"/>
          </a:xfrm>
          <a:prstGeom prst="cloudCallout">
            <a:avLst>
              <a:gd name="adj1" fmla="val -48858"/>
              <a:gd name="adj2" fmla="val 6361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xmlns="" val="24472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4384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7" y="228600"/>
            <a:ext cx="896465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61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6614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" y="1143835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3487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128444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812383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551354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32389" y="1249169"/>
            <a:ext cx="6078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luôn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xmlns="" val="291053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036"/>
            <a:ext cx="4572000" cy="2759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"/>
            <a:ext cx="43434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505200"/>
            <a:ext cx="5410200" cy="2514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895600"/>
            <a:ext cx="5859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xảy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chồn</a:t>
            </a:r>
            <a:r>
              <a:rPr lang="en-US" sz="3200" b="1" dirty="0" smtClean="0">
                <a:cs typeface="Times New Roman" panose="02020603050405020304" pitchFamily="18" charset="0"/>
              </a:rPr>
              <a:t> ?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85711" y="2667000"/>
            <a:ext cx="563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Vì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sẻ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đó</a:t>
            </a:r>
            <a:r>
              <a:rPr lang="en-US" sz="3200" b="1" dirty="0" smtClean="0"/>
              <a:t> 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6019800"/>
            <a:ext cx="697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Sẻ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báo</a:t>
            </a:r>
            <a:r>
              <a:rPr lang="en-US" sz="3200" b="1" dirty="0" smtClean="0"/>
              <a:t> tin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ai</a:t>
            </a:r>
            <a:r>
              <a:rPr lang="en-US" sz="3200" b="1" dirty="0" smtClean="0"/>
              <a:t> ?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 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848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8575" y="5334000"/>
            <a:ext cx="9133117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53340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2400"/>
            <a:ext cx="46482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683" y="3017982"/>
            <a:ext cx="5562600" cy="23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231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4114800" cy="2739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4343400" cy="2739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962400"/>
            <a:ext cx="5181600" cy="2731218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1066800" y="-247649"/>
            <a:ext cx="7031464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28600"/>
            <a:ext cx="495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phỏng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đoán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052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990600" y="1981200"/>
            <a:ext cx="7543800" cy="103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5"/>
              </a:avLst>
            </a:prstTxWarp>
          </a:bodyPr>
          <a:lstStyle/>
          <a:p>
            <a:pPr marL="0" indent="0" algn="ctr">
              <a:buNone/>
            </a:pPr>
            <a:r>
              <a:rPr lang="en-US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BÉ VÀ CON GẤU </a:t>
            </a:r>
            <a:endParaRPr lang="en-US" sz="27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14400" y="0"/>
            <a:ext cx="7031464" cy="1619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81000"/>
            <a:ext cx="436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thiệu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:\Users\Admin\Downloads\hinh sach gtieng viet\thumbnail (3).jpg"/>
          <p:cNvPicPr/>
          <p:nvPr/>
        </p:nvPicPr>
        <p:blipFill>
          <a:blip r:embed="rId3"/>
          <a:srcRect l="60221" t="6362" r="5893" b="73736"/>
          <a:stretch>
            <a:fillRect/>
          </a:stretch>
        </p:blipFill>
        <p:spPr bwMode="auto">
          <a:xfrm>
            <a:off x="1828800" y="3276600"/>
            <a:ext cx="5486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99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14400" y="0"/>
            <a:ext cx="7031464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4191000" cy="2434506"/>
          </a:xfrm>
          <a:prstGeom prst="rect">
            <a:avLst/>
          </a:prstGeom>
        </p:spPr>
      </p:pic>
      <p:pic>
        <p:nvPicPr>
          <p:cNvPr id="7" name="Picture 6" descr="C:\Users\Admin\Downloads\hinh sach gtieng viet\thumbnail (3).jpg"/>
          <p:cNvPicPr/>
          <p:nvPr/>
        </p:nvPicPr>
        <p:blipFill>
          <a:blip r:embed="rId4"/>
          <a:srcRect l="60221" t="6362" r="5893" b="73736"/>
          <a:stretch>
            <a:fillRect/>
          </a:stretch>
        </p:blipFill>
        <p:spPr bwMode="auto">
          <a:xfrm>
            <a:off x="4800600" y="1752601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114800"/>
            <a:ext cx="447929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14400" y="0"/>
            <a:ext cx="7031464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37338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6400"/>
            <a:ext cx="40386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191000"/>
            <a:ext cx="4495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990600" y="0"/>
            <a:ext cx="7031464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81000"/>
            <a:ext cx="298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76200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38800"/>
            <a:ext cx="91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vắng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mình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410200"/>
            <a:ext cx="8258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vắng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thẩn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sân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739</Words>
  <Application>Microsoft Office PowerPoint</Application>
  <PresentationFormat>On-screen Show (4:3)</PresentationFormat>
  <Paragraphs>68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TTT</dc:creator>
  <cp:lastModifiedBy>Admin</cp:lastModifiedBy>
  <cp:revision>102</cp:revision>
  <dcterms:created xsi:type="dcterms:W3CDTF">2016-01-22T03:07:25Z</dcterms:created>
  <dcterms:modified xsi:type="dcterms:W3CDTF">2020-08-20T11:44:54Z</dcterms:modified>
</cp:coreProperties>
</file>