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C4BC0E-D641-41C2-844E-FFD648C064CF}" v="4" dt="2022-08-08T01:27:38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31" d="100"/>
          <a:sy n="31" d="100"/>
        </p:scale>
        <p:origin x="69" y="58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8BC4BC0E-D641-41C2-844E-FFD648C064CF}"/>
    <pc:docChg chg="modSld">
      <pc:chgData name="Trang Ha" userId="270efafb50020bd6" providerId="LiveId" clId="{8BC4BC0E-D641-41C2-844E-FFD648C064CF}" dt="2022-08-08T01:29:03.437" v="239" actId="20577"/>
      <pc:docMkLst>
        <pc:docMk/>
      </pc:docMkLst>
      <pc:sldChg chg="addSp delSp modSp mod">
        <pc:chgData name="Trang Ha" userId="270efafb50020bd6" providerId="LiveId" clId="{8BC4BC0E-D641-41C2-844E-FFD648C064CF}" dt="2022-08-08T01:29:03.437" v="239" actId="20577"/>
        <pc:sldMkLst>
          <pc:docMk/>
          <pc:sldMk cId="4184934910" sldId="427"/>
        </pc:sldMkLst>
        <pc:spChg chg="mod">
          <ac:chgData name="Trang Ha" userId="270efafb50020bd6" providerId="LiveId" clId="{8BC4BC0E-D641-41C2-844E-FFD648C064CF}" dt="2022-08-08T01:29:03.437" v="239" actId="20577"/>
          <ac:spMkLst>
            <pc:docMk/>
            <pc:sldMk cId="4184934910" sldId="427"/>
            <ac:spMk id="19" creationId="{00000000-0000-0000-0000-000000000000}"/>
          </ac:spMkLst>
        </pc:spChg>
        <pc:spChg chg="mod">
          <ac:chgData name="Trang Ha" userId="270efafb50020bd6" providerId="LiveId" clId="{8BC4BC0E-D641-41C2-844E-FFD648C064CF}" dt="2022-08-08T01:28:50.425" v="210" actId="20577"/>
          <ac:spMkLst>
            <pc:docMk/>
            <pc:sldMk cId="4184934910" sldId="427"/>
            <ac:spMk id="25" creationId="{00000000-0000-0000-0000-000000000000}"/>
          </ac:spMkLst>
        </pc:spChg>
        <pc:picChg chg="add mod">
          <ac:chgData name="Trang Ha" userId="270efafb50020bd6" providerId="LiveId" clId="{8BC4BC0E-D641-41C2-844E-FFD648C064CF}" dt="2022-08-08T01:27:38.757" v="3" actId="1076"/>
          <ac:picMkLst>
            <pc:docMk/>
            <pc:sldMk cId="4184934910" sldId="427"/>
            <ac:picMk id="2" creationId="{29178A3C-78CD-D1F2-F53F-9DE49255B25D}"/>
          </ac:picMkLst>
        </pc:picChg>
        <pc:picChg chg="del">
          <ac:chgData name="Trang Ha" userId="270efafb50020bd6" providerId="LiveId" clId="{8BC4BC0E-D641-41C2-844E-FFD648C064CF}" dt="2022-08-08T01:27:24.622" v="0" actId="478"/>
          <ac:picMkLst>
            <pc:docMk/>
            <pc:sldMk cId="4184934910" sldId="427"/>
            <ac:picMk id="102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3: CHÚ GẤU MI - SA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67969" y="3870960"/>
            <a:ext cx="759895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Ủng đựng quà: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Đồ vật có hunhf chiếc ủng đẹp để đựng quà Giáng sinh.</a:t>
            </a:r>
          </a:p>
        </p:txBody>
      </p:sp>
      <p:pic>
        <p:nvPicPr>
          <p:cNvPr id="2" name="Picture 2" descr="Tranh treo trang trí Noel phủ nhũ 45cm x 33cm (mẫu ủng đựng quà ) |  Lazada.vn">
            <a:extLst>
              <a:ext uri="{FF2B5EF4-FFF2-40B4-BE49-F238E27FC236}">
                <a16:creationId xmlns:a16="http://schemas.microsoft.com/office/drawing/2014/main" id="{29178A3C-78CD-D1F2-F53F-9DE49255B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519" y="2057400"/>
            <a:ext cx="6477794" cy="647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9672</TotalTime>
  <Words>35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Trang Ha</cp:lastModifiedBy>
  <cp:revision>1042</cp:revision>
  <dcterms:created xsi:type="dcterms:W3CDTF">2008-09-09T22:52:10Z</dcterms:created>
  <dcterms:modified xsi:type="dcterms:W3CDTF">2022-08-08T01:29:07Z</dcterms:modified>
</cp:coreProperties>
</file>