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80291" y="3219271"/>
              <a:ext cx="5683091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Các ngày lễ trong tuần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2335" y="319405"/>
            <a:ext cx="7473950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15" y="457200"/>
            <a:ext cx="11469370" cy="390334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48765" y="4680585"/>
            <a:ext cx="8465820" cy="16992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Các ngày trong tuần: Thứ 2, thứ 3, thứ 4, thứ 5, thứ 6, thứ 7, chủ nhất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16295" y="1684655"/>
            <a:ext cx="1922780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Thứ sáu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16295" y="2332990"/>
            <a:ext cx="1922780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Thứ tư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9030" y="519430"/>
            <a:ext cx="9934575" cy="58185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18885" y="4084955"/>
            <a:ext cx="1907540" cy="528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sáu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18885" y="4732020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ba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31280" y="5299075"/>
            <a:ext cx="1907540" cy="478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năm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31280" y="5770880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bảy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Lich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1779905" y="515620"/>
            <a:ext cx="9324975" cy="1704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Ngày mai, mẹ sẽ cho Tân đi công viên. Hỏi hôm nay la thứ mấy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280660" y="2975610"/>
            <a:ext cx="2519680" cy="19164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Thứ bảy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WPS Presentation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Times New Roman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1</cp:revision>
  <dcterms:created xsi:type="dcterms:W3CDTF">2020-10-02T04:13:31Z</dcterms:created>
  <dcterms:modified xsi:type="dcterms:W3CDTF">2020-10-02T04:13:31Z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