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2" r:id="rId1"/>
  </p:sldMasterIdLst>
  <p:notesMasterIdLst>
    <p:notesMasterId r:id="rId21"/>
  </p:notesMasterIdLst>
  <p:sldIdLst>
    <p:sldId id="412" r:id="rId2"/>
    <p:sldId id="453" r:id="rId3"/>
    <p:sldId id="457" r:id="rId4"/>
    <p:sldId id="455" r:id="rId5"/>
    <p:sldId id="450" r:id="rId6"/>
    <p:sldId id="451" r:id="rId7"/>
    <p:sldId id="454" r:id="rId8"/>
    <p:sldId id="471" r:id="rId9"/>
    <p:sldId id="467" r:id="rId10"/>
    <p:sldId id="466" r:id="rId11"/>
    <p:sldId id="438" r:id="rId12"/>
    <p:sldId id="449" r:id="rId13"/>
    <p:sldId id="456" r:id="rId14"/>
    <p:sldId id="468" r:id="rId15"/>
    <p:sldId id="440" r:id="rId16"/>
    <p:sldId id="469" r:id="rId17"/>
    <p:sldId id="470" r:id="rId18"/>
    <p:sldId id="461" r:id="rId19"/>
    <p:sldId id="44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" initials="A" lastIdx="1" clrIdx="0">
    <p:extLst>
      <p:ext uri="{19B8F6BF-5375-455C-9EA6-DF929625EA0E}">
        <p15:presenceInfo xmlns:p15="http://schemas.microsoft.com/office/powerpoint/2012/main" xmlns="" userId="Admi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3399"/>
    <a:srgbClr val="0000FF"/>
    <a:srgbClr val="FFFFCC"/>
    <a:srgbClr val="FFFFFF"/>
    <a:srgbClr val="FFCCFF"/>
    <a:srgbClr val="02011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9" d="100"/>
          <a:sy n="79" d="100"/>
        </p:scale>
        <p:origin x="-366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B500D-C8ED-4453-A3E2-B94CE9B20C7E}" type="datetimeFigureOut">
              <a:rPr lang="en-US" smtClean="0"/>
              <a:t>7/5/2023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66AAB-2CBD-4B6F-83CE-15B08BBBFE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4467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834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1765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9976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3"/>
          <p:cNvSpPr txBox="1">
            <a:spLocks noGrp="1"/>
          </p:cNvSpPr>
          <p:nvPr>
            <p:ph type="title"/>
          </p:nvPr>
        </p:nvSpPr>
        <p:spPr>
          <a:xfrm>
            <a:off x="950967" y="719333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3"/>
          <p:cNvSpPr txBox="1">
            <a:spLocks noGrp="1"/>
          </p:cNvSpPr>
          <p:nvPr>
            <p:ph type="body" idx="1"/>
          </p:nvPr>
        </p:nvSpPr>
        <p:spPr>
          <a:xfrm>
            <a:off x="1621867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marL="457189" lvl="0" indent="-3301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377" lvl="1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566" lvl="2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754" lvl="3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5943" lvl="4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131" lvl="5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320" lvl="6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509" lvl="7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697" lvl="8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2" name="Google Shape;112;p23"/>
          <p:cNvSpPr txBox="1">
            <a:spLocks noGrp="1"/>
          </p:cNvSpPr>
          <p:nvPr>
            <p:ph type="body" idx="2"/>
          </p:nvPr>
        </p:nvSpPr>
        <p:spPr>
          <a:xfrm>
            <a:off x="6369472" y="4085833"/>
            <a:ext cx="4200800" cy="161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marL="457189" lvl="0" indent="-33019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914377" lvl="1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566" lvl="2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754" lvl="3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5943" lvl="4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131" lvl="5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320" lvl="6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509" lvl="7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697" lvl="8" indent="-33019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  <p:sp>
        <p:nvSpPr>
          <p:cNvPr id="113" name="Google Shape;113;p23"/>
          <p:cNvSpPr txBox="1">
            <a:spLocks noGrp="1"/>
          </p:cNvSpPr>
          <p:nvPr>
            <p:ph type="title" idx="3"/>
          </p:nvPr>
        </p:nvSpPr>
        <p:spPr>
          <a:xfrm>
            <a:off x="1621867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4" name="Google Shape;114;p23"/>
          <p:cNvSpPr txBox="1">
            <a:spLocks noGrp="1"/>
          </p:cNvSpPr>
          <p:nvPr>
            <p:ph type="title" idx="4"/>
          </p:nvPr>
        </p:nvSpPr>
        <p:spPr>
          <a:xfrm>
            <a:off x="6369484" y="3479300"/>
            <a:ext cx="4200800" cy="6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3" tIns="91423" rIns="91423" bIns="91423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15" name="Google Shape;115;p23"/>
          <p:cNvSpPr/>
          <p:nvPr/>
        </p:nvSpPr>
        <p:spPr>
          <a:xfrm>
            <a:off x="-685733" y="-357067"/>
            <a:ext cx="1760809" cy="4442899"/>
          </a:xfrm>
          <a:custGeom>
            <a:avLst/>
            <a:gdLst/>
            <a:ahLst/>
            <a:cxnLst/>
            <a:rect l="l" t="t" r="r" b="b"/>
            <a:pathLst>
              <a:path w="46260" h="141134" extrusionOk="0">
                <a:moveTo>
                  <a:pt x="21790" y="0"/>
                </a:moveTo>
                <a:cubicBezTo>
                  <a:pt x="20371" y="0"/>
                  <a:pt x="18969" y="142"/>
                  <a:pt x="17599" y="460"/>
                </a:cubicBezTo>
                <a:cubicBezTo>
                  <a:pt x="2365" y="4021"/>
                  <a:pt x="5662" y="29908"/>
                  <a:pt x="4962" y="41524"/>
                </a:cubicBezTo>
                <a:cubicBezTo>
                  <a:pt x="3853" y="59706"/>
                  <a:pt x="3503" y="77947"/>
                  <a:pt x="3590" y="96158"/>
                </a:cubicBezTo>
                <a:cubicBezTo>
                  <a:pt x="3649" y="106490"/>
                  <a:pt x="1" y="122921"/>
                  <a:pt x="7764" y="131297"/>
                </a:cubicBezTo>
                <a:cubicBezTo>
                  <a:pt x="13718" y="137718"/>
                  <a:pt x="23874" y="139265"/>
                  <a:pt x="32017" y="140929"/>
                </a:cubicBezTo>
                <a:cubicBezTo>
                  <a:pt x="32701" y="141067"/>
                  <a:pt x="33353" y="141134"/>
                  <a:pt x="33974" y="141134"/>
                </a:cubicBezTo>
                <a:cubicBezTo>
                  <a:pt x="43579" y="141134"/>
                  <a:pt x="45810" y="125173"/>
                  <a:pt x="46084" y="110809"/>
                </a:cubicBezTo>
                <a:cubicBezTo>
                  <a:pt x="46259" y="101499"/>
                  <a:pt x="45617" y="92860"/>
                  <a:pt x="45588" y="89679"/>
                </a:cubicBezTo>
                <a:cubicBezTo>
                  <a:pt x="45500" y="63879"/>
                  <a:pt x="45792" y="38080"/>
                  <a:pt x="46026" y="12280"/>
                </a:cubicBezTo>
                <a:cubicBezTo>
                  <a:pt x="46026" y="10908"/>
                  <a:pt x="46026" y="9420"/>
                  <a:pt x="45267" y="8282"/>
                </a:cubicBezTo>
                <a:cubicBezTo>
                  <a:pt x="44596" y="7289"/>
                  <a:pt x="43457" y="6735"/>
                  <a:pt x="42377" y="6239"/>
                </a:cubicBezTo>
                <a:cubicBezTo>
                  <a:pt x="36304" y="3494"/>
                  <a:pt x="28836" y="0"/>
                  <a:pt x="2179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897" tIns="121897" rIns="121897" bIns="121897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16" name="Google Shape;116;p23"/>
          <p:cNvGrpSpPr/>
          <p:nvPr/>
        </p:nvGrpSpPr>
        <p:grpSpPr>
          <a:xfrm rot="-5400000">
            <a:off x="10142481" y="264310"/>
            <a:ext cx="2456417" cy="1147857"/>
            <a:chOff x="2431350" y="1519275"/>
            <a:chExt cx="925925" cy="432675"/>
          </a:xfrm>
        </p:grpSpPr>
        <p:sp>
          <p:nvSpPr>
            <p:cNvPr id="117" name="Google Shape;117;p23"/>
            <p:cNvSpPr/>
            <p:nvPr/>
          </p:nvSpPr>
          <p:spPr>
            <a:xfrm>
              <a:off x="2436450" y="1902400"/>
              <a:ext cx="822325" cy="49550"/>
            </a:xfrm>
            <a:custGeom>
              <a:avLst/>
              <a:gdLst/>
              <a:ahLst/>
              <a:cxnLst/>
              <a:rect l="l" t="t" r="r" b="b"/>
              <a:pathLst>
                <a:path w="32893" h="1982" extrusionOk="0">
                  <a:moveTo>
                    <a:pt x="409" y="1"/>
                  </a:moveTo>
                  <a:cubicBezTo>
                    <a:pt x="1" y="1"/>
                    <a:pt x="1" y="613"/>
                    <a:pt x="322" y="789"/>
                  </a:cubicBezTo>
                  <a:cubicBezTo>
                    <a:pt x="2008" y="1611"/>
                    <a:pt x="3847" y="1626"/>
                    <a:pt x="5683" y="1626"/>
                  </a:cubicBezTo>
                  <a:cubicBezTo>
                    <a:pt x="5754" y="1626"/>
                    <a:pt x="5825" y="1626"/>
                    <a:pt x="5895" y="1626"/>
                  </a:cubicBezTo>
                  <a:cubicBezTo>
                    <a:pt x="6531" y="1626"/>
                    <a:pt x="7166" y="1628"/>
                    <a:pt x="7793" y="1664"/>
                  </a:cubicBezTo>
                  <a:cubicBezTo>
                    <a:pt x="8508" y="1722"/>
                    <a:pt x="9231" y="1752"/>
                    <a:pt x="9953" y="1752"/>
                  </a:cubicBezTo>
                  <a:cubicBezTo>
                    <a:pt x="10675" y="1752"/>
                    <a:pt x="11398" y="1722"/>
                    <a:pt x="12113" y="1664"/>
                  </a:cubicBezTo>
                  <a:cubicBezTo>
                    <a:pt x="12527" y="1639"/>
                    <a:pt x="12941" y="1626"/>
                    <a:pt x="13355" y="1626"/>
                  </a:cubicBezTo>
                  <a:cubicBezTo>
                    <a:pt x="14398" y="1626"/>
                    <a:pt x="15437" y="1709"/>
                    <a:pt x="16461" y="1898"/>
                  </a:cubicBezTo>
                  <a:cubicBezTo>
                    <a:pt x="16869" y="1957"/>
                    <a:pt x="17274" y="1982"/>
                    <a:pt x="17677" y="1982"/>
                  </a:cubicBezTo>
                  <a:cubicBezTo>
                    <a:pt x="19663" y="1982"/>
                    <a:pt x="21593" y="1372"/>
                    <a:pt x="23582" y="1226"/>
                  </a:cubicBezTo>
                  <a:cubicBezTo>
                    <a:pt x="24416" y="1177"/>
                    <a:pt x="25250" y="1160"/>
                    <a:pt x="26084" y="1160"/>
                  </a:cubicBezTo>
                  <a:cubicBezTo>
                    <a:pt x="27855" y="1160"/>
                    <a:pt x="29627" y="1236"/>
                    <a:pt x="31398" y="1236"/>
                  </a:cubicBezTo>
                  <a:cubicBezTo>
                    <a:pt x="31741" y="1236"/>
                    <a:pt x="32083" y="1233"/>
                    <a:pt x="32426" y="1226"/>
                  </a:cubicBezTo>
                  <a:cubicBezTo>
                    <a:pt x="32893" y="1226"/>
                    <a:pt x="32893" y="409"/>
                    <a:pt x="32426" y="409"/>
                  </a:cubicBezTo>
                  <a:cubicBezTo>
                    <a:pt x="31381" y="388"/>
                    <a:pt x="30337" y="379"/>
                    <a:pt x="29293" y="379"/>
                  </a:cubicBezTo>
                  <a:cubicBezTo>
                    <a:pt x="27389" y="379"/>
                    <a:pt x="25486" y="411"/>
                    <a:pt x="23582" y="467"/>
                  </a:cubicBezTo>
                  <a:cubicBezTo>
                    <a:pt x="22042" y="505"/>
                    <a:pt x="20429" y="676"/>
                    <a:pt x="18844" y="676"/>
                  </a:cubicBezTo>
                  <a:cubicBezTo>
                    <a:pt x="17967" y="676"/>
                    <a:pt x="17099" y="623"/>
                    <a:pt x="16257" y="467"/>
                  </a:cubicBezTo>
                  <a:cubicBezTo>
                    <a:pt x="15265" y="295"/>
                    <a:pt x="14273" y="250"/>
                    <a:pt x="13280" y="250"/>
                  </a:cubicBezTo>
                  <a:cubicBezTo>
                    <a:pt x="12193" y="250"/>
                    <a:pt x="11105" y="304"/>
                    <a:pt x="10013" y="304"/>
                  </a:cubicBezTo>
                  <a:cubicBezTo>
                    <a:pt x="9401" y="304"/>
                    <a:pt x="8788" y="287"/>
                    <a:pt x="8173" y="234"/>
                  </a:cubicBezTo>
                  <a:cubicBezTo>
                    <a:pt x="5575" y="1"/>
                    <a:pt x="2978" y="146"/>
                    <a:pt x="40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8" name="Google Shape;118;p23"/>
            <p:cNvSpPr/>
            <p:nvPr/>
          </p:nvSpPr>
          <p:spPr>
            <a:xfrm>
              <a:off x="2458550" y="1828350"/>
              <a:ext cx="822000" cy="58175"/>
            </a:xfrm>
            <a:custGeom>
              <a:avLst/>
              <a:gdLst/>
              <a:ahLst/>
              <a:cxnLst/>
              <a:rect l="l" t="t" r="r" b="b"/>
              <a:pathLst>
                <a:path w="32880" h="2327" extrusionOk="0">
                  <a:moveTo>
                    <a:pt x="3976" y="0"/>
                  </a:moveTo>
                  <a:cubicBezTo>
                    <a:pt x="2648" y="0"/>
                    <a:pt x="1335" y="132"/>
                    <a:pt x="138" y="599"/>
                  </a:cubicBezTo>
                  <a:cubicBezTo>
                    <a:pt x="0" y="654"/>
                    <a:pt x="19" y="893"/>
                    <a:pt x="146" y="893"/>
                  </a:cubicBezTo>
                  <a:cubicBezTo>
                    <a:pt x="153" y="893"/>
                    <a:pt x="160" y="892"/>
                    <a:pt x="167" y="890"/>
                  </a:cubicBezTo>
                  <a:lnTo>
                    <a:pt x="167" y="920"/>
                  </a:lnTo>
                  <a:cubicBezTo>
                    <a:pt x="346" y="908"/>
                    <a:pt x="526" y="903"/>
                    <a:pt x="707" y="903"/>
                  </a:cubicBezTo>
                  <a:cubicBezTo>
                    <a:pt x="1912" y="903"/>
                    <a:pt x="3152" y="1124"/>
                    <a:pt x="4370" y="1124"/>
                  </a:cubicBezTo>
                  <a:cubicBezTo>
                    <a:pt x="5771" y="1124"/>
                    <a:pt x="7230" y="1270"/>
                    <a:pt x="8660" y="1299"/>
                  </a:cubicBezTo>
                  <a:lnTo>
                    <a:pt x="12980" y="1299"/>
                  </a:lnTo>
                  <a:cubicBezTo>
                    <a:pt x="14410" y="1299"/>
                    <a:pt x="15811" y="1562"/>
                    <a:pt x="17241" y="1649"/>
                  </a:cubicBezTo>
                  <a:cubicBezTo>
                    <a:pt x="18184" y="1717"/>
                    <a:pt x="19131" y="1740"/>
                    <a:pt x="20079" y="1740"/>
                  </a:cubicBezTo>
                  <a:cubicBezTo>
                    <a:pt x="21975" y="1740"/>
                    <a:pt x="23876" y="1649"/>
                    <a:pt x="25763" y="1649"/>
                  </a:cubicBezTo>
                  <a:cubicBezTo>
                    <a:pt x="26156" y="1615"/>
                    <a:pt x="26559" y="1601"/>
                    <a:pt x="26967" y="1601"/>
                  </a:cubicBezTo>
                  <a:cubicBezTo>
                    <a:pt x="27255" y="1601"/>
                    <a:pt x="27545" y="1608"/>
                    <a:pt x="27835" y="1620"/>
                  </a:cubicBezTo>
                  <a:cubicBezTo>
                    <a:pt x="28331" y="1678"/>
                    <a:pt x="28857" y="1853"/>
                    <a:pt x="29382" y="1941"/>
                  </a:cubicBezTo>
                  <a:cubicBezTo>
                    <a:pt x="29954" y="2020"/>
                    <a:pt x="30727" y="2326"/>
                    <a:pt x="31411" y="2326"/>
                  </a:cubicBezTo>
                  <a:cubicBezTo>
                    <a:pt x="31739" y="2326"/>
                    <a:pt x="32045" y="2256"/>
                    <a:pt x="32300" y="2058"/>
                  </a:cubicBezTo>
                  <a:cubicBezTo>
                    <a:pt x="32880" y="1623"/>
                    <a:pt x="32501" y="629"/>
                    <a:pt x="31989" y="629"/>
                  </a:cubicBezTo>
                  <a:cubicBezTo>
                    <a:pt x="31882" y="629"/>
                    <a:pt x="31769" y="673"/>
                    <a:pt x="31658" y="774"/>
                  </a:cubicBezTo>
                  <a:cubicBezTo>
                    <a:pt x="31555" y="853"/>
                    <a:pt x="31415" y="883"/>
                    <a:pt x="31258" y="883"/>
                  </a:cubicBezTo>
                  <a:cubicBezTo>
                    <a:pt x="30837" y="883"/>
                    <a:pt x="30292" y="670"/>
                    <a:pt x="29995" y="628"/>
                  </a:cubicBezTo>
                  <a:cubicBezTo>
                    <a:pt x="29440" y="599"/>
                    <a:pt x="28886" y="569"/>
                    <a:pt x="28360" y="482"/>
                  </a:cubicBezTo>
                  <a:cubicBezTo>
                    <a:pt x="27909" y="407"/>
                    <a:pt x="27453" y="383"/>
                    <a:pt x="26997" y="383"/>
                  </a:cubicBezTo>
                  <a:cubicBezTo>
                    <a:pt x="26214" y="383"/>
                    <a:pt x="25428" y="453"/>
                    <a:pt x="24654" y="453"/>
                  </a:cubicBezTo>
                  <a:cubicBezTo>
                    <a:pt x="22984" y="453"/>
                    <a:pt x="21292" y="528"/>
                    <a:pt x="19612" y="528"/>
                  </a:cubicBezTo>
                  <a:cubicBezTo>
                    <a:pt x="18532" y="528"/>
                    <a:pt x="17457" y="497"/>
                    <a:pt x="16394" y="394"/>
                  </a:cubicBezTo>
                  <a:cubicBezTo>
                    <a:pt x="15081" y="248"/>
                    <a:pt x="13768" y="161"/>
                    <a:pt x="12454" y="132"/>
                  </a:cubicBezTo>
                  <a:cubicBezTo>
                    <a:pt x="11287" y="132"/>
                    <a:pt x="10120" y="218"/>
                    <a:pt x="8952" y="218"/>
                  </a:cubicBezTo>
                  <a:cubicBezTo>
                    <a:pt x="8602" y="218"/>
                    <a:pt x="8252" y="210"/>
                    <a:pt x="7902" y="190"/>
                  </a:cubicBezTo>
                  <a:cubicBezTo>
                    <a:pt x="6647" y="132"/>
                    <a:pt x="5304" y="0"/>
                    <a:pt x="39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9" name="Google Shape;119;p23"/>
            <p:cNvSpPr/>
            <p:nvPr/>
          </p:nvSpPr>
          <p:spPr>
            <a:xfrm>
              <a:off x="2431350" y="1738000"/>
              <a:ext cx="883975" cy="71800"/>
            </a:xfrm>
            <a:custGeom>
              <a:avLst/>
              <a:gdLst/>
              <a:ahLst/>
              <a:cxnLst/>
              <a:rect l="l" t="t" r="r" b="b"/>
              <a:pathLst>
                <a:path w="35359" h="2872" extrusionOk="0">
                  <a:moveTo>
                    <a:pt x="21524" y="0"/>
                  </a:moveTo>
                  <a:cubicBezTo>
                    <a:pt x="20534" y="0"/>
                    <a:pt x="19535" y="39"/>
                    <a:pt x="18562" y="39"/>
                  </a:cubicBezTo>
                  <a:cubicBezTo>
                    <a:pt x="15469" y="68"/>
                    <a:pt x="12463" y="506"/>
                    <a:pt x="9398" y="710"/>
                  </a:cubicBezTo>
                  <a:cubicBezTo>
                    <a:pt x="8843" y="744"/>
                    <a:pt x="8288" y="752"/>
                    <a:pt x="7735" y="752"/>
                  </a:cubicBezTo>
                  <a:cubicBezTo>
                    <a:pt x="7286" y="752"/>
                    <a:pt x="6838" y="747"/>
                    <a:pt x="6393" y="747"/>
                  </a:cubicBezTo>
                  <a:cubicBezTo>
                    <a:pt x="5972" y="747"/>
                    <a:pt x="5553" y="751"/>
                    <a:pt x="5137" y="769"/>
                  </a:cubicBezTo>
                  <a:cubicBezTo>
                    <a:pt x="3561" y="856"/>
                    <a:pt x="2014" y="1323"/>
                    <a:pt x="467" y="1586"/>
                  </a:cubicBezTo>
                  <a:cubicBezTo>
                    <a:pt x="1" y="1673"/>
                    <a:pt x="1" y="2345"/>
                    <a:pt x="467" y="2432"/>
                  </a:cubicBezTo>
                  <a:lnTo>
                    <a:pt x="467" y="2461"/>
                  </a:lnTo>
                  <a:cubicBezTo>
                    <a:pt x="734" y="2492"/>
                    <a:pt x="998" y="2505"/>
                    <a:pt x="1261" y="2505"/>
                  </a:cubicBezTo>
                  <a:cubicBezTo>
                    <a:pt x="2499" y="2505"/>
                    <a:pt x="3711" y="2223"/>
                    <a:pt x="4962" y="2199"/>
                  </a:cubicBezTo>
                  <a:cubicBezTo>
                    <a:pt x="5306" y="2186"/>
                    <a:pt x="5647" y="2181"/>
                    <a:pt x="5985" y="2181"/>
                  </a:cubicBezTo>
                  <a:cubicBezTo>
                    <a:pt x="6589" y="2181"/>
                    <a:pt x="7185" y="2195"/>
                    <a:pt x="7778" y="2195"/>
                  </a:cubicBezTo>
                  <a:cubicBezTo>
                    <a:pt x="8320" y="2195"/>
                    <a:pt x="8859" y="2183"/>
                    <a:pt x="9398" y="2140"/>
                  </a:cubicBezTo>
                  <a:cubicBezTo>
                    <a:pt x="12463" y="1965"/>
                    <a:pt x="15498" y="1527"/>
                    <a:pt x="18562" y="1527"/>
                  </a:cubicBezTo>
                  <a:cubicBezTo>
                    <a:pt x="19438" y="1527"/>
                    <a:pt x="20334" y="1496"/>
                    <a:pt x="21233" y="1496"/>
                  </a:cubicBezTo>
                  <a:cubicBezTo>
                    <a:pt x="21832" y="1496"/>
                    <a:pt x="22432" y="1510"/>
                    <a:pt x="23028" y="1557"/>
                  </a:cubicBezTo>
                  <a:cubicBezTo>
                    <a:pt x="24283" y="1644"/>
                    <a:pt x="25538" y="1994"/>
                    <a:pt x="26793" y="2053"/>
                  </a:cubicBezTo>
                  <a:cubicBezTo>
                    <a:pt x="28077" y="2111"/>
                    <a:pt x="29244" y="2315"/>
                    <a:pt x="30441" y="2432"/>
                  </a:cubicBezTo>
                  <a:cubicBezTo>
                    <a:pt x="31730" y="2544"/>
                    <a:pt x="33019" y="2872"/>
                    <a:pt x="34308" y="2872"/>
                  </a:cubicBezTo>
                  <a:cubicBezTo>
                    <a:pt x="34362" y="2872"/>
                    <a:pt x="34415" y="2871"/>
                    <a:pt x="34468" y="2870"/>
                  </a:cubicBezTo>
                  <a:cubicBezTo>
                    <a:pt x="35358" y="2870"/>
                    <a:pt x="35345" y="1176"/>
                    <a:pt x="34511" y="1176"/>
                  </a:cubicBezTo>
                  <a:cubicBezTo>
                    <a:pt x="34497" y="1176"/>
                    <a:pt x="34483" y="1176"/>
                    <a:pt x="34468" y="1177"/>
                  </a:cubicBezTo>
                  <a:cubicBezTo>
                    <a:pt x="34175" y="1201"/>
                    <a:pt x="33881" y="1211"/>
                    <a:pt x="33588" y="1211"/>
                  </a:cubicBezTo>
                  <a:cubicBezTo>
                    <a:pt x="31313" y="1211"/>
                    <a:pt x="29038" y="587"/>
                    <a:pt x="26763" y="535"/>
                  </a:cubicBezTo>
                  <a:cubicBezTo>
                    <a:pt x="25508" y="506"/>
                    <a:pt x="24253" y="127"/>
                    <a:pt x="22998" y="39"/>
                  </a:cubicBezTo>
                  <a:cubicBezTo>
                    <a:pt x="22512" y="10"/>
                    <a:pt x="22019" y="0"/>
                    <a:pt x="2152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0" name="Google Shape;120;p23"/>
            <p:cNvSpPr/>
            <p:nvPr/>
          </p:nvSpPr>
          <p:spPr>
            <a:xfrm>
              <a:off x="2465650" y="1677525"/>
              <a:ext cx="858050" cy="41800"/>
            </a:xfrm>
            <a:custGeom>
              <a:avLst/>
              <a:gdLst/>
              <a:ahLst/>
              <a:cxnLst/>
              <a:rect l="l" t="t" r="r" b="b"/>
              <a:pathLst>
                <a:path w="34322" h="1672" extrusionOk="0">
                  <a:moveTo>
                    <a:pt x="18410" y="1"/>
                  </a:moveTo>
                  <a:cubicBezTo>
                    <a:pt x="18024" y="1"/>
                    <a:pt x="17636" y="2"/>
                    <a:pt x="17249" y="6"/>
                  </a:cubicBezTo>
                  <a:cubicBezTo>
                    <a:pt x="14505" y="36"/>
                    <a:pt x="11791" y="36"/>
                    <a:pt x="9077" y="182"/>
                  </a:cubicBezTo>
                  <a:cubicBezTo>
                    <a:pt x="6100" y="328"/>
                    <a:pt x="3152" y="707"/>
                    <a:pt x="205" y="911"/>
                  </a:cubicBezTo>
                  <a:cubicBezTo>
                    <a:pt x="0" y="911"/>
                    <a:pt x="0" y="1261"/>
                    <a:pt x="205" y="1291"/>
                  </a:cubicBezTo>
                  <a:lnTo>
                    <a:pt x="175" y="1261"/>
                  </a:lnTo>
                  <a:lnTo>
                    <a:pt x="175" y="1261"/>
                  </a:lnTo>
                  <a:cubicBezTo>
                    <a:pt x="1531" y="1315"/>
                    <a:pt x="2862" y="1440"/>
                    <a:pt x="4235" y="1440"/>
                  </a:cubicBezTo>
                  <a:cubicBezTo>
                    <a:pt x="4370" y="1440"/>
                    <a:pt x="4505" y="1439"/>
                    <a:pt x="4641" y="1437"/>
                  </a:cubicBezTo>
                  <a:cubicBezTo>
                    <a:pt x="6042" y="1407"/>
                    <a:pt x="7442" y="1320"/>
                    <a:pt x="8843" y="1291"/>
                  </a:cubicBezTo>
                  <a:cubicBezTo>
                    <a:pt x="10244" y="1232"/>
                    <a:pt x="11645" y="1218"/>
                    <a:pt x="13042" y="1218"/>
                  </a:cubicBezTo>
                  <a:cubicBezTo>
                    <a:pt x="14440" y="1218"/>
                    <a:pt x="15833" y="1232"/>
                    <a:pt x="17220" y="1232"/>
                  </a:cubicBezTo>
                  <a:cubicBezTo>
                    <a:pt x="19875" y="1232"/>
                    <a:pt x="22502" y="1378"/>
                    <a:pt x="25158" y="1378"/>
                  </a:cubicBezTo>
                  <a:lnTo>
                    <a:pt x="29536" y="1378"/>
                  </a:lnTo>
                  <a:cubicBezTo>
                    <a:pt x="29983" y="1378"/>
                    <a:pt x="30431" y="1352"/>
                    <a:pt x="30870" y="1352"/>
                  </a:cubicBezTo>
                  <a:cubicBezTo>
                    <a:pt x="31089" y="1352"/>
                    <a:pt x="31306" y="1359"/>
                    <a:pt x="31520" y="1378"/>
                  </a:cubicBezTo>
                  <a:cubicBezTo>
                    <a:pt x="32162" y="1407"/>
                    <a:pt x="32863" y="1641"/>
                    <a:pt x="33534" y="1670"/>
                  </a:cubicBezTo>
                  <a:cubicBezTo>
                    <a:pt x="33549" y="1671"/>
                    <a:pt x="33564" y="1672"/>
                    <a:pt x="33579" y="1672"/>
                  </a:cubicBezTo>
                  <a:cubicBezTo>
                    <a:pt x="34322" y="1672"/>
                    <a:pt x="34307" y="240"/>
                    <a:pt x="33534" y="240"/>
                  </a:cubicBezTo>
                  <a:cubicBezTo>
                    <a:pt x="32308" y="240"/>
                    <a:pt x="31082" y="62"/>
                    <a:pt x="29809" y="62"/>
                  </a:cubicBezTo>
                  <a:cubicBezTo>
                    <a:pt x="29718" y="62"/>
                    <a:pt x="29627" y="63"/>
                    <a:pt x="29536" y="65"/>
                  </a:cubicBezTo>
                  <a:lnTo>
                    <a:pt x="25391" y="65"/>
                  </a:lnTo>
                  <a:cubicBezTo>
                    <a:pt x="23040" y="65"/>
                    <a:pt x="20731" y="1"/>
                    <a:pt x="1841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23"/>
            <p:cNvSpPr/>
            <p:nvPr/>
          </p:nvSpPr>
          <p:spPr>
            <a:xfrm>
              <a:off x="2461275" y="1595975"/>
              <a:ext cx="869550" cy="44525"/>
            </a:xfrm>
            <a:custGeom>
              <a:avLst/>
              <a:gdLst/>
              <a:ahLst/>
              <a:cxnLst/>
              <a:rect l="l" t="t" r="r" b="b"/>
              <a:pathLst>
                <a:path w="34782" h="1781" extrusionOk="0">
                  <a:moveTo>
                    <a:pt x="28756" y="1"/>
                  </a:moveTo>
                  <a:cubicBezTo>
                    <a:pt x="28433" y="1"/>
                    <a:pt x="28109" y="18"/>
                    <a:pt x="27784" y="58"/>
                  </a:cubicBezTo>
                  <a:cubicBezTo>
                    <a:pt x="26354" y="204"/>
                    <a:pt x="24924" y="233"/>
                    <a:pt x="23494" y="233"/>
                  </a:cubicBezTo>
                  <a:cubicBezTo>
                    <a:pt x="23325" y="236"/>
                    <a:pt x="23155" y="238"/>
                    <a:pt x="22987" y="238"/>
                  </a:cubicBezTo>
                  <a:cubicBezTo>
                    <a:pt x="21614" y="238"/>
                    <a:pt x="20260" y="142"/>
                    <a:pt x="18883" y="116"/>
                  </a:cubicBezTo>
                  <a:cubicBezTo>
                    <a:pt x="18561" y="107"/>
                    <a:pt x="18239" y="103"/>
                    <a:pt x="17917" y="103"/>
                  </a:cubicBezTo>
                  <a:cubicBezTo>
                    <a:pt x="15111" y="103"/>
                    <a:pt x="12286" y="411"/>
                    <a:pt x="9485" y="438"/>
                  </a:cubicBezTo>
                  <a:cubicBezTo>
                    <a:pt x="7997" y="438"/>
                    <a:pt x="6479" y="438"/>
                    <a:pt x="4991" y="525"/>
                  </a:cubicBezTo>
                  <a:cubicBezTo>
                    <a:pt x="3386" y="613"/>
                    <a:pt x="1839" y="1021"/>
                    <a:pt x="263" y="1255"/>
                  </a:cubicBezTo>
                  <a:cubicBezTo>
                    <a:pt x="0" y="1284"/>
                    <a:pt x="0" y="1692"/>
                    <a:pt x="263" y="1722"/>
                  </a:cubicBezTo>
                  <a:lnTo>
                    <a:pt x="234" y="1692"/>
                  </a:lnTo>
                  <a:lnTo>
                    <a:pt x="234" y="1692"/>
                  </a:lnTo>
                  <a:cubicBezTo>
                    <a:pt x="620" y="1722"/>
                    <a:pt x="1003" y="1733"/>
                    <a:pt x="1385" y="1733"/>
                  </a:cubicBezTo>
                  <a:cubicBezTo>
                    <a:pt x="2528" y="1733"/>
                    <a:pt x="3656" y="1634"/>
                    <a:pt x="4816" y="1634"/>
                  </a:cubicBezTo>
                  <a:cubicBezTo>
                    <a:pt x="6333" y="1634"/>
                    <a:pt x="7938" y="1663"/>
                    <a:pt x="9485" y="1663"/>
                  </a:cubicBezTo>
                  <a:cubicBezTo>
                    <a:pt x="12217" y="1663"/>
                    <a:pt x="14927" y="1378"/>
                    <a:pt x="17634" y="1378"/>
                  </a:cubicBezTo>
                  <a:cubicBezTo>
                    <a:pt x="18050" y="1378"/>
                    <a:pt x="18467" y="1385"/>
                    <a:pt x="18883" y="1401"/>
                  </a:cubicBezTo>
                  <a:cubicBezTo>
                    <a:pt x="20634" y="1453"/>
                    <a:pt x="22396" y="1527"/>
                    <a:pt x="24162" y="1527"/>
                  </a:cubicBezTo>
                  <a:cubicBezTo>
                    <a:pt x="25339" y="1527"/>
                    <a:pt x="26518" y="1494"/>
                    <a:pt x="27697" y="1401"/>
                  </a:cubicBezTo>
                  <a:cubicBezTo>
                    <a:pt x="28193" y="1346"/>
                    <a:pt x="28696" y="1316"/>
                    <a:pt x="29202" y="1316"/>
                  </a:cubicBezTo>
                  <a:cubicBezTo>
                    <a:pt x="29767" y="1316"/>
                    <a:pt x="30337" y="1353"/>
                    <a:pt x="30907" y="1430"/>
                  </a:cubicBezTo>
                  <a:cubicBezTo>
                    <a:pt x="31929" y="1634"/>
                    <a:pt x="32979" y="1751"/>
                    <a:pt x="34030" y="1780"/>
                  </a:cubicBezTo>
                  <a:cubicBezTo>
                    <a:pt x="34781" y="1780"/>
                    <a:pt x="34760" y="408"/>
                    <a:pt x="34052" y="408"/>
                  </a:cubicBezTo>
                  <a:cubicBezTo>
                    <a:pt x="34045" y="408"/>
                    <a:pt x="34038" y="408"/>
                    <a:pt x="34030" y="408"/>
                  </a:cubicBezTo>
                  <a:cubicBezTo>
                    <a:pt x="33874" y="417"/>
                    <a:pt x="33719" y="421"/>
                    <a:pt x="33563" y="421"/>
                  </a:cubicBezTo>
                  <a:cubicBezTo>
                    <a:pt x="31967" y="421"/>
                    <a:pt x="30369" y="1"/>
                    <a:pt x="2875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p23"/>
            <p:cNvSpPr/>
            <p:nvPr/>
          </p:nvSpPr>
          <p:spPr>
            <a:xfrm>
              <a:off x="2476600" y="1519275"/>
              <a:ext cx="880675" cy="52375"/>
            </a:xfrm>
            <a:custGeom>
              <a:avLst/>
              <a:gdLst/>
              <a:ahLst/>
              <a:cxnLst/>
              <a:rect l="l" t="t" r="r" b="b"/>
              <a:pathLst>
                <a:path w="35227" h="2095" extrusionOk="0">
                  <a:moveTo>
                    <a:pt x="23244" y="1"/>
                  </a:moveTo>
                  <a:cubicBezTo>
                    <a:pt x="23162" y="1"/>
                    <a:pt x="23080" y="2"/>
                    <a:pt x="22998" y="3"/>
                  </a:cubicBezTo>
                  <a:cubicBezTo>
                    <a:pt x="21422" y="3"/>
                    <a:pt x="19846" y="149"/>
                    <a:pt x="18270" y="149"/>
                  </a:cubicBezTo>
                  <a:cubicBezTo>
                    <a:pt x="18192" y="148"/>
                    <a:pt x="18115" y="148"/>
                    <a:pt x="18037" y="148"/>
                  </a:cubicBezTo>
                  <a:cubicBezTo>
                    <a:pt x="15082" y="148"/>
                    <a:pt x="12181" y="676"/>
                    <a:pt x="9252" y="733"/>
                  </a:cubicBezTo>
                  <a:cubicBezTo>
                    <a:pt x="7705" y="762"/>
                    <a:pt x="6187" y="733"/>
                    <a:pt x="4640" y="820"/>
                  </a:cubicBezTo>
                  <a:cubicBezTo>
                    <a:pt x="3911" y="850"/>
                    <a:pt x="3152" y="820"/>
                    <a:pt x="2422" y="908"/>
                  </a:cubicBezTo>
                  <a:cubicBezTo>
                    <a:pt x="1664" y="996"/>
                    <a:pt x="992" y="1229"/>
                    <a:pt x="263" y="1317"/>
                  </a:cubicBezTo>
                  <a:cubicBezTo>
                    <a:pt x="0" y="1346"/>
                    <a:pt x="0" y="1725"/>
                    <a:pt x="263" y="1784"/>
                  </a:cubicBezTo>
                  <a:lnTo>
                    <a:pt x="292" y="1784"/>
                  </a:lnTo>
                  <a:cubicBezTo>
                    <a:pt x="1908" y="1998"/>
                    <a:pt x="3572" y="2045"/>
                    <a:pt x="5239" y="2045"/>
                  </a:cubicBezTo>
                  <a:cubicBezTo>
                    <a:pt x="6522" y="2045"/>
                    <a:pt x="7808" y="2017"/>
                    <a:pt x="9077" y="2017"/>
                  </a:cubicBezTo>
                  <a:cubicBezTo>
                    <a:pt x="11988" y="1989"/>
                    <a:pt x="14873" y="1487"/>
                    <a:pt x="17807" y="1487"/>
                  </a:cubicBezTo>
                  <a:cubicBezTo>
                    <a:pt x="17961" y="1487"/>
                    <a:pt x="18115" y="1489"/>
                    <a:pt x="18270" y="1492"/>
                  </a:cubicBezTo>
                  <a:cubicBezTo>
                    <a:pt x="18387" y="1494"/>
                    <a:pt x="18503" y="1495"/>
                    <a:pt x="18620" y="1495"/>
                  </a:cubicBezTo>
                  <a:cubicBezTo>
                    <a:pt x="20021" y="1495"/>
                    <a:pt x="21420" y="1346"/>
                    <a:pt x="22794" y="1346"/>
                  </a:cubicBezTo>
                  <a:cubicBezTo>
                    <a:pt x="24224" y="1346"/>
                    <a:pt x="25595" y="1579"/>
                    <a:pt x="27026" y="1579"/>
                  </a:cubicBezTo>
                  <a:cubicBezTo>
                    <a:pt x="28339" y="1579"/>
                    <a:pt x="29623" y="1871"/>
                    <a:pt x="30936" y="1988"/>
                  </a:cubicBezTo>
                  <a:cubicBezTo>
                    <a:pt x="31054" y="1999"/>
                    <a:pt x="31170" y="2002"/>
                    <a:pt x="31283" y="2002"/>
                  </a:cubicBezTo>
                  <a:cubicBezTo>
                    <a:pt x="31563" y="2002"/>
                    <a:pt x="31833" y="1979"/>
                    <a:pt x="32107" y="1979"/>
                  </a:cubicBezTo>
                  <a:cubicBezTo>
                    <a:pt x="32324" y="1979"/>
                    <a:pt x="32544" y="1994"/>
                    <a:pt x="32775" y="2046"/>
                  </a:cubicBezTo>
                  <a:cubicBezTo>
                    <a:pt x="33117" y="2080"/>
                    <a:pt x="33449" y="2095"/>
                    <a:pt x="33782" y="2095"/>
                  </a:cubicBezTo>
                  <a:cubicBezTo>
                    <a:pt x="34018" y="2095"/>
                    <a:pt x="34255" y="2088"/>
                    <a:pt x="34497" y="2075"/>
                  </a:cubicBezTo>
                  <a:cubicBezTo>
                    <a:pt x="35227" y="2075"/>
                    <a:pt x="35227" y="733"/>
                    <a:pt x="34497" y="733"/>
                  </a:cubicBezTo>
                  <a:cubicBezTo>
                    <a:pt x="34351" y="740"/>
                    <a:pt x="34207" y="744"/>
                    <a:pt x="34064" y="744"/>
                  </a:cubicBezTo>
                  <a:cubicBezTo>
                    <a:pt x="33634" y="744"/>
                    <a:pt x="33213" y="711"/>
                    <a:pt x="32775" y="645"/>
                  </a:cubicBezTo>
                  <a:cubicBezTo>
                    <a:pt x="32614" y="609"/>
                    <a:pt x="32456" y="596"/>
                    <a:pt x="32298" y="596"/>
                  </a:cubicBezTo>
                  <a:cubicBezTo>
                    <a:pt x="31930" y="596"/>
                    <a:pt x="31567" y="666"/>
                    <a:pt x="31197" y="666"/>
                  </a:cubicBezTo>
                  <a:cubicBezTo>
                    <a:pt x="31091" y="666"/>
                    <a:pt x="30985" y="660"/>
                    <a:pt x="30878" y="645"/>
                  </a:cubicBezTo>
                  <a:cubicBezTo>
                    <a:pt x="29652" y="441"/>
                    <a:pt x="28397" y="295"/>
                    <a:pt x="27171" y="237"/>
                  </a:cubicBezTo>
                  <a:cubicBezTo>
                    <a:pt x="25853" y="209"/>
                    <a:pt x="24560" y="1"/>
                    <a:pt x="23244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3" name="Google Shape;123;p23"/>
          <p:cNvGrpSpPr/>
          <p:nvPr/>
        </p:nvGrpSpPr>
        <p:grpSpPr>
          <a:xfrm>
            <a:off x="653751" y="3183929"/>
            <a:ext cx="692663" cy="3830627"/>
            <a:chOff x="5379800" y="2555600"/>
            <a:chExt cx="236425" cy="1307500"/>
          </a:xfrm>
        </p:grpSpPr>
        <p:sp>
          <p:nvSpPr>
            <p:cNvPr id="124" name="Google Shape;124;p23"/>
            <p:cNvSpPr/>
            <p:nvPr/>
          </p:nvSpPr>
          <p:spPr>
            <a:xfrm>
              <a:off x="5379800" y="2555600"/>
              <a:ext cx="106550" cy="325250"/>
            </a:xfrm>
            <a:custGeom>
              <a:avLst/>
              <a:gdLst/>
              <a:ahLst/>
              <a:cxnLst/>
              <a:rect l="l" t="t" r="r" b="b"/>
              <a:pathLst>
                <a:path w="4262" h="13010" extrusionOk="0">
                  <a:moveTo>
                    <a:pt x="1646" y="0"/>
                  </a:moveTo>
                  <a:cubicBezTo>
                    <a:pt x="1085" y="0"/>
                    <a:pt x="528" y="322"/>
                    <a:pt x="321" y="956"/>
                  </a:cubicBezTo>
                  <a:cubicBezTo>
                    <a:pt x="88" y="1540"/>
                    <a:pt x="0" y="2182"/>
                    <a:pt x="58" y="2824"/>
                  </a:cubicBezTo>
                  <a:cubicBezTo>
                    <a:pt x="58" y="3554"/>
                    <a:pt x="175" y="4313"/>
                    <a:pt x="350" y="5013"/>
                  </a:cubicBezTo>
                  <a:cubicBezTo>
                    <a:pt x="759" y="6472"/>
                    <a:pt x="1693" y="7727"/>
                    <a:pt x="2452" y="9041"/>
                  </a:cubicBezTo>
                  <a:cubicBezTo>
                    <a:pt x="3152" y="10237"/>
                    <a:pt x="3765" y="11609"/>
                    <a:pt x="3619" y="13010"/>
                  </a:cubicBezTo>
                  <a:cubicBezTo>
                    <a:pt x="4261" y="9479"/>
                    <a:pt x="3823" y="5918"/>
                    <a:pt x="3327" y="2387"/>
                  </a:cubicBezTo>
                  <a:cubicBezTo>
                    <a:pt x="3298" y="1861"/>
                    <a:pt x="3152" y="1365"/>
                    <a:pt x="2977" y="927"/>
                  </a:cubicBezTo>
                  <a:cubicBezTo>
                    <a:pt x="2746" y="307"/>
                    <a:pt x="2195" y="0"/>
                    <a:pt x="16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23"/>
            <p:cNvSpPr/>
            <p:nvPr/>
          </p:nvSpPr>
          <p:spPr>
            <a:xfrm>
              <a:off x="5484850" y="2738550"/>
              <a:ext cx="120425" cy="245925"/>
            </a:xfrm>
            <a:custGeom>
              <a:avLst/>
              <a:gdLst/>
              <a:ahLst/>
              <a:cxnLst/>
              <a:rect l="l" t="t" r="r" b="b"/>
              <a:pathLst>
                <a:path w="4817" h="9837" extrusionOk="0">
                  <a:moveTo>
                    <a:pt x="4087" y="1"/>
                  </a:moveTo>
                  <a:cubicBezTo>
                    <a:pt x="3766" y="1"/>
                    <a:pt x="3474" y="176"/>
                    <a:pt x="3299" y="439"/>
                  </a:cubicBezTo>
                  <a:cubicBezTo>
                    <a:pt x="2044" y="1956"/>
                    <a:pt x="1489" y="3941"/>
                    <a:pt x="993" y="5867"/>
                  </a:cubicBezTo>
                  <a:cubicBezTo>
                    <a:pt x="672" y="7151"/>
                    <a:pt x="176" y="8494"/>
                    <a:pt x="1" y="9836"/>
                  </a:cubicBezTo>
                  <a:cubicBezTo>
                    <a:pt x="1869" y="8260"/>
                    <a:pt x="2978" y="5458"/>
                    <a:pt x="4028" y="3328"/>
                  </a:cubicBezTo>
                  <a:cubicBezTo>
                    <a:pt x="4408" y="2540"/>
                    <a:pt x="4816" y="1694"/>
                    <a:pt x="4700" y="818"/>
                  </a:cubicBezTo>
                  <a:cubicBezTo>
                    <a:pt x="4641" y="439"/>
                    <a:pt x="4437" y="30"/>
                    <a:pt x="40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6" name="Google Shape;126;p23"/>
            <p:cNvSpPr/>
            <p:nvPr/>
          </p:nvSpPr>
          <p:spPr>
            <a:xfrm>
              <a:off x="5379800" y="2998700"/>
              <a:ext cx="85375" cy="238225"/>
            </a:xfrm>
            <a:custGeom>
              <a:avLst/>
              <a:gdLst/>
              <a:ahLst/>
              <a:cxnLst/>
              <a:rect l="l" t="t" r="r" b="b"/>
              <a:pathLst>
                <a:path w="3415" h="9529" extrusionOk="0">
                  <a:moveTo>
                    <a:pt x="435" y="0"/>
                  </a:moveTo>
                  <a:cubicBezTo>
                    <a:pt x="365" y="0"/>
                    <a:pt x="297" y="22"/>
                    <a:pt x="234" y="72"/>
                  </a:cubicBezTo>
                  <a:cubicBezTo>
                    <a:pt x="58" y="247"/>
                    <a:pt x="0" y="481"/>
                    <a:pt x="29" y="744"/>
                  </a:cubicBezTo>
                  <a:cubicBezTo>
                    <a:pt x="146" y="2320"/>
                    <a:pt x="584" y="3896"/>
                    <a:pt x="1255" y="5326"/>
                  </a:cubicBezTo>
                  <a:cubicBezTo>
                    <a:pt x="1926" y="6727"/>
                    <a:pt x="2831" y="8011"/>
                    <a:pt x="3269" y="9528"/>
                  </a:cubicBezTo>
                  <a:cubicBezTo>
                    <a:pt x="3415" y="6668"/>
                    <a:pt x="2627" y="3049"/>
                    <a:pt x="1109" y="539"/>
                  </a:cubicBezTo>
                  <a:cubicBezTo>
                    <a:pt x="972" y="288"/>
                    <a:pt x="691" y="0"/>
                    <a:pt x="4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7" name="Google Shape;127;p23"/>
            <p:cNvSpPr/>
            <p:nvPr/>
          </p:nvSpPr>
          <p:spPr>
            <a:xfrm>
              <a:off x="5482675" y="3168100"/>
              <a:ext cx="133550" cy="266550"/>
            </a:xfrm>
            <a:custGeom>
              <a:avLst/>
              <a:gdLst/>
              <a:ahLst/>
              <a:cxnLst/>
              <a:rect l="l" t="t" r="r" b="b"/>
              <a:pathLst>
                <a:path w="5342" h="10662" extrusionOk="0">
                  <a:moveTo>
                    <a:pt x="4710" y="0"/>
                  </a:moveTo>
                  <a:cubicBezTo>
                    <a:pt x="4489" y="0"/>
                    <a:pt x="4244" y="172"/>
                    <a:pt x="4057" y="359"/>
                  </a:cubicBezTo>
                  <a:cubicBezTo>
                    <a:pt x="2247" y="2198"/>
                    <a:pt x="1547" y="4854"/>
                    <a:pt x="905" y="7364"/>
                  </a:cubicBezTo>
                  <a:cubicBezTo>
                    <a:pt x="671" y="8298"/>
                    <a:pt x="0" y="9728"/>
                    <a:pt x="263" y="10662"/>
                  </a:cubicBezTo>
                  <a:cubicBezTo>
                    <a:pt x="1255" y="8940"/>
                    <a:pt x="2101" y="7159"/>
                    <a:pt x="3269" y="5496"/>
                  </a:cubicBezTo>
                  <a:cubicBezTo>
                    <a:pt x="3823" y="4766"/>
                    <a:pt x="4349" y="3978"/>
                    <a:pt x="4757" y="3132"/>
                  </a:cubicBezTo>
                  <a:cubicBezTo>
                    <a:pt x="5195" y="2315"/>
                    <a:pt x="5341" y="1351"/>
                    <a:pt x="5137" y="418"/>
                  </a:cubicBezTo>
                  <a:cubicBezTo>
                    <a:pt x="5108" y="301"/>
                    <a:pt x="5049" y="184"/>
                    <a:pt x="4962" y="96"/>
                  </a:cubicBezTo>
                  <a:cubicBezTo>
                    <a:pt x="4886" y="29"/>
                    <a:pt x="4800" y="0"/>
                    <a:pt x="471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8" name="Google Shape;128;p23"/>
            <p:cNvSpPr/>
            <p:nvPr/>
          </p:nvSpPr>
          <p:spPr>
            <a:xfrm>
              <a:off x="5386350" y="3444050"/>
              <a:ext cx="75175" cy="237950"/>
            </a:xfrm>
            <a:custGeom>
              <a:avLst/>
              <a:gdLst/>
              <a:ahLst/>
              <a:cxnLst/>
              <a:rect l="l" t="t" r="r" b="b"/>
              <a:pathLst>
                <a:path w="3007" h="9518" extrusionOk="0">
                  <a:moveTo>
                    <a:pt x="875" y="1"/>
                  </a:moveTo>
                  <a:cubicBezTo>
                    <a:pt x="738" y="1"/>
                    <a:pt x="599" y="30"/>
                    <a:pt x="468" y="90"/>
                  </a:cubicBezTo>
                  <a:cubicBezTo>
                    <a:pt x="59" y="324"/>
                    <a:pt x="1" y="908"/>
                    <a:pt x="1" y="1404"/>
                  </a:cubicBezTo>
                  <a:cubicBezTo>
                    <a:pt x="59" y="3418"/>
                    <a:pt x="643" y="5402"/>
                    <a:pt x="1693" y="7124"/>
                  </a:cubicBezTo>
                  <a:cubicBezTo>
                    <a:pt x="2075" y="7743"/>
                    <a:pt x="2514" y="8343"/>
                    <a:pt x="2821" y="9035"/>
                  </a:cubicBezTo>
                  <a:lnTo>
                    <a:pt x="2821" y="9035"/>
                  </a:lnTo>
                  <a:cubicBezTo>
                    <a:pt x="2008" y="6606"/>
                    <a:pt x="2786" y="3837"/>
                    <a:pt x="2102" y="1375"/>
                  </a:cubicBezTo>
                  <a:cubicBezTo>
                    <a:pt x="2044" y="966"/>
                    <a:pt x="1839" y="587"/>
                    <a:pt x="1577" y="295"/>
                  </a:cubicBezTo>
                  <a:cubicBezTo>
                    <a:pt x="1386" y="104"/>
                    <a:pt x="1133" y="1"/>
                    <a:pt x="875" y="1"/>
                  </a:cubicBezTo>
                  <a:close/>
                  <a:moveTo>
                    <a:pt x="2821" y="9035"/>
                  </a:moveTo>
                  <a:lnTo>
                    <a:pt x="2821" y="9035"/>
                  </a:lnTo>
                  <a:cubicBezTo>
                    <a:pt x="2876" y="9197"/>
                    <a:pt x="2937" y="9358"/>
                    <a:pt x="3007" y="9517"/>
                  </a:cubicBezTo>
                  <a:cubicBezTo>
                    <a:pt x="2953" y="9351"/>
                    <a:pt x="2891" y="9191"/>
                    <a:pt x="2821" y="903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23"/>
            <p:cNvSpPr/>
            <p:nvPr/>
          </p:nvSpPr>
          <p:spPr>
            <a:xfrm>
              <a:off x="5458600" y="2859200"/>
              <a:ext cx="26275" cy="1003900"/>
            </a:xfrm>
            <a:custGeom>
              <a:avLst/>
              <a:gdLst/>
              <a:ahLst/>
              <a:cxnLst/>
              <a:rect l="l" t="t" r="r" b="b"/>
              <a:pathLst>
                <a:path w="1051" h="40156" extrusionOk="0">
                  <a:moveTo>
                    <a:pt x="628" y="1"/>
                  </a:moveTo>
                  <a:cubicBezTo>
                    <a:pt x="584" y="1"/>
                    <a:pt x="539" y="24"/>
                    <a:pt x="525" y="78"/>
                  </a:cubicBezTo>
                  <a:lnTo>
                    <a:pt x="555" y="78"/>
                  </a:lnTo>
                  <a:cubicBezTo>
                    <a:pt x="175" y="1596"/>
                    <a:pt x="263" y="3288"/>
                    <a:pt x="175" y="4835"/>
                  </a:cubicBezTo>
                  <a:cubicBezTo>
                    <a:pt x="117" y="6557"/>
                    <a:pt x="58" y="8250"/>
                    <a:pt x="58" y="9943"/>
                  </a:cubicBezTo>
                  <a:cubicBezTo>
                    <a:pt x="0" y="13357"/>
                    <a:pt x="58" y="16743"/>
                    <a:pt x="58" y="20128"/>
                  </a:cubicBezTo>
                  <a:cubicBezTo>
                    <a:pt x="58" y="23543"/>
                    <a:pt x="88" y="26841"/>
                    <a:pt x="117" y="30226"/>
                  </a:cubicBezTo>
                  <a:cubicBezTo>
                    <a:pt x="117" y="31890"/>
                    <a:pt x="204" y="33583"/>
                    <a:pt x="234" y="35246"/>
                  </a:cubicBezTo>
                  <a:cubicBezTo>
                    <a:pt x="263" y="36822"/>
                    <a:pt x="175" y="38457"/>
                    <a:pt x="409" y="40003"/>
                  </a:cubicBezTo>
                  <a:cubicBezTo>
                    <a:pt x="433" y="40111"/>
                    <a:pt x="506" y="40155"/>
                    <a:pt x="586" y="40155"/>
                  </a:cubicBezTo>
                  <a:cubicBezTo>
                    <a:pt x="701" y="40155"/>
                    <a:pt x="829" y="40065"/>
                    <a:pt x="846" y="39945"/>
                  </a:cubicBezTo>
                  <a:cubicBezTo>
                    <a:pt x="1051" y="38281"/>
                    <a:pt x="934" y="36559"/>
                    <a:pt x="934" y="34896"/>
                  </a:cubicBezTo>
                  <a:cubicBezTo>
                    <a:pt x="934" y="33232"/>
                    <a:pt x="963" y="31540"/>
                    <a:pt x="934" y="29847"/>
                  </a:cubicBezTo>
                  <a:cubicBezTo>
                    <a:pt x="876" y="26607"/>
                    <a:pt x="846" y="23368"/>
                    <a:pt x="817" y="20128"/>
                  </a:cubicBezTo>
                  <a:cubicBezTo>
                    <a:pt x="759" y="16918"/>
                    <a:pt x="700" y="13591"/>
                    <a:pt x="671" y="10322"/>
                  </a:cubicBezTo>
                  <a:cubicBezTo>
                    <a:pt x="671" y="8629"/>
                    <a:pt x="642" y="6907"/>
                    <a:pt x="671" y="5185"/>
                  </a:cubicBezTo>
                  <a:cubicBezTo>
                    <a:pt x="700" y="3493"/>
                    <a:pt x="905" y="1741"/>
                    <a:pt x="730" y="78"/>
                  </a:cubicBezTo>
                  <a:cubicBezTo>
                    <a:pt x="730" y="31"/>
                    <a:pt x="679" y="1"/>
                    <a:pt x="6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23"/>
            <p:cNvSpPr/>
            <p:nvPr/>
          </p:nvSpPr>
          <p:spPr>
            <a:xfrm>
              <a:off x="5468800" y="2962325"/>
              <a:ext cx="32525" cy="84825"/>
            </a:xfrm>
            <a:custGeom>
              <a:avLst/>
              <a:gdLst/>
              <a:ahLst/>
              <a:cxnLst/>
              <a:rect l="l" t="t" r="r" b="b"/>
              <a:pathLst>
                <a:path w="1301" h="3393" extrusionOk="0">
                  <a:moveTo>
                    <a:pt x="1134" y="0"/>
                  </a:moveTo>
                  <a:cubicBezTo>
                    <a:pt x="1107" y="0"/>
                    <a:pt x="1078" y="12"/>
                    <a:pt x="1051" y="39"/>
                  </a:cubicBezTo>
                  <a:cubicBezTo>
                    <a:pt x="351" y="1002"/>
                    <a:pt x="1" y="2140"/>
                    <a:pt x="88" y="3337"/>
                  </a:cubicBezTo>
                  <a:cubicBezTo>
                    <a:pt x="88" y="3369"/>
                    <a:pt x="123" y="3392"/>
                    <a:pt x="155" y="3392"/>
                  </a:cubicBezTo>
                  <a:cubicBezTo>
                    <a:pt x="181" y="3392"/>
                    <a:pt x="205" y="3376"/>
                    <a:pt x="205" y="3337"/>
                  </a:cubicBezTo>
                  <a:cubicBezTo>
                    <a:pt x="292" y="2811"/>
                    <a:pt x="409" y="2315"/>
                    <a:pt x="555" y="1819"/>
                  </a:cubicBezTo>
                  <a:cubicBezTo>
                    <a:pt x="759" y="1265"/>
                    <a:pt x="1022" y="739"/>
                    <a:pt x="1256" y="214"/>
                  </a:cubicBezTo>
                  <a:cubicBezTo>
                    <a:pt x="1300" y="124"/>
                    <a:pt x="1225" y="0"/>
                    <a:pt x="11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23"/>
            <p:cNvSpPr/>
            <p:nvPr/>
          </p:nvSpPr>
          <p:spPr>
            <a:xfrm>
              <a:off x="5463700" y="3405650"/>
              <a:ext cx="39050" cy="79600"/>
            </a:xfrm>
            <a:custGeom>
              <a:avLst/>
              <a:gdLst/>
              <a:ahLst/>
              <a:cxnLst/>
              <a:rect l="l" t="t" r="r" b="b"/>
              <a:pathLst>
                <a:path w="1562" h="3184" extrusionOk="0">
                  <a:moveTo>
                    <a:pt x="1329" y="0"/>
                  </a:moveTo>
                  <a:cubicBezTo>
                    <a:pt x="1305" y="0"/>
                    <a:pt x="1280" y="7"/>
                    <a:pt x="1255" y="21"/>
                  </a:cubicBezTo>
                  <a:cubicBezTo>
                    <a:pt x="380" y="605"/>
                    <a:pt x="0" y="2064"/>
                    <a:pt x="205" y="3057"/>
                  </a:cubicBezTo>
                  <a:cubicBezTo>
                    <a:pt x="217" y="3144"/>
                    <a:pt x="284" y="3184"/>
                    <a:pt x="355" y="3184"/>
                  </a:cubicBezTo>
                  <a:cubicBezTo>
                    <a:pt x="451" y="3184"/>
                    <a:pt x="555" y="3115"/>
                    <a:pt x="555" y="2998"/>
                  </a:cubicBezTo>
                  <a:cubicBezTo>
                    <a:pt x="555" y="2502"/>
                    <a:pt x="613" y="2006"/>
                    <a:pt x="759" y="1539"/>
                  </a:cubicBezTo>
                  <a:cubicBezTo>
                    <a:pt x="963" y="1101"/>
                    <a:pt x="1226" y="663"/>
                    <a:pt x="1489" y="284"/>
                  </a:cubicBezTo>
                  <a:cubicBezTo>
                    <a:pt x="1562" y="162"/>
                    <a:pt x="1452" y="0"/>
                    <a:pt x="132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2" name="Google Shape;132;p23"/>
          <p:cNvGrpSpPr/>
          <p:nvPr/>
        </p:nvGrpSpPr>
        <p:grpSpPr>
          <a:xfrm>
            <a:off x="-66675" y="2956803"/>
            <a:ext cx="761072" cy="4104191"/>
            <a:chOff x="5133900" y="2478075"/>
            <a:chExt cx="259775" cy="1400875"/>
          </a:xfrm>
        </p:grpSpPr>
        <p:sp>
          <p:nvSpPr>
            <p:cNvPr id="133" name="Google Shape;133;p23"/>
            <p:cNvSpPr/>
            <p:nvPr/>
          </p:nvSpPr>
          <p:spPr>
            <a:xfrm>
              <a:off x="5133900" y="2647800"/>
              <a:ext cx="102600" cy="175450"/>
            </a:xfrm>
            <a:custGeom>
              <a:avLst/>
              <a:gdLst/>
              <a:ahLst/>
              <a:cxnLst/>
              <a:rect l="l" t="t" r="r" b="b"/>
              <a:pathLst>
                <a:path w="4104" h="7018" extrusionOk="0">
                  <a:moveTo>
                    <a:pt x="828" y="1"/>
                  </a:moveTo>
                  <a:cubicBezTo>
                    <a:pt x="787" y="1"/>
                    <a:pt x="744" y="4"/>
                    <a:pt x="701" y="12"/>
                  </a:cubicBezTo>
                  <a:cubicBezTo>
                    <a:pt x="351" y="99"/>
                    <a:pt x="88" y="391"/>
                    <a:pt x="59" y="771"/>
                  </a:cubicBezTo>
                  <a:cubicBezTo>
                    <a:pt x="1" y="1121"/>
                    <a:pt x="59" y="1471"/>
                    <a:pt x="176" y="1821"/>
                  </a:cubicBezTo>
                  <a:cubicBezTo>
                    <a:pt x="643" y="3368"/>
                    <a:pt x="1401" y="5294"/>
                    <a:pt x="2627" y="6462"/>
                  </a:cubicBezTo>
                  <a:cubicBezTo>
                    <a:pt x="3026" y="6855"/>
                    <a:pt x="3287" y="7018"/>
                    <a:pt x="3447" y="7018"/>
                  </a:cubicBezTo>
                  <a:cubicBezTo>
                    <a:pt x="4104" y="7018"/>
                    <a:pt x="3037" y="4254"/>
                    <a:pt x="2802" y="3456"/>
                  </a:cubicBezTo>
                  <a:cubicBezTo>
                    <a:pt x="2598" y="2551"/>
                    <a:pt x="2277" y="1675"/>
                    <a:pt x="1839" y="829"/>
                  </a:cubicBezTo>
                  <a:cubicBezTo>
                    <a:pt x="1626" y="403"/>
                    <a:pt x="1267" y="1"/>
                    <a:pt x="82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23"/>
            <p:cNvSpPr/>
            <p:nvPr/>
          </p:nvSpPr>
          <p:spPr>
            <a:xfrm>
              <a:off x="5185700" y="2478075"/>
              <a:ext cx="59850" cy="225475"/>
            </a:xfrm>
            <a:custGeom>
              <a:avLst/>
              <a:gdLst/>
              <a:ahLst/>
              <a:cxnLst/>
              <a:rect l="l" t="t" r="r" b="b"/>
              <a:pathLst>
                <a:path w="2394" h="9019" extrusionOk="0">
                  <a:moveTo>
                    <a:pt x="1285" y="1"/>
                  </a:moveTo>
                  <a:cubicBezTo>
                    <a:pt x="1051" y="30"/>
                    <a:pt x="818" y="176"/>
                    <a:pt x="672" y="409"/>
                  </a:cubicBezTo>
                  <a:cubicBezTo>
                    <a:pt x="1" y="1314"/>
                    <a:pt x="59" y="2598"/>
                    <a:pt x="176" y="3736"/>
                  </a:cubicBezTo>
                  <a:cubicBezTo>
                    <a:pt x="351" y="5458"/>
                    <a:pt x="409" y="7414"/>
                    <a:pt x="1081" y="9019"/>
                  </a:cubicBezTo>
                  <a:cubicBezTo>
                    <a:pt x="2248" y="7326"/>
                    <a:pt x="2394" y="3036"/>
                    <a:pt x="2102" y="1051"/>
                  </a:cubicBezTo>
                  <a:cubicBezTo>
                    <a:pt x="2015" y="555"/>
                    <a:pt x="1781" y="1"/>
                    <a:pt x="128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23"/>
            <p:cNvSpPr/>
            <p:nvPr/>
          </p:nvSpPr>
          <p:spPr>
            <a:xfrm>
              <a:off x="5237500" y="2541875"/>
              <a:ext cx="76650" cy="250700"/>
            </a:xfrm>
            <a:custGeom>
              <a:avLst/>
              <a:gdLst/>
              <a:ahLst/>
              <a:cxnLst/>
              <a:rect l="l" t="t" r="r" b="b"/>
              <a:pathLst>
                <a:path w="3066" h="10028" extrusionOk="0">
                  <a:moveTo>
                    <a:pt x="2441" y="1"/>
                  </a:moveTo>
                  <a:cubicBezTo>
                    <a:pt x="2245" y="1"/>
                    <a:pt x="2035" y="184"/>
                    <a:pt x="1898" y="367"/>
                  </a:cubicBezTo>
                  <a:cubicBezTo>
                    <a:pt x="993" y="1651"/>
                    <a:pt x="672" y="3286"/>
                    <a:pt x="439" y="4862"/>
                  </a:cubicBezTo>
                  <a:cubicBezTo>
                    <a:pt x="147" y="6584"/>
                    <a:pt x="1" y="8306"/>
                    <a:pt x="1" y="10028"/>
                  </a:cubicBezTo>
                  <a:cubicBezTo>
                    <a:pt x="1227" y="7897"/>
                    <a:pt x="1898" y="5095"/>
                    <a:pt x="2598" y="2731"/>
                  </a:cubicBezTo>
                  <a:cubicBezTo>
                    <a:pt x="2832" y="1943"/>
                    <a:pt x="3065" y="1038"/>
                    <a:pt x="2744" y="280"/>
                  </a:cubicBezTo>
                  <a:cubicBezTo>
                    <a:pt x="2715" y="192"/>
                    <a:pt x="2657" y="105"/>
                    <a:pt x="2598" y="46"/>
                  </a:cubicBezTo>
                  <a:cubicBezTo>
                    <a:pt x="2548" y="15"/>
                    <a:pt x="2495" y="1"/>
                    <a:pt x="244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23"/>
            <p:cNvSpPr/>
            <p:nvPr/>
          </p:nvSpPr>
          <p:spPr>
            <a:xfrm>
              <a:off x="5268150" y="2833225"/>
              <a:ext cx="62050" cy="241725"/>
            </a:xfrm>
            <a:custGeom>
              <a:avLst/>
              <a:gdLst/>
              <a:ahLst/>
              <a:cxnLst/>
              <a:rect l="l" t="t" r="r" b="b"/>
              <a:pathLst>
                <a:path w="2482" h="9669" extrusionOk="0">
                  <a:moveTo>
                    <a:pt x="1927" y="1"/>
                  </a:moveTo>
                  <a:cubicBezTo>
                    <a:pt x="1782" y="1"/>
                    <a:pt x="1640" y="61"/>
                    <a:pt x="1518" y="183"/>
                  </a:cubicBezTo>
                  <a:cubicBezTo>
                    <a:pt x="468" y="1000"/>
                    <a:pt x="351" y="2489"/>
                    <a:pt x="293" y="3831"/>
                  </a:cubicBezTo>
                  <a:cubicBezTo>
                    <a:pt x="293" y="5757"/>
                    <a:pt x="1" y="7742"/>
                    <a:pt x="59" y="9668"/>
                  </a:cubicBezTo>
                  <a:cubicBezTo>
                    <a:pt x="730" y="7508"/>
                    <a:pt x="1343" y="5320"/>
                    <a:pt x="1985" y="3160"/>
                  </a:cubicBezTo>
                  <a:cubicBezTo>
                    <a:pt x="2248" y="2284"/>
                    <a:pt x="2481" y="1409"/>
                    <a:pt x="2365" y="533"/>
                  </a:cubicBezTo>
                  <a:cubicBezTo>
                    <a:pt x="2335" y="329"/>
                    <a:pt x="2248" y="95"/>
                    <a:pt x="2014" y="8"/>
                  </a:cubicBezTo>
                  <a:cubicBezTo>
                    <a:pt x="1985" y="3"/>
                    <a:pt x="1956" y="1"/>
                    <a:pt x="19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23"/>
            <p:cNvSpPr/>
            <p:nvPr/>
          </p:nvSpPr>
          <p:spPr>
            <a:xfrm>
              <a:off x="5171125" y="3007400"/>
              <a:ext cx="92675" cy="147075"/>
            </a:xfrm>
            <a:custGeom>
              <a:avLst/>
              <a:gdLst/>
              <a:ahLst/>
              <a:cxnLst/>
              <a:rect l="l" t="t" r="r" b="b"/>
              <a:pathLst>
                <a:path w="3707" h="5883" extrusionOk="0">
                  <a:moveTo>
                    <a:pt x="1242" y="1"/>
                  </a:moveTo>
                  <a:cubicBezTo>
                    <a:pt x="1109" y="1"/>
                    <a:pt x="975" y="24"/>
                    <a:pt x="846" y="75"/>
                  </a:cubicBezTo>
                  <a:cubicBezTo>
                    <a:pt x="0" y="454"/>
                    <a:pt x="3444" y="5357"/>
                    <a:pt x="3707" y="5882"/>
                  </a:cubicBezTo>
                  <a:cubicBezTo>
                    <a:pt x="3240" y="4686"/>
                    <a:pt x="2889" y="3431"/>
                    <a:pt x="2714" y="2147"/>
                  </a:cubicBezTo>
                  <a:cubicBezTo>
                    <a:pt x="2685" y="1621"/>
                    <a:pt x="2510" y="1067"/>
                    <a:pt x="2247" y="600"/>
                  </a:cubicBezTo>
                  <a:cubicBezTo>
                    <a:pt x="2049" y="225"/>
                    <a:pt x="1651" y="1"/>
                    <a:pt x="12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3"/>
            <p:cNvSpPr/>
            <p:nvPr/>
          </p:nvSpPr>
          <p:spPr>
            <a:xfrm>
              <a:off x="5283475" y="3176275"/>
              <a:ext cx="97800" cy="339375"/>
            </a:xfrm>
            <a:custGeom>
              <a:avLst/>
              <a:gdLst/>
              <a:ahLst/>
              <a:cxnLst/>
              <a:rect l="l" t="t" r="r" b="b"/>
              <a:pathLst>
                <a:path w="3912" h="13575" extrusionOk="0">
                  <a:moveTo>
                    <a:pt x="2975" y="1"/>
                  </a:moveTo>
                  <a:cubicBezTo>
                    <a:pt x="2671" y="1"/>
                    <a:pt x="2375" y="279"/>
                    <a:pt x="2189" y="557"/>
                  </a:cubicBezTo>
                  <a:cubicBezTo>
                    <a:pt x="1343" y="1812"/>
                    <a:pt x="1197" y="3359"/>
                    <a:pt x="1051" y="4848"/>
                  </a:cubicBezTo>
                  <a:cubicBezTo>
                    <a:pt x="905" y="6424"/>
                    <a:pt x="759" y="8000"/>
                    <a:pt x="613" y="9576"/>
                  </a:cubicBezTo>
                  <a:cubicBezTo>
                    <a:pt x="497" y="10743"/>
                    <a:pt x="1" y="12523"/>
                    <a:pt x="438" y="13574"/>
                  </a:cubicBezTo>
                  <a:cubicBezTo>
                    <a:pt x="1256" y="10801"/>
                    <a:pt x="1868" y="7971"/>
                    <a:pt x="2802" y="5256"/>
                  </a:cubicBezTo>
                  <a:cubicBezTo>
                    <a:pt x="3328" y="3739"/>
                    <a:pt x="3911" y="2163"/>
                    <a:pt x="3532" y="616"/>
                  </a:cubicBezTo>
                  <a:cubicBezTo>
                    <a:pt x="3503" y="412"/>
                    <a:pt x="3386" y="207"/>
                    <a:pt x="3211" y="61"/>
                  </a:cubicBezTo>
                  <a:cubicBezTo>
                    <a:pt x="3133" y="19"/>
                    <a:pt x="3054" y="1"/>
                    <a:pt x="29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23"/>
            <p:cNvSpPr/>
            <p:nvPr/>
          </p:nvSpPr>
          <p:spPr>
            <a:xfrm>
              <a:off x="5182800" y="3282175"/>
              <a:ext cx="98500" cy="251725"/>
            </a:xfrm>
            <a:custGeom>
              <a:avLst/>
              <a:gdLst/>
              <a:ahLst/>
              <a:cxnLst/>
              <a:rect l="l" t="t" r="r" b="b"/>
              <a:pathLst>
                <a:path w="3940" h="10069" extrusionOk="0">
                  <a:moveTo>
                    <a:pt x="1087" y="0"/>
                  </a:moveTo>
                  <a:cubicBezTo>
                    <a:pt x="695" y="0"/>
                    <a:pt x="322" y="244"/>
                    <a:pt x="175" y="612"/>
                  </a:cubicBezTo>
                  <a:cubicBezTo>
                    <a:pt x="29" y="1079"/>
                    <a:pt x="0" y="1546"/>
                    <a:pt x="117" y="2013"/>
                  </a:cubicBezTo>
                  <a:cubicBezTo>
                    <a:pt x="496" y="4056"/>
                    <a:pt x="1197" y="5982"/>
                    <a:pt x="2218" y="7791"/>
                  </a:cubicBezTo>
                  <a:cubicBezTo>
                    <a:pt x="2536" y="8428"/>
                    <a:pt x="3170" y="10068"/>
                    <a:pt x="3920" y="10068"/>
                  </a:cubicBezTo>
                  <a:cubicBezTo>
                    <a:pt x="3927" y="10068"/>
                    <a:pt x="3933" y="10068"/>
                    <a:pt x="3940" y="10068"/>
                  </a:cubicBezTo>
                  <a:cubicBezTo>
                    <a:pt x="3298" y="7062"/>
                    <a:pt x="3152" y="3705"/>
                    <a:pt x="1985" y="845"/>
                  </a:cubicBezTo>
                  <a:cubicBezTo>
                    <a:pt x="1868" y="495"/>
                    <a:pt x="1634" y="203"/>
                    <a:pt x="1313" y="28"/>
                  </a:cubicBezTo>
                  <a:cubicBezTo>
                    <a:pt x="1238" y="9"/>
                    <a:pt x="1162" y="0"/>
                    <a:pt x="108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23"/>
            <p:cNvSpPr/>
            <p:nvPr/>
          </p:nvSpPr>
          <p:spPr>
            <a:xfrm>
              <a:off x="5271075" y="3474025"/>
              <a:ext cx="122600" cy="404925"/>
            </a:xfrm>
            <a:custGeom>
              <a:avLst/>
              <a:gdLst/>
              <a:ahLst/>
              <a:cxnLst/>
              <a:rect l="l" t="t" r="r" b="b"/>
              <a:pathLst>
                <a:path w="4904" h="16197" extrusionOk="0">
                  <a:moveTo>
                    <a:pt x="686" y="1"/>
                  </a:moveTo>
                  <a:cubicBezTo>
                    <a:pt x="628" y="1"/>
                    <a:pt x="570" y="30"/>
                    <a:pt x="555" y="88"/>
                  </a:cubicBezTo>
                  <a:cubicBezTo>
                    <a:pt x="0" y="2598"/>
                    <a:pt x="1343" y="5400"/>
                    <a:pt x="2481" y="7560"/>
                  </a:cubicBezTo>
                  <a:cubicBezTo>
                    <a:pt x="3211" y="8844"/>
                    <a:pt x="3765" y="10215"/>
                    <a:pt x="4086" y="11645"/>
                  </a:cubicBezTo>
                  <a:cubicBezTo>
                    <a:pt x="4261" y="12375"/>
                    <a:pt x="4320" y="13105"/>
                    <a:pt x="4320" y="13834"/>
                  </a:cubicBezTo>
                  <a:cubicBezTo>
                    <a:pt x="4291" y="14564"/>
                    <a:pt x="4086" y="15323"/>
                    <a:pt x="4145" y="16082"/>
                  </a:cubicBezTo>
                  <a:cubicBezTo>
                    <a:pt x="4145" y="16139"/>
                    <a:pt x="4220" y="16196"/>
                    <a:pt x="4288" y="16196"/>
                  </a:cubicBezTo>
                  <a:cubicBezTo>
                    <a:pt x="4324" y="16196"/>
                    <a:pt x="4358" y="16180"/>
                    <a:pt x="4378" y="16140"/>
                  </a:cubicBezTo>
                  <a:cubicBezTo>
                    <a:pt x="4904" y="14973"/>
                    <a:pt x="4670" y="13455"/>
                    <a:pt x="4553" y="12229"/>
                  </a:cubicBezTo>
                  <a:cubicBezTo>
                    <a:pt x="4407" y="11033"/>
                    <a:pt x="4086" y="9836"/>
                    <a:pt x="3619" y="8727"/>
                  </a:cubicBezTo>
                  <a:cubicBezTo>
                    <a:pt x="3036" y="7384"/>
                    <a:pt x="2277" y="6071"/>
                    <a:pt x="1781" y="4670"/>
                  </a:cubicBezTo>
                  <a:cubicBezTo>
                    <a:pt x="1255" y="3182"/>
                    <a:pt x="1226" y="1635"/>
                    <a:pt x="818" y="88"/>
                  </a:cubicBezTo>
                  <a:cubicBezTo>
                    <a:pt x="803" y="30"/>
                    <a:pt x="745" y="1"/>
                    <a:pt x="68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23"/>
            <p:cNvSpPr/>
            <p:nvPr/>
          </p:nvSpPr>
          <p:spPr>
            <a:xfrm>
              <a:off x="5214900" y="2723975"/>
              <a:ext cx="6575" cy="14050"/>
            </a:xfrm>
            <a:custGeom>
              <a:avLst/>
              <a:gdLst/>
              <a:ahLst/>
              <a:cxnLst/>
              <a:rect l="l" t="t" r="r" b="b"/>
              <a:pathLst>
                <a:path w="263" h="562" extrusionOk="0">
                  <a:moveTo>
                    <a:pt x="131" y="0"/>
                  </a:moveTo>
                  <a:cubicBezTo>
                    <a:pt x="73" y="0"/>
                    <a:pt x="15" y="29"/>
                    <a:pt x="0" y="88"/>
                  </a:cubicBezTo>
                  <a:cubicBezTo>
                    <a:pt x="0" y="234"/>
                    <a:pt x="0" y="350"/>
                    <a:pt x="29" y="496"/>
                  </a:cubicBezTo>
                  <a:cubicBezTo>
                    <a:pt x="44" y="540"/>
                    <a:pt x="88" y="562"/>
                    <a:pt x="131" y="562"/>
                  </a:cubicBezTo>
                  <a:cubicBezTo>
                    <a:pt x="175" y="562"/>
                    <a:pt x="219" y="540"/>
                    <a:pt x="234" y="496"/>
                  </a:cubicBezTo>
                  <a:cubicBezTo>
                    <a:pt x="263" y="350"/>
                    <a:pt x="263" y="234"/>
                    <a:pt x="263" y="88"/>
                  </a:cubicBezTo>
                  <a:cubicBezTo>
                    <a:pt x="248" y="29"/>
                    <a:pt x="190" y="0"/>
                    <a:pt x="1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23"/>
            <p:cNvSpPr/>
            <p:nvPr/>
          </p:nvSpPr>
          <p:spPr>
            <a:xfrm>
              <a:off x="5196650" y="2681050"/>
              <a:ext cx="94875" cy="829475"/>
            </a:xfrm>
            <a:custGeom>
              <a:avLst/>
              <a:gdLst/>
              <a:ahLst/>
              <a:cxnLst/>
              <a:rect l="l" t="t" r="r" b="b"/>
              <a:pathLst>
                <a:path w="3795" h="33179" extrusionOk="0">
                  <a:moveTo>
                    <a:pt x="1031" y="1"/>
                  </a:moveTo>
                  <a:cubicBezTo>
                    <a:pt x="1003" y="1"/>
                    <a:pt x="976" y="17"/>
                    <a:pt x="964" y="54"/>
                  </a:cubicBezTo>
                  <a:cubicBezTo>
                    <a:pt x="1" y="5540"/>
                    <a:pt x="2277" y="10794"/>
                    <a:pt x="2540" y="16251"/>
                  </a:cubicBezTo>
                  <a:cubicBezTo>
                    <a:pt x="2656" y="19082"/>
                    <a:pt x="2744" y="21942"/>
                    <a:pt x="2890" y="24803"/>
                  </a:cubicBezTo>
                  <a:cubicBezTo>
                    <a:pt x="3036" y="27575"/>
                    <a:pt x="3007" y="30465"/>
                    <a:pt x="3503" y="33179"/>
                  </a:cubicBezTo>
                  <a:lnTo>
                    <a:pt x="3532" y="33179"/>
                  </a:lnTo>
                  <a:cubicBezTo>
                    <a:pt x="3795" y="30435"/>
                    <a:pt x="3561" y="27546"/>
                    <a:pt x="3474" y="24803"/>
                  </a:cubicBezTo>
                  <a:cubicBezTo>
                    <a:pt x="3386" y="21942"/>
                    <a:pt x="3357" y="19082"/>
                    <a:pt x="3123" y="16251"/>
                  </a:cubicBezTo>
                  <a:cubicBezTo>
                    <a:pt x="2656" y="10852"/>
                    <a:pt x="818" y="5511"/>
                    <a:pt x="1110" y="83"/>
                  </a:cubicBezTo>
                  <a:cubicBezTo>
                    <a:pt x="1110" y="32"/>
                    <a:pt x="1070" y="1"/>
                    <a:pt x="103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3" name="Google Shape;143;p23"/>
          <p:cNvGrpSpPr/>
          <p:nvPr/>
        </p:nvGrpSpPr>
        <p:grpSpPr>
          <a:xfrm>
            <a:off x="10350623" y="5810700"/>
            <a:ext cx="1548260" cy="979184"/>
            <a:chOff x="5161625" y="732525"/>
            <a:chExt cx="456050" cy="288425"/>
          </a:xfrm>
        </p:grpSpPr>
        <p:sp>
          <p:nvSpPr>
            <p:cNvPr id="144" name="Google Shape;144;p23"/>
            <p:cNvSpPr/>
            <p:nvPr/>
          </p:nvSpPr>
          <p:spPr>
            <a:xfrm>
              <a:off x="5417000" y="739375"/>
              <a:ext cx="70075" cy="59075"/>
            </a:xfrm>
            <a:custGeom>
              <a:avLst/>
              <a:gdLst/>
              <a:ahLst/>
              <a:cxnLst/>
              <a:rect l="l" t="t" r="r" b="b"/>
              <a:pathLst>
                <a:path w="2803" h="2363" extrusionOk="0">
                  <a:moveTo>
                    <a:pt x="2131" y="0"/>
                  </a:moveTo>
                  <a:cubicBezTo>
                    <a:pt x="1927" y="0"/>
                    <a:pt x="1752" y="29"/>
                    <a:pt x="1547" y="59"/>
                  </a:cubicBezTo>
                  <a:cubicBezTo>
                    <a:pt x="1438" y="27"/>
                    <a:pt x="1326" y="13"/>
                    <a:pt x="1215" y="13"/>
                  </a:cubicBezTo>
                  <a:cubicBezTo>
                    <a:pt x="910" y="13"/>
                    <a:pt x="607" y="121"/>
                    <a:pt x="351" y="292"/>
                  </a:cubicBezTo>
                  <a:cubicBezTo>
                    <a:pt x="176" y="438"/>
                    <a:pt x="59" y="672"/>
                    <a:pt x="88" y="905"/>
                  </a:cubicBezTo>
                  <a:cubicBezTo>
                    <a:pt x="0" y="1138"/>
                    <a:pt x="59" y="1372"/>
                    <a:pt x="234" y="1518"/>
                  </a:cubicBezTo>
                  <a:cubicBezTo>
                    <a:pt x="379" y="2036"/>
                    <a:pt x="862" y="2362"/>
                    <a:pt x="1360" y="2362"/>
                  </a:cubicBezTo>
                  <a:cubicBezTo>
                    <a:pt x="1563" y="2362"/>
                    <a:pt x="1769" y="2308"/>
                    <a:pt x="1956" y="2189"/>
                  </a:cubicBezTo>
                  <a:cubicBezTo>
                    <a:pt x="2219" y="1985"/>
                    <a:pt x="2394" y="1722"/>
                    <a:pt x="2423" y="1372"/>
                  </a:cubicBezTo>
                  <a:cubicBezTo>
                    <a:pt x="2510" y="1226"/>
                    <a:pt x="2510" y="1051"/>
                    <a:pt x="2452" y="905"/>
                  </a:cubicBezTo>
                  <a:cubicBezTo>
                    <a:pt x="2802" y="584"/>
                    <a:pt x="2598" y="0"/>
                    <a:pt x="213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23"/>
            <p:cNvSpPr/>
            <p:nvPr/>
          </p:nvSpPr>
          <p:spPr>
            <a:xfrm>
              <a:off x="5290050" y="825250"/>
              <a:ext cx="72975" cy="59500"/>
            </a:xfrm>
            <a:custGeom>
              <a:avLst/>
              <a:gdLst/>
              <a:ahLst/>
              <a:cxnLst/>
              <a:rect l="l" t="t" r="r" b="b"/>
              <a:pathLst>
                <a:path w="2919" h="2380" extrusionOk="0">
                  <a:moveTo>
                    <a:pt x="1876" y="1"/>
                  </a:moveTo>
                  <a:cubicBezTo>
                    <a:pt x="1687" y="1"/>
                    <a:pt x="1493" y="32"/>
                    <a:pt x="1314" y="67"/>
                  </a:cubicBezTo>
                  <a:cubicBezTo>
                    <a:pt x="905" y="97"/>
                    <a:pt x="526" y="330"/>
                    <a:pt x="292" y="710"/>
                  </a:cubicBezTo>
                  <a:cubicBezTo>
                    <a:pt x="146" y="972"/>
                    <a:pt x="117" y="1293"/>
                    <a:pt x="205" y="1556"/>
                  </a:cubicBezTo>
                  <a:cubicBezTo>
                    <a:pt x="205" y="1614"/>
                    <a:pt x="175" y="1673"/>
                    <a:pt x="146" y="1731"/>
                  </a:cubicBezTo>
                  <a:cubicBezTo>
                    <a:pt x="0" y="2096"/>
                    <a:pt x="361" y="2380"/>
                    <a:pt x="688" y="2380"/>
                  </a:cubicBezTo>
                  <a:cubicBezTo>
                    <a:pt x="753" y="2380"/>
                    <a:pt x="817" y="2368"/>
                    <a:pt x="876" y="2344"/>
                  </a:cubicBezTo>
                  <a:cubicBezTo>
                    <a:pt x="1255" y="2169"/>
                    <a:pt x="1722" y="2227"/>
                    <a:pt x="2131" y="2023"/>
                  </a:cubicBezTo>
                  <a:cubicBezTo>
                    <a:pt x="2452" y="1877"/>
                    <a:pt x="2685" y="1585"/>
                    <a:pt x="2802" y="1235"/>
                  </a:cubicBezTo>
                  <a:cubicBezTo>
                    <a:pt x="2919" y="914"/>
                    <a:pt x="2831" y="534"/>
                    <a:pt x="2598" y="272"/>
                  </a:cubicBezTo>
                  <a:cubicBezTo>
                    <a:pt x="2408" y="65"/>
                    <a:pt x="2147" y="1"/>
                    <a:pt x="187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23"/>
            <p:cNvSpPr/>
            <p:nvPr/>
          </p:nvSpPr>
          <p:spPr>
            <a:xfrm>
              <a:off x="5530100" y="788400"/>
              <a:ext cx="87575" cy="68550"/>
            </a:xfrm>
            <a:custGeom>
              <a:avLst/>
              <a:gdLst/>
              <a:ahLst/>
              <a:cxnLst/>
              <a:rect l="l" t="t" r="r" b="b"/>
              <a:pathLst>
                <a:path w="3503" h="2742" extrusionOk="0">
                  <a:moveTo>
                    <a:pt x="2281" y="1"/>
                  </a:moveTo>
                  <a:cubicBezTo>
                    <a:pt x="2003" y="1"/>
                    <a:pt x="1727" y="125"/>
                    <a:pt x="1547" y="345"/>
                  </a:cubicBezTo>
                  <a:cubicBezTo>
                    <a:pt x="1489" y="345"/>
                    <a:pt x="1459" y="374"/>
                    <a:pt x="1401" y="374"/>
                  </a:cubicBezTo>
                  <a:cubicBezTo>
                    <a:pt x="1304" y="304"/>
                    <a:pt x="1193" y="268"/>
                    <a:pt x="1085" y="268"/>
                  </a:cubicBezTo>
                  <a:cubicBezTo>
                    <a:pt x="966" y="268"/>
                    <a:pt x="851" y="312"/>
                    <a:pt x="759" y="403"/>
                  </a:cubicBezTo>
                  <a:cubicBezTo>
                    <a:pt x="175" y="899"/>
                    <a:pt x="0" y="1717"/>
                    <a:pt x="321" y="2446"/>
                  </a:cubicBezTo>
                  <a:cubicBezTo>
                    <a:pt x="409" y="2592"/>
                    <a:pt x="555" y="2709"/>
                    <a:pt x="759" y="2709"/>
                  </a:cubicBezTo>
                  <a:cubicBezTo>
                    <a:pt x="883" y="2731"/>
                    <a:pt x="1009" y="2742"/>
                    <a:pt x="1135" y="2742"/>
                  </a:cubicBezTo>
                  <a:cubicBezTo>
                    <a:pt x="1512" y="2742"/>
                    <a:pt x="1890" y="2643"/>
                    <a:pt x="2218" y="2446"/>
                  </a:cubicBezTo>
                  <a:cubicBezTo>
                    <a:pt x="2306" y="2359"/>
                    <a:pt x="2393" y="2271"/>
                    <a:pt x="2452" y="2184"/>
                  </a:cubicBezTo>
                  <a:cubicBezTo>
                    <a:pt x="2831" y="2154"/>
                    <a:pt x="3152" y="1979"/>
                    <a:pt x="3386" y="1658"/>
                  </a:cubicBezTo>
                  <a:cubicBezTo>
                    <a:pt x="3502" y="1483"/>
                    <a:pt x="3473" y="1220"/>
                    <a:pt x="3327" y="1045"/>
                  </a:cubicBezTo>
                  <a:cubicBezTo>
                    <a:pt x="3298" y="1016"/>
                    <a:pt x="3269" y="987"/>
                    <a:pt x="3240" y="958"/>
                  </a:cubicBezTo>
                  <a:cubicBezTo>
                    <a:pt x="3211" y="578"/>
                    <a:pt x="2977" y="257"/>
                    <a:pt x="2656" y="82"/>
                  </a:cubicBezTo>
                  <a:cubicBezTo>
                    <a:pt x="2537" y="27"/>
                    <a:pt x="2408" y="1"/>
                    <a:pt x="22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23"/>
            <p:cNvSpPr/>
            <p:nvPr/>
          </p:nvSpPr>
          <p:spPr>
            <a:xfrm>
              <a:off x="5430850" y="861400"/>
              <a:ext cx="72275" cy="51275"/>
            </a:xfrm>
            <a:custGeom>
              <a:avLst/>
              <a:gdLst/>
              <a:ahLst/>
              <a:cxnLst/>
              <a:rect l="l" t="t" r="r" b="b"/>
              <a:pathLst>
                <a:path w="2891" h="2051" extrusionOk="0">
                  <a:moveTo>
                    <a:pt x="1956" y="1190"/>
                  </a:moveTo>
                  <a:cubicBezTo>
                    <a:pt x="1942" y="1204"/>
                    <a:pt x="1920" y="1212"/>
                    <a:pt x="1898" y="1212"/>
                  </a:cubicBezTo>
                  <a:cubicBezTo>
                    <a:pt x="1876" y="1212"/>
                    <a:pt x="1854" y="1204"/>
                    <a:pt x="1840" y="1190"/>
                  </a:cubicBezTo>
                  <a:close/>
                  <a:moveTo>
                    <a:pt x="1884" y="0"/>
                  </a:moveTo>
                  <a:cubicBezTo>
                    <a:pt x="1809" y="0"/>
                    <a:pt x="1734" y="17"/>
                    <a:pt x="1665" y="52"/>
                  </a:cubicBezTo>
                  <a:cubicBezTo>
                    <a:pt x="1373" y="197"/>
                    <a:pt x="1022" y="314"/>
                    <a:pt x="731" y="489"/>
                  </a:cubicBezTo>
                  <a:cubicBezTo>
                    <a:pt x="439" y="664"/>
                    <a:pt x="1" y="927"/>
                    <a:pt x="118" y="1365"/>
                  </a:cubicBezTo>
                  <a:cubicBezTo>
                    <a:pt x="118" y="1598"/>
                    <a:pt x="264" y="1803"/>
                    <a:pt x="468" y="1919"/>
                  </a:cubicBezTo>
                  <a:cubicBezTo>
                    <a:pt x="643" y="2007"/>
                    <a:pt x="840" y="2051"/>
                    <a:pt x="1037" y="2051"/>
                  </a:cubicBezTo>
                  <a:cubicBezTo>
                    <a:pt x="1234" y="2051"/>
                    <a:pt x="1431" y="2007"/>
                    <a:pt x="1606" y="1919"/>
                  </a:cubicBezTo>
                  <a:cubicBezTo>
                    <a:pt x="1986" y="1773"/>
                    <a:pt x="2511" y="1598"/>
                    <a:pt x="2715" y="1219"/>
                  </a:cubicBezTo>
                  <a:cubicBezTo>
                    <a:pt x="2890" y="840"/>
                    <a:pt x="2715" y="402"/>
                    <a:pt x="2336" y="256"/>
                  </a:cubicBezTo>
                  <a:cubicBezTo>
                    <a:pt x="2233" y="92"/>
                    <a:pt x="2059" y="0"/>
                    <a:pt x="18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23"/>
            <p:cNvSpPr/>
            <p:nvPr/>
          </p:nvSpPr>
          <p:spPr>
            <a:xfrm>
              <a:off x="5287325" y="732525"/>
              <a:ext cx="67675" cy="58000"/>
            </a:xfrm>
            <a:custGeom>
              <a:avLst/>
              <a:gdLst/>
              <a:ahLst/>
              <a:cxnLst/>
              <a:rect l="l" t="t" r="r" b="b"/>
              <a:pathLst>
                <a:path w="2707" h="2320" extrusionOk="0">
                  <a:moveTo>
                    <a:pt x="1457" y="0"/>
                  </a:moveTo>
                  <a:cubicBezTo>
                    <a:pt x="1331" y="0"/>
                    <a:pt x="1208" y="27"/>
                    <a:pt x="1102" y="70"/>
                  </a:cubicBezTo>
                  <a:cubicBezTo>
                    <a:pt x="518" y="128"/>
                    <a:pt x="22" y="449"/>
                    <a:pt x="22" y="1091"/>
                  </a:cubicBezTo>
                  <a:cubicBezTo>
                    <a:pt x="0" y="1838"/>
                    <a:pt x="665" y="2320"/>
                    <a:pt x="1343" y="2320"/>
                  </a:cubicBezTo>
                  <a:cubicBezTo>
                    <a:pt x="1593" y="2320"/>
                    <a:pt x="1845" y="2254"/>
                    <a:pt x="2065" y="2113"/>
                  </a:cubicBezTo>
                  <a:cubicBezTo>
                    <a:pt x="2561" y="1763"/>
                    <a:pt x="2707" y="1091"/>
                    <a:pt x="2444" y="537"/>
                  </a:cubicBezTo>
                  <a:cubicBezTo>
                    <a:pt x="2415" y="362"/>
                    <a:pt x="2269" y="216"/>
                    <a:pt x="2123" y="187"/>
                  </a:cubicBezTo>
                  <a:cubicBezTo>
                    <a:pt x="1948" y="70"/>
                    <a:pt x="1802" y="12"/>
                    <a:pt x="1598" y="12"/>
                  </a:cubicBezTo>
                  <a:cubicBezTo>
                    <a:pt x="1551" y="4"/>
                    <a:pt x="1504" y="0"/>
                    <a:pt x="145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23"/>
            <p:cNvSpPr/>
            <p:nvPr/>
          </p:nvSpPr>
          <p:spPr>
            <a:xfrm>
              <a:off x="5161625" y="857375"/>
              <a:ext cx="55475" cy="51225"/>
            </a:xfrm>
            <a:custGeom>
              <a:avLst/>
              <a:gdLst/>
              <a:ahLst/>
              <a:cxnLst/>
              <a:rect l="l" t="t" r="r" b="b"/>
              <a:pathLst>
                <a:path w="2219" h="2049" extrusionOk="0">
                  <a:moveTo>
                    <a:pt x="1022" y="1059"/>
                  </a:moveTo>
                  <a:cubicBezTo>
                    <a:pt x="1022" y="1059"/>
                    <a:pt x="993" y="1088"/>
                    <a:pt x="993" y="1088"/>
                  </a:cubicBezTo>
                  <a:lnTo>
                    <a:pt x="993" y="1059"/>
                  </a:lnTo>
                  <a:close/>
                  <a:moveTo>
                    <a:pt x="975" y="1"/>
                  </a:moveTo>
                  <a:cubicBezTo>
                    <a:pt x="807" y="1"/>
                    <a:pt x="642" y="57"/>
                    <a:pt x="497" y="154"/>
                  </a:cubicBezTo>
                  <a:cubicBezTo>
                    <a:pt x="292" y="271"/>
                    <a:pt x="117" y="475"/>
                    <a:pt x="30" y="709"/>
                  </a:cubicBezTo>
                  <a:cubicBezTo>
                    <a:pt x="1" y="796"/>
                    <a:pt x="1" y="913"/>
                    <a:pt x="30" y="1001"/>
                  </a:cubicBezTo>
                  <a:cubicBezTo>
                    <a:pt x="30" y="1088"/>
                    <a:pt x="30" y="1176"/>
                    <a:pt x="30" y="1263"/>
                  </a:cubicBezTo>
                  <a:cubicBezTo>
                    <a:pt x="114" y="1747"/>
                    <a:pt x="531" y="2049"/>
                    <a:pt x="976" y="2049"/>
                  </a:cubicBezTo>
                  <a:cubicBezTo>
                    <a:pt x="1149" y="2049"/>
                    <a:pt x="1326" y="2003"/>
                    <a:pt x="1489" y="1905"/>
                  </a:cubicBezTo>
                  <a:cubicBezTo>
                    <a:pt x="2131" y="1584"/>
                    <a:pt x="2219" y="680"/>
                    <a:pt x="1664" y="242"/>
                  </a:cubicBezTo>
                  <a:cubicBezTo>
                    <a:pt x="1577" y="183"/>
                    <a:pt x="1460" y="125"/>
                    <a:pt x="1372" y="96"/>
                  </a:cubicBezTo>
                  <a:cubicBezTo>
                    <a:pt x="1285" y="37"/>
                    <a:pt x="1168" y="8"/>
                    <a:pt x="1080" y="8"/>
                  </a:cubicBezTo>
                  <a:cubicBezTo>
                    <a:pt x="1045" y="3"/>
                    <a:pt x="1010" y="1"/>
                    <a:pt x="9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23"/>
            <p:cNvSpPr/>
            <p:nvPr/>
          </p:nvSpPr>
          <p:spPr>
            <a:xfrm>
              <a:off x="5288575" y="945725"/>
              <a:ext cx="56625" cy="50200"/>
            </a:xfrm>
            <a:custGeom>
              <a:avLst/>
              <a:gdLst/>
              <a:ahLst/>
              <a:cxnLst/>
              <a:rect l="l" t="t" r="r" b="b"/>
              <a:pathLst>
                <a:path w="2265" h="2008" extrusionOk="0">
                  <a:moveTo>
                    <a:pt x="1597" y="0"/>
                  </a:moveTo>
                  <a:cubicBezTo>
                    <a:pt x="1571" y="0"/>
                    <a:pt x="1545" y="2"/>
                    <a:pt x="1518" y="6"/>
                  </a:cubicBezTo>
                  <a:cubicBezTo>
                    <a:pt x="1373" y="35"/>
                    <a:pt x="1227" y="64"/>
                    <a:pt x="1110" y="152"/>
                  </a:cubicBezTo>
                  <a:cubicBezTo>
                    <a:pt x="964" y="152"/>
                    <a:pt x="847" y="181"/>
                    <a:pt x="701" y="239"/>
                  </a:cubicBezTo>
                  <a:cubicBezTo>
                    <a:pt x="30" y="560"/>
                    <a:pt x="1" y="1523"/>
                    <a:pt x="672" y="1874"/>
                  </a:cubicBezTo>
                  <a:cubicBezTo>
                    <a:pt x="825" y="1963"/>
                    <a:pt x="995" y="2008"/>
                    <a:pt x="1165" y="2008"/>
                  </a:cubicBezTo>
                  <a:cubicBezTo>
                    <a:pt x="1383" y="2008"/>
                    <a:pt x="1601" y="1934"/>
                    <a:pt x="1781" y="1786"/>
                  </a:cubicBezTo>
                  <a:cubicBezTo>
                    <a:pt x="1898" y="1698"/>
                    <a:pt x="1985" y="1552"/>
                    <a:pt x="1985" y="1377"/>
                  </a:cubicBezTo>
                  <a:cubicBezTo>
                    <a:pt x="2015" y="1319"/>
                    <a:pt x="2044" y="1261"/>
                    <a:pt x="2073" y="1202"/>
                  </a:cubicBezTo>
                  <a:cubicBezTo>
                    <a:pt x="2102" y="1056"/>
                    <a:pt x="2102" y="910"/>
                    <a:pt x="2073" y="794"/>
                  </a:cubicBezTo>
                  <a:cubicBezTo>
                    <a:pt x="2265" y="410"/>
                    <a:pt x="1993" y="0"/>
                    <a:pt x="15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1" name="Google Shape;151;p23"/>
            <p:cNvSpPr/>
            <p:nvPr/>
          </p:nvSpPr>
          <p:spPr>
            <a:xfrm>
              <a:off x="5163825" y="971550"/>
              <a:ext cx="56200" cy="49400"/>
            </a:xfrm>
            <a:custGeom>
              <a:avLst/>
              <a:gdLst/>
              <a:ahLst/>
              <a:cxnLst/>
              <a:rect l="l" t="t" r="r" b="b"/>
              <a:pathLst>
                <a:path w="2248" h="1976" extrusionOk="0">
                  <a:moveTo>
                    <a:pt x="1578" y="1"/>
                  </a:moveTo>
                  <a:cubicBezTo>
                    <a:pt x="1501" y="1"/>
                    <a:pt x="1421" y="17"/>
                    <a:pt x="1343" y="53"/>
                  </a:cubicBezTo>
                  <a:lnTo>
                    <a:pt x="350" y="461"/>
                  </a:lnTo>
                  <a:cubicBezTo>
                    <a:pt x="117" y="607"/>
                    <a:pt x="0" y="899"/>
                    <a:pt x="146" y="1162"/>
                  </a:cubicBezTo>
                  <a:cubicBezTo>
                    <a:pt x="223" y="1340"/>
                    <a:pt x="411" y="1430"/>
                    <a:pt x="594" y="1430"/>
                  </a:cubicBezTo>
                  <a:cubicBezTo>
                    <a:pt x="620" y="1430"/>
                    <a:pt x="646" y="1428"/>
                    <a:pt x="671" y="1424"/>
                  </a:cubicBezTo>
                  <a:lnTo>
                    <a:pt x="671" y="1453"/>
                  </a:lnTo>
                  <a:cubicBezTo>
                    <a:pt x="671" y="1750"/>
                    <a:pt x="922" y="1976"/>
                    <a:pt x="1198" y="1976"/>
                  </a:cubicBezTo>
                  <a:cubicBezTo>
                    <a:pt x="1275" y="1976"/>
                    <a:pt x="1354" y="1958"/>
                    <a:pt x="1430" y="1920"/>
                  </a:cubicBezTo>
                  <a:cubicBezTo>
                    <a:pt x="1956" y="1629"/>
                    <a:pt x="2247" y="1016"/>
                    <a:pt x="2102" y="403"/>
                  </a:cubicBezTo>
                  <a:cubicBezTo>
                    <a:pt x="2035" y="160"/>
                    <a:pt x="1819" y="1"/>
                    <a:pt x="15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2" name="Google Shape;152;p23"/>
            <p:cNvSpPr/>
            <p:nvPr/>
          </p:nvSpPr>
          <p:spPr>
            <a:xfrm>
              <a:off x="5191550" y="772650"/>
              <a:ext cx="41600" cy="40500"/>
            </a:xfrm>
            <a:custGeom>
              <a:avLst/>
              <a:gdLst/>
              <a:ahLst/>
              <a:cxnLst/>
              <a:rect l="l" t="t" r="r" b="b"/>
              <a:pathLst>
                <a:path w="1664" h="1620" extrusionOk="0">
                  <a:moveTo>
                    <a:pt x="1124" y="1"/>
                  </a:moveTo>
                  <a:cubicBezTo>
                    <a:pt x="1090" y="1"/>
                    <a:pt x="1056" y="4"/>
                    <a:pt x="1022" y="12"/>
                  </a:cubicBezTo>
                  <a:cubicBezTo>
                    <a:pt x="730" y="41"/>
                    <a:pt x="496" y="216"/>
                    <a:pt x="350" y="479"/>
                  </a:cubicBezTo>
                  <a:lnTo>
                    <a:pt x="321" y="508"/>
                  </a:lnTo>
                  <a:lnTo>
                    <a:pt x="175" y="741"/>
                  </a:lnTo>
                  <a:cubicBezTo>
                    <a:pt x="0" y="1004"/>
                    <a:pt x="88" y="1325"/>
                    <a:pt x="321" y="1471"/>
                  </a:cubicBezTo>
                  <a:cubicBezTo>
                    <a:pt x="350" y="1500"/>
                    <a:pt x="409" y="1500"/>
                    <a:pt x="438" y="1529"/>
                  </a:cubicBezTo>
                  <a:cubicBezTo>
                    <a:pt x="526" y="1588"/>
                    <a:pt x="642" y="1617"/>
                    <a:pt x="730" y="1617"/>
                  </a:cubicBezTo>
                  <a:cubicBezTo>
                    <a:pt x="751" y="1619"/>
                    <a:pt x="773" y="1619"/>
                    <a:pt x="794" y="1619"/>
                  </a:cubicBezTo>
                  <a:cubicBezTo>
                    <a:pt x="1145" y="1619"/>
                    <a:pt x="1435" y="1393"/>
                    <a:pt x="1518" y="1062"/>
                  </a:cubicBezTo>
                  <a:cubicBezTo>
                    <a:pt x="1547" y="975"/>
                    <a:pt x="1547" y="887"/>
                    <a:pt x="1547" y="800"/>
                  </a:cubicBezTo>
                  <a:cubicBezTo>
                    <a:pt x="1635" y="683"/>
                    <a:pt x="1664" y="537"/>
                    <a:pt x="1635" y="391"/>
                  </a:cubicBezTo>
                  <a:cubicBezTo>
                    <a:pt x="1558" y="163"/>
                    <a:pt x="1350" y="1"/>
                    <a:pt x="112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Arial"/>
                <a:buNone/>
              </a:pPr>
              <a:endPara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6690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4404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694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36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475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04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7745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34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9042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7/5/2023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878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  <p:sldLayoutId id="214748382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30579" y="189834"/>
            <a:ext cx="3657600" cy="707886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NÓI VÀ NGHE</a:t>
            </a:r>
            <a:endParaRPr kumimoji="0" lang="en-US" sz="40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87690" y="4258632"/>
            <a:ext cx="9816617" cy="116955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500" b="1" dirty="0"/>
              <a:t>NGHE VÀ NẮM BẮT NỘI DUNG CHÍNH ĐÃ TRAO ĐỔI, THẢO LUẬN VÀ TRÌNH BÀY LẠI NỘI DUNG ĐÓ </a:t>
            </a:r>
            <a:endParaRPr lang="en-US" sz="3500" dirty="0"/>
          </a:p>
        </p:txBody>
      </p:sp>
      <p:sp>
        <p:nvSpPr>
          <p:cNvPr id="5" name="Rectangle 4"/>
          <p:cNvSpPr/>
          <p:nvPr/>
        </p:nvSpPr>
        <p:spPr>
          <a:xfrm>
            <a:off x="1797680" y="403256"/>
            <a:ext cx="10053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sng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Tiết</a:t>
            </a:r>
            <a:r>
              <a:rPr kumimoji="0" lang="en-US" sz="2800" b="1" i="0" u="sng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2800" b="1" i="0" u="none" strike="noStrike" kern="1200" cap="none" spc="0" normalizeH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8385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smtClean="0"/>
              <a:t>      </a:t>
            </a:r>
            <a:r>
              <a:rPr lang="en-US" sz="3500" b="1" dirty="0" err="1" smtClean="0"/>
              <a:t>Thực</a:t>
            </a:r>
            <a:r>
              <a:rPr lang="en-US" sz="3500" b="1" dirty="0" smtClean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 smtClean="0"/>
              <a:t>trình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bày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lại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</a:t>
            </a:r>
            <a:r>
              <a:rPr lang="en-US" sz="3500" b="1" dirty="0"/>
              <a:t>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 smtClean="0"/>
              <a:t>nghe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trao</a:t>
            </a:r>
            <a:r>
              <a:rPr lang="en-US" sz="3500" b="1" dirty="0" smtClean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 smtClean="0"/>
              <a:t>luận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12238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24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6011" y="438530"/>
            <a:ext cx="9654182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Ý </a:t>
            </a:r>
            <a:r>
              <a:rPr lang="en-US" sz="3000" b="1" dirty="0" err="1"/>
              <a:t>nghĩa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việc</a:t>
            </a:r>
            <a:r>
              <a:rPr lang="en-US" sz="3000" b="1" dirty="0"/>
              <a:t> </a:t>
            </a:r>
            <a:r>
              <a:rPr lang="en-US" sz="3000" b="1" dirty="0" err="1"/>
              <a:t>hiểu</a:t>
            </a:r>
            <a:r>
              <a:rPr lang="en-US" sz="3000" b="1" dirty="0"/>
              <a:t> </a:t>
            </a:r>
            <a:r>
              <a:rPr lang="en-US" sz="3000" b="1" dirty="0" err="1"/>
              <a:t>biết</a:t>
            </a:r>
            <a:r>
              <a:rPr lang="en-US" sz="3000" b="1" dirty="0"/>
              <a:t> tri </a:t>
            </a:r>
            <a:r>
              <a:rPr lang="en-US" sz="3000" b="1" dirty="0" err="1"/>
              <a:t>thức</a:t>
            </a:r>
            <a:r>
              <a:rPr lang="en-US" sz="3000" b="1" dirty="0"/>
              <a:t> </a:t>
            </a:r>
            <a:r>
              <a:rPr lang="en-US" sz="3000" b="1" dirty="0" err="1"/>
              <a:t>lịch</a:t>
            </a:r>
            <a:r>
              <a:rPr lang="en-US" sz="3000" b="1" dirty="0"/>
              <a:t> </a:t>
            </a:r>
            <a:r>
              <a:rPr lang="en-US" sz="3000" b="1" dirty="0" err="1"/>
              <a:t>sử</a:t>
            </a:r>
            <a:r>
              <a:rPr lang="en-US" sz="3000" b="1" dirty="0"/>
              <a:t>,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lí</a:t>
            </a:r>
            <a:r>
              <a:rPr lang="en-US" sz="3000" b="1" dirty="0"/>
              <a:t>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phương</a:t>
            </a:r>
            <a:r>
              <a:rPr lang="en-US" sz="3000" b="1" dirty="0"/>
              <a:t> </a:t>
            </a:r>
            <a:endParaRPr lang="en-US" sz="3000" dirty="0"/>
          </a:p>
        </p:txBody>
      </p:sp>
      <p:sp>
        <p:nvSpPr>
          <p:cNvPr id="3" name="Rectangle 2"/>
          <p:cNvSpPr/>
          <p:nvPr/>
        </p:nvSpPr>
        <p:spPr>
          <a:xfrm>
            <a:off x="360187" y="1426474"/>
            <a:ext cx="11616006" cy="1477328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Giải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thích</a:t>
            </a:r>
            <a:r>
              <a:rPr lang="en-US" sz="3000" dirty="0">
                <a:solidFill>
                  <a:srgbClr val="FFFF00"/>
                </a:solidFill>
              </a:rPr>
              <a:t>: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cội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nguồn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những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yếu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tố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hình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thành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nên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văn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hóa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thống</a:t>
            </a:r>
            <a:r>
              <a:rPr lang="en-US" sz="3000" dirty="0">
                <a:solidFill>
                  <a:srgbClr val="FFFF00"/>
                </a:solidFill>
              </a:rPr>
              <a:t> do </a:t>
            </a:r>
            <a:r>
              <a:rPr lang="en-US" sz="3000" dirty="0" err="1">
                <a:solidFill>
                  <a:srgbClr val="FFFF00"/>
                </a:solidFill>
              </a:rPr>
              <a:t>thế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hệ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trước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gây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dựng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giữ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gìn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lưu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được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kế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thừa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phát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huy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187" y="3154012"/>
            <a:ext cx="9925153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Gía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làm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nên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riêng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mỗi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đất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nước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432378" y="3956921"/>
            <a:ext cx="11471625" cy="147732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FFFF00"/>
                </a:solidFill>
              </a:rPr>
              <a:t>- </a:t>
            </a:r>
            <a:r>
              <a:rPr lang="en-US" sz="3000" dirty="0" err="1">
                <a:solidFill>
                  <a:srgbClr val="FFFF00"/>
                </a:solidFill>
              </a:rPr>
              <a:t>Trân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trọng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giá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trị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là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thái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độ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hành</a:t>
            </a:r>
            <a:r>
              <a:rPr lang="en-US" sz="3000" dirty="0">
                <a:solidFill>
                  <a:srgbClr val="FFFF00"/>
                </a:solidFill>
              </a:rPr>
              <a:t> vi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con </a:t>
            </a:r>
            <a:r>
              <a:rPr lang="en-US" sz="3000" dirty="0" err="1">
                <a:solidFill>
                  <a:srgbClr val="FFFF00"/>
                </a:solidFill>
              </a:rPr>
              <a:t>người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đối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với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những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truyền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thống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văn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hóa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lịch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sử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của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dân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tộc</a:t>
            </a:r>
            <a:r>
              <a:rPr lang="en-US" sz="3000" dirty="0">
                <a:solidFill>
                  <a:srgbClr val="FFFF00"/>
                </a:solidFill>
              </a:rPr>
              <a:t>: </a:t>
            </a:r>
            <a:r>
              <a:rPr lang="en-US" sz="3000" dirty="0" err="1">
                <a:solidFill>
                  <a:srgbClr val="FFFF00"/>
                </a:solidFill>
              </a:rPr>
              <a:t>học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hỏi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giữ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gìn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kế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thừa</a:t>
            </a:r>
            <a:r>
              <a:rPr lang="en-US" sz="3000" dirty="0">
                <a:solidFill>
                  <a:srgbClr val="FFFF00"/>
                </a:solidFill>
              </a:rPr>
              <a:t>, </a:t>
            </a:r>
            <a:r>
              <a:rPr lang="en-US" sz="3000" dirty="0" err="1">
                <a:solidFill>
                  <a:srgbClr val="FFFF00"/>
                </a:solidFill>
              </a:rPr>
              <a:t>phát</a:t>
            </a:r>
            <a:r>
              <a:rPr lang="en-US" sz="3000" dirty="0">
                <a:solidFill>
                  <a:srgbClr val="FFFF00"/>
                </a:solidFill>
              </a:rPr>
              <a:t> </a:t>
            </a:r>
            <a:r>
              <a:rPr lang="en-US" sz="3000" dirty="0" err="1">
                <a:solidFill>
                  <a:srgbClr val="FFFF00"/>
                </a:solidFill>
              </a:rPr>
              <a:t>huy</a:t>
            </a:r>
            <a:r>
              <a:rPr lang="en-US" sz="3000" dirty="0">
                <a:solidFill>
                  <a:srgbClr val="FFFF00"/>
                </a:solidFill>
              </a:rPr>
              <a:t>,…</a:t>
            </a:r>
          </a:p>
        </p:txBody>
      </p:sp>
    </p:spTree>
    <p:extLst>
      <p:ext uri="{BB962C8B-B14F-4D97-AF65-F5344CB8AC3E}">
        <p14:creationId xmlns:p14="http://schemas.microsoft.com/office/powerpoint/2010/main" val="22063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468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216011" y="267255"/>
            <a:ext cx="9654182" cy="553998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en-US" sz="3000" b="1" dirty="0"/>
              <a:t>Ý </a:t>
            </a:r>
            <a:r>
              <a:rPr lang="en-US" sz="3000" b="1" dirty="0" err="1"/>
              <a:t>nghĩa</a:t>
            </a:r>
            <a:r>
              <a:rPr lang="en-US" sz="3000" b="1" dirty="0"/>
              <a:t> </a:t>
            </a:r>
            <a:r>
              <a:rPr lang="en-US" sz="3000" b="1" dirty="0" err="1"/>
              <a:t>của</a:t>
            </a:r>
            <a:r>
              <a:rPr lang="en-US" sz="3000" b="1" dirty="0"/>
              <a:t> </a:t>
            </a:r>
            <a:r>
              <a:rPr lang="en-US" sz="3000" b="1" dirty="0" err="1"/>
              <a:t>việc</a:t>
            </a:r>
            <a:r>
              <a:rPr lang="en-US" sz="3000" b="1" dirty="0"/>
              <a:t> </a:t>
            </a:r>
            <a:r>
              <a:rPr lang="en-US" sz="3000" b="1" dirty="0" err="1"/>
              <a:t>hiểu</a:t>
            </a:r>
            <a:r>
              <a:rPr lang="en-US" sz="3000" b="1" dirty="0"/>
              <a:t> </a:t>
            </a:r>
            <a:r>
              <a:rPr lang="en-US" sz="3000" b="1" dirty="0" err="1"/>
              <a:t>biết</a:t>
            </a:r>
            <a:r>
              <a:rPr lang="en-US" sz="3000" b="1" dirty="0"/>
              <a:t> tri </a:t>
            </a:r>
            <a:r>
              <a:rPr lang="en-US" sz="3000" b="1" dirty="0" err="1"/>
              <a:t>thức</a:t>
            </a:r>
            <a:r>
              <a:rPr lang="en-US" sz="3000" b="1" dirty="0"/>
              <a:t> </a:t>
            </a:r>
            <a:r>
              <a:rPr lang="en-US" sz="3000" b="1" dirty="0" err="1"/>
              <a:t>lịch</a:t>
            </a:r>
            <a:r>
              <a:rPr lang="en-US" sz="3000" b="1" dirty="0"/>
              <a:t> </a:t>
            </a:r>
            <a:r>
              <a:rPr lang="en-US" sz="3000" b="1" dirty="0" err="1"/>
              <a:t>sử</a:t>
            </a:r>
            <a:r>
              <a:rPr lang="en-US" sz="3000" b="1" dirty="0"/>
              <a:t>,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lí</a:t>
            </a:r>
            <a:r>
              <a:rPr lang="en-US" sz="3000" b="1" dirty="0"/>
              <a:t> </a:t>
            </a:r>
            <a:r>
              <a:rPr lang="en-US" sz="3000" b="1" dirty="0" err="1"/>
              <a:t>địa</a:t>
            </a:r>
            <a:r>
              <a:rPr lang="en-US" sz="3000" b="1" dirty="0"/>
              <a:t> </a:t>
            </a:r>
            <a:r>
              <a:rPr lang="en-US" sz="3000" b="1" dirty="0" err="1"/>
              <a:t>phương</a:t>
            </a:r>
            <a:r>
              <a:rPr lang="en-US" sz="3000" b="1" dirty="0"/>
              <a:t> </a:t>
            </a:r>
            <a:endParaRPr lang="en-US" sz="3000" dirty="0"/>
          </a:p>
        </p:txBody>
      </p:sp>
      <p:sp>
        <p:nvSpPr>
          <p:cNvPr id="6" name="Rectangle 5"/>
          <p:cNvSpPr/>
          <p:nvPr/>
        </p:nvSpPr>
        <p:spPr>
          <a:xfrm>
            <a:off x="247134" y="1246168"/>
            <a:ext cx="11471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</a:rPr>
              <a:t>- Ý </a:t>
            </a:r>
            <a:r>
              <a:rPr lang="en-US" sz="2800" b="1" dirty="0" err="1">
                <a:solidFill>
                  <a:srgbClr val="FFFF00"/>
                </a:solidFill>
              </a:rPr>
              <a:t>nghĩa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của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việc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trân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trọng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những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giá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trị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lịch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sử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trong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đời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sống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dân</a:t>
            </a:r>
            <a:r>
              <a:rPr lang="en-US" sz="2800" b="1" dirty="0">
                <a:solidFill>
                  <a:srgbClr val="FFFF00"/>
                </a:solidFill>
              </a:rPr>
              <a:t> </a:t>
            </a:r>
            <a:r>
              <a:rPr lang="en-US" sz="2800" b="1" dirty="0" err="1">
                <a:solidFill>
                  <a:srgbClr val="FFFF00"/>
                </a:solidFill>
              </a:rPr>
              <a:t>tộc</a:t>
            </a:r>
            <a:r>
              <a:rPr lang="en-US" sz="2800" b="1" dirty="0">
                <a:solidFill>
                  <a:srgbClr val="FFFF00"/>
                </a:solidFill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247134" y="1772182"/>
            <a:ext cx="11339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Thể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hiện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sự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biết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ơn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với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công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thế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hệ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trước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đã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gây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dựng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47134" y="2297652"/>
            <a:ext cx="11452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Là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sức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mạnh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nội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tại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để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cá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nhân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đồng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chung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tay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góp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phần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đẩy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lùi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sự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xói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mòn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văn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hóa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tư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tưởng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trong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thời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điểm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giao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lưu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văn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hóa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toàn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cầu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256779" y="3234426"/>
            <a:ext cx="1145233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Giúp</a:t>
            </a:r>
            <a:r>
              <a:rPr lang="en-US" sz="2800" dirty="0">
                <a:solidFill>
                  <a:srgbClr val="FFFF00"/>
                </a:solidFill>
              </a:rPr>
              <a:t> con </a:t>
            </a:r>
            <a:r>
              <a:rPr lang="en-US" sz="2800" dirty="0" err="1">
                <a:solidFill>
                  <a:srgbClr val="FFFF00"/>
                </a:solidFill>
              </a:rPr>
              <a:t>người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chủ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tìm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hiểu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từ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đó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có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nhận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thức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sâu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rộng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hơn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cội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nguồn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quê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hương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đất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nước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256779" y="4289411"/>
            <a:ext cx="72480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Có</a:t>
            </a:r>
            <a:r>
              <a:rPr lang="en-US" sz="2800" dirty="0">
                <a:solidFill>
                  <a:srgbClr val="FFFF00"/>
                </a:solidFill>
              </a:rPr>
              <a:t> ý </a:t>
            </a:r>
            <a:r>
              <a:rPr lang="en-US" sz="2800" dirty="0" err="1">
                <a:solidFill>
                  <a:srgbClr val="FFFF00"/>
                </a:solidFill>
              </a:rPr>
              <a:t>thức</a:t>
            </a:r>
            <a:r>
              <a:rPr lang="en-US" sz="2800" dirty="0">
                <a:solidFill>
                  <a:srgbClr val="FFFF00"/>
                </a:solidFill>
              </a:rPr>
              <a:t>, </a:t>
            </a:r>
            <a:r>
              <a:rPr lang="en-US" sz="2800" dirty="0" err="1">
                <a:solidFill>
                  <a:srgbClr val="FFFF00"/>
                </a:solidFill>
              </a:rPr>
              <a:t>trách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nhiệm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về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vai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trò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bản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thân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17986" y="4908883"/>
            <a:ext cx="113106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+ </a:t>
            </a:r>
            <a:r>
              <a:rPr lang="en-US" sz="2800" dirty="0" err="1">
                <a:solidFill>
                  <a:srgbClr val="FFFF00"/>
                </a:solidFill>
              </a:rPr>
              <a:t>Góp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phần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bảo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tồn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và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phát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huy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giá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trị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lịch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sử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của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dân</a:t>
            </a:r>
            <a:r>
              <a:rPr lang="en-US" sz="2800" dirty="0">
                <a:solidFill>
                  <a:srgbClr val="FFFF00"/>
                </a:solidFill>
              </a:rPr>
              <a:t> </a:t>
            </a:r>
            <a:r>
              <a:rPr lang="en-US" sz="2800" dirty="0" err="1">
                <a:solidFill>
                  <a:srgbClr val="FFFF00"/>
                </a:solidFill>
              </a:rPr>
              <a:t>tộc</a:t>
            </a:r>
            <a:r>
              <a:rPr lang="en-US" sz="2800" dirty="0">
                <a:solidFill>
                  <a:srgbClr val="FFFF00"/>
                </a:solidFill>
              </a:rPr>
              <a:t>.</a:t>
            </a:r>
          </a:p>
          <a:p>
            <a:r>
              <a:rPr lang="en-US" sz="2800" dirty="0">
                <a:solidFill>
                  <a:srgbClr val="FFFF00"/>
                </a:solidFill>
              </a:rPr>
              <a:t>+ …</a:t>
            </a:r>
          </a:p>
        </p:txBody>
      </p:sp>
    </p:spTree>
    <p:extLst>
      <p:ext uri="{BB962C8B-B14F-4D97-AF65-F5344CB8AC3E}">
        <p14:creationId xmlns:p14="http://schemas.microsoft.com/office/powerpoint/2010/main" val="183840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31"/>
            <a:ext cx="12192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298229" y="108285"/>
            <a:ext cx="8108887" cy="523220"/>
          </a:xfrm>
          <a:prstGeom prst="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b="1" dirty="0" err="1"/>
              <a:t>Cách</a:t>
            </a:r>
            <a:r>
              <a:rPr lang="en-US" sz="2800" b="1" dirty="0"/>
              <a:t> </a:t>
            </a:r>
            <a:r>
              <a:rPr lang="en-US" sz="2800" b="1" dirty="0" err="1"/>
              <a:t>ứng</a:t>
            </a:r>
            <a:r>
              <a:rPr lang="en-US" sz="2800" b="1" dirty="0"/>
              <a:t> </a:t>
            </a:r>
            <a:r>
              <a:rPr lang="en-US" sz="2800" b="1" dirty="0" err="1"/>
              <a:t>xử</a:t>
            </a:r>
            <a:r>
              <a:rPr lang="en-US" sz="2800" b="1" dirty="0"/>
              <a:t> </a:t>
            </a:r>
            <a:r>
              <a:rPr lang="en-US" sz="2800" b="1" dirty="0" err="1"/>
              <a:t>với</a:t>
            </a:r>
            <a:r>
              <a:rPr lang="en-US" sz="2800" b="1" dirty="0"/>
              <a:t> </a:t>
            </a:r>
            <a:r>
              <a:rPr lang="en-US" sz="2800" b="1" dirty="0" err="1"/>
              <a:t>những</a:t>
            </a:r>
            <a:r>
              <a:rPr lang="en-US" sz="2800" b="1" dirty="0"/>
              <a:t> </a:t>
            </a:r>
            <a:r>
              <a:rPr lang="en-US" sz="2800" b="1" dirty="0" err="1"/>
              <a:t>công</a:t>
            </a:r>
            <a:r>
              <a:rPr lang="en-US" sz="2800" b="1" dirty="0"/>
              <a:t> </a:t>
            </a:r>
            <a:r>
              <a:rPr lang="en-US" sz="2800" b="1" dirty="0" err="1"/>
              <a:t>trình</a:t>
            </a:r>
            <a:r>
              <a:rPr lang="en-US" sz="2800" b="1" dirty="0"/>
              <a:t> </a:t>
            </a:r>
            <a:r>
              <a:rPr lang="en-US" sz="2800" b="1" dirty="0" err="1"/>
              <a:t>văn</a:t>
            </a:r>
            <a:r>
              <a:rPr lang="en-US" sz="2800" b="1" dirty="0"/>
              <a:t> </a:t>
            </a:r>
            <a:r>
              <a:rPr lang="en-US" sz="2800" b="1" dirty="0" err="1"/>
              <a:t>hóa</a:t>
            </a:r>
            <a:r>
              <a:rPr lang="en-US" sz="2800" b="1" dirty="0"/>
              <a:t>, </a:t>
            </a:r>
            <a:r>
              <a:rPr lang="en-US" sz="2800" b="1" dirty="0" err="1"/>
              <a:t>lịch</a:t>
            </a:r>
            <a:r>
              <a:rPr lang="en-US" sz="2800" b="1" dirty="0"/>
              <a:t> </a:t>
            </a:r>
            <a:r>
              <a:rPr lang="en-US" sz="2800" b="1" dirty="0" err="1"/>
              <a:t>sử</a:t>
            </a:r>
            <a:r>
              <a:rPr lang="en-US" sz="2800" b="1" dirty="0"/>
              <a:t>,…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292768" y="729462"/>
            <a:ext cx="11606463" cy="830997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-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coi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“</a:t>
            </a:r>
            <a:r>
              <a:rPr lang="en-US" sz="2400" dirty="0" err="1"/>
              <a:t>ký</a:t>
            </a:r>
            <a:r>
              <a:rPr lang="en-US" sz="2400" dirty="0"/>
              <a:t> </a:t>
            </a:r>
            <a:r>
              <a:rPr lang="en-US" sz="2400" dirty="0" err="1"/>
              <a:t>ức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”, </a:t>
            </a:r>
            <a:r>
              <a:rPr lang="en-US" sz="2400" dirty="0" err="1"/>
              <a:t>là</a:t>
            </a:r>
            <a:r>
              <a:rPr lang="en-US" sz="2400" dirty="0"/>
              <a:t> “</a:t>
            </a:r>
            <a:r>
              <a:rPr lang="en-US" sz="2400" dirty="0" err="1"/>
              <a:t>chứng</a:t>
            </a:r>
            <a:r>
              <a:rPr lang="en-US" sz="2400" dirty="0"/>
              <a:t> </a:t>
            </a:r>
            <a:r>
              <a:rPr lang="en-US" sz="2400" dirty="0" err="1"/>
              <a:t>tích</a:t>
            </a:r>
            <a:r>
              <a:rPr lang="en-US" sz="2400" dirty="0"/>
              <a:t>”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triển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cộng</a:t>
            </a:r>
            <a:r>
              <a:rPr lang="en-US" sz="2400" dirty="0"/>
              <a:t> </a:t>
            </a:r>
            <a:r>
              <a:rPr lang="en-US" sz="2400" dirty="0" err="1"/>
              <a:t>đồng</a:t>
            </a:r>
            <a:r>
              <a:rPr lang="en-US" sz="24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92768" y="1649741"/>
            <a:ext cx="11606463" cy="1200329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Đầu</a:t>
            </a:r>
            <a:r>
              <a:rPr lang="en-US" sz="2400" dirty="0"/>
              <a:t> </a:t>
            </a:r>
            <a:r>
              <a:rPr lang="en-US" sz="2400" dirty="0" err="1"/>
              <a:t>tiên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 </a:t>
            </a:r>
            <a:r>
              <a:rPr lang="en-US" sz="2400" dirty="0" err="1"/>
              <a:t>từ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</a:t>
            </a:r>
            <a:r>
              <a:rPr lang="en-US" sz="2400" dirty="0" err="1"/>
              <a:t>thức</a:t>
            </a:r>
            <a:r>
              <a:rPr lang="en-US" sz="2400" dirty="0"/>
              <a:t>: </a:t>
            </a:r>
            <a:r>
              <a:rPr lang="en-US" sz="2400" dirty="0" err="1"/>
              <a:t>phải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ý </a:t>
            </a:r>
            <a:r>
              <a:rPr lang="en-US" sz="2400" dirty="0" err="1"/>
              <a:t>thức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giá</a:t>
            </a:r>
            <a:r>
              <a:rPr lang="en-US" sz="2400" b="1" i="1" u="sng" dirty="0">
                <a:solidFill>
                  <a:srgbClr val="FF0000"/>
                </a:solidFill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trị</a:t>
            </a:r>
            <a:r>
              <a:rPr lang="en-US" sz="2400" b="1" i="1" u="sng" dirty="0">
                <a:solidFill>
                  <a:srgbClr val="FF0000"/>
                </a:solidFill>
              </a:rPr>
              <a:t> di </a:t>
            </a:r>
            <a:r>
              <a:rPr lang="en-US" sz="2400" b="1" i="1" u="sng" dirty="0" err="1">
                <a:solidFill>
                  <a:srgbClr val="FF0000"/>
                </a:solidFill>
              </a:rPr>
              <a:t>sản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bảo</a:t>
            </a:r>
            <a:r>
              <a:rPr lang="en-US" sz="2400" b="1" i="1" u="sng" dirty="0">
                <a:solidFill>
                  <a:srgbClr val="FF0000"/>
                </a:solidFill>
              </a:rPr>
              <a:t> </a:t>
            </a:r>
            <a:r>
              <a:rPr lang="en-US" sz="2400" b="1" i="1" u="sng" dirty="0" err="1">
                <a:solidFill>
                  <a:srgbClr val="FF0000"/>
                </a:solidFill>
              </a:rPr>
              <a:t>tồn</a:t>
            </a:r>
            <a:r>
              <a:rPr lang="en-US" sz="2400" b="1" i="1" u="sng" dirty="0">
                <a:solidFill>
                  <a:srgbClr val="FF0000"/>
                </a:solidFill>
              </a:rPr>
              <a:t> di </a:t>
            </a:r>
            <a:r>
              <a:rPr lang="en-US" sz="2400" b="1" i="1" u="sng" dirty="0" err="1">
                <a:solidFill>
                  <a:srgbClr val="FF0000"/>
                </a:solidFill>
              </a:rPr>
              <a:t>sản</a:t>
            </a:r>
            <a:r>
              <a:rPr lang="en-US" sz="2400" dirty="0"/>
              <a:t>. </a:t>
            </a:r>
            <a:r>
              <a:rPr lang="en-US" sz="2400" dirty="0" err="1"/>
              <a:t>Tính</a:t>
            </a:r>
            <a:r>
              <a:rPr lang="en-US" sz="2400" dirty="0"/>
              <a:t> </a:t>
            </a:r>
            <a:r>
              <a:rPr lang="en-US" sz="2400" dirty="0" err="1"/>
              <a:t>nhân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xã</a:t>
            </a:r>
            <a:r>
              <a:rPr lang="en-US" sz="2400" dirty="0"/>
              <a:t> </a:t>
            </a:r>
            <a:r>
              <a:rPr lang="en-US" sz="2400" dirty="0" err="1"/>
              <a:t>hội</a:t>
            </a:r>
            <a:r>
              <a:rPr lang="en-US" sz="2400" dirty="0"/>
              <a:t> </a:t>
            </a:r>
            <a:r>
              <a:rPr lang="en-US" sz="2400" dirty="0" err="1"/>
              <a:t>loài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ở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luôn</a:t>
            </a:r>
            <a:r>
              <a:rPr lang="en-US" sz="2400" dirty="0"/>
              <a:t> </a:t>
            </a:r>
            <a:r>
              <a:rPr lang="en-US" sz="2400" dirty="0" err="1"/>
              <a:t>có</a:t>
            </a:r>
            <a:r>
              <a:rPr lang="en-US" sz="2400" dirty="0"/>
              <a:t> </a:t>
            </a:r>
            <a:r>
              <a:rPr lang="en-US" sz="2400" dirty="0" err="1"/>
              <a:t>xu</a:t>
            </a:r>
            <a:r>
              <a:rPr lang="en-US" sz="2400" dirty="0"/>
              <a:t> </a:t>
            </a:r>
            <a:r>
              <a:rPr lang="en-US" sz="2400" dirty="0" err="1"/>
              <a:t>hướng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hiểu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quý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khứ</a:t>
            </a:r>
            <a:r>
              <a:rPr lang="en-US" sz="2400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92768" y="2994755"/>
            <a:ext cx="11606462" cy="461665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b="1" dirty="0"/>
              <a:t>-</a:t>
            </a:r>
            <a:r>
              <a:rPr lang="en-US" sz="2400" dirty="0"/>
              <a:t>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ứng</a:t>
            </a:r>
            <a:r>
              <a:rPr lang="en-US" sz="2400" dirty="0"/>
              <a:t> </a:t>
            </a:r>
            <a:r>
              <a:rPr lang="en-US" sz="2400" dirty="0" err="1"/>
              <a:t>xử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di </a:t>
            </a:r>
            <a:r>
              <a:rPr lang="en-US" sz="2400" dirty="0" err="1"/>
              <a:t>sản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 </a:t>
            </a:r>
            <a:r>
              <a:rPr lang="en-US" sz="2400" dirty="0" err="1"/>
              <a:t>thể</a:t>
            </a:r>
            <a:r>
              <a:rPr lang="en-US" sz="2400" dirty="0"/>
              <a:t> </a:t>
            </a:r>
            <a:r>
              <a:rPr lang="en-US" sz="2400" dirty="0" err="1"/>
              <a:t>hiện</a:t>
            </a:r>
            <a:r>
              <a:rPr lang="en-US" sz="2400" dirty="0"/>
              <a:t> </a:t>
            </a:r>
            <a:r>
              <a:rPr lang="en-US" sz="2400" dirty="0" err="1"/>
              <a:t>thái</a:t>
            </a:r>
            <a:r>
              <a:rPr lang="en-US" sz="2400" dirty="0"/>
              <a:t> </a:t>
            </a:r>
            <a:r>
              <a:rPr lang="en-US" sz="2400" dirty="0" err="1"/>
              <a:t>độ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thế</a:t>
            </a:r>
            <a:r>
              <a:rPr lang="en-US" sz="2400" dirty="0"/>
              <a:t> </a:t>
            </a:r>
            <a:r>
              <a:rPr lang="en-US" sz="2400" dirty="0" err="1"/>
              <a:t>hệ</a:t>
            </a:r>
            <a:r>
              <a:rPr lang="en-US" sz="2400" dirty="0"/>
              <a:t> </a:t>
            </a:r>
            <a:r>
              <a:rPr lang="en-US" sz="2400" dirty="0" err="1"/>
              <a:t>sau</a:t>
            </a:r>
            <a:r>
              <a:rPr lang="en-US" sz="2400" dirty="0"/>
              <a:t> </a:t>
            </a:r>
            <a:r>
              <a:rPr lang="en-US" sz="2400" dirty="0" err="1"/>
              <a:t>đối</a:t>
            </a:r>
            <a:r>
              <a:rPr lang="en-US" sz="2400" dirty="0"/>
              <a:t> </a:t>
            </a:r>
            <a:r>
              <a:rPr lang="en-US" sz="2400" dirty="0" err="1"/>
              <a:t>với</a:t>
            </a:r>
            <a:r>
              <a:rPr lang="en-US" sz="2400" dirty="0"/>
              <a:t>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768" y="3583307"/>
            <a:ext cx="11606462" cy="83099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+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tồn</a:t>
            </a:r>
            <a:r>
              <a:rPr lang="en-US" sz="2400" dirty="0"/>
              <a:t> di </a:t>
            </a:r>
            <a:r>
              <a:rPr lang="en-US" sz="2400" dirty="0" err="1"/>
              <a:t>sản</a:t>
            </a:r>
            <a:r>
              <a:rPr lang="en-US" sz="2400" dirty="0"/>
              <a:t>: </a:t>
            </a:r>
            <a:r>
              <a:rPr lang="en-US" sz="2400" dirty="0" err="1"/>
              <a:t>giữ</a:t>
            </a:r>
            <a:r>
              <a:rPr lang="en-US" sz="2400" dirty="0"/>
              <a:t> </a:t>
            </a:r>
            <a:r>
              <a:rPr lang="en-US" sz="2400" dirty="0" err="1"/>
              <a:t>gìn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sinh</a:t>
            </a:r>
            <a:r>
              <a:rPr lang="en-US" sz="2400" dirty="0"/>
              <a:t>,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vệ</a:t>
            </a:r>
            <a:r>
              <a:rPr lang="en-US" sz="2400" dirty="0"/>
              <a:t> </a:t>
            </a:r>
            <a:r>
              <a:rPr lang="en-US" sz="2400" dirty="0" err="1"/>
              <a:t>nguyên</a:t>
            </a:r>
            <a:r>
              <a:rPr lang="en-US" sz="2400" dirty="0"/>
              <a:t> </a:t>
            </a:r>
            <a:r>
              <a:rPr lang="en-US" sz="2400" dirty="0" err="1"/>
              <a:t>vẹn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, </a:t>
            </a:r>
            <a:r>
              <a:rPr lang="en-US" sz="2400" dirty="0" err="1"/>
              <a:t>không</a:t>
            </a:r>
            <a:r>
              <a:rPr lang="en-US" sz="2400" dirty="0"/>
              <a:t> </a:t>
            </a:r>
            <a:r>
              <a:rPr lang="en-US" sz="2400" dirty="0" err="1"/>
              <a:t>làm</a:t>
            </a:r>
            <a:r>
              <a:rPr lang="en-US" sz="2400" dirty="0"/>
              <a:t> </a:t>
            </a:r>
            <a:r>
              <a:rPr lang="en-US" sz="2400" dirty="0" err="1"/>
              <a:t>thất</a:t>
            </a:r>
            <a:r>
              <a:rPr lang="en-US" sz="2400" dirty="0"/>
              <a:t> </a:t>
            </a:r>
            <a:r>
              <a:rPr lang="en-US" sz="2400" dirty="0" err="1"/>
              <a:t>thoát</a:t>
            </a:r>
            <a:r>
              <a:rPr lang="en-US" sz="2400" dirty="0"/>
              <a:t>, </a:t>
            </a:r>
            <a:r>
              <a:rPr lang="en-US" sz="2400" dirty="0" err="1"/>
              <a:t>hư</a:t>
            </a:r>
            <a:r>
              <a:rPr lang="en-US" sz="2400" dirty="0"/>
              <a:t> </a:t>
            </a:r>
            <a:r>
              <a:rPr lang="en-US" sz="2400" dirty="0" err="1"/>
              <a:t>hao</a:t>
            </a:r>
            <a:r>
              <a:rPr lang="en-US" sz="2400" dirty="0"/>
              <a:t>,...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2768" y="4523875"/>
            <a:ext cx="11606464" cy="461665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+ </a:t>
            </a:r>
            <a:r>
              <a:rPr lang="en-US" sz="2400" dirty="0" err="1"/>
              <a:t>Nghiêm</a:t>
            </a:r>
            <a:r>
              <a:rPr lang="en-US" sz="2400" dirty="0"/>
              <a:t> </a:t>
            </a:r>
            <a:r>
              <a:rPr lang="en-US" sz="2400" dirty="0" err="1"/>
              <a:t>túc</a:t>
            </a:r>
            <a:r>
              <a:rPr lang="en-US" sz="2400" dirty="0"/>
              <a:t> </a:t>
            </a:r>
            <a:r>
              <a:rPr lang="en-US" sz="2400" dirty="0" err="1"/>
              <a:t>chấp</a:t>
            </a:r>
            <a:r>
              <a:rPr lang="en-US" sz="2400" dirty="0"/>
              <a:t> </a:t>
            </a:r>
            <a:r>
              <a:rPr lang="en-US" sz="2400" dirty="0" err="1"/>
              <a:t>hành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khuyến</a:t>
            </a:r>
            <a:r>
              <a:rPr lang="en-US" sz="2400" dirty="0"/>
              <a:t> </a:t>
            </a:r>
            <a:r>
              <a:rPr lang="en-US" sz="2400" dirty="0" err="1"/>
              <a:t>cáo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nhà</a:t>
            </a:r>
            <a:r>
              <a:rPr lang="en-US" sz="2400" dirty="0"/>
              <a:t> </a:t>
            </a:r>
            <a:r>
              <a:rPr lang="en-US" sz="2400" dirty="0" err="1"/>
              <a:t>nước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tham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92770" y="5139172"/>
            <a:ext cx="11606462" cy="830997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/>
              <a:t>+ </a:t>
            </a:r>
            <a:r>
              <a:rPr lang="en-US" sz="2400" dirty="0" err="1"/>
              <a:t>Trân</a:t>
            </a:r>
            <a:r>
              <a:rPr lang="en-US" sz="2400" dirty="0"/>
              <a:t> </a:t>
            </a:r>
            <a:r>
              <a:rPr lang="en-US" sz="2400" dirty="0" err="1"/>
              <a:t>trọng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phát</a:t>
            </a:r>
            <a:r>
              <a:rPr lang="en-US" sz="2400" dirty="0"/>
              <a:t> </a:t>
            </a:r>
            <a:r>
              <a:rPr lang="en-US" sz="2400" dirty="0" err="1"/>
              <a:t>huy</a:t>
            </a:r>
            <a:r>
              <a:rPr lang="en-US" sz="2400" dirty="0"/>
              <a:t>, </a:t>
            </a:r>
            <a:r>
              <a:rPr lang="en-US" sz="2400" dirty="0" err="1"/>
              <a:t>tuyên</a:t>
            </a:r>
            <a:r>
              <a:rPr lang="en-US" sz="2400" dirty="0"/>
              <a:t> </a:t>
            </a:r>
            <a:r>
              <a:rPr lang="en-US" sz="2400" dirty="0" err="1"/>
              <a:t>truyền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vẻ</a:t>
            </a:r>
            <a:r>
              <a:rPr lang="en-US" sz="2400" dirty="0"/>
              <a:t> </a:t>
            </a:r>
            <a:r>
              <a:rPr lang="en-US" sz="2400" dirty="0" err="1"/>
              <a:t>đẹp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công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hóa</a:t>
            </a:r>
            <a:r>
              <a:rPr lang="en-US" sz="2400" dirty="0"/>
              <a:t>, </a:t>
            </a:r>
            <a:r>
              <a:rPr lang="en-US" sz="2400" dirty="0" err="1"/>
              <a:t>lịch</a:t>
            </a:r>
            <a:r>
              <a:rPr lang="en-US" sz="2400" dirty="0"/>
              <a:t> </a:t>
            </a:r>
            <a:r>
              <a:rPr lang="en-US" sz="2400" dirty="0" err="1"/>
              <a:t>sử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mọi</a:t>
            </a:r>
            <a:r>
              <a:rPr lang="en-US" sz="2400" dirty="0"/>
              <a:t> </a:t>
            </a:r>
            <a:r>
              <a:rPr lang="en-US" sz="2400" dirty="0" err="1"/>
              <a:t>người</a:t>
            </a:r>
            <a:r>
              <a:rPr lang="en-US" sz="2400" dirty="0"/>
              <a:t>,…</a:t>
            </a:r>
          </a:p>
        </p:txBody>
      </p:sp>
      <p:sp>
        <p:nvSpPr>
          <p:cNvPr id="10" name="Rectangle 9"/>
          <p:cNvSpPr/>
          <p:nvPr/>
        </p:nvSpPr>
        <p:spPr>
          <a:xfrm>
            <a:off x="292770" y="6131913"/>
            <a:ext cx="657552" cy="492443"/>
          </a:xfrm>
          <a:prstGeom prst="rect">
            <a:avLst/>
          </a:prstGeom>
          <a:solidFill>
            <a:srgbClr val="FFFF99"/>
          </a:solidFill>
        </p:spPr>
        <p:txBody>
          <a:bodyPr wrap="none">
            <a:spAutoFit/>
          </a:bodyPr>
          <a:lstStyle/>
          <a:p>
            <a:r>
              <a:rPr lang="en-US" sz="2600" dirty="0"/>
              <a:t>+ …</a:t>
            </a:r>
          </a:p>
        </p:txBody>
      </p:sp>
    </p:spTree>
    <p:extLst>
      <p:ext uri="{BB962C8B-B14F-4D97-AF65-F5344CB8AC3E}">
        <p14:creationId xmlns:p14="http://schemas.microsoft.com/office/powerpoint/2010/main" val="1500464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2" grpId="0" animBg="1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50637"/>
            <a:ext cx="12192001" cy="680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28408" y="1361437"/>
            <a:ext cx="6990349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1. </a:t>
            </a:r>
            <a:r>
              <a:rPr lang="en-US" sz="3000" b="1" dirty="0" err="1">
                <a:solidFill>
                  <a:schemeClr val="bg1"/>
                </a:solidFill>
              </a:rPr>
              <a:t>Xem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lại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bản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ghi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chép</a:t>
            </a:r>
            <a:r>
              <a:rPr lang="en-US" sz="3000" b="1" dirty="0">
                <a:solidFill>
                  <a:schemeClr val="bg1"/>
                </a:solidFill>
              </a:rPr>
              <a:t>; </a:t>
            </a:r>
            <a:r>
              <a:rPr lang="en-US" sz="3000" b="1" dirty="0" err="1">
                <a:solidFill>
                  <a:schemeClr val="bg1"/>
                </a:solidFill>
              </a:rPr>
              <a:t>các</a:t>
            </a:r>
            <a:r>
              <a:rPr lang="en-US" sz="3000" b="1" dirty="0">
                <a:solidFill>
                  <a:schemeClr val="bg1"/>
                </a:solidFill>
              </a:rPr>
              <a:t> ý </a:t>
            </a:r>
            <a:r>
              <a:rPr lang="en-US" sz="3000" b="1" dirty="0" err="1">
                <a:solidFill>
                  <a:schemeClr val="bg1"/>
                </a:solidFill>
              </a:rPr>
              <a:t>kiến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chính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và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lập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của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người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nói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các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điểm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nhấn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trong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cuộc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trao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đổi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thảo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mà</a:t>
            </a:r>
            <a:r>
              <a:rPr lang="en-US" sz="3000" b="1" dirty="0">
                <a:solidFill>
                  <a:schemeClr val="bg1"/>
                </a:solidFill>
              </a:rPr>
              <a:t> HS </a:t>
            </a:r>
            <a:r>
              <a:rPr lang="en-US" sz="3000" b="1" dirty="0" err="1">
                <a:solidFill>
                  <a:schemeClr val="bg1"/>
                </a:solidFill>
              </a:rPr>
              <a:t>đã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tham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dự</a:t>
            </a:r>
            <a:r>
              <a:rPr lang="en-US" sz="3000" b="1" dirty="0">
                <a:solidFill>
                  <a:schemeClr val="bg1"/>
                </a:solidFill>
              </a:rPr>
              <a:t>. </a:t>
            </a:r>
          </a:p>
        </p:txBody>
      </p:sp>
      <p:sp>
        <p:nvSpPr>
          <p:cNvPr id="3" name="Rectangle 2"/>
          <p:cNvSpPr/>
          <p:nvPr/>
        </p:nvSpPr>
        <p:spPr>
          <a:xfrm>
            <a:off x="4790572" y="4057584"/>
            <a:ext cx="686602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2.</a:t>
            </a:r>
            <a:r>
              <a:rPr lang="en-US" sz="3000" b="1" dirty="0" smtClean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Sắp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xếp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nội</a:t>
            </a:r>
            <a:r>
              <a:rPr lang="en-US" sz="3000" b="1" dirty="0">
                <a:solidFill>
                  <a:schemeClr val="bg1"/>
                </a:solidFill>
              </a:rPr>
              <a:t> dung </a:t>
            </a:r>
            <a:r>
              <a:rPr lang="en-US" sz="3000" b="1" dirty="0" err="1">
                <a:solidFill>
                  <a:schemeClr val="bg1"/>
                </a:solidFill>
              </a:rPr>
              <a:t>ghi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chép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theo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một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trật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tự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mạch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lạc</a:t>
            </a:r>
            <a:r>
              <a:rPr lang="en-US" sz="3000" b="1" dirty="0">
                <a:solidFill>
                  <a:schemeClr val="bg1"/>
                </a:solidFill>
              </a:rPr>
              <a:t>, </a:t>
            </a:r>
            <a:r>
              <a:rPr lang="en-US" sz="3000" b="1" dirty="0" err="1">
                <a:solidFill>
                  <a:schemeClr val="bg1"/>
                </a:solidFill>
              </a:rPr>
              <a:t>thuận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tiện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cho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việc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trình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bày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bài</a:t>
            </a:r>
            <a:r>
              <a:rPr lang="en-US" sz="3000" b="1" dirty="0">
                <a:solidFill>
                  <a:schemeClr val="bg1"/>
                </a:solidFill>
              </a:rPr>
              <a:t> </a:t>
            </a:r>
            <a:r>
              <a:rPr lang="en-US" sz="3000" b="1" dirty="0" err="1">
                <a:solidFill>
                  <a:schemeClr val="bg1"/>
                </a:solidFill>
              </a:rPr>
              <a:t>nói</a:t>
            </a:r>
            <a:r>
              <a:rPr lang="en-US" sz="3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494218" y="242917"/>
            <a:ext cx="7408118" cy="707886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* </a:t>
            </a:r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số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lưu</a:t>
            </a:r>
            <a:r>
              <a:rPr lang="en-US" sz="4000" b="1" dirty="0" smtClean="0"/>
              <a:t> ý </a:t>
            </a:r>
            <a:r>
              <a:rPr lang="en-US" sz="4000" b="1" dirty="0" err="1" smtClean="0">
                <a:solidFill>
                  <a:srgbClr val="FF0000"/>
                </a:solidFill>
              </a:rPr>
              <a:t>trước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khi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trình</a:t>
            </a:r>
            <a:r>
              <a:rPr lang="en-US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bày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642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65657" y="314883"/>
            <a:ext cx="6021177" cy="630942"/>
          </a:xfrm>
          <a:prstGeom prst="rect">
            <a:avLst/>
          </a:prstGeom>
          <a:solidFill>
            <a:srgbClr val="FFFF99"/>
          </a:solidFill>
        </p:spPr>
        <p:txBody>
          <a:bodyPr wrap="square">
            <a:spAutoFit/>
          </a:bodyPr>
          <a:lstStyle/>
          <a:p>
            <a:pPr algn="ctr"/>
            <a:r>
              <a:rPr lang="en-US" sz="3500" b="1" dirty="0" err="1" smtClean="0"/>
              <a:t>Một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số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lưu</a:t>
            </a:r>
            <a:r>
              <a:rPr lang="en-US" sz="3500" b="1" dirty="0" smtClean="0"/>
              <a:t> ý </a:t>
            </a:r>
            <a:r>
              <a:rPr lang="en-US" sz="3500" b="1" dirty="0" err="1" smtClean="0">
                <a:solidFill>
                  <a:srgbClr val="FF0000"/>
                </a:solidFill>
              </a:rPr>
              <a:t>khi</a:t>
            </a:r>
            <a:r>
              <a:rPr lang="en-US" sz="3500" b="1" dirty="0" smtClean="0">
                <a:solidFill>
                  <a:srgbClr val="FF0000"/>
                </a:solidFill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</a:rPr>
              <a:t>trình</a:t>
            </a:r>
            <a:r>
              <a:rPr lang="en-US" sz="3500" b="1" dirty="0" smtClean="0">
                <a:solidFill>
                  <a:srgbClr val="FF0000"/>
                </a:solidFill>
              </a:rPr>
              <a:t> </a:t>
            </a:r>
            <a:r>
              <a:rPr lang="en-US" sz="3500" b="1" dirty="0" err="1" smtClean="0">
                <a:solidFill>
                  <a:srgbClr val="FF0000"/>
                </a:solidFill>
              </a:rPr>
              <a:t>bày</a:t>
            </a:r>
            <a:endParaRPr lang="en-US" sz="35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65295" y="1442477"/>
            <a:ext cx="6821905" cy="329320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1. </a:t>
            </a:r>
            <a:r>
              <a:rPr lang="en-US" sz="2800" b="1" dirty="0" err="1"/>
              <a:t>Làm</a:t>
            </a:r>
            <a:r>
              <a:rPr lang="en-US" sz="2800" b="1" dirty="0"/>
              <a:t> </a:t>
            </a:r>
            <a:r>
              <a:rPr lang="en-US" sz="2800" b="1" dirty="0" err="1"/>
              <a:t>rõ</a:t>
            </a:r>
            <a:r>
              <a:rPr lang="en-US" sz="2800" b="1" dirty="0"/>
              <a:t>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đã</a:t>
            </a:r>
            <a:r>
              <a:rPr lang="en-US" sz="2800" b="1" dirty="0"/>
              <a:t> </a:t>
            </a:r>
            <a:r>
              <a:rPr lang="en-US" sz="2800" b="1" dirty="0" err="1"/>
              <a:t>trao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;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nhiều</a:t>
            </a:r>
            <a:r>
              <a:rPr lang="en-US" sz="2800" b="1" dirty="0"/>
              <a:t> </a:t>
            </a:r>
            <a:r>
              <a:rPr lang="en-US" sz="2800" b="1" dirty="0" err="1"/>
              <a:t>người</a:t>
            </a:r>
            <a:r>
              <a:rPr lang="en-US" sz="2800" b="1" dirty="0"/>
              <a:t> </a:t>
            </a:r>
            <a:r>
              <a:rPr lang="en-US" sz="2800" b="1" dirty="0" err="1"/>
              <a:t>quan</a:t>
            </a:r>
            <a:r>
              <a:rPr lang="en-US" sz="2800" b="1" dirty="0"/>
              <a:t> </a:t>
            </a:r>
            <a:r>
              <a:rPr lang="en-US" sz="2800" b="1" dirty="0" err="1"/>
              <a:t>tâm</a:t>
            </a:r>
            <a:r>
              <a:rPr lang="en-US" sz="2800" b="1" dirty="0"/>
              <a:t>; </a:t>
            </a:r>
            <a:r>
              <a:rPr lang="en-US" sz="2800" b="1" dirty="0" err="1"/>
              <a:t>kết</a:t>
            </a:r>
            <a:r>
              <a:rPr lang="en-US" sz="2800" b="1" dirty="0"/>
              <a:t> </a:t>
            </a:r>
            <a:r>
              <a:rPr lang="en-US" sz="2800" b="1" dirty="0" err="1"/>
              <a:t>quả</a:t>
            </a:r>
            <a:r>
              <a:rPr lang="en-US" sz="2800" b="1" dirty="0"/>
              <a:t> </a:t>
            </a:r>
            <a:r>
              <a:rPr lang="en-US" sz="2800" b="1" dirty="0" err="1"/>
              <a:t>trao</a:t>
            </a:r>
            <a:r>
              <a:rPr lang="en-US" sz="2800" b="1" dirty="0"/>
              <a:t> </a:t>
            </a:r>
            <a:r>
              <a:rPr lang="en-US" sz="2800" b="1" dirty="0" err="1"/>
              <a:t>đổi</a:t>
            </a:r>
            <a:r>
              <a:rPr lang="en-US" sz="2800" b="1" dirty="0"/>
              <a:t>, </a:t>
            </a:r>
            <a:r>
              <a:rPr lang="en-US" sz="2800" b="1" dirty="0" err="1"/>
              <a:t>thảo</a:t>
            </a:r>
            <a:r>
              <a:rPr lang="en-US" sz="2800" b="1" dirty="0"/>
              <a:t> </a:t>
            </a:r>
            <a:r>
              <a:rPr lang="en-US" sz="2800" b="1" dirty="0" err="1"/>
              <a:t>luận</a:t>
            </a:r>
            <a:r>
              <a:rPr lang="en-US" sz="2800" b="1" dirty="0"/>
              <a:t> (</a:t>
            </a:r>
            <a:r>
              <a:rPr lang="en-US" sz="2800" b="1" dirty="0" err="1"/>
              <a:t>gồm</a:t>
            </a:r>
            <a:r>
              <a:rPr lang="en-US" sz="2800" b="1" dirty="0"/>
              <a:t>: ý </a:t>
            </a:r>
            <a:r>
              <a:rPr lang="en-US" sz="2800" b="1" dirty="0" err="1"/>
              <a:t>kiến</a:t>
            </a:r>
            <a:r>
              <a:rPr lang="en-US" sz="2800" b="1" dirty="0"/>
              <a:t> </a:t>
            </a:r>
            <a:r>
              <a:rPr lang="en-US" sz="2800" b="1" dirty="0" err="1"/>
              <a:t>thống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và</a:t>
            </a:r>
            <a:r>
              <a:rPr lang="en-US" sz="2800" b="1" dirty="0"/>
              <a:t> </a:t>
            </a:r>
            <a:r>
              <a:rPr lang="en-US" sz="2800" b="1" dirty="0" err="1"/>
              <a:t>chưa</a:t>
            </a:r>
            <a:r>
              <a:rPr lang="en-US" sz="2800" b="1" dirty="0"/>
              <a:t> </a:t>
            </a:r>
            <a:r>
              <a:rPr lang="en-US" sz="2800" b="1" dirty="0" err="1"/>
              <a:t>thống</a:t>
            </a:r>
            <a:r>
              <a:rPr lang="en-US" sz="2800" b="1" dirty="0"/>
              <a:t> </a:t>
            </a:r>
            <a:r>
              <a:rPr lang="en-US" sz="2800" b="1" dirty="0" err="1"/>
              <a:t>nhất</a:t>
            </a:r>
            <a:r>
              <a:rPr lang="en-US" sz="2800" b="1" dirty="0"/>
              <a:t> </a:t>
            </a:r>
            <a:r>
              <a:rPr lang="en-US" sz="2800" b="1" dirty="0" err="1"/>
              <a:t>giữa</a:t>
            </a:r>
            <a:r>
              <a:rPr lang="en-US" sz="2800" b="1" dirty="0"/>
              <a:t> </a:t>
            </a:r>
            <a:r>
              <a:rPr lang="en-US" sz="2800" b="1" dirty="0" err="1"/>
              <a:t>các</a:t>
            </a:r>
            <a:r>
              <a:rPr lang="en-US" sz="2800" b="1" dirty="0"/>
              <a:t> </a:t>
            </a:r>
            <a:r>
              <a:rPr lang="en-US" sz="2800" b="1" dirty="0" err="1"/>
              <a:t>thành</a:t>
            </a:r>
            <a:r>
              <a:rPr lang="en-US" sz="2800" b="1" dirty="0"/>
              <a:t> </a:t>
            </a:r>
            <a:r>
              <a:rPr lang="en-US" sz="2800" b="1" dirty="0" err="1"/>
              <a:t>viên</a:t>
            </a:r>
            <a:r>
              <a:rPr lang="en-US" sz="2800" b="1" dirty="0"/>
              <a:t>, </a:t>
            </a:r>
            <a:r>
              <a:rPr lang="en-US" sz="2800" b="1" dirty="0" err="1"/>
              <a:t>phương</a:t>
            </a:r>
            <a:r>
              <a:rPr lang="en-US" sz="2800" b="1" dirty="0"/>
              <a:t> </a:t>
            </a:r>
            <a:r>
              <a:rPr lang="en-US" sz="2800" b="1" dirty="0" err="1"/>
              <a:t>án</a:t>
            </a:r>
            <a:r>
              <a:rPr lang="en-US" sz="2800" b="1" dirty="0"/>
              <a:t> </a:t>
            </a:r>
            <a:r>
              <a:rPr lang="en-US" sz="2800" b="1" dirty="0" err="1"/>
              <a:t>giải</a:t>
            </a:r>
            <a:r>
              <a:rPr lang="en-US" sz="2800" b="1" dirty="0"/>
              <a:t> </a:t>
            </a:r>
            <a:r>
              <a:rPr lang="en-US" sz="2800" b="1" dirty="0" err="1"/>
              <a:t>quyết</a:t>
            </a:r>
            <a:r>
              <a:rPr lang="en-US" sz="2800" b="1" dirty="0"/>
              <a:t> </a:t>
            </a:r>
            <a:r>
              <a:rPr lang="en-US" sz="2800" b="1" dirty="0" err="1"/>
              <a:t>vấn</a:t>
            </a:r>
            <a:r>
              <a:rPr lang="en-US" sz="2800" b="1" dirty="0"/>
              <a:t> </a:t>
            </a:r>
            <a:r>
              <a:rPr lang="en-US" sz="2800" b="1" dirty="0" err="1"/>
              <a:t>đề</a:t>
            </a:r>
            <a:r>
              <a:rPr lang="en-US" sz="2800" b="1" dirty="0"/>
              <a:t> (</a:t>
            </a:r>
            <a:r>
              <a:rPr lang="en-US" sz="2800" b="1" dirty="0" err="1"/>
              <a:t>nếu</a:t>
            </a:r>
            <a:r>
              <a:rPr lang="en-US" sz="2800" b="1" dirty="0"/>
              <a:t> </a:t>
            </a:r>
            <a:r>
              <a:rPr lang="en-US" sz="2800" b="1" dirty="0" err="1"/>
              <a:t>có</a:t>
            </a:r>
            <a:r>
              <a:rPr lang="en-US" sz="2800" b="1" dirty="0"/>
              <a:t>)); (</a:t>
            </a:r>
            <a:r>
              <a:rPr lang="en-US" sz="2800" b="1" dirty="0" err="1"/>
              <a:t>những</a:t>
            </a:r>
            <a:r>
              <a:rPr lang="en-US" sz="2800" b="1" dirty="0"/>
              <a:t>) </a:t>
            </a:r>
            <a:r>
              <a:rPr lang="en-US" sz="2800" b="1" dirty="0" err="1"/>
              <a:t>băn</a:t>
            </a:r>
            <a:r>
              <a:rPr lang="en-US" sz="2800" b="1" dirty="0"/>
              <a:t> </a:t>
            </a:r>
            <a:r>
              <a:rPr lang="en-US" sz="2800" b="1" dirty="0" err="1"/>
              <a:t>khoăn</a:t>
            </a:r>
            <a:r>
              <a:rPr lang="en-US" sz="2800" b="1" dirty="0"/>
              <a:t> </a:t>
            </a:r>
            <a:r>
              <a:rPr lang="en-US" sz="2800" b="1" dirty="0" err="1"/>
              <a:t>của</a:t>
            </a:r>
            <a:r>
              <a:rPr lang="en-US" sz="2800" b="1" dirty="0"/>
              <a:t> </a:t>
            </a:r>
            <a:r>
              <a:rPr lang="en-US" sz="2800" b="1" dirty="0" err="1"/>
              <a:t>nhóm</a:t>
            </a:r>
            <a:r>
              <a:rPr lang="en-US" sz="2800" b="1" dirty="0"/>
              <a:t> </a:t>
            </a:r>
            <a:r>
              <a:rPr lang="en-US" sz="2800" b="1" dirty="0" err="1"/>
              <a:t>cần</a:t>
            </a:r>
            <a:r>
              <a:rPr lang="en-US" sz="2800" b="1" dirty="0"/>
              <a:t> </a:t>
            </a:r>
            <a:r>
              <a:rPr lang="en-US" sz="2800" b="1" dirty="0" err="1"/>
              <a:t>tiếp</a:t>
            </a:r>
            <a:r>
              <a:rPr lang="en-US" sz="2800" b="1" dirty="0"/>
              <a:t> </a:t>
            </a:r>
            <a:r>
              <a:rPr lang="en-US" sz="2800" b="1" dirty="0" err="1"/>
              <a:t>tục</a:t>
            </a:r>
            <a:r>
              <a:rPr lang="en-US" sz="2800" b="1" dirty="0"/>
              <a:t> </a:t>
            </a:r>
            <a:r>
              <a:rPr lang="en-US" sz="2800" b="1" dirty="0" err="1"/>
              <a:t>được</a:t>
            </a:r>
            <a:r>
              <a:rPr lang="en-US" sz="2800" b="1" dirty="0"/>
              <a:t> </a:t>
            </a:r>
            <a:r>
              <a:rPr lang="en-US" sz="2800" b="1" dirty="0" err="1"/>
              <a:t>xem</a:t>
            </a:r>
            <a:r>
              <a:rPr lang="en-US" sz="2800" b="1" dirty="0"/>
              <a:t> </a:t>
            </a:r>
            <a:r>
              <a:rPr lang="en-US" sz="2800" b="1" dirty="0" err="1"/>
              <a:t>xét</a:t>
            </a:r>
            <a:r>
              <a:rPr lang="en-US" sz="2800" b="1" dirty="0"/>
              <a:t>, </a:t>
            </a:r>
            <a:r>
              <a:rPr lang="en-US" sz="2800" b="1" dirty="0" err="1"/>
              <a:t>tìm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, </a:t>
            </a:r>
            <a:r>
              <a:rPr lang="en-US" sz="2800" b="1" dirty="0" err="1"/>
              <a:t>suy</a:t>
            </a:r>
            <a:r>
              <a:rPr lang="en-US" sz="2800" b="1" dirty="0"/>
              <a:t> </a:t>
            </a:r>
            <a:r>
              <a:rPr lang="en-US" sz="2800" b="1" dirty="0" err="1"/>
              <a:t>nghĩ</a:t>
            </a:r>
            <a:r>
              <a:rPr lang="en-US" sz="2800" b="1" dirty="0"/>
              <a:t> </a:t>
            </a:r>
            <a:r>
              <a:rPr lang="en-US" sz="2800" b="1" dirty="0" err="1"/>
              <a:t>thêm</a:t>
            </a:r>
            <a:r>
              <a:rPr lang="en-US" sz="2800" b="1" dirty="0"/>
              <a:t>. </a:t>
            </a:r>
            <a:endParaRPr lang="en-US" sz="2800" b="1" dirty="0"/>
          </a:p>
        </p:txBody>
      </p:sp>
      <p:sp>
        <p:nvSpPr>
          <p:cNvPr id="4" name="Rectangle 3"/>
          <p:cNvSpPr/>
          <p:nvPr/>
        </p:nvSpPr>
        <p:spPr>
          <a:xfrm>
            <a:off x="5065294" y="4980494"/>
            <a:ext cx="6821905" cy="11387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FF0000"/>
                </a:solidFill>
              </a:rPr>
              <a:t>2.</a:t>
            </a:r>
            <a:r>
              <a:rPr lang="en-US" sz="2800" b="1" dirty="0" smtClean="0"/>
              <a:t> </a:t>
            </a:r>
            <a:r>
              <a:rPr lang="en-US" sz="2800" b="1" dirty="0" err="1"/>
              <a:t>Diễn</a:t>
            </a:r>
            <a:r>
              <a:rPr lang="en-US" sz="2800" b="1" dirty="0"/>
              <a:t> </a:t>
            </a:r>
            <a:r>
              <a:rPr lang="en-US" sz="2800" b="1" dirty="0" err="1"/>
              <a:t>đạt</a:t>
            </a:r>
            <a:r>
              <a:rPr lang="en-US" sz="2800" b="1" dirty="0"/>
              <a:t> </a:t>
            </a:r>
            <a:r>
              <a:rPr lang="en-US" sz="2800" b="1" dirty="0" err="1"/>
              <a:t>rõ</a:t>
            </a:r>
            <a:r>
              <a:rPr lang="en-US" sz="2800" b="1" dirty="0"/>
              <a:t> </a:t>
            </a:r>
            <a:r>
              <a:rPr lang="en-US" sz="2800" b="1" dirty="0" err="1"/>
              <a:t>ràng</a:t>
            </a:r>
            <a:r>
              <a:rPr lang="en-US" sz="2800" b="1" dirty="0"/>
              <a:t>, </a:t>
            </a:r>
            <a:r>
              <a:rPr lang="en-US" sz="2800" b="1" dirty="0" err="1"/>
              <a:t>ngắn</a:t>
            </a:r>
            <a:r>
              <a:rPr lang="en-US" sz="2800" b="1" dirty="0"/>
              <a:t> </a:t>
            </a:r>
            <a:r>
              <a:rPr lang="en-US" sz="2800" b="1" dirty="0" err="1"/>
              <a:t>gọn</a:t>
            </a:r>
            <a:r>
              <a:rPr lang="en-US" sz="2800" b="1" dirty="0"/>
              <a:t>, </a:t>
            </a:r>
            <a:r>
              <a:rPr lang="en-US" sz="2800" b="1" dirty="0" err="1"/>
              <a:t>mạch</a:t>
            </a:r>
            <a:r>
              <a:rPr lang="en-US" sz="2800" b="1" dirty="0"/>
              <a:t> </a:t>
            </a:r>
            <a:r>
              <a:rPr lang="en-US" sz="2800" b="1" dirty="0" err="1"/>
              <a:t>lạc</a:t>
            </a:r>
            <a:r>
              <a:rPr lang="en-US" sz="2800" b="1" dirty="0"/>
              <a:t>, </a:t>
            </a:r>
            <a:r>
              <a:rPr lang="en-US" sz="2800" b="1" dirty="0" err="1"/>
              <a:t>dễ</a:t>
            </a:r>
            <a:r>
              <a:rPr lang="en-US" sz="2800" b="1" dirty="0"/>
              <a:t> </a:t>
            </a:r>
            <a:r>
              <a:rPr lang="en-US" sz="2800" b="1" dirty="0" err="1"/>
              <a:t>hiểu</a:t>
            </a:r>
            <a:r>
              <a:rPr lang="en-US" sz="2800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0096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5479" y="1096562"/>
            <a:ext cx="95410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00FF"/>
                </a:solidFill>
              </a:rPr>
              <a:t>Ý </a:t>
            </a:r>
            <a:r>
              <a:rPr lang="en-US" sz="3200" b="1" dirty="0" err="1">
                <a:solidFill>
                  <a:srgbClr val="0000FF"/>
                </a:solidFill>
              </a:rPr>
              <a:t>nghĩa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của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việc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hiểu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những</a:t>
            </a:r>
            <a:r>
              <a:rPr lang="en-US" sz="3200" b="1" dirty="0">
                <a:solidFill>
                  <a:srgbClr val="0000FF"/>
                </a:solidFill>
              </a:rPr>
              <a:t> tri </a:t>
            </a:r>
            <a:r>
              <a:rPr lang="en-US" sz="3200" b="1" dirty="0" err="1">
                <a:solidFill>
                  <a:srgbClr val="0000FF"/>
                </a:solidFill>
              </a:rPr>
              <a:t>thức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về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lịch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sử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lí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địa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phương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đối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với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mỗi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người</a:t>
            </a:r>
            <a:r>
              <a:rPr lang="en-US" sz="3200" b="1" dirty="0">
                <a:solidFill>
                  <a:srgbClr val="0000FF"/>
                </a:solidFill>
              </a:rPr>
              <a:t>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882266"/>
              </p:ext>
            </p:extLst>
          </p:nvPr>
        </p:nvGraphicFramePr>
        <p:xfrm>
          <a:off x="536742" y="2355961"/>
          <a:ext cx="11118516" cy="239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9274"/>
                <a:gridCol w="3296653"/>
                <a:gridCol w="4542589"/>
              </a:tblGrid>
              <a:tr h="12393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đồng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tình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phản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err="1" smtClean="0"/>
                        <a:t>Xu</a:t>
                      </a:r>
                      <a:r>
                        <a:rPr lang="en-US" sz="2900" dirty="0" smtClean="0"/>
                        <a:t> </a:t>
                      </a:r>
                      <a:r>
                        <a:rPr lang="en-US" sz="2900" dirty="0" err="1" smtClean="0"/>
                        <a:t>hướng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chung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của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cuộc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thoại</a:t>
                      </a:r>
                      <a:r>
                        <a:rPr lang="en-US" sz="2900" baseline="0" dirty="0" smtClean="0"/>
                        <a:t>, </a:t>
                      </a:r>
                      <a:r>
                        <a:rPr lang="en-US" sz="2900" baseline="0" dirty="0" err="1" smtClean="0"/>
                        <a:t>thảo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luận</a:t>
                      </a:r>
                      <a:endParaRPr lang="en-US" sz="2900" dirty="0"/>
                    </a:p>
                  </a:txBody>
                  <a:tcPr anchor="ctr"/>
                </a:tc>
              </a:tr>
              <a:tr h="1012794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</a:p>
                    <a:p>
                      <a:pPr algn="ctr"/>
                      <a:endParaRPr lang="en-US" sz="3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50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1325479" y="1252972"/>
            <a:ext cx="954104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00FF"/>
                </a:solidFill>
              </a:rPr>
              <a:t>Cách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ứng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xử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với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những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công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trình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văn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hóa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3200" b="1" dirty="0" err="1">
                <a:solidFill>
                  <a:srgbClr val="0000FF"/>
                </a:solidFill>
              </a:rPr>
              <a:t>lịch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b="1" dirty="0" err="1">
                <a:solidFill>
                  <a:srgbClr val="0000FF"/>
                </a:solidFill>
              </a:rPr>
              <a:t>sử</a:t>
            </a:r>
            <a:r>
              <a:rPr lang="en-US" sz="3200" b="1" dirty="0">
                <a:solidFill>
                  <a:srgbClr val="0000FF"/>
                </a:solidFill>
              </a:rPr>
              <a:t>,…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976686"/>
              </p:ext>
            </p:extLst>
          </p:nvPr>
        </p:nvGraphicFramePr>
        <p:xfrm>
          <a:off x="775368" y="2141219"/>
          <a:ext cx="10871199" cy="2397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1148"/>
                <a:gridCol w="3188368"/>
                <a:gridCol w="4451683"/>
              </a:tblGrid>
              <a:tr h="123934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đồng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tình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Ý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kiến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phản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endParaRPr lang="en-US" sz="29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err="1" smtClean="0"/>
                        <a:t>Xu</a:t>
                      </a:r>
                      <a:r>
                        <a:rPr lang="en-US" sz="2900" dirty="0" smtClean="0"/>
                        <a:t> </a:t>
                      </a:r>
                      <a:r>
                        <a:rPr lang="en-US" sz="2900" dirty="0" err="1" smtClean="0"/>
                        <a:t>hướng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chung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của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cuộc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đối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thoại</a:t>
                      </a:r>
                      <a:r>
                        <a:rPr lang="en-US" sz="2900" baseline="0" dirty="0" smtClean="0"/>
                        <a:t>, </a:t>
                      </a:r>
                      <a:r>
                        <a:rPr lang="en-US" sz="2900" baseline="0" dirty="0" err="1" smtClean="0"/>
                        <a:t>thảo</a:t>
                      </a:r>
                      <a:r>
                        <a:rPr lang="en-US" sz="2900" baseline="0" dirty="0" smtClean="0"/>
                        <a:t> </a:t>
                      </a:r>
                      <a:r>
                        <a:rPr lang="en-US" sz="2900" baseline="0" dirty="0" err="1" smtClean="0"/>
                        <a:t>luận</a:t>
                      </a:r>
                      <a:endParaRPr lang="en-US" sz="2900" dirty="0"/>
                    </a:p>
                  </a:txBody>
                  <a:tcPr anchor="ctr"/>
                </a:tc>
              </a:tr>
              <a:tr h="1012794"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  <a:endParaRPr lang="en-US" sz="3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dirty="0" smtClean="0"/>
                        <a:t>…</a:t>
                      </a:r>
                    </a:p>
                    <a:p>
                      <a:pPr algn="ctr"/>
                      <a:endParaRPr lang="en-US" sz="35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3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60402"/>
              </p:ext>
            </p:extLst>
          </p:nvPr>
        </p:nvGraphicFramePr>
        <p:xfrm>
          <a:off x="204537" y="637355"/>
          <a:ext cx="11766884" cy="613642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413209"/>
                <a:gridCol w="6818688"/>
                <a:gridCol w="1034174"/>
                <a:gridCol w="1500813"/>
              </a:tblGrid>
              <a:tr h="59387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Tiêu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chí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Chưa</a:t>
                      </a: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b="1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endParaRPr lang="en-US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CC"/>
                    </a:solidFill>
                  </a:tcPr>
                </a:tc>
              </a:tr>
              <a:tr h="41962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Chuẩn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bị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thông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tin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tài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Liệt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kê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gì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muốn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biết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thêm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tài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Chuẩn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bị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bút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giấy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để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chép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12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Lắng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nắm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bắt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chính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Không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nói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5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nét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mặt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cử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chỉ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ánh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nghe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giọng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điệu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nói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bằng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các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khóa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cụm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từ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kí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hiệu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sơ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đồ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,…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ý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kiến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/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điểm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cá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nhân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câu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hỏi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chưa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9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Đọc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phần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chép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tắt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và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chỉnh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sửa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nếu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602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Trình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bày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lại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nội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dung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500" b="1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500" b="1" dirty="0" err="1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endParaRPr lang="en-US" sz="2500" b="1" dirty="0">
                        <a:solidFill>
                          <a:srgbClr val="0000FF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Làm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vấn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đề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nhiều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người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quan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tâm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kết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quả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thảo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luận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; (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những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)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băn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khoăn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của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nhóm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cần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được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tiếp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tục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xem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xét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tìm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suy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nghĩ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6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Diễn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đạt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rõ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ràng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ngắn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gọn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mạch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lạc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dễ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hiểu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3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Có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thái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độ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lịch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sự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tích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cực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khi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trao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/>
                          <a:ea typeface="Times New Roman"/>
                        </a:rPr>
                        <a:t>đổi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7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41840" marR="4184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04537" y="172634"/>
            <a:ext cx="11706725" cy="400110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Bảng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kiểm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kĩ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năng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nghe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nắm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bắt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nội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dung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chính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đã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trao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đổi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,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thảo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luận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và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trình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bày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lại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nội</a:t>
            </a:r>
            <a:r>
              <a:rPr lang="en-US" sz="2000" b="1" dirty="0" smtClean="0">
                <a:solidFill>
                  <a:srgbClr val="0000FF"/>
                </a:solidFill>
                <a:latin typeface="Times New Roman"/>
                <a:ea typeface="Times New Roman"/>
              </a:rPr>
              <a:t> dung </a:t>
            </a:r>
            <a:r>
              <a:rPr lang="en-US" sz="2000" b="1" dirty="0" err="1" smtClean="0">
                <a:solidFill>
                  <a:srgbClr val="0000FF"/>
                </a:solidFill>
                <a:latin typeface="Times New Roman"/>
                <a:ea typeface="Times New Roman"/>
              </a:rPr>
              <a:t>đó</a:t>
            </a:r>
            <a:endParaRPr lang="en-US" sz="2000" b="1" dirty="0">
              <a:solidFill>
                <a:srgbClr val="0000FF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6708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89573" y="2613919"/>
            <a:ext cx="7843237" cy="11695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7000" b="1" i="1" dirty="0" err="1" smtClean="0">
                <a:solidFill>
                  <a:srgbClr val="FF3399"/>
                </a:solidFill>
              </a:rPr>
              <a:t>Chúc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các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em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học</a:t>
            </a:r>
            <a:r>
              <a:rPr lang="en-US" sz="7000" b="1" i="1" dirty="0" smtClean="0">
                <a:solidFill>
                  <a:srgbClr val="FF3399"/>
                </a:solidFill>
              </a:rPr>
              <a:t> </a:t>
            </a:r>
            <a:r>
              <a:rPr lang="en-US" sz="7000" b="1" i="1" dirty="0" err="1" smtClean="0">
                <a:solidFill>
                  <a:srgbClr val="FF3399"/>
                </a:solidFill>
              </a:rPr>
              <a:t>tốt</a:t>
            </a:r>
            <a:r>
              <a:rPr lang="en-US" sz="7000" b="1" i="1" dirty="0" smtClean="0">
                <a:solidFill>
                  <a:srgbClr val="FF3399"/>
                </a:solidFill>
              </a:rPr>
              <a:t>!</a:t>
            </a:r>
            <a:endParaRPr lang="en-US" sz="7000" i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71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859229" y="4060369"/>
            <a:ext cx="2728687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KHỞI ĐỘNG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9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874296" y="1408836"/>
            <a:ext cx="1044341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dirty="0"/>
              <a:t> </a:t>
            </a:r>
            <a:r>
              <a:rPr lang="en-US" sz="3000" dirty="0" smtClean="0"/>
              <a:t>        </a:t>
            </a:r>
            <a:r>
              <a:rPr lang="en-US" sz="3000" dirty="0" err="1" smtClean="0"/>
              <a:t>Em</a:t>
            </a:r>
            <a:r>
              <a:rPr lang="en-US" sz="3000" dirty="0" smtClean="0"/>
              <a:t> </a:t>
            </a:r>
            <a:r>
              <a:rPr lang="en-US" sz="3000" dirty="0" err="1"/>
              <a:t>được</a:t>
            </a:r>
            <a:r>
              <a:rPr lang="en-US" sz="3000" dirty="0"/>
              <a:t> </a:t>
            </a:r>
            <a:r>
              <a:rPr lang="en-US" sz="3000" dirty="0" err="1"/>
              <a:t>thay</a:t>
            </a:r>
            <a:r>
              <a:rPr lang="en-US" sz="3000" dirty="0"/>
              <a:t> </a:t>
            </a:r>
            <a:r>
              <a:rPr lang="en-US" sz="3000" dirty="0" err="1"/>
              <a:t>mặt</a:t>
            </a:r>
            <a:r>
              <a:rPr lang="en-US" sz="3000" dirty="0"/>
              <a:t> </a:t>
            </a:r>
            <a:r>
              <a:rPr lang="en-US" sz="3000" dirty="0" err="1"/>
              <a:t>lớp</a:t>
            </a:r>
            <a:r>
              <a:rPr lang="en-US" sz="3000" dirty="0"/>
              <a:t> </a:t>
            </a:r>
            <a:r>
              <a:rPr lang="en-US" sz="3000" dirty="0" err="1"/>
              <a:t>tham</a:t>
            </a:r>
            <a:r>
              <a:rPr lang="en-US" sz="3000" dirty="0"/>
              <a:t> </a:t>
            </a:r>
            <a:r>
              <a:rPr lang="en-US" sz="3000" dirty="0" err="1"/>
              <a:t>gia</a:t>
            </a:r>
            <a:r>
              <a:rPr lang="en-US" sz="3000" dirty="0"/>
              <a:t> </a:t>
            </a:r>
            <a:r>
              <a:rPr lang="en-US" sz="3000" dirty="0" err="1"/>
              <a:t>trao</a:t>
            </a:r>
            <a:r>
              <a:rPr lang="en-US" sz="3000" dirty="0"/>
              <a:t> </a:t>
            </a:r>
            <a:r>
              <a:rPr lang="en-US" sz="3000" dirty="0" err="1"/>
              <a:t>đổi</a:t>
            </a:r>
            <a:r>
              <a:rPr lang="en-US" sz="3000" dirty="0"/>
              <a:t>, </a:t>
            </a:r>
            <a:r>
              <a:rPr lang="en-US" sz="3000" dirty="0" err="1"/>
              <a:t>thảo</a:t>
            </a:r>
            <a:r>
              <a:rPr lang="en-US" sz="3000" dirty="0"/>
              <a:t> </a:t>
            </a:r>
            <a:r>
              <a:rPr lang="en-US" sz="3000" dirty="0" err="1"/>
              <a:t>luận</a:t>
            </a:r>
            <a:r>
              <a:rPr lang="en-US" sz="3000" dirty="0"/>
              <a:t> </a:t>
            </a:r>
            <a:r>
              <a:rPr lang="en-US" sz="3000" dirty="0" err="1"/>
              <a:t>về</a:t>
            </a:r>
            <a:r>
              <a:rPr lang="en-US" sz="3000" dirty="0"/>
              <a:t> </a:t>
            </a:r>
            <a:r>
              <a:rPr lang="en-US" sz="3000" dirty="0" err="1"/>
              <a:t>một</a:t>
            </a:r>
            <a:r>
              <a:rPr lang="en-US" sz="3000" dirty="0"/>
              <a:t> </a:t>
            </a:r>
            <a:r>
              <a:rPr lang="en-US" sz="3000" dirty="0" err="1"/>
              <a:t>vấn</a:t>
            </a:r>
            <a:r>
              <a:rPr lang="en-US" sz="3000" dirty="0"/>
              <a:t> </a:t>
            </a:r>
            <a:r>
              <a:rPr lang="en-US" sz="3000" dirty="0" err="1"/>
              <a:t>đề</a:t>
            </a:r>
            <a:r>
              <a:rPr lang="en-US" sz="3000" dirty="0"/>
              <a:t> </a:t>
            </a:r>
            <a:r>
              <a:rPr lang="en-US" sz="3000" dirty="0" err="1"/>
              <a:t>lịch</a:t>
            </a:r>
            <a:r>
              <a:rPr lang="en-US" sz="3000" dirty="0"/>
              <a:t> </a:t>
            </a:r>
            <a:r>
              <a:rPr lang="en-US" sz="3000" dirty="0" err="1"/>
              <a:t>sử</a:t>
            </a:r>
            <a:r>
              <a:rPr lang="en-US" sz="3000" dirty="0"/>
              <a:t>, </a:t>
            </a:r>
            <a:r>
              <a:rPr lang="en-US" sz="3000" dirty="0" err="1"/>
              <a:t>xã</a:t>
            </a:r>
            <a:r>
              <a:rPr lang="en-US" sz="3000" dirty="0"/>
              <a:t> </a:t>
            </a:r>
            <a:r>
              <a:rPr lang="en-US" sz="3000" dirty="0" err="1"/>
              <a:t>hội</a:t>
            </a:r>
            <a:r>
              <a:rPr lang="en-US" sz="3000" dirty="0"/>
              <a:t>:</a:t>
            </a:r>
          </a:p>
          <a:p>
            <a:pPr algn="just"/>
            <a:r>
              <a:rPr lang="en-US" sz="3000" dirty="0"/>
              <a:t>      </a:t>
            </a:r>
            <a:r>
              <a:rPr lang="en-US" sz="3000" dirty="0" smtClean="0"/>
              <a:t>   </a:t>
            </a:r>
            <a:r>
              <a:rPr lang="en-US" sz="3000" b="1" i="1" dirty="0" smtClean="0">
                <a:solidFill>
                  <a:srgbClr val="FF0000"/>
                </a:solidFill>
              </a:rPr>
              <a:t>Ý </a:t>
            </a:r>
            <a:r>
              <a:rPr lang="en-US" sz="3000" b="1" i="1" dirty="0" err="1">
                <a:solidFill>
                  <a:srgbClr val="FF0000"/>
                </a:solidFill>
              </a:rPr>
              <a:t>nghĩa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của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việc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hiểu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biết</a:t>
            </a:r>
            <a:r>
              <a:rPr lang="en-US" sz="3000" b="1" i="1" dirty="0">
                <a:solidFill>
                  <a:srgbClr val="FF0000"/>
                </a:solidFill>
              </a:rPr>
              <a:t> tri </a:t>
            </a:r>
            <a:r>
              <a:rPr lang="en-US" sz="3000" b="1" i="1" dirty="0" err="1">
                <a:solidFill>
                  <a:srgbClr val="FF0000"/>
                </a:solidFill>
              </a:rPr>
              <a:t>thức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lịch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sử</a:t>
            </a:r>
            <a:r>
              <a:rPr lang="en-US" sz="3000" b="1" i="1" dirty="0">
                <a:solidFill>
                  <a:srgbClr val="FF0000"/>
                </a:solidFill>
              </a:rPr>
              <a:t>, </a:t>
            </a:r>
            <a:r>
              <a:rPr lang="en-US" sz="3000" b="1" i="1" dirty="0" err="1">
                <a:solidFill>
                  <a:srgbClr val="FF0000"/>
                </a:solidFill>
              </a:rPr>
              <a:t>địa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lí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địa</a:t>
            </a:r>
            <a:r>
              <a:rPr lang="en-US" sz="3000" b="1" i="1" dirty="0">
                <a:solidFill>
                  <a:srgbClr val="FF0000"/>
                </a:solidFill>
              </a:rPr>
              <a:t> </a:t>
            </a:r>
            <a:r>
              <a:rPr lang="en-US" sz="3000" b="1" i="1" dirty="0" err="1">
                <a:solidFill>
                  <a:srgbClr val="FF0000"/>
                </a:solidFill>
              </a:rPr>
              <a:t>phương</a:t>
            </a:r>
            <a:endParaRPr lang="en-US" sz="3000" dirty="0">
              <a:solidFill>
                <a:srgbClr val="FF0000"/>
              </a:solidFill>
            </a:endParaRPr>
          </a:p>
          <a:p>
            <a:pPr algn="just"/>
            <a:r>
              <a:rPr lang="en-US" sz="3000" dirty="0"/>
              <a:t>     </a:t>
            </a:r>
            <a:r>
              <a:rPr lang="en-US" sz="3000" dirty="0" err="1" smtClean="0"/>
              <a:t>Gỉa</a:t>
            </a:r>
            <a:r>
              <a:rPr lang="en-US" sz="3000" dirty="0" smtClean="0"/>
              <a:t> </a:t>
            </a:r>
            <a:r>
              <a:rPr lang="en-US" sz="3000" dirty="0" err="1"/>
              <a:t>sử</a:t>
            </a:r>
            <a:r>
              <a:rPr lang="en-US" sz="3000" dirty="0"/>
              <a:t> </a:t>
            </a:r>
            <a:r>
              <a:rPr lang="en-US" sz="3000" dirty="0" err="1"/>
              <a:t>sau</a:t>
            </a:r>
            <a:r>
              <a:rPr lang="en-US" sz="3000" dirty="0"/>
              <a:t> </a:t>
            </a:r>
            <a:r>
              <a:rPr lang="en-US" sz="3000" dirty="0" err="1"/>
              <a:t>khi</a:t>
            </a:r>
            <a:r>
              <a:rPr lang="en-US" sz="3000" dirty="0"/>
              <a:t> </a:t>
            </a:r>
            <a:r>
              <a:rPr lang="en-US" sz="3000" dirty="0" err="1"/>
              <a:t>tham</a:t>
            </a:r>
            <a:r>
              <a:rPr lang="en-US" sz="3000" dirty="0"/>
              <a:t> </a:t>
            </a:r>
            <a:r>
              <a:rPr lang="en-US" sz="3000" dirty="0" err="1"/>
              <a:t>gia</a:t>
            </a:r>
            <a:r>
              <a:rPr lang="en-US" sz="3000" dirty="0"/>
              <a:t> </a:t>
            </a:r>
            <a:r>
              <a:rPr lang="en-US" sz="3000" dirty="0" err="1"/>
              <a:t>xong</a:t>
            </a:r>
            <a:r>
              <a:rPr lang="en-US" sz="3000" dirty="0"/>
              <a:t>,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phải</a:t>
            </a:r>
            <a:r>
              <a:rPr lang="en-US" sz="3000" dirty="0"/>
              <a:t> </a:t>
            </a:r>
            <a:r>
              <a:rPr lang="en-US" sz="3000" dirty="0" err="1"/>
              <a:t>trình</a:t>
            </a:r>
            <a:r>
              <a:rPr lang="en-US" sz="3000" dirty="0"/>
              <a:t> </a:t>
            </a:r>
            <a:r>
              <a:rPr lang="en-US" sz="3000" dirty="0" err="1"/>
              <a:t>bày</a:t>
            </a:r>
            <a:r>
              <a:rPr lang="en-US" sz="3000" dirty="0"/>
              <a:t> </a:t>
            </a:r>
            <a:r>
              <a:rPr lang="en-US" sz="3000" dirty="0" err="1"/>
              <a:t>nội</a:t>
            </a:r>
            <a:r>
              <a:rPr lang="en-US" sz="3000" dirty="0"/>
              <a:t> dung </a:t>
            </a:r>
            <a:r>
              <a:rPr lang="en-US" sz="3000" dirty="0" err="1"/>
              <a:t>chính</a:t>
            </a:r>
            <a:r>
              <a:rPr lang="en-US" sz="3000" dirty="0"/>
              <a:t> </a:t>
            </a:r>
            <a:r>
              <a:rPr lang="en-US" sz="3000" dirty="0" err="1"/>
              <a:t>của</a:t>
            </a:r>
            <a:r>
              <a:rPr lang="en-US" sz="3000" dirty="0"/>
              <a:t> </a:t>
            </a:r>
            <a:r>
              <a:rPr lang="en-US" sz="3000" dirty="0" err="1"/>
              <a:t>buổi</a:t>
            </a:r>
            <a:r>
              <a:rPr lang="en-US" sz="3000" dirty="0"/>
              <a:t> </a:t>
            </a:r>
            <a:r>
              <a:rPr lang="en-US" sz="3000" dirty="0" err="1"/>
              <a:t>thảo</a:t>
            </a:r>
            <a:r>
              <a:rPr lang="en-US" sz="3000" dirty="0"/>
              <a:t> </a:t>
            </a:r>
            <a:r>
              <a:rPr lang="en-US" sz="3000" dirty="0" err="1"/>
              <a:t>luận</a:t>
            </a:r>
            <a:r>
              <a:rPr lang="en-US" sz="3000" dirty="0"/>
              <a:t> </a:t>
            </a:r>
            <a:r>
              <a:rPr lang="en-US" sz="3000" dirty="0" err="1"/>
              <a:t>cho</a:t>
            </a:r>
            <a:r>
              <a:rPr lang="en-US" sz="3000" dirty="0"/>
              <a:t> </a:t>
            </a:r>
            <a:r>
              <a:rPr lang="en-US" sz="3000" dirty="0" err="1"/>
              <a:t>cả</a:t>
            </a:r>
            <a:r>
              <a:rPr lang="en-US" sz="3000" dirty="0"/>
              <a:t> </a:t>
            </a:r>
            <a:r>
              <a:rPr lang="en-US" sz="3000" dirty="0" err="1"/>
              <a:t>lớp</a:t>
            </a:r>
            <a:r>
              <a:rPr lang="en-US" sz="3000" dirty="0"/>
              <a:t> </a:t>
            </a:r>
            <a:r>
              <a:rPr lang="en-US" sz="3000" dirty="0" err="1"/>
              <a:t>nghe</a:t>
            </a:r>
            <a:r>
              <a:rPr lang="en-US" sz="3000" dirty="0"/>
              <a:t> </a:t>
            </a:r>
            <a:r>
              <a:rPr lang="en-US" sz="3000" dirty="0" err="1"/>
              <a:t>thì</a:t>
            </a:r>
            <a:r>
              <a:rPr lang="en-US" sz="3000" dirty="0"/>
              <a:t> </a:t>
            </a:r>
            <a:r>
              <a:rPr lang="en-US" sz="3000" dirty="0" err="1"/>
              <a:t>em</a:t>
            </a:r>
            <a:r>
              <a:rPr lang="en-US" sz="3000" dirty="0"/>
              <a:t> </a:t>
            </a:r>
            <a:r>
              <a:rPr lang="en-US" sz="3000" dirty="0" err="1"/>
              <a:t>sẽ</a:t>
            </a:r>
            <a:r>
              <a:rPr lang="en-US" sz="3000" dirty="0"/>
              <a:t> </a:t>
            </a:r>
            <a:r>
              <a:rPr lang="en-US" sz="3000" dirty="0" err="1"/>
              <a:t>thực</a:t>
            </a:r>
            <a:r>
              <a:rPr lang="en-US" sz="3000" dirty="0"/>
              <a:t> </a:t>
            </a:r>
            <a:r>
              <a:rPr lang="en-US" sz="3000" dirty="0" err="1"/>
              <a:t>hiện</a:t>
            </a:r>
            <a:r>
              <a:rPr lang="en-US" sz="3000" dirty="0"/>
              <a:t> </a:t>
            </a:r>
            <a:r>
              <a:rPr lang="en-US" sz="3000" dirty="0" err="1"/>
              <a:t>như</a:t>
            </a:r>
            <a:r>
              <a:rPr lang="en-US" sz="3000" dirty="0"/>
              <a:t> </a:t>
            </a:r>
            <a:r>
              <a:rPr lang="en-US" sz="3000" dirty="0" err="1"/>
              <a:t>thế</a:t>
            </a:r>
            <a:r>
              <a:rPr lang="en-US" sz="3000" dirty="0"/>
              <a:t> </a:t>
            </a:r>
            <a:r>
              <a:rPr lang="en-US" sz="3000" dirty="0" err="1"/>
              <a:t>nào</a:t>
            </a:r>
            <a:r>
              <a:rPr lang="en-US" sz="3000" dirty="0"/>
              <a:t>?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329822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9159" y="406036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CỦNG CỐ KIẾN THỨC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56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7626" y="1383884"/>
            <a:ext cx="979714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     </a:t>
            </a:r>
            <a:r>
              <a:rPr lang="en-US" sz="2900" b="1" dirty="0" err="1" smtClean="0"/>
              <a:t>Quy</a:t>
            </a:r>
            <a:r>
              <a:rPr lang="en-US" sz="2900" b="1" dirty="0" smtClean="0"/>
              <a:t> </a:t>
            </a:r>
            <a:r>
              <a:rPr lang="en-US" sz="2900" b="1" dirty="0" err="1"/>
              <a:t>trình</a:t>
            </a:r>
            <a:r>
              <a:rPr lang="en-US" sz="2900" b="1" dirty="0"/>
              <a:t> (</a:t>
            </a:r>
            <a:r>
              <a:rPr lang="en-US" sz="2900" b="1" dirty="0" err="1"/>
              <a:t>các</a:t>
            </a:r>
            <a:r>
              <a:rPr lang="en-US" sz="2900" b="1" dirty="0"/>
              <a:t> </a:t>
            </a:r>
            <a:r>
              <a:rPr lang="en-US" sz="2900" b="1" dirty="0" err="1"/>
              <a:t>bước</a:t>
            </a:r>
            <a:r>
              <a:rPr lang="en-US" sz="2900" b="1" dirty="0"/>
              <a:t>) </a:t>
            </a:r>
            <a:r>
              <a:rPr lang="en-US" sz="2900" b="1" i="1" dirty="0" err="1"/>
              <a:t>nghe</a:t>
            </a:r>
            <a:r>
              <a:rPr lang="en-US" sz="2900" b="1" i="1" dirty="0"/>
              <a:t> </a:t>
            </a:r>
            <a:r>
              <a:rPr lang="en-US" sz="2900" b="1" i="1" dirty="0" err="1"/>
              <a:t>và</a:t>
            </a:r>
            <a:r>
              <a:rPr lang="en-US" sz="2900" b="1" i="1" dirty="0"/>
              <a:t> </a:t>
            </a:r>
            <a:r>
              <a:rPr lang="en-US" sz="2900" b="1" i="1" dirty="0" err="1"/>
              <a:t>nắm</a:t>
            </a:r>
            <a:r>
              <a:rPr lang="en-US" sz="2900" b="1" i="1" dirty="0"/>
              <a:t> </a:t>
            </a:r>
            <a:r>
              <a:rPr lang="en-US" sz="2900" b="1" i="1" dirty="0" err="1"/>
              <a:t>bắt</a:t>
            </a:r>
            <a:r>
              <a:rPr lang="en-US" sz="2900" b="1" i="1" dirty="0"/>
              <a:t> </a:t>
            </a:r>
            <a:r>
              <a:rPr lang="en-US" sz="2900" b="1" i="1" dirty="0" err="1"/>
              <a:t>nội</a:t>
            </a:r>
            <a:r>
              <a:rPr lang="en-US" sz="2900" b="1" i="1" dirty="0"/>
              <a:t> dung </a:t>
            </a:r>
            <a:r>
              <a:rPr lang="en-US" sz="2900" b="1" i="1" dirty="0" err="1"/>
              <a:t>chính</a:t>
            </a:r>
            <a:r>
              <a:rPr lang="en-US" sz="2900" b="1" i="1" dirty="0"/>
              <a:t> </a:t>
            </a:r>
            <a:r>
              <a:rPr lang="en-US" sz="2900" b="1" i="1" dirty="0" err="1"/>
              <a:t>trong</a:t>
            </a:r>
            <a:r>
              <a:rPr lang="en-US" sz="2900" b="1" i="1" dirty="0"/>
              <a:t> </a:t>
            </a:r>
            <a:r>
              <a:rPr lang="en-US" sz="2900" b="1" i="1" dirty="0" err="1"/>
              <a:t>thảo</a:t>
            </a:r>
            <a:r>
              <a:rPr lang="en-US" sz="2900" b="1" i="1" dirty="0"/>
              <a:t> </a:t>
            </a:r>
            <a:r>
              <a:rPr lang="en-US" sz="2900" b="1" i="1" dirty="0" err="1"/>
              <a:t>luận</a:t>
            </a:r>
            <a:r>
              <a:rPr lang="en-US" sz="2900" b="1" i="1" dirty="0"/>
              <a:t> </a:t>
            </a:r>
            <a:r>
              <a:rPr lang="en-US" sz="2900" b="1" i="1" dirty="0" err="1"/>
              <a:t>nhóm</a:t>
            </a:r>
            <a:r>
              <a:rPr lang="en-US" sz="2900" b="1" i="1" dirty="0"/>
              <a:t>, </a:t>
            </a:r>
            <a:r>
              <a:rPr lang="en-US" sz="2900" b="1" i="1" dirty="0" err="1"/>
              <a:t>trình</a:t>
            </a:r>
            <a:r>
              <a:rPr lang="en-US" sz="2900" b="1" i="1" dirty="0"/>
              <a:t> </a:t>
            </a:r>
            <a:r>
              <a:rPr lang="en-US" sz="2900" b="1" i="1" dirty="0" err="1"/>
              <a:t>bày</a:t>
            </a:r>
            <a:r>
              <a:rPr lang="en-US" sz="2900" b="1" i="1" dirty="0"/>
              <a:t> </a:t>
            </a:r>
            <a:r>
              <a:rPr lang="en-US" sz="2900" b="1" i="1" dirty="0" err="1"/>
              <a:t>lại</a:t>
            </a:r>
            <a:r>
              <a:rPr lang="en-US" sz="2900" b="1" i="1" dirty="0"/>
              <a:t> </a:t>
            </a:r>
            <a:r>
              <a:rPr lang="en-US" sz="2900" b="1" i="1" dirty="0" err="1"/>
              <a:t>nội</a:t>
            </a:r>
            <a:r>
              <a:rPr lang="en-US" sz="2900" b="1" i="1" dirty="0"/>
              <a:t> dung </a:t>
            </a:r>
            <a:r>
              <a:rPr lang="en-US" sz="2900" b="1" i="1" dirty="0" err="1"/>
              <a:t>đó</a:t>
            </a:r>
            <a:endParaRPr lang="en-US" sz="2900" b="1" dirty="0"/>
          </a:p>
        </p:txBody>
      </p:sp>
      <p:sp>
        <p:nvSpPr>
          <p:cNvPr id="8" name="Rectangle 7"/>
          <p:cNvSpPr/>
          <p:nvPr/>
        </p:nvSpPr>
        <p:spPr>
          <a:xfrm>
            <a:off x="4396878" y="378932"/>
            <a:ext cx="3258643" cy="53860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none" lIns="121917" tIns="60958" rIns="121917" bIns="60958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CỦNG CỐ KIẾN THỨC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63730" y="2622684"/>
            <a:ext cx="3789820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1</a:t>
            </a:r>
            <a:r>
              <a:rPr lang="en-US" sz="3000" b="1" i="1" dirty="0">
                <a:solidFill>
                  <a:srgbClr val="FF0000"/>
                </a:solidFill>
              </a:rPr>
              <a:t>: </a:t>
            </a:r>
            <a:r>
              <a:rPr lang="en-US" sz="3000" b="1" dirty="0" err="1">
                <a:solidFill>
                  <a:srgbClr val="FF0000"/>
                </a:solidFill>
              </a:rPr>
              <a:t>Chuẩn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bị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endParaRPr lang="en-US" sz="30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63730" y="3533800"/>
            <a:ext cx="753802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2</a:t>
            </a:r>
            <a:r>
              <a:rPr lang="en-US" sz="3000" b="1" i="1" dirty="0">
                <a:solidFill>
                  <a:srgbClr val="FF0000"/>
                </a:solidFill>
              </a:rPr>
              <a:t>: </a:t>
            </a:r>
            <a:r>
              <a:rPr lang="en-US" sz="3000" b="1" dirty="0" err="1">
                <a:solidFill>
                  <a:srgbClr val="FF0000"/>
                </a:solidFill>
              </a:rPr>
              <a:t>Lắng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và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nắm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bắt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nội</a:t>
            </a:r>
            <a:r>
              <a:rPr lang="en-US" sz="3000" b="1" dirty="0">
                <a:solidFill>
                  <a:srgbClr val="FF0000"/>
                </a:solidFill>
              </a:rPr>
              <a:t> dung </a:t>
            </a:r>
            <a:r>
              <a:rPr lang="en-US" sz="3000" b="1" dirty="0" err="1">
                <a:solidFill>
                  <a:srgbClr val="FF0000"/>
                </a:solidFill>
              </a:rPr>
              <a:t>chính</a:t>
            </a:r>
            <a:r>
              <a:rPr lang="en-US" sz="3000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1663730" y="4448198"/>
            <a:ext cx="6804042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i="1" u="sng" dirty="0" err="1">
                <a:solidFill>
                  <a:srgbClr val="FF0000"/>
                </a:solidFill>
              </a:rPr>
              <a:t>Bước</a:t>
            </a:r>
            <a:r>
              <a:rPr lang="en-US" sz="3000" b="1" i="1" u="sng" dirty="0">
                <a:solidFill>
                  <a:srgbClr val="FF0000"/>
                </a:solidFill>
              </a:rPr>
              <a:t> 3</a:t>
            </a:r>
            <a:r>
              <a:rPr lang="en-US" sz="3000" b="1" i="1" dirty="0">
                <a:solidFill>
                  <a:srgbClr val="FF0000"/>
                </a:solidFill>
              </a:rPr>
              <a:t>: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Trình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bày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nội</a:t>
            </a:r>
            <a:r>
              <a:rPr lang="en-US" sz="3000" b="1" dirty="0">
                <a:solidFill>
                  <a:srgbClr val="FF0000"/>
                </a:solidFill>
              </a:rPr>
              <a:t> dung </a:t>
            </a:r>
            <a:r>
              <a:rPr lang="en-US" sz="3000" b="1" dirty="0" err="1">
                <a:solidFill>
                  <a:srgbClr val="FF0000"/>
                </a:solidFill>
              </a:rPr>
              <a:t>chính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đã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nghe</a:t>
            </a:r>
            <a:endParaRPr lang="en-US" sz="3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25454" y="108158"/>
            <a:ext cx="3258643" cy="53860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txBody>
          <a:bodyPr wrap="none" lIns="121917" tIns="60958" rIns="121917" bIns="60958">
            <a:spAutoFit/>
          </a:bodyPr>
          <a:lstStyle/>
          <a:p>
            <a:r>
              <a:rPr lang="en-US" sz="2700" b="1" dirty="0" smtClean="0">
                <a:solidFill>
                  <a:srgbClr val="FF0000"/>
                </a:solidFill>
              </a:rPr>
              <a:t>CỦNG CỐ KIẾN THỨC</a:t>
            </a:r>
            <a:endParaRPr lang="en-US" sz="2700" b="1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51236" y="807802"/>
            <a:ext cx="9690005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- </a:t>
            </a:r>
            <a:r>
              <a:rPr lang="en-US" sz="2700" b="1" dirty="0" err="1"/>
              <a:t>Vận</a:t>
            </a:r>
            <a:r>
              <a:rPr lang="en-US" sz="2700" b="1" dirty="0"/>
              <a:t> </a:t>
            </a:r>
            <a:r>
              <a:rPr lang="en-US" sz="2700" b="1" dirty="0" err="1"/>
              <a:t>dụng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học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nghe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. </a:t>
            </a:r>
            <a:r>
              <a:rPr lang="en-US" sz="2700" b="1" dirty="0" err="1">
                <a:solidFill>
                  <a:srgbClr val="FF0000"/>
                </a:solidFill>
              </a:rPr>
              <a:t>Cần</a:t>
            </a:r>
            <a:r>
              <a:rPr lang="en-US" sz="2700" b="1" dirty="0">
                <a:solidFill>
                  <a:srgbClr val="FF0000"/>
                </a:solidFill>
              </a:rPr>
              <a:t> </a:t>
            </a:r>
            <a:r>
              <a:rPr lang="en-US" sz="2700" b="1" dirty="0" err="1">
                <a:solidFill>
                  <a:srgbClr val="FF0000"/>
                </a:solidFill>
              </a:rPr>
              <a:t>lưu</a:t>
            </a:r>
            <a:r>
              <a:rPr lang="en-US" sz="2700" b="1" dirty="0">
                <a:solidFill>
                  <a:srgbClr val="FF0000"/>
                </a:solidFill>
              </a:rPr>
              <a:t> ý:</a:t>
            </a:r>
          </a:p>
        </p:txBody>
      </p:sp>
      <p:sp>
        <p:nvSpPr>
          <p:cNvPr id="6" name="Rectangle 5"/>
          <p:cNvSpPr/>
          <p:nvPr/>
        </p:nvSpPr>
        <p:spPr>
          <a:xfrm>
            <a:off x="1451237" y="1871049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Xem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bản</a:t>
            </a:r>
            <a:r>
              <a:rPr lang="en-US" sz="2700" b="1" dirty="0"/>
              <a:t>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; </a:t>
            </a:r>
            <a:r>
              <a:rPr lang="en-US" sz="2700" b="1" dirty="0" err="1"/>
              <a:t>các</a:t>
            </a:r>
            <a:r>
              <a:rPr lang="en-US" sz="2700" b="1" dirty="0"/>
              <a:t> ý </a:t>
            </a:r>
            <a:r>
              <a:rPr lang="en-US" sz="2700" b="1" dirty="0" err="1"/>
              <a:t>kiến</a:t>
            </a:r>
            <a:r>
              <a:rPr lang="en-US" sz="2700" b="1" dirty="0"/>
              <a:t>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lập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người</a:t>
            </a:r>
            <a:r>
              <a:rPr lang="en-US" sz="2700" b="1" dirty="0"/>
              <a:t> </a:t>
            </a:r>
            <a:r>
              <a:rPr lang="en-US" sz="2700" b="1" dirty="0" err="1"/>
              <a:t>nói</a:t>
            </a:r>
            <a:r>
              <a:rPr lang="en-US" sz="2700" b="1" dirty="0"/>
              <a:t>, </a:t>
            </a:r>
            <a:r>
              <a:rPr lang="en-US" sz="2700" b="1" dirty="0" err="1"/>
              <a:t>các</a:t>
            </a:r>
            <a:r>
              <a:rPr lang="en-US" sz="2700" b="1" dirty="0"/>
              <a:t> </a:t>
            </a:r>
            <a:r>
              <a:rPr lang="en-US" sz="2700" b="1" dirty="0" err="1"/>
              <a:t>điểm</a:t>
            </a:r>
            <a:r>
              <a:rPr lang="en-US" sz="2700" b="1" dirty="0"/>
              <a:t> </a:t>
            </a:r>
            <a:r>
              <a:rPr lang="en-US" sz="2700" b="1" dirty="0" err="1"/>
              <a:t>nhấn</a:t>
            </a:r>
            <a:r>
              <a:rPr lang="en-US" sz="2700" b="1" dirty="0"/>
              <a:t> </a:t>
            </a:r>
            <a:r>
              <a:rPr lang="en-US" sz="2700" b="1" dirty="0" err="1"/>
              <a:t>trong</a:t>
            </a:r>
            <a:r>
              <a:rPr lang="en-US" sz="2700" b="1" dirty="0"/>
              <a:t> </a:t>
            </a:r>
            <a:r>
              <a:rPr lang="en-US" sz="2700" b="1" dirty="0" err="1"/>
              <a:t>cuộc</a:t>
            </a:r>
            <a:r>
              <a:rPr lang="en-US" sz="2700" b="1" dirty="0"/>
              <a:t> </a:t>
            </a:r>
            <a:r>
              <a:rPr lang="en-US" sz="2700" b="1" dirty="0" err="1"/>
              <a:t>trao</a:t>
            </a:r>
            <a:r>
              <a:rPr lang="en-US" sz="2700" b="1" dirty="0"/>
              <a:t> </a:t>
            </a:r>
            <a:r>
              <a:rPr lang="en-US" sz="2700" b="1" dirty="0" err="1"/>
              <a:t>đổi</a:t>
            </a:r>
            <a:r>
              <a:rPr lang="en-US" sz="2700" b="1" dirty="0"/>
              <a:t>, </a:t>
            </a:r>
            <a:r>
              <a:rPr lang="en-US" sz="2700" b="1" dirty="0" err="1"/>
              <a:t>thảo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mà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dự</a:t>
            </a:r>
            <a:r>
              <a:rPr lang="en-US" sz="2700" b="1" dirty="0"/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451237" y="2961456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Sắp</a:t>
            </a:r>
            <a:r>
              <a:rPr lang="en-US" sz="2700" b="1" dirty="0"/>
              <a:t> </a:t>
            </a:r>
            <a:r>
              <a:rPr lang="en-US" sz="2700" b="1" dirty="0" err="1"/>
              <a:t>xếp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ghi</a:t>
            </a:r>
            <a:r>
              <a:rPr lang="en-US" sz="2700" b="1" dirty="0"/>
              <a:t> </a:t>
            </a:r>
            <a:r>
              <a:rPr lang="en-US" sz="2700" b="1" dirty="0" err="1"/>
              <a:t>chép</a:t>
            </a:r>
            <a:r>
              <a:rPr lang="en-US" sz="2700" b="1" dirty="0"/>
              <a:t> </a:t>
            </a:r>
            <a:r>
              <a:rPr lang="en-US" sz="2700" b="1" dirty="0" err="1"/>
              <a:t>theo</a:t>
            </a:r>
            <a:r>
              <a:rPr lang="en-US" sz="2700" b="1" dirty="0"/>
              <a:t> </a:t>
            </a:r>
            <a:r>
              <a:rPr lang="en-US" sz="2700" b="1" dirty="0" err="1"/>
              <a:t>một</a:t>
            </a:r>
            <a:r>
              <a:rPr lang="en-US" sz="2700" b="1" dirty="0"/>
              <a:t> </a:t>
            </a:r>
            <a:r>
              <a:rPr lang="en-US" sz="2700" b="1" dirty="0" err="1"/>
              <a:t>trật</a:t>
            </a:r>
            <a:r>
              <a:rPr lang="en-US" sz="2700" b="1" dirty="0"/>
              <a:t> </a:t>
            </a:r>
            <a:r>
              <a:rPr lang="en-US" sz="2700" b="1" dirty="0" err="1"/>
              <a:t>tự</a:t>
            </a:r>
            <a:r>
              <a:rPr lang="en-US" sz="2700" b="1" dirty="0"/>
              <a:t> </a:t>
            </a:r>
            <a:r>
              <a:rPr lang="en-US" sz="2700" b="1" dirty="0" err="1"/>
              <a:t>mạch</a:t>
            </a:r>
            <a:r>
              <a:rPr lang="en-US" sz="2700" b="1" dirty="0"/>
              <a:t> </a:t>
            </a:r>
            <a:r>
              <a:rPr lang="en-US" sz="2700" b="1" dirty="0" err="1"/>
              <a:t>lạc</a:t>
            </a:r>
            <a:r>
              <a:rPr lang="en-US" sz="2700" b="1" dirty="0"/>
              <a:t>, </a:t>
            </a:r>
            <a:r>
              <a:rPr lang="en-US" sz="2700" b="1" dirty="0" err="1"/>
              <a:t>thuận</a:t>
            </a:r>
            <a:r>
              <a:rPr lang="en-US" sz="2700" b="1" dirty="0"/>
              <a:t> </a:t>
            </a:r>
            <a:r>
              <a:rPr lang="en-US" sz="2700" b="1" dirty="0" err="1"/>
              <a:t>tiện</a:t>
            </a:r>
            <a:r>
              <a:rPr lang="en-US" sz="2700" b="1" dirty="0"/>
              <a:t> </a:t>
            </a:r>
            <a:r>
              <a:rPr lang="en-US" sz="2700" b="1" dirty="0" err="1"/>
              <a:t>cho</a:t>
            </a:r>
            <a:r>
              <a:rPr lang="en-US" sz="2700" b="1" dirty="0"/>
              <a:t> </a:t>
            </a:r>
            <a:r>
              <a:rPr lang="en-US" sz="2700" b="1" dirty="0" err="1"/>
              <a:t>việc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bài</a:t>
            </a:r>
            <a:r>
              <a:rPr lang="en-US" sz="2700" b="1" dirty="0"/>
              <a:t> </a:t>
            </a:r>
            <a:r>
              <a:rPr lang="en-US" sz="2700" b="1" dirty="0" err="1"/>
              <a:t>nói</a:t>
            </a:r>
            <a:r>
              <a:rPr lang="en-US" sz="2700" b="1" dirty="0"/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1451237" y="4042390"/>
            <a:ext cx="9690004" cy="923330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Dùng</a:t>
            </a:r>
            <a:r>
              <a:rPr lang="en-US" sz="2700" b="1" dirty="0"/>
              <a:t> </a:t>
            </a:r>
            <a:r>
              <a:rPr lang="en-US" sz="2700" b="1" dirty="0" err="1"/>
              <a:t>bảng</a:t>
            </a:r>
            <a:r>
              <a:rPr lang="en-US" sz="2700" b="1" dirty="0"/>
              <a:t> </a:t>
            </a:r>
            <a:r>
              <a:rPr lang="en-US" sz="2700" b="1" dirty="0" err="1"/>
              <a:t>kiểm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 </a:t>
            </a:r>
            <a:r>
              <a:rPr lang="en-US" sz="2700" b="1" dirty="0" err="1"/>
              <a:t>nghe</a:t>
            </a:r>
            <a:r>
              <a:rPr lang="en-US" sz="2700" b="1" dirty="0"/>
              <a:t>, </a:t>
            </a:r>
            <a:r>
              <a:rPr lang="en-US" sz="2700" b="1" dirty="0" err="1"/>
              <a:t>nắm</a:t>
            </a:r>
            <a:r>
              <a:rPr lang="en-US" sz="2700" b="1" dirty="0"/>
              <a:t> </a:t>
            </a:r>
            <a:r>
              <a:rPr lang="en-US" sz="2700" b="1" dirty="0" err="1"/>
              <a:t>bắt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chính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trao</a:t>
            </a:r>
            <a:r>
              <a:rPr lang="en-US" sz="2700" b="1" dirty="0"/>
              <a:t> </a:t>
            </a:r>
            <a:r>
              <a:rPr lang="en-US" sz="2700" b="1" dirty="0" err="1"/>
              <a:t>đổi</a:t>
            </a:r>
            <a:r>
              <a:rPr lang="en-US" sz="2700" b="1" dirty="0"/>
              <a:t>, </a:t>
            </a:r>
            <a:r>
              <a:rPr lang="en-US" sz="2700" b="1" dirty="0" err="1"/>
              <a:t>thảo</a:t>
            </a:r>
            <a:r>
              <a:rPr lang="en-US" sz="2700" b="1" dirty="0"/>
              <a:t> </a:t>
            </a:r>
            <a:r>
              <a:rPr lang="en-US" sz="2700" b="1" dirty="0" err="1"/>
              <a:t>luận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trình</a:t>
            </a:r>
            <a:r>
              <a:rPr lang="en-US" sz="2700" b="1" dirty="0"/>
              <a:t> </a:t>
            </a:r>
            <a:r>
              <a:rPr lang="en-US" sz="2700" b="1" dirty="0" err="1"/>
              <a:t>bày</a:t>
            </a:r>
            <a:r>
              <a:rPr lang="en-US" sz="2700" b="1" dirty="0"/>
              <a:t> </a:t>
            </a:r>
            <a:r>
              <a:rPr lang="en-US" sz="2700" b="1" dirty="0" err="1"/>
              <a:t>lại</a:t>
            </a:r>
            <a:r>
              <a:rPr lang="en-US" sz="2700" b="1" dirty="0"/>
              <a:t> </a:t>
            </a:r>
            <a:r>
              <a:rPr lang="en-US" sz="2700" b="1" dirty="0" err="1"/>
              <a:t>nội</a:t>
            </a:r>
            <a:r>
              <a:rPr lang="en-US" sz="2700" b="1" dirty="0"/>
              <a:t> dung </a:t>
            </a:r>
            <a:r>
              <a:rPr lang="en-US" sz="2700" b="1" dirty="0" err="1"/>
              <a:t>đó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tự</a:t>
            </a:r>
            <a:r>
              <a:rPr lang="en-US" sz="2700" b="1" dirty="0"/>
              <a:t> </a:t>
            </a:r>
            <a:r>
              <a:rPr lang="en-US" sz="2700" b="1" dirty="0" err="1"/>
              <a:t>đánh</a:t>
            </a:r>
            <a:r>
              <a:rPr lang="en-US" sz="2700" b="1" dirty="0"/>
              <a:t> </a:t>
            </a:r>
            <a:r>
              <a:rPr lang="en-US" sz="2700" b="1" dirty="0" err="1"/>
              <a:t>gía</a:t>
            </a:r>
            <a:r>
              <a:rPr lang="en-US" sz="2700" b="1" dirty="0"/>
              <a:t> </a:t>
            </a:r>
            <a:r>
              <a:rPr lang="en-US" sz="2700" b="1" dirty="0" err="1"/>
              <a:t>kĩ</a:t>
            </a:r>
            <a:r>
              <a:rPr lang="en-US" sz="2700" b="1" dirty="0"/>
              <a:t> </a:t>
            </a:r>
            <a:r>
              <a:rPr lang="en-US" sz="2700" b="1" dirty="0" err="1"/>
              <a:t>năng</a:t>
            </a:r>
            <a:r>
              <a:rPr lang="en-US" sz="2700" b="1" dirty="0"/>
              <a:t>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51237" y="5133019"/>
            <a:ext cx="9690004" cy="1338828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700" b="1" dirty="0"/>
              <a:t>+ </a:t>
            </a:r>
            <a:r>
              <a:rPr lang="en-US" sz="2700" b="1" dirty="0" err="1"/>
              <a:t>Đối</a:t>
            </a:r>
            <a:r>
              <a:rPr lang="en-US" sz="2700" b="1" dirty="0"/>
              <a:t> </a:t>
            </a:r>
            <a:r>
              <a:rPr lang="en-US" sz="2700" b="1" dirty="0" err="1"/>
              <a:t>chiếu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gì</a:t>
            </a:r>
            <a:r>
              <a:rPr lang="en-US" sz="2700" b="1" dirty="0"/>
              <a:t> </a:t>
            </a:r>
            <a:r>
              <a:rPr lang="en-US" sz="2700" b="1" dirty="0" err="1"/>
              <a:t>đạt</a:t>
            </a:r>
            <a:r>
              <a:rPr lang="en-US" sz="2700" b="1" dirty="0"/>
              <a:t>/ </a:t>
            </a:r>
            <a:r>
              <a:rPr lang="en-US" sz="2700" b="1" dirty="0" err="1"/>
              <a:t>chưa</a:t>
            </a:r>
            <a:r>
              <a:rPr lang="en-US" sz="2700" b="1" dirty="0"/>
              <a:t> </a:t>
            </a:r>
            <a:r>
              <a:rPr lang="en-US" sz="2700" b="1" dirty="0" err="1"/>
              <a:t>đạt</a:t>
            </a:r>
            <a:r>
              <a:rPr lang="en-US" sz="2700" b="1" dirty="0"/>
              <a:t> </a:t>
            </a:r>
            <a:r>
              <a:rPr lang="en-US" sz="2700" b="1" dirty="0" err="1"/>
              <a:t>mà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 </a:t>
            </a:r>
            <a:r>
              <a:rPr lang="en-US" sz="2700" b="1" dirty="0" err="1"/>
              <a:t>đã</a:t>
            </a:r>
            <a:r>
              <a:rPr lang="en-US" sz="2700" b="1" dirty="0"/>
              <a:t> </a:t>
            </a:r>
            <a:r>
              <a:rPr lang="en-US" sz="2700" b="1" dirty="0" err="1"/>
              <a:t>đánh</a:t>
            </a:r>
            <a:r>
              <a:rPr lang="en-US" sz="2700" b="1" dirty="0"/>
              <a:t> </a:t>
            </a:r>
            <a:r>
              <a:rPr lang="en-US" sz="2700" b="1" dirty="0" err="1"/>
              <a:t>dấu</a:t>
            </a:r>
            <a:r>
              <a:rPr lang="en-US" sz="2700" b="1" dirty="0"/>
              <a:t> </a:t>
            </a:r>
            <a:r>
              <a:rPr lang="en-US" sz="2700" b="1" dirty="0" err="1"/>
              <a:t>trong</a:t>
            </a:r>
            <a:r>
              <a:rPr lang="en-US" sz="2700" b="1" dirty="0"/>
              <a:t> </a:t>
            </a:r>
            <a:r>
              <a:rPr lang="en-US" sz="2700" b="1" dirty="0" err="1"/>
              <a:t>bảng</a:t>
            </a:r>
            <a:r>
              <a:rPr lang="en-US" sz="2700" b="1" dirty="0"/>
              <a:t> </a:t>
            </a:r>
            <a:r>
              <a:rPr lang="en-US" sz="2700" b="1" dirty="0" err="1"/>
              <a:t>kiểm</a:t>
            </a:r>
            <a:r>
              <a:rPr lang="en-US" sz="2700" b="1" dirty="0"/>
              <a:t> </a:t>
            </a:r>
            <a:r>
              <a:rPr lang="en-US" sz="2700" b="1" dirty="0" err="1"/>
              <a:t>để</a:t>
            </a:r>
            <a:r>
              <a:rPr lang="en-US" sz="2700" b="1" dirty="0"/>
              <a:t> </a:t>
            </a:r>
            <a:r>
              <a:rPr lang="en-US" sz="2700" b="1" dirty="0" err="1"/>
              <a:t>thấy</a:t>
            </a:r>
            <a:r>
              <a:rPr lang="en-US" sz="2700" b="1" dirty="0"/>
              <a:t> </a:t>
            </a:r>
            <a:r>
              <a:rPr lang="en-US" sz="2700" b="1" dirty="0" err="1"/>
              <a:t>được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tiến</a:t>
            </a:r>
            <a:r>
              <a:rPr lang="en-US" sz="2700" b="1" dirty="0"/>
              <a:t> </a:t>
            </a:r>
            <a:r>
              <a:rPr lang="en-US" sz="2700" b="1" dirty="0" err="1"/>
              <a:t>bộ</a:t>
            </a:r>
            <a:r>
              <a:rPr lang="en-US" sz="2700" b="1" dirty="0"/>
              <a:t> </a:t>
            </a:r>
            <a:r>
              <a:rPr lang="en-US" sz="2700" b="1" dirty="0" err="1"/>
              <a:t>và</a:t>
            </a:r>
            <a:r>
              <a:rPr lang="en-US" sz="2700" b="1" dirty="0"/>
              <a:t> </a:t>
            </a:r>
            <a:r>
              <a:rPr lang="en-US" sz="2700" b="1" dirty="0" err="1"/>
              <a:t>những</a:t>
            </a:r>
            <a:r>
              <a:rPr lang="en-US" sz="2700" b="1" dirty="0"/>
              <a:t> </a:t>
            </a:r>
            <a:r>
              <a:rPr lang="en-US" sz="2700" b="1" dirty="0" err="1"/>
              <a:t>điều</a:t>
            </a:r>
            <a:r>
              <a:rPr lang="en-US" sz="2700" b="1" dirty="0"/>
              <a:t> </a:t>
            </a:r>
            <a:r>
              <a:rPr lang="en-US" sz="2700" b="1" dirty="0" err="1"/>
              <a:t>cần</a:t>
            </a:r>
            <a:r>
              <a:rPr lang="en-US" sz="2700" b="1" dirty="0"/>
              <a:t> </a:t>
            </a:r>
            <a:r>
              <a:rPr lang="en-US" sz="2700" b="1" dirty="0" err="1"/>
              <a:t>hoàn</a:t>
            </a:r>
            <a:r>
              <a:rPr lang="en-US" sz="2700" b="1" dirty="0"/>
              <a:t> </a:t>
            </a:r>
            <a:r>
              <a:rPr lang="en-US" sz="2700" b="1" dirty="0" err="1"/>
              <a:t>thiện</a:t>
            </a:r>
            <a:r>
              <a:rPr lang="en-US" sz="2700" b="1" dirty="0"/>
              <a:t> </a:t>
            </a:r>
            <a:r>
              <a:rPr lang="en-US" sz="2700" b="1" dirty="0" err="1"/>
              <a:t>của</a:t>
            </a:r>
            <a:r>
              <a:rPr lang="en-US" sz="2700" b="1" dirty="0"/>
              <a:t> </a:t>
            </a:r>
            <a:r>
              <a:rPr lang="en-US" sz="2700" b="1" dirty="0" err="1"/>
              <a:t>em</a:t>
            </a:r>
            <a:r>
              <a:rPr lang="en-US" sz="2700" b="1" dirty="0"/>
              <a:t>.</a:t>
            </a:r>
            <a:endParaRPr lang="en-US" sz="2700" b="1" dirty="0"/>
          </a:p>
        </p:txBody>
      </p:sp>
    </p:spTree>
    <p:extLst>
      <p:ext uri="{BB962C8B-B14F-4D97-AF65-F5344CB8AC3E}">
        <p14:creationId xmlns:p14="http://schemas.microsoft.com/office/powerpoint/2010/main" val="22688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smtClean="0"/>
              <a:t>      </a:t>
            </a:r>
            <a:r>
              <a:rPr lang="en-US" sz="3500" b="1" dirty="0" err="1" smtClean="0"/>
              <a:t>Thực</a:t>
            </a:r>
            <a:r>
              <a:rPr lang="en-US" sz="3500" b="1" dirty="0" smtClean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nắm</a:t>
            </a:r>
            <a:r>
              <a:rPr lang="en-US" sz="3500" b="1" dirty="0"/>
              <a:t> </a:t>
            </a:r>
            <a:r>
              <a:rPr lang="en-US" sz="3500" b="1" dirty="0" err="1"/>
              <a:t>bắt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/>
              <a:t>luận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trình</a:t>
            </a:r>
            <a:r>
              <a:rPr lang="en-US" sz="3500" b="1" dirty="0"/>
              <a:t> </a:t>
            </a:r>
            <a:r>
              <a:rPr lang="en-US" sz="3500" b="1" dirty="0" err="1"/>
              <a:t>bày</a:t>
            </a:r>
            <a:r>
              <a:rPr lang="en-US" sz="3500" b="1" dirty="0"/>
              <a:t> </a:t>
            </a:r>
            <a:r>
              <a:rPr lang="en-US" sz="3500" b="1" dirty="0" err="1"/>
              <a:t>lại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đó</a:t>
            </a:r>
            <a:r>
              <a:rPr lang="en-US" sz="3500" b="1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02029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598"/>
            <a:ext cx="12192000" cy="7917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320717" y="3530979"/>
            <a:ext cx="6063916" cy="707886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LUYỆN TẬP – VẬN DỤNG</a:t>
            </a:r>
            <a:endParaRPr lang="en-US" sz="4000" b="1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84" y="4525562"/>
            <a:ext cx="938463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smtClean="0"/>
              <a:t>      </a:t>
            </a:r>
            <a:r>
              <a:rPr lang="en-US" sz="3500" b="1" dirty="0" err="1" smtClean="0"/>
              <a:t>Thực</a:t>
            </a:r>
            <a:r>
              <a:rPr lang="en-US" sz="3500" b="1" dirty="0" smtClean="0"/>
              <a:t> </a:t>
            </a:r>
            <a:r>
              <a:rPr lang="en-US" sz="3500" b="1" dirty="0" err="1"/>
              <a:t>hành</a:t>
            </a:r>
            <a:r>
              <a:rPr lang="en-US" sz="3500" b="1" dirty="0"/>
              <a:t> </a:t>
            </a:r>
            <a:r>
              <a:rPr lang="en-US" sz="3500" b="1" dirty="0" err="1"/>
              <a:t>nghe</a:t>
            </a:r>
            <a:r>
              <a:rPr lang="en-US" sz="3500" b="1" dirty="0"/>
              <a:t> </a:t>
            </a:r>
            <a:r>
              <a:rPr lang="en-US" sz="3500" b="1" dirty="0" err="1"/>
              <a:t>và</a:t>
            </a:r>
            <a:r>
              <a:rPr lang="en-US" sz="3500" b="1" dirty="0"/>
              <a:t> </a:t>
            </a:r>
            <a:r>
              <a:rPr lang="en-US" sz="3500" b="1" dirty="0" err="1"/>
              <a:t>nắm</a:t>
            </a:r>
            <a:r>
              <a:rPr lang="en-US" sz="3500" b="1" dirty="0"/>
              <a:t> </a:t>
            </a:r>
            <a:r>
              <a:rPr lang="en-US" sz="3500" b="1" dirty="0" err="1"/>
              <a:t>bắt</a:t>
            </a:r>
            <a:r>
              <a:rPr lang="en-US" sz="3500" b="1" dirty="0"/>
              <a:t> </a:t>
            </a:r>
            <a:r>
              <a:rPr lang="en-US" sz="3500" b="1" dirty="0" err="1"/>
              <a:t>nội</a:t>
            </a:r>
            <a:r>
              <a:rPr lang="en-US" sz="3500" b="1" dirty="0"/>
              <a:t> dung </a:t>
            </a:r>
            <a:r>
              <a:rPr lang="en-US" sz="3500" b="1" dirty="0" err="1"/>
              <a:t>chính</a:t>
            </a:r>
            <a:r>
              <a:rPr lang="en-US" sz="3500" b="1" dirty="0"/>
              <a:t> </a:t>
            </a:r>
            <a:r>
              <a:rPr lang="en-US" sz="3500" b="1" dirty="0" err="1"/>
              <a:t>đã</a:t>
            </a:r>
            <a:r>
              <a:rPr lang="en-US" sz="3500" b="1" dirty="0"/>
              <a:t> </a:t>
            </a:r>
            <a:r>
              <a:rPr lang="en-US" sz="3500" b="1" dirty="0" err="1"/>
              <a:t>trao</a:t>
            </a:r>
            <a:r>
              <a:rPr lang="en-US" sz="3500" b="1" dirty="0"/>
              <a:t> </a:t>
            </a:r>
            <a:r>
              <a:rPr lang="en-US" sz="3500" b="1" dirty="0" err="1"/>
              <a:t>đổi</a:t>
            </a:r>
            <a:r>
              <a:rPr lang="en-US" sz="3500" b="1" dirty="0"/>
              <a:t>, </a:t>
            </a:r>
            <a:r>
              <a:rPr lang="en-US" sz="3500" b="1" dirty="0" err="1"/>
              <a:t>thảo</a:t>
            </a:r>
            <a:r>
              <a:rPr lang="en-US" sz="3500" b="1" dirty="0"/>
              <a:t> </a:t>
            </a:r>
            <a:r>
              <a:rPr lang="en-US" sz="3500" b="1" dirty="0" err="1" smtClean="0"/>
              <a:t>luận</a:t>
            </a:r>
            <a:r>
              <a:rPr lang="en-US" sz="3500" b="1" dirty="0" smtClean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0034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786643" y="242917"/>
            <a:ext cx="8823249" cy="707886"/>
          </a:xfrm>
          <a:prstGeom prst="rect">
            <a:avLst/>
          </a:prstGeom>
          <a:solidFill>
            <a:srgbClr val="FFFF99"/>
          </a:solidFill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4000" b="1" dirty="0"/>
              <a:t>* </a:t>
            </a:r>
            <a:r>
              <a:rPr lang="en-US" sz="4000" b="1" dirty="0" err="1"/>
              <a:t>Lưu</a:t>
            </a:r>
            <a:r>
              <a:rPr lang="en-US" sz="4000" b="1" dirty="0"/>
              <a:t> ý </a:t>
            </a:r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/>
              <a:t>số</a:t>
            </a:r>
            <a:r>
              <a:rPr lang="en-US" sz="4000" b="1" dirty="0"/>
              <a:t> </a:t>
            </a:r>
            <a:r>
              <a:rPr lang="en-US" sz="4000" b="1" dirty="0" err="1"/>
              <a:t>điểm</a:t>
            </a:r>
            <a:r>
              <a:rPr lang="en-US" sz="4000" b="1" dirty="0"/>
              <a:t> </a:t>
            </a:r>
            <a:r>
              <a:rPr lang="en-US" sz="4000" b="1" dirty="0" err="1"/>
              <a:t>thuộc</a:t>
            </a:r>
            <a:r>
              <a:rPr lang="en-US" sz="4000" b="1" dirty="0"/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kĩ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>
                <a:solidFill>
                  <a:srgbClr val="FF0000"/>
                </a:solidFill>
              </a:rPr>
              <a:t>năng</a:t>
            </a:r>
            <a:r>
              <a:rPr lang="en-US" sz="4000" b="1" dirty="0">
                <a:solidFill>
                  <a:srgbClr val="FF0000"/>
                </a:solidFill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</a:rPr>
              <a:t>nghe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2687053" y="975973"/>
            <a:ext cx="642085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1.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Tập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trung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lắng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nghe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nội</a:t>
            </a:r>
            <a:r>
              <a:rPr lang="en-US" sz="2800" b="1" dirty="0">
                <a:solidFill>
                  <a:srgbClr val="FFFF99"/>
                </a:solidFill>
              </a:rPr>
              <a:t> dung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giữa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các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thành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viên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trong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;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sát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nét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mặt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cử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chỉ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ánh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mắt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lắng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nghe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giọng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điệu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của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người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nói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để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hiểu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điểm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của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họ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đang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. </a:t>
            </a:r>
          </a:p>
        </p:txBody>
      </p:sp>
      <p:sp>
        <p:nvSpPr>
          <p:cNvPr id="4" name="Rectangle 3"/>
          <p:cNvSpPr/>
          <p:nvPr/>
        </p:nvSpPr>
        <p:spPr>
          <a:xfrm>
            <a:off x="4247147" y="3415247"/>
            <a:ext cx="757989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</a:rPr>
              <a:t>2.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Ghi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ngắn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gọn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có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nhiều</a:t>
            </a:r>
            <a:r>
              <a:rPr lang="en-US" sz="2800" b="1" dirty="0">
                <a:solidFill>
                  <a:srgbClr val="FFFF99"/>
                </a:solidFill>
              </a:rPr>
              <a:t> ý </a:t>
            </a:r>
            <a:r>
              <a:rPr lang="en-US" sz="2800" b="1" dirty="0" err="1">
                <a:solidFill>
                  <a:srgbClr val="FFFF99"/>
                </a:solidFill>
              </a:rPr>
              <a:t>kiến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(</a:t>
            </a:r>
            <a:r>
              <a:rPr lang="en-US" sz="2800" b="1" dirty="0" err="1">
                <a:solidFill>
                  <a:srgbClr val="FFFF99"/>
                </a:solidFill>
              </a:rPr>
              <a:t>kết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luận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phương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án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giải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quyết</a:t>
            </a:r>
            <a:r>
              <a:rPr lang="en-US" sz="2800" b="1" dirty="0">
                <a:solidFill>
                  <a:srgbClr val="FFFF99"/>
                </a:solidFill>
              </a:rPr>
              <a:t>);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đã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hoặc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chưa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thống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nhất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bằng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từ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khoá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cụm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từ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kí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hiệu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sơ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đồ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bảng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biểu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hình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ảnh</a:t>
            </a:r>
            <a:r>
              <a:rPr lang="en-US" sz="2800" b="1" dirty="0">
                <a:solidFill>
                  <a:srgbClr val="FFFF99"/>
                </a:solidFill>
              </a:rPr>
              <a:t>,...; </a:t>
            </a:r>
            <a:r>
              <a:rPr lang="en-US" sz="2800" b="1" dirty="0" err="1">
                <a:solidFill>
                  <a:srgbClr val="FFFF99"/>
                </a:solidFill>
              </a:rPr>
              <a:t>ghi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tóm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tắt</a:t>
            </a:r>
            <a:r>
              <a:rPr lang="en-US" sz="2800" b="1" dirty="0">
                <a:solidFill>
                  <a:srgbClr val="FFFF99"/>
                </a:solidFill>
              </a:rPr>
              <a:t> ý </a:t>
            </a:r>
            <a:r>
              <a:rPr lang="en-US" sz="2800" b="1" dirty="0" err="1">
                <a:solidFill>
                  <a:srgbClr val="FFFF99"/>
                </a:solidFill>
              </a:rPr>
              <a:t>kiến</a:t>
            </a:r>
            <a:r>
              <a:rPr lang="en-US" sz="2800" b="1" dirty="0">
                <a:solidFill>
                  <a:srgbClr val="FFFF99"/>
                </a:solidFill>
              </a:rPr>
              <a:t>/ </a:t>
            </a:r>
            <a:r>
              <a:rPr lang="en-US" sz="2800" b="1" dirty="0" err="1">
                <a:solidFill>
                  <a:srgbClr val="FFFF99"/>
                </a:solidFill>
              </a:rPr>
              <a:t>quan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điểm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cá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nhân</a:t>
            </a:r>
            <a:r>
              <a:rPr lang="en-US" sz="2800" b="1" dirty="0">
                <a:solidFill>
                  <a:srgbClr val="FFFF99"/>
                </a:solidFill>
              </a:rPr>
              <a:t>, </a:t>
            </a:r>
            <a:r>
              <a:rPr lang="en-US" sz="2800" b="1" dirty="0" err="1">
                <a:solidFill>
                  <a:srgbClr val="FFFF99"/>
                </a:solidFill>
              </a:rPr>
              <a:t>những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vấn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đề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cần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trao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đổi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 smtClean="0">
                <a:solidFill>
                  <a:srgbClr val="FFFF99"/>
                </a:solidFill>
              </a:rPr>
              <a:t>thêm</a:t>
            </a:r>
            <a:r>
              <a:rPr lang="en-US" sz="2800" b="1" dirty="0" smtClean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với</a:t>
            </a:r>
            <a:r>
              <a:rPr lang="en-US" sz="2800" b="1" dirty="0">
                <a:solidFill>
                  <a:srgbClr val="FFFF99"/>
                </a:solidFill>
              </a:rPr>
              <a:t> </a:t>
            </a:r>
            <a:r>
              <a:rPr lang="en-US" sz="2800" b="1" dirty="0" err="1">
                <a:solidFill>
                  <a:srgbClr val="FFFF99"/>
                </a:solidFill>
              </a:rPr>
              <a:t>nhóm</a:t>
            </a:r>
            <a:r>
              <a:rPr lang="en-US" sz="2800" b="1" dirty="0">
                <a:solidFill>
                  <a:srgbClr val="FFFF99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366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2664</TotalTime>
  <Words>1481</Words>
  <PresentationFormat>Custom</PresentationFormat>
  <Paragraphs>112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2021-06-08T00:37:11Z</dcterms:created>
  <dcterms:modified xsi:type="dcterms:W3CDTF">2023-07-05T07:17:04Z</dcterms:modified>
</cp:coreProperties>
</file>