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28"/>
  </p:notesMasterIdLst>
  <p:sldIdLst>
    <p:sldId id="256" r:id="rId4"/>
    <p:sldId id="261" r:id="rId5"/>
    <p:sldId id="298" r:id="rId6"/>
    <p:sldId id="262" r:id="rId7"/>
    <p:sldId id="302" r:id="rId8"/>
    <p:sldId id="299" r:id="rId9"/>
    <p:sldId id="301" r:id="rId10"/>
    <p:sldId id="303" r:id="rId11"/>
    <p:sldId id="278" r:id="rId12"/>
    <p:sldId id="310" r:id="rId13"/>
    <p:sldId id="305" r:id="rId14"/>
    <p:sldId id="312" r:id="rId15"/>
    <p:sldId id="311" r:id="rId16"/>
    <p:sldId id="306" r:id="rId17"/>
    <p:sldId id="307" r:id="rId18"/>
    <p:sldId id="314" r:id="rId19"/>
    <p:sldId id="315" r:id="rId20"/>
    <p:sldId id="316" r:id="rId21"/>
    <p:sldId id="317" r:id="rId22"/>
    <p:sldId id="318" r:id="rId23"/>
    <p:sldId id="319" r:id="rId24"/>
    <p:sldId id="320" r:id="rId25"/>
    <p:sldId id="309"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772" autoAdjust="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t>
        <a:bodyPr/>
        <a:lstStyle/>
        <a:p>
          <a:endParaRPr lang="en-US"/>
        </a:p>
      </dgm:t>
    </dgm:pt>
  </dgm:ptLst>
  <dgm:cxnLst>
    <dgm:cxn modelId="{F1BB5816-9ECC-4011-8056-8227DFB4EC48}"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C2E464-44D7-4ADA-89FE-5D5DF936E54B}">
      <dgm:prSet phldrT="[Text]"/>
      <dgm:spPr/>
      <dgm:t>
        <a:bodyPr/>
        <a:lstStyle/>
        <a:p>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HAI </a:t>
          </a:r>
          <a:r>
            <a:rPr lang="en-US" dirty="0" err="1" smtClean="0">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dgm:t>
    </dgm:pt>
    <dgm:pt modelId="{31CE2EA1-2B77-489A-B095-B21083B47B4D}" type="parTrans" cxnId="{226D8A39-ADDB-44CA-8E7E-D88BB76FE844}">
      <dgm:prSet/>
      <dgm:spPr/>
      <dgm:t>
        <a:bodyPr/>
        <a:lstStyle/>
        <a:p>
          <a:endParaRPr lang="en-US"/>
        </a:p>
      </dgm:t>
    </dgm:pt>
    <dgm:pt modelId="{1726272B-518F-46F1-BEC9-FE26CF517954}" type="sibTrans" cxnId="{226D8A39-ADDB-44CA-8E7E-D88BB76FE844}">
      <dgm:prSet/>
      <dgm:spPr/>
      <dgm:t>
        <a:bodyPr/>
        <a:lstStyle/>
        <a:p>
          <a:endParaRPr lang="en-US"/>
        </a:p>
      </dgm:t>
    </dgm:pt>
    <dgm:pt modelId="{75B7D3DC-1DEB-4849-81FF-70EDEF69D3A1}">
      <dgm:prSet phldrT="[Text]"/>
      <dgm:spPr/>
      <dgm:t>
        <a:bodyPr/>
        <a:lstStyle/>
        <a:p>
          <a:r>
            <a:rPr lang="en-US" dirty="0" smtClean="0">
              <a:latin typeface="Times New Roman" panose="02020603050405020304" pitchFamily="18" charset="0"/>
              <a:cs typeface="Times New Roman" panose="02020603050405020304" pitchFamily="18" charset="0"/>
            </a:rPr>
            <a:t>TIA</a:t>
          </a:r>
          <a:endParaRPr lang="en-US" dirty="0">
            <a:latin typeface="Times New Roman" panose="02020603050405020304" pitchFamily="18" charset="0"/>
            <a:cs typeface="Times New Roman" panose="02020603050405020304" pitchFamily="18" charset="0"/>
          </a:endParaRPr>
        </a:p>
      </dgm:t>
    </dgm:pt>
    <dgm:pt modelId="{DEE0A2E7-0D07-4015-ABE7-92A9D2F61FB6}" type="parTrans" cxnId="{53A595FC-09CE-41A4-B856-18C5F44500B4}">
      <dgm:prSet/>
      <dgm:spPr/>
      <dgm:t>
        <a:bodyPr/>
        <a:lstStyle/>
        <a:p>
          <a:endParaRPr lang="en-US"/>
        </a:p>
      </dgm:t>
    </dgm:pt>
    <dgm:pt modelId="{244FC473-A01E-4927-9B14-3EBAECAEAF17}" type="sibTrans" cxnId="{53A595FC-09CE-41A4-B856-18C5F44500B4}">
      <dgm:prSet/>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t>
        <a:bodyPr/>
        <a:lstStyle/>
        <a:p>
          <a:endParaRPr lang="en-US"/>
        </a:p>
      </dgm:t>
    </dgm:pt>
    <dgm:pt modelId="{35E64883-55F0-4ED0-A5C2-7A6A8D265ADC}" type="pres">
      <dgm:prSet presAssocID="{13C2E464-44D7-4ADA-89FE-5D5DF936E54B}" presName="composite" presStyleCnt="0"/>
      <dgm:spPr/>
    </dgm:pt>
    <dgm:pt modelId="{4BB7CD67-F36A-4F54-A2F0-6D638CDC9288}" type="pres">
      <dgm:prSet presAssocID="{13C2E464-44D7-4ADA-89FE-5D5DF936E54B}" presName="rect1" presStyleLbl="trAlignAcc1" presStyleIdx="0" presStyleCnt="2">
        <dgm:presLayoutVars>
          <dgm:bulletEnabled val="1"/>
        </dgm:presLayoutVars>
      </dgm:prSet>
      <dgm:spPr/>
      <dgm:t>
        <a:bodyPr/>
        <a:lstStyle/>
        <a:p>
          <a:endParaRPr lang="en-US"/>
        </a:p>
      </dgm:t>
    </dgm:pt>
    <dgm:pt modelId="{C44332D8-92F3-4D1D-8056-522CD92DE120}" type="pres">
      <dgm:prSet presAssocID="{13C2E464-44D7-4ADA-89FE-5D5DF936E54B}"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DA66370-2965-4195-A03C-C2345EF05988}" type="pres">
      <dgm:prSet presAssocID="{1726272B-518F-46F1-BEC9-FE26CF517954}" presName="sibTrans" presStyleCnt="0"/>
      <dgm:spPr/>
    </dgm:pt>
    <dgm:pt modelId="{6E845AEB-130A-4E82-9785-EC044630209E}" type="pres">
      <dgm:prSet presAssocID="{75B7D3DC-1DEB-4849-81FF-70EDEF69D3A1}" presName="composite" presStyleCnt="0"/>
      <dgm:spPr/>
    </dgm:pt>
    <dgm:pt modelId="{467D5515-9118-482F-84E9-203C9D1764A6}" type="pres">
      <dgm:prSet presAssocID="{75B7D3DC-1DEB-4849-81FF-70EDEF69D3A1}" presName="rect1" presStyleLbl="trAlignAcc1" presStyleIdx="1" presStyleCnt="2" custScaleX="101418">
        <dgm:presLayoutVars>
          <dgm:bulletEnabled val="1"/>
        </dgm:presLayoutVars>
      </dgm:prSet>
      <dgm:spPr/>
      <dgm:t>
        <a:bodyPr/>
        <a:lstStyle/>
        <a:p>
          <a:endParaRPr lang="en-US"/>
        </a:p>
      </dgm:t>
    </dgm:pt>
    <dgm:pt modelId="{D0C3D9AF-FEED-42E2-BCBB-12898E6E6E58}" type="pres">
      <dgm:prSet presAssocID="{75B7D3DC-1DEB-4849-81FF-70EDEF69D3A1}"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120168C2-8FB5-4491-A3C6-C416438C70F8}" type="presOf" srcId="{13C2E464-44D7-4ADA-89FE-5D5DF936E54B}" destId="{4BB7CD67-F36A-4F54-A2F0-6D638CDC9288}" srcOrd="0" destOrd="0" presId="urn:microsoft.com/office/officeart/2008/layout/PictureStrips"/>
    <dgm:cxn modelId="{F6BD3B13-356E-43EE-B601-E783E61E1F67}" type="presOf" srcId="{75B7D3DC-1DEB-4849-81FF-70EDEF69D3A1}" destId="{467D5515-9118-482F-84E9-203C9D1764A6}" srcOrd="0" destOrd="0" presId="urn:microsoft.com/office/officeart/2008/layout/PictureStrips"/>
    <dgm:cxn modelId="{53A595FC-09CE-41A4-B856-18C5F44500B4}" srcId="{824C7654-B000-4DF8-B255-0D6FA1187F55}" destId="{75B7D3DC-1DEB-4849-81FF-70EDEF69D3A1}" srcOrd="1" destOrd="0" parTransId="{DEE0A2E7-0D07-4015-ABE7-92A9D2F61FB6}" sibTransId="{244FC473-A01E-4927-9B14-3EBAECAEAF17}"/>
    <dgm:cxn modelId="{226D8A39-ADDB-44CA-8E7E-D88BB76FE844}" srcId="{824C7654-B000-4DF8-B255-0D6FA1187F55}" destId="{13C2E464-44D7-4ADA-89FE-5D5DF936E54B}" srcOrd="0" destOrd="0" parTransId="{31CE2EA1-2B77-489A-B095-B21083B47B4D}" sibTransId="{1726272B-518F-46F1-BEC9-FE26CF517954}"/>
    <dgm:cxn modelId="{4559F1CF-5FB0-40A6-BC95-C44EE0B4B2DA}" type="presOf" srcId="{824C7654-B000-4DF8-B255-0D6FA1187F55}" destId="{72E6B5F0-2009-4526-A530-4A17D384ABE2}" srcOrd="0" destOrd="0" presId="urn:microsoft.com/office/officeart/2008/layout/PictureStrips"/>
    <dgm:cxn modelId="{9D2A6DE1-32BD-488A-A7E9-ED8F9237F884}" type="presParOf" srcId="{72E6B5F0-2009-4526-A530-4A17D384ABE2}" destId="{35E64883-55F0-4ED0-A5C2-7A6A8D265ADC}" srcOrd="0" destOrd="0" presId="urn:microsoft.com/office/officeart/2008/layout/PictureStrips"/>
    <dgm:cxn modelId="{507A055B-4FEA-4134-89C7-BD33889BBC98}" type="presParOf" srcId="{35E64883-55F0-4ED0-A5C2-7A6A8D265ADC}" destId="{4BB7CD67-F36A-4F54-A2F0-6D638CDC9288}" srcOrd="0" destOrd="0" presId="urn:microsoft.com/office/officeart/2008/layout/PictureStrips"/>
    <dgm:cxn modelId="{B72C0E47-8E22-4081-BC46-B80C0CB75EF3}" type="presParOf" srcId="{35E64883-55F0-4ED0-A5C2-7A6A8D265ADC}" destId="{C44332D8-92F3-4D1D-8056-522CD92DE120}" srcOrd="1" destOrd="0" presId="urn:microsoft.com/office/officeart/2008/layout/PictureStrips"/>
    <dgm:cxn modelId="{6D941632-8DFE-49E8-BF3D-7397F23F1814}" type="presParOf" srcId="{72E6B5F0-2009-4526-A530-4A17D384ABE2}" destId="{ADA66370-2965-4195-A03C-C2345EF05988}" srcOrd="1" destOrd="0" presId="urn:microsoft.com/office/officeart/2008/layout/PictureStrips"/>
    <dgm:cxn modelId="{989111A1-2A62-4092-9439-DC12A273CCEF}" type="presParOf" srcId="{72E6B5F0-2009-4526-A530-4A17D384ABE2}" destId="{6E845AEB-130A-4E82-9785-EC044630209E}" srcOrd="2" destOrd="0" presId="urn:microsoft.com/office/officeart/2008/layout/PictureStrips"/>
    <dgm:cxn modelId="{0BF127D3-464B-437B-B34A-EADFB976E447}" type="presParOf" srcId="{6E845AEB-130A-4E82-9785-EC044630209E}" destId="{467D5515-9118-482F-84E9-203C9D1764A6}" srcOrd="0" destOrd="0" presId="urn:microsoft.com/office/officeart/2008/layout/PictureStrips"/>
    <dgm:cxn modelId="{EC120466-52F7-4338-8F1B-C5AEF85DF278}" type="presParOf" srcId="{6E845AEB-130A-4E82-9785-EC044630209E}" destId="{D0C3D9AF-FEED-42E2-BCBB-12898E6E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nằm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t>
        <a:bodyPr/>
        <a:lstStyle/>
        <a:p>
          <a:endParaRPr lang="en-US"/>
        </a:p>
      </dgm:t>
    </dgm:pt>
    <dgm:pt modelId="{31FF8AAE-4560-4C59-882B-48CF69081FEF}" type="pres">
      <dgm:prSet presAssocID="{08EC8DC2-A868-48E8-A58B-7CF994F74864}" presName="Name1" presStyleCnt="0"/>
      <dgm:spPr/>
      <dgm:t>
        <a:bodyPr/>
        <a:lstStyle/>
        <a:p>
          <a:endParaRPr lang="en-US"/>
        </a:p>
      </dgm:t>
    </dgm:pt>
    <dgm:pt modelId="{48717D5A-30FC-4016-9A03-DCA71B6236BF}" type="pres">
      <dgm:prSet presAssocID="{08EC8DC2-A868-48E8-A58B-7CF994F74864}" presName="cycle" presStyleCnt="0"/>
      <dgm:spPr/>
      <dgm:t>
        <a:bodyPr/>
        <a:lstStyle/>
        <a:p>
          <a:endParaRPr lang="en-US"/>
        </a:p>
      </dgm:t>
    </dgm:pt>
    <dgm:pt modelId="{F54FF9C4-FA53-4FB3-8021-58E316BB1B71}" type="pres">
      <dgm:prSet presAssocID="{08EC8DC2-A868-48E8-A58B-7CF994F74864}" presName="srcNode" presStyleLbl="node1" presStyleIdx="0" presStyleCnt="2"/>
      <dgm:spPr/>
      <dgm:t>
        <a:bodyPr/>
        <a:lstStyle/>
        <a:p>
          <a:endParaRPr lang="en-US"/>
        </a:p>
      </dgm:t>
    </dgm:pt>
    <dgm:pt modelId="{D150B846-5064-4D4A-B856-372FB76ABFF4}" type="pres">
      <dgm:prSet presAssocID="{08EC8DC2-A868-48E8-A58B-7CF994F74864}" presName="conn" presStyleLbl="parChTrans1D2" presStyleIdx="0" presStyleCnt="1"/>
      <dgm:spPr/>
      <dgm:t>
        <a:bodyPr/>
        <a:lstStyle/>
        <a:p>
          <a:endParaRPr lang="en-US"/>
        </a:p>
      </dgm:t>
    </dgm:pt>
    <dgm:pt modelId="{AADCBDD4-A81A-48F7-B257-D466B8A9BA5F}" type="pres">
      <dgm:prSet presAssocID="{08EC8DC2-A868-48E8-A58B-7CF994F74864}" presName="extraNode" presStyleLbl="node1" presStyleIdx="0" presStyleCnt="2"/>
      <dgm:spPr/>
      <dgm:t>
        <a:bodyPr/>
        <a:lstStyle/>
        <a:p>
          <a:endParaRPr lang="en-US"/>
        </a:p>
      </dgm:t>
    </dgm:pt>
    <dgm:pt modelId="{37B4FDEF-CE5B-4A68-8F34-3F3613432297}" type="pres">
      <dgm:prSet presAssocID="{08EC8DC2-A868-48E8-A58B-7CF994F74864}" presName="dstNode" presStyleLbl="node1" presStyleIdx="0" presStyleCnt="2"/>
      <dgm:spPr/>
      <dgm:t>
        <a:bodyPr/>
        <a:lstStyle/>
        <a:p>
          <a:endParaRPr lang="en-US"/>
        </a:p>
      </dgm:t>
    </dgm:pt>
    <dgm:pt modelId="{5B24F566-81E4-4EBE-96CD-32B377505D81}" type="pres">
      <dgm:prSet presAssocID="{6E5C82C2-E897-4B29-806F-35D43AB2EA7A}" presName="text_1" presStyleLbl="node1" presStyleIdx="0" presStyleCnt="2">
        <dgm:presLayoutVars>
          <dgm:bulletEnabled val="1"/>
        </dgm:presLayoutVars>
      </dgm:prSet>
      <dgm:spPr/>
      <dgm:t>
        <a:bodyPr/>
        <a:lstStyle/>
        <a:p>
          <a:endParaRPr lang="en-US"/>
        </a:p>
      </dgm:t>
    </dgm:pt>
    <dgm:pt modelId="{679F33E2-AC38-470B-870A-6ABBBF2236C6}" type="pres">
      <dgm:prSet presAssocID="{6E5C82C2-E897-4B29-806F-35D43AB2EA7A}" presName="accent_1" presStyleCnt="0"/>
      <dgm:spPr/>
      <dgm:t>
        <a:bodyPr/>
        <a:lstStyle/>
        <a:p>
          <a:endParaRPr lang="en-US"/>
        </a:p>
      </dgm:t>
    </dgm:pt>
    <dgm:pt modelId="{CC04E8DF-79EB-415B-B40F-00CF9F595A3A}" type="pres">
      <dgm:prSet presAssocID="{6E5C82C2-E897-4B29-806F-35D43AB2EA7A}" presName="accentRepeatNode" presStyleLbl="solidFgAcc1" presStyleIdx="0" presStyleCnt="2"/>
      <dgm:spPr/>
      <dgm:t>
        <a:bodyPr/>
        <a:lstStyle/>
        <a:p>
          <a:endParaRPr lang="en-US"/>
        </a:p>
      </dgm:t>
    </dgm:pt>
    <dgm:pt modelId="{341EC994-71D9-49BC-B942-0406887C89DC}" type="pres">
      <dgm:prSet presAssocID="{8356E42C-B4B4-47CB-9C58-C62F562305F3}" presName="text_2" presStyleLbl="node1" presStyleIdx="1" presStyleCnt="2">
        <dgm:presLayoutVars>
          <dgm:bulletEnabled val="1"/>
        </dgm:presLayoutVars>
      </dgm:prSet>
      <dgm:spPr/>
      <dgm:t>
        <a:bodyPr/>
        <a:lstStyle/>
        <a:p>
          <a:endParaRPr lang="en-US"/>
        </a:p>
      </dgm:t>
    </dgm:pt>
    <dgm:pt modelId="{9045EF03-E801-4414-91FA-2A14F336C99E}" type="pres">
      <dgm:prSet presAssocID="{8356E42C-B4B4-47CB-9C58-C62F562305F3}" presName="accent_2" presStyleCnt="0"/>
      <dgm:spPr/>
      <dgm:t>
        <a:bodyPr/>
        <a:lstStyle/>
        <a:p>
          <a:endParaRPr lang="en-US"/>
        </a:p>
      </dgm:t>
    </dgm:pt>
    <dgm:pt modelId="{D8CFCC5A-28A1-4CF1-B369-7C0B484FB684}" type="pres">
      <dgm:prSet presAssocID="{8356E42C-B4B4-47CB-9C58-C62F562305F3}" presName="accentRepeatNode" presStyleLbl="solidFgAcc1" presStyleIdx="1" presStyleCnt="2"/>
      <dgm:spPr/>
      <dgm:t>
        <a:bodyPr/>
        <a:lstStyle/>
        <a:p>
          <a:endParaRPr lang="en-US"/>
        </a:p>
      </dgm:t>
    </dgm:pt>
  </dgm:ptLst>
  <dgm:cxnLst>
    <dgm:cxn modelId="{A7A294C6-8C48-4D25-894D-E392ABD80565}" type="presOf" srcId="{8356E42C-B4B4-47CB-9C58-C62F562305F3}" destId="{341EC994-71D9-49BC-B942-0406887C89DC}"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367D7C67-ADD1-4737-B778-F9345D7515E7}" type="presOf" srcId="{6E5C82C2-E897-4B29-806F-35D43AB2EA7A}" destId="{5B24F566-81E4-4EBE-96CD-32B377505D81}" srcOrd="0" destOrd="0" presId="urn:microsoft.com/office/officeart/2008/layout/VerticalCurvedList"/>
    <dgm:cxn modelId="{1BCE7027-5F43-439F-B02D-2187687AFB46}" srcId="{08EC8DC2-A868-48E8-A58B-7CF994F74864}" destId="{8356E42C-B4B4-47CB-9C58-C62F562305F3}" srcOrd="1" destOrd="0" parTransId="{BDACAC07-85E9-4AD1-897A-27122E66F4ED}" sibTransId="{4A39518B-B632-4B83-A856-7CC29F3A9DAB}"/>
    <dgm:cxn modelId="{F8E29154-B109-43DA-AF1B-71870807DCDE}" type="presOf" srcId="{60DD414B-2D9B-415D-B823-A002752CE4F8}" destId="{D150B846-5064-4D4A-B856-372FB76ABFF4}"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3600" dirty="0" smtClean="0">
              <a:latin typeface="Times New Roman" panose="02020603050405020304" pitchFamily="18" charset="0"/>
              <a:cs typeface="Times New Roman" panose="02020603050405020304" pitchFamily="18" charset="0"/>
            </a:rPr>
            <a:t>HĐ2: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thức</a:t>
          </a:r>
          <a:endParaRPr lang="en-US" sz="36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600" dirty="0" smtClean="0">
              <a:latin typeface="Times New Roman" panose="02020603050405020304" pitchFamily="18" charset="0"/>
              <a:cs typeface="Times New Roman" panose="02020603050405020304" pitchFamily="18" charset="0"/>
            </a:rPr>
            <a:t>HĐ3: </a:t>
          </a:r>
          <a:r>
            <a:rPr lang="en-US" sz="3600" dirty="0" err="1" smtClean="0">
              <a:latin typeface="Times New Roman" panose="02020603050405020304" pitchFamily="18" charset="0"/>
              <a:cs typeface="Times New Roman" panose="02020603050405020304" pitchFamily="18" charset="0"/>
            </a:rPr>
            <a:t>Luyện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3600" dirty="0" smtClean="0">
              <a:latin typeface="Times New Roman" panose="02020603050405020304" pitchFamily="18" charset="0"/>
              <a:cs typeface="Times New Roman" panose="02020603050405020304" pitchFamily="18" charset="0"/>
            </a:rPr>
            <a:t>HĐ4: </a:t>
          </a:r>
          <a:r>
            <a:rPr lang="en-US" sz="3600" dirty="0" err="1" smtClean="0">
              <a:latin typeface="Times New Roman" panose="02020603050405020304" pitchFamily="18" charset="0"/>
              <a:cs typeface="Times New Roman" panose="02020603050405020304" pitchFamily="18" charset="0"/>
            </a:rPr>
            <a:t>Vận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3600" dirty="0" smtClean="0">
              <a:latin typeface="Times New Roman" panose="02020603050405020304" pitchFamily="18" charset="0"/>
              <a:cs typeface="Times New Roman" panose="02020603050405020304" pitchFamily="18" charset="0"/>
            </a:rPr>
            <a:t>HĐ1: </a:t>
          </a:r>
          <a:r>
            <a:rPr lang="en-US" sz="3600" dirty="0" err="1" smtClean="0">
              <a:latin typeface="Times New Roman" panose="02020603050405020304" pitchFamily="18" charset="0"/>
              <a:cs typeface="Times New Roman" panose="02020603050405020304" pitchFamily="18" charset="0"/>
            </a:rPr>
            <a:t>Khởi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3600" dirty="0" smtClean="0">
              <a:latin typeface="Times New Roman" panose="02020603050405020304" pitchFamily="18" charset="0"/>
              <a:cs typeface="Times New Roman" panose="02020603050405020304" pitchFamily="18" charset="0"/>
            </a:rPr>
            <a:t>HĐ5: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t>
        <a:bodyPr/>
        <a:lstStyle/>
        <a:p>
          <a:endParaRPr lang="en-US"/>
        </a:p>
      </dgm:t>
    </dgm:pt>
    <dgm:pt modelId="{EFDB8930-189C-4094-9064-B6533BA28C00}" type="pres">
      <dgm:prSet presAssocID="{FB4CF04D-DD3C-4A2B-BDEA-1EC7F21DE613}" presName="cycle" presStyleCnt="0"/>
      <dgm:spPr/>
      <dgm:t>
        <a:bodyPr/>
        <a:lstStyle/>
        <a:p>
          <a:endParaRPr lang="en-US"/>
        </a:p>
      </dgm:t>
    </dgm:pt>
    <dgm:pt modelId="{0A3DF740-043E-46DC-8BA4-A6D2B57CCD92}" type="pres">
      <dgm:prSet presAssocID="{FB4CF04D-DD3C-4A2B-BDEA-1EC7F21DE613}" presName="srcNode" presStyleLbl="node1" presStyleIdx="0" presStyleCnt="5"/>
      <dgm:spPr/>
      <dgm:t>
        <a:bodyPr/>
        <a:lstStyle/>
        <a:p>
          <a:endParaRPr lang="en-US"/>
        </a:p>
      </dgm:t>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5"/>
      <dgm:spPr/>
      <dgm:t>
        <a:bodyPr/>
        <a:lstStyle/>
        <a:p>
          <a:endParaRPr lang="en-US"/>
        </a:p>
      </dgm:t>
    </dgm:pt>
    <dgm:pt modelId="{4FDB470C-EC73-4629-8326-56B87ADA1016}" type="pres">
      <dgm:prSet presAssocID="{FB4CF04D-DD3C-4A2B-BDEA-1EC7F21DE613}" presName="dstNode" presStyleLbl="node1" presStyleIdx="0" presStyleCnt="5"/>
      <dgm:spPr/>
      <dgm:t>
        <a:bodyPr/>
        <a:lstStyle/>
        <a:p>
          <a:endParaRPr lang="en-US"/>
        </a:p>
      </dgm:t>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t>
        <a:bodyPr/>
        <a:lstStyle/>
        <a:p>
          <a:endParaRPr lang="en-US"/>
        </a:p>
      </dgm:t>
    </dgm:pt>
    <dgm:pt modelId="{86ACF71E-A852-4B58-AA52-A6236E9F528C}" type="pres">
      <dgm:prSet presAssocID="{0322A640-DBFD-4BC8-9AC7-3C8EC16F3922}" presName="accent_1" presStyleCnt="0"/>
      <dgm:spPr/>
      <dgm:t>
        <a:bodyPr/>
        <a:lstStyle/>
        <a:p>
          <a:endParaRPr lang="en-US"/>
        </a:p>
      </dgm:t>
    </dgm:pt>
    <dgm:pt modelId="{BA54B76E-BABC-410C-8E69-03C507F3A6C7}" type="pres">
      <dgm:prSet presAssocID="{0322A640-DBFD-4BC8-9AC7-3C8EC16F3922}" presName="accentRepeatNode" presStyleLbl="solidFgAcc1" presStyleIdx="0" presStyleCnt="5"/>
      <dgm:spPr/>
      <dgm:t>
        <a:bodyPr/>
        <a:lstStyle/>
        <a:p>
          <a:endParaRPr lang="en-US"/>
        </a:p>
      </dgm:t>
    </dgm:pt>
    <dgm:pt modelId="{BA6B2460-87A5-4859-990C-915A0ABD6C98}" type="pres">
      <dgm:prSet presAssocID="{24680859-352F-434E-A73A-7739921AA4E9}" presName="text_2" presStyleLbl="node1" presStyleIdx="1" presStyleCnt="5">
        <dgm:presLayoutVars>
          <dgm:bulletEnabled val="1"/>
        </dgm:presLayoutVars>
      </dgm:prSet>
      <dgm:spPr/>
      <dgm:t>
        <a:bodyPr/>
        <a:lstStyle/>
        <a:p>
          <a:endParaRPr lang="en-US"/>
        </a:p>
      </dgm:t>
    </dgm:pt>
    <dgm:pt modelId="{E354D980-1351-46E0-A548-DE708233CEEC}" type="pres">
      <dgm:prSet presAssocID="{24680859-352F-434E-A73A-7739921AA4E9}" presName="accent_2" presStyleCnt="0"/>
      <dgm:spPr/>
      <dgm:t>
        <a:bodyPr/>
        <a:lstStyle/>
        <a:p>
          <a:endParaRPr lang="en-US"/>
        </a:p>
      </dgm:t>
    </dgm:pt>
    <dgm:pt modelId="{9AAF3988-A85C-432B-996A-6956DAF6A211}" type="pres">
      <dgm:prSet presAssocID="{24680859-352F-434E-A73A-7739921AA4E9}" presName="accentRepeatNode" presStyleLbl="solidFgAcc1" presStyleIdx="1" presStyleCnt="5"/>
      <dgm:spPr/>
      <dgm:t>
        <a:bodyPr/>
        <a:lstStyle/>
        <a:p>
          <a:endParaRPr lang="en-US"/>
        </a:p>
      </dgm:t>
    </dgm:pt>
    <dgm:pt modelId="{D328EEB2-58CA-4003-8AE6-2D46C74EF1D6}" type="pres">
      <dgm:prSet presAssocID="{4FB770B0-5DE3-4CE8-AF58-21AE5D741E90}" presName="text_3" presStyleLbl="node1" presStyleIdx="2" presStyleCnt="5">
        <dgm:presLayoutVars>
          <dgm:bulletEnabled val="1"/>
        </dgm:presLayoutVars>
      </dgm:prSet>
      <dgm:spPr/>
      <dgm:t>
        <a:bodyPr/>
        <a:lstStyle/>
        <a:p>
          <a:endParaRPr lang="en-US"/>
        </a:p>
      </dgm:t>
    </dgm:pt>
    <dgm:pt modelId="{B51D4A2C-0DCD-4A7E-A6A3-3C0E4A9D6830}" type="pres">
      <dgm:prSet presAssocID="{4FB770B0-5DE3-4CE8-AF58-21AE5D741E90}" presName="accent_3" presStyleCnt="0"/>
      <dgm:spPr/>
      <dgm:t>
        <a:bodyPr/>
        <a:lstStyle/>
        <a:p>
          <a:endParaRPr lang="en-US"/>
        </a:p>
      </dgm:t>
    </dgm:pt>
    <dgm:pt modelId="{98A467B2-A631-461C-9AD1-CEE12BA7CEC4}" type="pres">
      <dgm:prSet presAssocID="{4FB770B0-5DE3-4CE8-AF58-21AE5D741E90}" presName="accentRepeatNode" presStyleLbl="solidFgAcc1" presStyleIdx="2" presStyleCnt="5"/>
      <dgm:spPr/>
      <dgm:t>
        <a:bodyPr/>
        <a:lstStyle/>
        <a:p>
          <a:endParaRPr lang="en-US"/>
        </a:p>
      </dgm:t>
    </dgm:pt>
    <dgm:pt modelId="{F75323A1-579A-4A3A-8038-6E3BDF500A79}" type="pres">
      <dgm:prSet presAssocID="{1AD0D720-2AAC-4B1A-BF4A-B86461B9D0E3}" presName="text_4" presStyleLbl="node1" presStyleIdx="3" presStyleCnt="5">
        <dgm:presLayoutVars>
          <dgm:bulletEnabled val="1"/>
        </dgm:presLayoutVars>
      </dgm:prSet>
      <dgm:spPr/>
      <dgm:t>
        <a:bodyPr/>
        <a:lstStyle/>
        <a:p>
          <a:endParaRPr lang="en-US"/>
        </a:p>
      </dgm:t>
    </dgm:pt>
    <dgm:pt modelId="{1E49EC31-E001-4F0F-A6F1-AA0AE77A1808}" type="pres">
      <dgm:prSet presAssocID="{1AD0D720-2AAC-4B1A-BF4A-B86461B9D0E3}" presName="accent_4" presStyleCnt="0"/>
      <dgm:spPr/>
      <dgm:t>
        <a:bodyPr/>
        <a:lstStyle/>
        <a:p>
          <a:endParaRPr lang="en-US"/>
        </a:p>
      </dgm:t>
    </dgm:pt>
    <dgm:pt modelId="{687D3AEC-7D2F-4AB9-BEAB-09252C6A750D}" type="pres">
      <dgm:prSet presAssocID="{1AD0D720-2AAC-4B1A-BF4A-B86461B9D0E3}" presName="accentRepeatNode" presStyleLbl="solidFgAcc1" presStyleIdx="3" presStyleCnt="5"/>
      <dgm:spPr/>
      <dgm:t>
        <a:bodyPr/>
        <a:lstStyle/>
        <a:p>
          <a:endParaRPr lang="en-US"/>
        </a:p>
      </dgm:t>
    </dgm:pt>
    <dgm:pt modelId="{6FB3889C-6271-440E-AB5B-EFE19E08910B}" type="pres">
      <dgm:prSet presAssocID="{83B40233-A25D-4315-A765-2B1A5B290F85}" presName="text_5" presStyleLbl="node1" presStyleIdx="4" presStyleCnt="5">
        <dgm:presLayoutVars>
          <dgm:bulletEnabled val="1"/>
        </dgm:presLayoutVars>
      </dgm:prSet>
      <dgm:spPr/>
      <dgm:t>
        <a:bodyPr/>
        <a:lstStyle/>
        <a:p>
          <a:endParaRPr lang="en-US"/>
        </a:p>
      </dgm:t>
    </dgm:pt>
    <dgm:pt modelId="{BD4DEC0D-705A-469A-A636-DA7EAC3E40AD}" type="pres">
      <dgm:prSet presAssocID="{83B40233-A25D-4315-A765-2B1A5B290F85}" presName="accent_5" presStyleCnt="0"/>
      <dgm:spPr/>
      <dgm:t>
        <a:bodyPr/>
        <a:lstStyle/>
        <a:p>
          <a:endParaRPr lang="en-US"/>
        </a:p>
      </dgm:t>
    </dgm:pt>
    <dgm:pt modelId="{33157358-70E7-4CF1-889B-6A9EB416B3DA}" type="pres">
      <dgm:prSet presAssocID="{83B40233-A25D-4315-A765-2B1A5B290F85}" presName="accentRepeatNode" presStyleLbl="solidFgAcc1" presStyleIdx="4" presStyleCnt="5"/>
      <dgm:spPr/>
      <dgm:t>
        <a:bodyPr/>
        <a:lstStyle/>
        <a:p>
          <a:endParaRPr lang="en-US"/>
        </a:p>
      </dgm:t>
    </dgm:pt>
  </dgm:ptLst>
  <dgm:cxnLst>
    <dgm:cxn modelId="{BF12EF18-DF5A-40CD-89B1-BB9F783C443E}" srcId="{FB4CF04D-DD3C-4A2B-BDEA-1EC7F21DE613}" destId="{1AD0D720-2AAC-4B1A-BF4A-B86461B9D0E3}" srcOrd="3" destOrd="0" parTransId="{477EA25B-EDAC-4B7C-BBE0-4061AE45867D}" sibTransId="{B417A5D5-5AC4-46FD-BADD-1775C9A0B100}"/>
    <dgm:cxn modelId="{BA5D06F1-17B4-472D-8983-083298B04025}" srcId="{FB4CF04D-DD3C-4A2B-BDEA-1EC7F21DE613}" destId="{0322A640-DBFD-4BC8-9AC7-3C8EC16F3922}" srcOrd="0" destOrd="0" parTransId="{526F3648-F79C-4BE7-8F05-697A48025C56}" sibTransId="{78522665-1B1F-4A40-8792-A9758C6849C0}"/>
    <dgm:cxn modelId="{B38FA0A0-3CB8-4B3F-8817-364EA3DADD87}" type="presOf" srcId="{24680859-352F-434E-A73A-7739921AA4E9}" destId="{BA6B2460-87A5-4859-990C-915A0ABD6C98}"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342ECA94-9FAB-4E53-8B5B-8FA517460411}" type="presOf" srcId="{78522665-1B1F-4A40-8792-A9758C6849C0}" destId="{12D52BB3-3BC1-4B43-81C5-A78F99E6E50B}" srcOrd="0" destOrd="0" presId="urn:microsoft.com/office/officeart/2008/layout/VerticalCurvedList"/>
    <dgm:cxn modelId="{BF5B4904-B90F-41BC-8E8C-5576631A6420}" srcId="{FB4CF04D-DD3C-4A2B-BDEA-1EC7F21DE613}" destId="{4FB770B0-5DE3-4CE8-AF58-21AE5D741E90}" srcOrd="2" destOrd="0" parTransId="{0DDE051D-2385-471C-A754-02BEC3F938E4}" sibTransId="{89068A4D-87AB-40B8-BB21-5665644E41C3}"/>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BEDE1A10-0802-433A-8AC1-D4B5E9119B8A}" srcId="{FB4CF04D-DD3C-4A2B-BDEA-1EC7F21DE613}" destId="{24680859-352F-434E-A73A-7739921AA4E9}" srcOrd="1" destOrd="0" parTransId="{94088993-A75C-4F8D-86F1-EDEC6A78DD39}" sibTransId="{CFF0EFC0-7E8D-4774-A555-72DDA71A8885}"/>
    <dgm:cxn modelId="{B69A28BD-EBB6-48F3-870C-674DB7A422C0}" type="presOf" srcId="{83B40233-A25D-4315-A765-2B1A5B290F85}" destId="{6FB3889C-6271-440E-AB5B-EFE19E0891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pPr/>
      <dgm:t>
        <a:bodyPr/>
        <a:lstStyle/>
        <a:p>
          <a:pPr marL="0" indent="0" algn="l" defTabSz="114300">
            <a:lnSpc>
              <a:spcPct val="150000"/>
            </a:lnSpc>
          </a:pPr>
          <a:r>
            <a:rPr lang="en-US" sz="2600" b="0" dirty="0" err="1" smtClean="0">
              <a:latin typeface="Times New Roman" panose="02020603050405020304" pitchFamily="18" charset="0"/>
              <a:cs typeface="Times New Roman" panose="02020603050405020304" pitchFamily="18" charset="0"/>
            </a:rPr>
            <a:t>Làm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sao</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để</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nói</a:t>
          </a:r>
          <a:r>
            <a:rPr lang="en-US" sz="2600" b="0"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thứ</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Đất</a:t>
          </a:r>
          <a:r>
            <a:rPr lang="en-US" sz="2600" b="1" dirty="0" smtClean="0">
              <a:latin typeface="Times New Roman" panose="02020603050405020304" pitchFamily="18" charset="0"/>
              <a:cs typeface="Times New Roman" panose="02020603050405020304" pitchFamily="18" charset="0"/>
            </a:rPr>
            <a:t>,</a:t>
          </a:r>
        </a:p>
        <a:p>
          <a:pPr marL="0" indent="0" algn="l" defTabSz="114300">
            <a:lnSpc>
              <a:spcPct val="15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Trăng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khi</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chúng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nằm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trên</a:t>
          </a:r>
          <a:r>
            <a:rPr lang="en-US" sz="2600" b="0" dirty="0" smtClean="0">
              <a:latin typeface="Times New Roman" panose="02020603050405020304" pitchFamily="18" charset="0"/>
              <a:cs typeface="Times New Roman" panose="02020603050405020304" pitchFamily="18" charset="0"/>
            </a:rPr>
            <a:t> 1 </a:t>
          </a:r>
          <a:r>
            <a:rPr lang="en-US" sz="2600" b="0" dirty="0" err="1" smtClean="0">
              <a:latin typeface="Times New Roman" panose="02020603050405020304" pitchFamily="18" charset="0"/>
              <a:cs typeface="Times New Roman" panose="02020603050405020304" pitchFamily="18" charset="0"/>
            </a:rPr>
            <a:t>đường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thẳng</a:t>
          </a:r>
          <a:r>
            <a:rPr lang="en-US" sz="2600" b="0" dirty="0" smtClean="0">
              <a:latin typeface="Times New Roman" panose="02020603050405020304" pitchFamily="18" charset="0"/>
              <a:cs typeface="Times New Roman" panose="02020603050405020304" pitchFamily="18" charset="0"/>
            </a:rPr>
            <a:t>?</a:t>
          </a:r>
          <a:endParaRPr lang="en-US" sz="2600" b="0"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A00C605A-20DE-4027-9565-C86B9D243DFB}">
      <dgm:prSet phldrT="[Text]"/>
      <dgm:spPr/>
      <dgm:t>
        <a:bodyPr/>
        <a:lstStyle/>
        <a:p>
          <a:r>
            <a:rPr lang="en-US" b="0" dirty="0" err="1" smtClean="0">
              <a:latin typeface="Times New Roman" panose="02020603050405020304" pitchFamily="18" charset="0"/>
              <a:cs typeface="Times New Roman" panose="02020603050405020304" pitchFamily="18" charset="0"/>
            </a:rPr>
            <a:t>Làm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sao</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để</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nói</a:t>
          </a:r>
          <a:r>
            <a:rPr lang="en-US" b="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thứ</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ngọn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bóng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khi</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chúng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nằm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trên</a:t>
          </a:r>
          <a:r>
            <a:rPr lang="en-US" b="0" dirty="0" smtClean="0">
              <a:latin typeface="Times New Roman" panose="02020603050405020304" pitchFamily="18" charset="0"/>
              <a:cs typeface="Times New Roman" panose="02020603050405020304" pitchFamily="18" charset="0"/>
            </a:rPr>
            <a:t> 1 </a:t>
          </a:r>
          <a:r>
            <a:rPr lang="en-US" b="0" dirty="0" err="1" smtClean="0">
              <a:latin typeface="Times New Roman" panose="02020603050405020304" pitchFamily="18" charset="0"/>
              <a:cs typeface="Times New Roman" panose="02020603050405020304" pitchFamily="18" charset="0"/>
            </a:rPr>
            <a:t>đường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thẳng</a:t>
          </a:r>
          <a:r>
            <a:rPr lang="en-US" b="0" dirty="0" smtClean="0">
              <a:latin typeface="Times New Roman" panose="02020603050405020304" pitchFamily="18" charset="0"/>
              <a:cs typeface="Times New Roman" panose="02020603050405020304" pitchFamily="18" charset="0"/>
            </a:rPr>
            <a:t>?</a:t>
          </a:r>
          <a:endParaRPr lang="en-US" b="0" dirty="0">
            <a:latin typeface="Times New Roman" panose="02020603050405020304" pitchFamily="18" charset="0"/>
            <a:cs typeface="Times New Roman" panose="02020603050405020304" pitchFamily="18" charset="0"/>
          </a:endParaRPr>
        </a:p>
      </dgm:t>
    </dgm:pt>
    <dgm:pt modelId="{4FAB37BC-6197-4E9C-B356-DCF0276C988B}" type="sibTrans" cxnId="{7A65BD61-C533-4600-A63A-EB7002668A8E}">
      <dgm:prSet custScaleX="100000" custScaleY="68302"/>
      <dgm:spPr/>
      <dgm:t>
        <a:bodyPr/>
        <a:lstStyle/>
        <a:p>
          <a:endParaRPr lang="en-US"/>
        </a:p>
      </dgm:t>
    </dgm:pt>
    <dgm:pt modelId="{0816310F-AC84-43D8-9212-3D0F873BBABB}" type="parTrans" cxnId="{7A65BD61-C533-4600-A63A-EB7002668A8E}">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2"/>
      <dgm:spPr/>
      <dgm:t>
        <a:bodyPr/>
        <a:lstStyle/>
        <a:p>
          <a:endParaRPr lang="en-US"/>
        </a:p>
      </dgm:t>
    </dgm:pt>
    <dgm:pt modelId="{56223C59-6876-4590-A8B9-059D332DE2B4}" type="pres">
      <dgm:prSet presAssocID="{CB7ECD77-CE38-40B4-9F86-7CE5759A6825}" presName="conn" presStyleLbl="parChTrans1D2" presStyleIdx="0" presStyleCnt="1" custScaleX="100000" custScaleY="68302"/>
      <dgm:spPr/>
      <dgm:t>
        <a:bodyPr/>
        <a:lstStyle/>
        <a:p>
          <a:endParaRPr lang="en-US"/>
        </a:p>
      </dgm:t>
    </dgm:pt>
    <dgm:pt modelId="{E5B56BAC-2A28-422F-941D-15DFA9334865}" type="pres">
      <dgm:prSet presAssocID="{CB7ECD77-CE38-40B4-9F86-7CE5759A6825}" presName="extraNode" presStyleLbl="node1" presStyleIdx="0" presStyleCnt="2"/>
      <dgm:spPr/>
      <dgm:t>
        <a:bodyPr/>
        <a:lstStyle/>
        <a:p>
          <a:endParaRPr lang="en-US"/>
        </a:p>
      </dgm:t>
    </dgm:pt>
    <dgm:pt modelId="{88FA0EAD-5340-48B4-91E4-0F1DB875C8C0}" type="pres">
      <dgm:prSet presAssocID="{CB7ECD77-CE38-40B4-9F86-7CE5759A6825}" presName="dstNode" presStyleLbl="node1" presStyleIdx="0" presStyleCnt="2"/>
      <dgm:spPr/>
      <dgm:t>
        <a:bodyPr/>
        <a:lstStyle/>
        <a:p>
          <a:endParaRPr lang="en-US"/>
        </a:p>
      </dgm:t>
    </dgm:pt>
    <dgm:pt modelId="{88107EA8-A02F-4DEC-8EDF-8E333B86032E}" type="pres">
      <dgm:prSet presAssocID="{44430DB9-90D6-4DDC-B6F2-CF2757994939}" presName="text_1" presStyleLbl="node1" presStyleIdx="0" presStyleCnt="2" custScaleX="100199" custScaleY="101400" custLinFactNeighborX="-1237" custLinFactNeighborY="-47549">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2" custScaleX="32169" custScaleY="29362" custLinFactNeighborX="3461" custLinFactNeighborY="63932"/>
      <dgm:spPr>
        <a:noFill/>
        <a:ln>
          <a:noFill/>
        </a:ln>
      </dgm:spPr>
      <dgm:t>
        <a:bodyPr/>
        <a:lstStyle/>
        <a:p>
          <a:endParaRPr lang="en-US"/>
        </a:p>
      </dgm:t>
    </dgm:pt>
    <dgm:pt modelId="{FFCAF593-5F2D-4B5B-A9DC-733521A93AAE}" type="pres">
      <dgm:prSet presAssocID="{A00C605A-20DE-4027-9565-C86B9D243DFB}" presName="text_2" presStyleLbl="node1" presStyleIdx="1" presStyleCnt="2" custScaleX="96176" custScaleY="96164" custLinFactNeighborX="-2361" custLinFactNeighborY="-63718">
        <dgm:presLayoutVars>
          <dgm:bulletEnabled val="1"/>
        </dgm:presLayoutVars>
      </dgm:prSet>
      <dgm:spPr/>
      <dgm:t>
        <a:bodyPr/>
        <a:lstStyle/>
        <a:p>
          <a:endParaRPr lang="en-US"/>
        </a:p>
      </dgm:t>
    </dgm:pt>
    <dgm:pt modelId="{2804A375-D652-4E31-BDA4-AD3600043187}" type="pres">
      <dgm:prSet presAssocID="{A00C605A-20DE-4027-9565-C86B9D243DFB}" presName="accent_2" presStyleCnt="0"/>
      <dgm:spPr/>
    </dgm:pt>
    <dgm:pt modelId="{013AF23B-48AD-4E19-A865-02CD4C5D8110}" type="pres">
      <dgm:prSet presAssocID="{A00C605A-20DE-4027-9565-C86B9D243DFB}" presName="accentRepeatNode" presStyleLbl="solidFgAcc1" presStyleIdx="1" presStyleCnt="2" custFlipVert="0" custFlipHor="1" custScaleX="12401" custScaleY="9388" custLinFactY="4879" custLinFactNeighborX="-21389" custLinFactNeighborY="100000"/>
      <dgm:spPr/>
    </dgm:pt>
  </dgm:ptLst>
  <dgm:cxnLst>
    <dgm:cxn modelId="{7A65BD61-C533-4600-A63A-EB7002668A8E}" srcId="{CB7ECD77-CE38-40B4-9F86-7CE5759A6825}" destId="{A00C605A-20DE-4027-9565-C86B9D243DFB}" srcOrd="1" destOrd="0" parTransId="{0816310F-AC84-43D8-9212-3D0F873BBABB}" sibTransId="{4FAB37BC-6197-4E9C-B356-DCF0276C988B}"/>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083565A7-1389-45AF-A70A-C138DD97EC8A}" type="presOf" srcId="{A00C605A-20DE-4027-9565-C86B9D243DFB}" destId="{FFCAF593-5F2D-4B5B-A9DC-733521A93AAE}"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 modelId="{F393238C-9A96-45B5-98D0-7358DDBFF30A}" type="presParOf" srcId="{A8A4A1B7-97BC-4FFC-B8AD-95D29DECBA5E}" destId="{FFCAF593-5F2D-4B5B-A9DC-733521A93AAE}" srcOrd="3" destOrd="0" presId="urn:microsoft.com/office/officeart/2008/layout/VerticalCurvedList"/>
    <dgm:cxn modelId="{879420DD-FF41-45AC-9DF5-0D441AFF779F}" type="presParOf" srcId="{A8A4A1B7-97BC-4FFC-B8AD-95D29DECBA5E}" destId="{2804A375-D652-4E31-BDA4-AD3600043187}" srcOrd="4" destOrd="0" presId="urn:microsoft.com/office/officeart/2008/layout/VerticalCurvedList"/>
    <dgm:cxn modelId="{DC94ED41-E9B1-4E12-AD1B-86DD838E7A53}" type="presParOf" srcId="{2804A375-D652-4E31-BDA4-AD3600043187}" destId="{013AF23B-48AD-4E19-A865-02CD4C5D81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tế</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1"/>
      <dgm:spPr/>
      <dgm:t>
        <a:bodyPr/>
        <a:lstStyle/>
        <a:p>
          <a:endParaRPr lang="en-US"/>
        </a:p>
      </dgm:t>
    </dgm:pt>
    <dgm:pt modelId="{56223C59-6876-4590-A8B9-059D332DE2B4}" type="pres">
      <dgm:prSet presAssocID="{CB7ECD77-CE38-40B4-9F86-7CE5759A6825}" presName="conn" presStyleLbl="parChTrans1D2" presStyleIdx="0" presStyleCnt="1"/>
      <dgm:spPr/>
      <dgm:t>
        <a:bodyPr/>
        <a:lstStyle/>
        <a:p>
          <a:endParaRPr lang="en-US"/>
        </a:p>
      </dgm:t>
    </dgm:pt>
    <dgm:pt modelId="{E5B56BAC-2A28-422F-941D-15DFA9334865}" type="pres">
      <dgm:prSet presAssocID="{CB7ECD77-CE38-40B4-9F86-7CE5759A6825}" presName="extraNode" presStyleLbl="node1" presStyleIdx="0" presStyleCnt="1"/>
      <dgm:spPr/>
      <dgm:t>
        <a:bodyPr/>
        <a:lstStyle/>
        <a:p>
          <a:endParaRPr lang="en-US"/>
        </a:p>
      </dgm:t>
    </dgm:pt>
    <dgm:pt modelId="{88FA0EAD-5340-48B4-91E4-0F1DB875C8C0}" type="pres">
      <dgm:prSet presAssocID="{CB7ECD77-CE38-40B4-9F86-7CE5759A6825}" presName="dstNode" presStyleLbl="node1" presStyleIdx="0" presStyleCnt="1"/>
      <dgm:spPr/>
      <dgm:t>
        <a:bodyPr/>
        <a:lstStyle/>
        <a:p>
          <a:endParaRPr lang="en-US"/>
        </a:p>
      </dgm:t>
    </dgm:pt>
    <dgm:pt modelId="{88107EA8-A02F-4DEC-8EDF-8E333B86032E}" type="pres">
      <dgm:prSet presAssocID="{44430DB9-90D6-4DDC-B6F2-CF2757994939}" presName="text_1" presStyleLbl="node1" presStyleIdx="0" presStyleCnt="1" custScaleX="82645" custLinFactNeighborX="-3366">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t>
        <a:bodyPr/>
        <a:lstStyle/>
        <a:p>
          <a:endParaRPr lang="en-US"/>
        </a:p>
      </dgm:t>
    </dgm:pt>
  </dgm:ptLst>
  <dgm:cxnLst>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CD67-F36A-4F54-A2F0-6D638CDC9288}">
      <dsp:nvSpPr>
        <dsp:cNvPr id="0" name=""/>
        <dsp:cNvSpPr/>
      </dsp:nvSpPr>
      <dsp:spPr>
        <a:xfrm>
          <a:off x="1222984" y="370241"/>
          <a:ext cx="6436444"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err="1" smtClean="0">
              <a:latin typeface="Times New Roman" panose="02020603050405020304" pitchFamily="18" charset="0"/>
              <a:cs typeface="Times New Roman" panose="02020603050405020304" pitchFamily="18" charset="0"/>
            </a:rPr>
            <a:t>ĐIỂM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NẰM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GIỮA</a:t>
          </a:r>
          <a:r>
            <a:rPr lang="en-US" sz="5200" kern="1200" dirty="0" smtClean="0">
              <a:latin typeface="Times New Roman" panose="02020603050405020304" pitchFamily="18" charset="0"/>
              <a:cs typeface="Times New Roman" panose="02020603050405020304" pitchFamily="18" charset="0"/>
            </a:rPr>
            <a:t> HAI </a:t>
          </a:r>
          <a:r>
            <a:rPr lang="en-US" sz="5200" kern="1200" dirty="0" err="1" smtClean="0">
              <a:latin typeface="Times New Roman" panose="02020603050405020304" pitchFamily="18" charset="0"/>
              <a:cs typeface="Times New Roman" panose="02020603050405020304" pitchFamily="18" charset="0"/>
            </a:rPr>
            <a:t>ĐIỂM</a:t>
          </a:r>
          <a:endParaRPr lang="en-US" sz="5200" kern="1200" dirty="0">
            <a:latin typeface="Times New Roman" panose="02020603050405020304" pitchFamily="18" charset="0"/>
            <a:cs typeface="Times New Roman" panose="02020603050405020304" pitchFamily="18" charset="0"/>
          </a:endParaRPr>
        </a:p>
      </dsp:txBody>
      <dsp:txXfrm>
        <a:off x="1222984" y="370241"/>
        <a:ext cx="6436444" cy="2011388"/>
      </dsp:txXfrm>
    </dsp:sp>
    <dsp:sp modelId="{C44332D8-92F3-4D1D-8056-522CD92DE120}">
      <dsp:nvSpPr>
        <dsp:cNvPr id="0" name=""/>
        <dsp:cNvSpPr/>
      </dsp:nvSpPr>
      <dsp:spPr>
        <a:xfrm>
          <a:off x="954799" y="79707"/>
          <a:ext cx="1407972" cy="211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D5515-9118-482F-84E9-203C9D1764A6}">
      <dsp:nvSpPr>
        <dsp:cNvPr id="0" name=""/>
        <dsp:cNvSpPr/>
      </dsp:nvSpPr>
      <dsp:spPr>
        <a:xfrm>
          <a:off x="1154533" y="2902356"/>
          <a:ext cx="6527713"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smtClean="0">
              <a:latin typeface="Times New Roman" panose="02020603050405020304" pitchFamily="18" charset="0"/>
              <a:cs typeface="Times New Roman" panose="02020603050405020304" pitchFamily="18" charset="0"/>
            </a:rPr>
            <a:t>TIA</a:t>
          </a:r>
          <a:endParaRPr lang="en-US" sz="5200" kern="1200" dirty="0">
            <a:latin typeface="Times New Roman" panose="02020603050405020304" pitchFamily="18" charset="0"/>
            <a:cs typeface="Times New Roman" panose="02020603050405020304" pitchFamily="18" charset="0"/>
          </a:endParaRPr>
        </a:p>
      </dsp:txBody>
      <dsp:txXfrm>
        <a:off x="1154533" y="2902356"/>
        <a:ext cx="6527713" cy="2011388"/>
      </dsp:txXfrm>
    </dsp:sp>
    <dsp:sp modelId="{D0C3D9AF-FEED-42E2-BCBB-12898E6E6E58}">
      <dsp:nvSpPr>
        <dsp:cNvPr id="0" name=""/>
        <dsp:cNvSpPr/>
      </dsp:nvSpPr>
      <dsp:spPr>
        <a:xfrm>
          <a:off x="931982" y="2611822"/>
          <a:ext cx="1407972" cy="211195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nằm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giữa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cùng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khác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với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trước</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HĐ1: </a:t>
          </a:r>
          <a:r>
            <a:rPr lang="en-US" sz="3600" kern="1200" dirty="0" err="1" smtClean="0">
              <a:latin typeface="Times New Roman" panose="02020603050405020304" pitchFamily="18" charset="0"/>
              <a:cs typeface="Times New Roman" panose="02020603050405020304" pitchFamily="18" charset="0"/>
            </a:rPr>
            <a:t>Khởi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động</a:t>
          </a:r>
          <a:endParaRPr lang="en-US" sz="36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HĐ2: </a:t>
          </a:r>
          <a:r>
            <a:rPr lang="en-US" sz="3600" kern="1200" dirty="0" err="1" smtClean="0">
              <a:latin typeface="Times New Roman" panose="02020603050405020304" pitchFamily="18" charset="0"/>
              <a:cs typeface="Times New Roman" panose="02020603050405020304" pitchFamily="18" charset="0"/>
            </a:rPr>
            <a:t>Hình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thành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kiến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thức</a:t>
          </a:r>
          <a:endParaRPr lang="en-US" sz="36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HĐ3: </a:t>
          </a:r>
          <a:r>
            <a:rPr lang="en-US" sz="3600" kern="1200" dirty="0" err="1" smtClean="0">
              <a:latin typeface="Times New Roman" panose="02020603050405020304" pitchFamily="18" charset="0"/>
              <a:cs typeface="Times New Roman" panose="02020603050405020304" pitchFamily="18" charset="0"/>
            </a:rPr>
            <a:t>Luyện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tập</a:t>
          </a:r>
          <a:endParaRPr lang="en-US" sz="36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HĐ4: </a:t>
          </a:r>
          <a:r>
            <a:rPr lang="en-US" sz="3600" kern="1200" dirty="0" err="1" smtClean="0">
              <a:latin typeface="Times New Roman" panose="02020603050405020304" pitchFamily="18" charset="0"/>
              <a:cs typeface="Times New Roman" panose="02020603050405020304" pitchFamily="18" charset="0"/>
            </a:rPr>
            <a:t>Vận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dụng</a:t>
          </a:r>
          <a:endParaRPr lang="en-US" sz="36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HĐ5: </a:t>
          </a:r>
          <a:r>
            <a:rPr lang="en-US" sz="3600" kern="1200" dirty="0" err="1" smtClean="0">
              <a:latin typeface="Times New Roman" panose="02020603050405020304" pitchFamily="18" charset="0"/>
              <a:cs typeface="Times New Roman" panose="02020603050405020304" pitchFamily="18" charset="0"/>
            </a:rPr>
            <a:t>Hướng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dẫn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tự</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học</a:t>
          </a:r>
          <a:r>
            <a:rPr lang="en-US" sz="3600" kern="1200" dirty="0" smtClean="0">
              <a:latin typeface="Times New Roman" panose="02020603050405020304" pitchFamily="18" charset="0"/>
              <a:cs typeface="Times New Roman" panose="02020603050405020304" pitchFamily="18" charset="0"/>
            </a:rPr>
            <a:t> ở </a:t>
          </a:r>
          <a:r>
            <a:rPr lang="en-US" sz="3600" kern="1200" dirty="0" err="1" smtClean="0">
              <a:latin typeface="Times New Roman" panose="02020603050405020304" pitchFamily="18" charset="0"/>
              <a:cs typeface="Times New Roman" panose="02020603050405020304" pitchFamily="18" charset="0"/>
            </a:rPr>
            <a:t>nhà</a:t>
          </a:r>
          <a:endParaRPr lang="en-US" sz="36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904436" y="174064"/>
          <a:ext cx="5836119" cy="3986186"/>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641157" y="21768"/>
          <a:ext cx="8601818" cy="125556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Trời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Đất</a:t>
          </a:r>
          <a:r>
            <a:rPr lang="en-US" sz="2600" b="1" kern="1200" dirty="0" smtClean="0">
              <a:latin typeface="Times New Roman" panose="02020603050405020304" pitchFamily="18" charset="0"/>
              <a:cs typeface="Times New Roman" panose="02020603050405020304" pitchFamily="18" charset="0"/>
            </a:rPr>
            <a:t>,</a:t>
          </a:r>
        </a:p>
        <a:p>
          <a:pPr marL="0" lvl="0" indent="0" algn="l" defTabSz="114300">
            <a:lnSpc>
              <a:spcPct val="15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Trăng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641157" y="21768"/>
        <a:ext cx="8601818" cy="1255562"/>
      </dsp:txXfrm>
    </dsp:sp>
    <dsp:sp modelId="{D42F8C80-3654-4532-B70F-C0665BC87F5A}">
      <dsp:nvSpPr>
        <dsp:cNvPr id="0" name=""/>
        <dsp:cNvSpPr/>
      </dsp:nvSpPr>
      <dsp:spPr>
        <a:xfrm>
          <a:off x="560507" y="2000612"/>
          <a:ext cx="497906" cy="454460"/>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FFCAF593-5F2D-4B5B-A9DC-733521A93AAE}">
      <dsp:nvSpPr>
        <dsp:cNvPr id="0" name=""/>
        <dsp:cNvSpPr/>
      </dsp:nvSpPr>
      <dsp:spPr>
        <a:xfrm>
          <a:off x="717346" y="1711663"/>
          <a:ext cx="8256454" cy="119072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lvl="0" algn="l" defTabSz="1155700">
            <a:lnSpc>
              <a:spcPct val="9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ngọn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nến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và</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bóng</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717346" y="1711663"/>
        <a:ext cx="8256454" cy="1190728"/>
      </dsp:txXfrm>
    </dsp:sp>
    <dsp:sp modelId="{013AF23B-48AD-4E19-A865-02CD4C5D8110}">
      <dsp:nvSpPr>
        <dsp:cNvPr id="0" name=""/>
        <dsp:cNvSpPr/>
      </dsp:nvSpPr>
      <dsp:spPr>
        <a:xfrm flipH="1">
          <a:off x="328866" y="4189009"/>
          <a:ext cx="191940" cy="1453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121706"/>
          <a:ext cx="7484650" cy="20909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lvl="0" algn="l" defTabSz="1422400">
            <a:lnSpc>
              <a:spcPct val="15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Hiện</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tượng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kỳ</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bí</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trong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thực</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tế</a:t>
          </a:r>
          <a:r>
            <a:rPr lang="en-US" sz="3200" b="1" kern="1200" dirty="0" smtClean="0">
              <a:latin typeface="Times New Roman" panose="02020603050405020304" pitchFamily="18" charset="0"/>
              <a:cs typeface="Times New Roman" panose="02020603050405020304" pitchFamily="18" charset="0"/>
            </a:rPr>
            <a:t>?</a:t>
          </a:r>
          <a:endParaRPr lang="en-US" sz="3200" b="1" kern="1200" dirty="0">
            <a:latin typeface="Times New Roman" panose="02020603050405020304" pitchFamily="18" charset="0"/>
            <a:cs typeface="Times New Roman" panose="02020603050405020304" pitchFamily="18" charset="0"/>
          </a:endParaRPr>
        </a:p>
      </dsp:txBody>
      <dsp:txXfrm>
        <a:off x="2180777" y="1121706"/>
        <a:ext cx="7484650" cy="2090901"/>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Chương trình hôm nay có các phần:</a:t>
            </a:r>
          </a:p>
          <a:p>
            <a:endParaRPr lang="en-US" altLang="en-US" smtClean="0"/>
          </a:p>
          <a:p>
            <a:r>
              <a:rPr lang="en-US" altLang="en-US" smtClean="0"/>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251087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3/9/2022</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smtClean="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smtClean="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endParaRPr lang="en-US" noProof="0"/>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3/9/2022</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3/9/2022</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3/9/2022</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3/9/2022</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3/9/2022</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3/9/2022</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3/9/2022</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3/9/2022</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3/9/2022</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3/9/2022</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3/9/2022</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3.png"/><Relationship Id="rId2" Type="http://schemas.openxmlformats.org/officeDocument/2006/relationships/slideLayout" Target="../slideLayouts/slideLayout16.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1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3.png"/><Relationship Id="rId2" Type="http://schemas.openxmlformats.org/officeDocument/2006/relationships/slideLayout" Target="../slideLayouts/slideLayout30.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1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3/9/2022</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6">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38" descr="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4" name="Picture 40" descr="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3/9/2022</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3/9/2022</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vi.wikipedia.org/wiki/M%E1%BA%B7t_Tr%E1%BB%9D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4F0E1F-7190-4964-87D6-F1F379B7A8E2}"/>
              </a:ext>
            </a:extLst>
          </p:cNvPr>
          <p:cNvSpPr/>
          <p:nvPr/>
        </p:nvSpPr>
        <p:spPr>
          <a:xfrm>
            <a:off x="2359786" y="1813054"/>
            <a:ext cx="8226932" cy="1754326"/>
          </a:xfrm>
          <a:prstGeom prst="rect">
            <a:avLst/>
          </a:prstGeom>
          <a:noFill/>
        </p:spPr>
        <p:txBody>
          <a:bodyPr wrap="none" lIns="91440" tIns="45720" rIns="91440" bIns="45720">
            <a:spAutoFit/>
          </a:bodyPr>
          <a:lstStyle/>
          <a:p>
            <a:pPr algn="ctr"/>
            <a:r>
              <a:rPr lang="en-US" sz="5400" b="1" dirty="0" err="1">
                <a:ln w="22225">
                  <a:solidFill>
                    <a:srgbClr val="FF0000"/>
                  </a:solidFill>
                  <a:prstDash val="solid"/>
                </a:ln>
                <a:solidFill>
                  <a:srgbClr val="FF0000"/>
                </a:solidFill>
              </a:rPr>
              <a:t>Chào</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mừng</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các</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thầy</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cô</a:t>
            </a:r>
            <a:r>
              <a:rPr lang="en-US" sz="5400" b="1" dirty="0">
                <a:ln w="22225">
                  <a:solidFill>
                    <a:srgbClr val="FF0000"/>
                  </a:solidFill>
                  <a:prstDash val="solid"/>
                </a:ln>
                <a:solidFill>
                  <a:srgbClr val="FF0000"/>
                </a:solidFill>
              </a:rPr>
              <a:t> </a:t>
            </a:r>
          </a:p>
          <a:p>
            <a:pPr algn="ctr"/>
            <a:r>
              <a:rPr lang="en-US" sz="5400" b="1" dirty="0" err="1">
                <a:ln w="22225">
                  <a:solidFill>
                    <a:srgbClr val="FF0000"/>
                  </a:solidFill>
                  <a:prstDash val="solid"/>
                </a:ln>
                <a:solidFill>
                  <a:srgbClr val="FF0000"/>
                </a:solidFill>
              </a:rPr>
              <a:t>về</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dự</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giờ</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thăm</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lớp</a:t>
            </a:r>
            <a:endParaRPr lang="en-US" sz="5400" b="1" dirty="0">
              <a:ln w="22225">
                <a:solidFill>
                  <a:srgbClr val="FF0000"/>
                </a:solidFill>
                <a:prstDash val="solid"/>
              </a:ln>
              <a:solidFill>
                <a:srgbClr val="FF0000"/>
              </a:solidFill>
            </a:endParaRPr>
          </a:p>
        </p:txBody>
      </p:sp>
      <p:sp>
        <p:nvSpPr>
          <p:cNvPr id="7" name="TextBox 6">
            <a:extLst>
              <a:ext uri="{FF2B5EF4-FFF2-40B4-BE49-F238E27FC236}">
                <a16:creationId xmlns:a16="http://schemas.microsoft.com/office/drawing/2014/main" id="{B7980FBC-76AD-4D87-AAC6-2B7FEBE2460E}"/>
              </a:ext>
            </a:extLst>
          </p:cNvPr>
          <p:cNvSpPr txBox="1"/>
          <p:nvPr/>
        </p:nvSpPr>
        <p:spPr>
          <a:xfrm flipH="1">
            <a:off x="4008706" y="3991771"/>
            <a:ext cx="6397708"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Giáo</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ln/>
                <a:solidFill>
                  <a:schemeClr val="accent3"/>
                </a:solidFill>
                <a:latin typeface="Tahoma" panose="020B0604030504040204" pitchFamily="34" charset="0"/>
                <a:ea typeface="Tahoma" panose="020B0604030504040204" pitchFamily="34" charset="0"/>
                <a:cs typeface="Tahoma" panose="020B0604030504040204" pitchFamily="34" charset="0"/>
              </a:rPr>
              <a:t>viên</a:t>
            </a:r>
            <a:r>
              <a:rPr lang="en-US" sz="2400" b="1" dirty="0" smtClean="0">
                <a:ln/>
                <a:solidFill>
                  <a:schemeClr val="accent3"/>
                </a:solidFill>
                <a:latin typeface="Tahoma" panose="020B0604030504040204" pitchFamily="34" charset="0"/>
                <a:ea typeface="Tahoma" panose="020B0604030504040204" pitchFamily="34" charset="0"/>
                <a:cs typeface="Tahoma" panose="020B0604030504040204" pitchFamily="34" charset="0"/>
              </a:rPr>
              <a:t>: Chu </a:t>
            </a:r>
            <a:r>
              <a:rPr lang="en-US" sz="2400" b="1" dirty="0" err="1" smtClean="0">
                <a:ln/>
                <a:solidFill>
                  <a:schemeClr val="accent3"/>
                </a:solidFill>
                <a:latin typeface="Tahoma" panose="020B0604030504040204" pitchFamily="34" charset="0"/>
                <a:ea typeface="Tahoma" panose="020B0604030504040204" pitchFamily="34" charset="0"/>
                <a:cs typeface="Tahoma" panose="020B0604030504040204" pitchFamily="34" charset="0"/>
              </a:rPr>
              <a:t>Thị</a:t>
            </a:r>
            <a:r>
              <a:rPr lang="en-US" sz="2400" b="1" dirty="0" smtClean="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ln/>
                <a:solidFill>
                  <a:schemeClr val="accent3"/>
                </a:solidFill>
                <a:latin typeface="Tahoma" panose="020B0604030504040204" pitchFamily="34" charset="0"/>
                <a:ea typeface="Tahoma" panose="020B0604030504040204" pitchFamily="34" charset="0"/>
                <a:cs typeface="Tahoma" panose="020B0604030504040204" pitchFamily="34" charset="0"/>
              </a:rPr>
              <a:t>Như</a:t>
            </a:r>
            <a:r>
              <a:rPr lang="en-US" sz="2400" b="1" dirty="0" smtClean="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ln/>
                <a:solidFill>
                  <a:schemeClr val="accent3"/>
                </a:solidFill>
                <a:latin typeface="Tahoma" panose="020B0604030504040204" pitchFamily="34" charset="0"/>
                <a:ea typeface="Tahoma" panose="020B0604030504040204" pitchFamily="34" charset="0"/>
                <a:cs typeface="Tahoma" panose="020B0604030504040204" pitchFamily="34" charset="0"/>
              </a:rPr>
              <a:t>Quỳnh</a:t>
            </a:r>
            <a:endPar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931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422401" y="2753167"/>
            <a:ext cx="6407151"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959419" y="2332080"/>
            <a:ext cx="3286125"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4651679" y="1638241"/>
            <a:ext cx="6461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C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cùng</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a:t>
            </a:r>
          </a:p>
        </p:txBody>
      </p:sp>
      <p:sp>
        <p:nvSpPr>
          <p:cNvPr id="27" name="Rectangle 82"/>
          <p:cNvSpPr>
            <a:spLocks noChangeArrowheads="1"/>
          </p:cNvSpPr>
          <p:nvPr/>
        </p:nvSpPr>
        <p:spPr bwMode="auto">
          <a:xfrm>
            <a:off x="4629151" y="2582159"/>
            <a:ext cx="613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sym typeface="Symbol" panose="05050102010706020507" pitchFamily="18" charset="2"/>
              </a:rPr>
              <a:t>+ A </a:t>
            </a:r>
            <a:r>
              <a:rPr lang="en-US" altLang="en-US" sz="3200" b="1" dirty="0" err="1">
                <a:solidFill>
                  <a:srgbClr val="7030A0"/>
                </a:solidFill>
                <a:latin typeface="Times New Roman" panose="02020603050405020304" pitchFamily="18" charset="0"/>
                <a:sym typeface="Symbol" panose="05050102010706020507" pitchFamily="18" charset="2"/>
              </a:rPr>
              <a:t>và</a:t>
            </a:r>
            <a:r>
              <a:rPr lang="en-US" altLang="en-US" sz="3200" b="1" dirty="0">
                <a:solidFill>
                  <a:srgbClr val="7030A0"/>
                </a:solidFill>
                <a:latin typeface="Times New Roman" panose="02020603050405020304" pitchFamily="18" charset="0"/>
                <a:sym typeface="Symbol" panose="05050102010706020507" pitchFamily="18" charset="2"/>
              </a:rPr>
              <a:t> C </a:t>
            </a:r>
            <a:r>
              <a:rPr lang="en-US" altLang="en-US" sz="3200" b="1" dirty="0" err="1">
                <a:solidFill>
                  <a:srgbClr val="7030A0"/>
                </a:solidFill>
                <a:latin typeface="Times New Roman" panose="02020603050405020304" pitchFamily="18" charset="0"/>
                <a:sym typeface="Symbol" panose="05050102010706020507" pitchFamily="18" charset="2"/>
              </a:rPr>
              <a:t>nằm</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cùng</a:t>
            </a:r>
            <a:r>
              <a:rPr lang="en-US" altLang="en-US" sz="3200" b="1" i="1" dirty="0">
                <a:solidFill>
                  <a:srgbClr val="FFC00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phía</a:t>
            </a:r>
            <a:r>
              <a:rPr lang="en-US" altLang="en-US" sz="3200" b="1" dirty="0">
                <a:solidFill>
                  <a:srgbClr val="FFC00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đối</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với</a:t>
            </a:r>
            <a:r>
              <a:rPr lang="en-US" altLang="en-US" sz="3200" b="1" dirty="0">
                <a:solidFill>
                  <a:srgbClr val="7030A0"/>
                </a:solidFill>
                <a:latin typeface="Times New Roman" panose="02020603050405020304" pitchFamily="18" charset="0"/>
                <a:sym typeface="Symbol" panose="05050102010706020507" pitchFamily="18" charset="2"/>
              </a:rPr>
              <a:t> B.</a:t>
            </a:r>
          </a:p>
        </p:txBody>
      </p:sp>
      <p:sp>
        <p:nvSpPr>
          <p:cNvPr id="28" name="Rectangle 86"/>
          <p:cNvSpPr>
            <a:spLocks noChangeArrowheads="1"/>
          </p:cNvSpPr>
          <p:nvPr/>
        </p:nvSpPr>
        <p:spPr bwMode="auto">
          <a:xfrm>
            <a:off x="4613142" y="3644857"/>
            <a:ext cx="6280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khác</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C.</a:t>
            </a:r>
          </a:p>
        </p:txBody>
      </p:sp>
      <p:sp>
        <p:nvSpPr>
          <p:cNvPr id="29" name="Rectangle 94"/>
          <p:cNvSpPr>
            <a:spLocks noChangeArrowheads="1"/>
          </p:cNvSpPr>
          <p:nvPr/>
        </p:nvSpPr>
        <p:spPr bwMode="auto">
          <a:xfrm>
            <a:off x="4629151" y="4588775"/>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rPr>
              <a:t>+ C </a:t>
            </a:r>
            <a:r>
              <a:rPr lang="en-US" altLang="en-US" sz="3200" b="1" i="1" dirty="0" err="1">
                <a:solidFill>
                  <a:srgbClr val="FFC000"/>
                </a:solidFill>
                <a:latin typeface="Times New Roman" panose="02020603050405020304" pitchFamily="18" charset="0"/>
              </a:rPr>
              <a:t>nằm</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giữa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điểm</a:t>
            </a:r>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Times New Roman" panose="02020603050405020304" pitchFamily="18" charset="0"/>
                <a:cs typeface="Times New Roman" panose="02020603050405020304" pitchFamily="18" charset="0"/>
              </a:rPr>
              <a:t>1. </a:t>
            </a:r>
            <a:r>
              <a:rPr lang="en-US" sz="3200" b="1" dirty="0" err="1" smtClean="0">
                <a:solidFill>
                  <a:srgbClr val="C00000"/>
                </a:solidFill>
                <a:latin typeface="Times New Roman" panose="02020603050405020304" pitchFamily="18" charset="0"/>
                <a:cs typeface="Times New Roman" panose="02020603050405020304" pitchFamily="18" charset="0"/>
              </a:rPr>
              <a:t>Điểm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nằm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giữa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hai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Em hãy quan sát hình và cho biết </a:t>
            </a:r>
          </a:p>
        </p:txBody>
      </p:sp>
      <p:sp>
        <p:nvSpPr>
          <p:cNvPr id="3" name="Content Placeholder 2"/>
          <p:cNvSpPr>
            <a:spLocks noGrp="1"/>
          </p:cNvSpPr>
          <p:nvPr>
            <p:ph sz="half" idx="1"/>
          </p:nvPr>
        </p:nvSpPr>
        <p:spPr>
          <a:xfrm>
            <a:off x="968829" y="1572503"/>
            <a:ext cx="7206342" cy="5257800"/>
          </a:xfrm>
        </p:spPr>
        <p:txBody>
          <a:bodyPr>
            <a:noAutofit/>
          </a:bodyPr>
          <a:lstStyle/>
          <a:p>
            <a:pPr marL="0" indent="0">
              <a:buNone/>
            </a:pPr>
            <a:r>
              <a:rPr lang="en-US" dirty="0" smtClean="0">
                <a:latin typeface="Times New Roman" pitchFamily="18" charset="0"/>
                <a:cs typeface="Times New Roman" pitchFamily="18" charset="0"/>
              </a:rPr>
              <a:t>a, Điểm D nằm giữa hai điểm nào?</a:t>
            </a:r>
          </a:p>
          <a:p>
            <a:pPr marL="0" indent="0">
              <a:buNone/>
            </a:pPr>
            <a:r>
              <a:rPr lang="en-US" dirty="0">
                <a:latin typeface="Times New Roman" pitchFamily="18" charset="0"/>
                <a:cs typeface="Times New Roman" pitchFamily="18" charset="0"/>
              </a:rPr>
              <a:t>Điểm </a:t>
            </a:r>
            <a:r>
              <a:rPr lang="nl-NL" dirty="0">
                <a:latin typeface="Times New Roman" pitchFamily="18" charset="0"/>
                <a:cs typeface="Times New Roman" pitchFamily="18" charset="0"/>
              </a:rPr>
              <a:t>D nằm giữa hai điểm B, C.</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b, Hai điểm nào nằm cùng phía đối với điểm B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C </a:t>
            </a:r>
            <a:r>
              <a:rPr lang="nl-NL" dirty="0">
                <a:latin typeface="Times New Roman" pitchFamily="18" charset="0"/>
                <a:cs typeface="Times New Roman" pitchFamily="18" charset="0"/>
              </a:rPr>
              <a:t>nằm cùng phía đối với điểm B.</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 Hai điểm nào nằm khác phía đối với điểm E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A </a:t>
            </a:r>
            <a:r>
              <a:rPr lang="nl-NL" dirty="0">
                <a:latin typeface="Times New Roman" pitchFamily="18" charset="0"/>
                <a:cs typeface="Times New Roman" pitchFamily="18" charset="0"/>
              </a:rPr>
              <a:t>nằm cùng phía đối với điểm 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0114"/>
            <a:ext cx="9144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91523" y="1741714"/>
            <a:ext cx="32963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145368" y="31041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5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9993" y="1381634"/>
            <a:ext cx="5814864" cy="4618584"/>
          </a:xfrm>
        </p:spPr>
        <p:txBody>
          <a:bodyPr/>
          <a:lstStyle/>
          <a:p>
            <a:pPr marL="0" indent="0">
              <a:buNone/>
            </a:pPr>
            <a:r>
              <a:rPr lang="vi-VN" sz="2400" b="1" i="1" dirty="0">
                <a:solidFill>
                  <a:srgbClr val="7030A0"/>
                </a:solidFill>
                <a:latin typeface="Times New Roman" panose="02020603050405020304" pitchFamily="18" charset="0"/>
                <a:cs typeface="Times New Roman" panose="02020603050405020304" pitchFamily="18" charset="0"/>
              </a:rPr>
              <a:t>Phân công nhiệm vụ:</a:t>
            </a:r>
          </a:p>
          <a:p>
            <a:r>
              <a:rPr lang="vi-VN" sz="2400" b="1" dirty="0">
                <a:solidFill>
                  <a:srgbClr val="0070C0"/>
                </a:solidFill>
                <a:latin typeface="Times New Roman" panose="02020603050405020304" pitchFamily="18" charset="0"/>
                <a:cs typeface="Times New Roman" panose="02020603050405020304" pitchFamily="18" charset="0"/>
              </a:rPr>
              <a:t>01 Trưởng nhóm: </a:t>
            </a:r>
            <a:r>
              <a:rPr lang="vi-VN" sz="2400" dirty="0">
                <a:latin typeface="Times New Roman" panose="02020603050405020304" pitchFamily="18" charset="0"/>
                <a:cs typeface="Times New Roman" panose="02020603050405020304" pitchFamily="18" charset="0"/>
              </a:rPr>
              <a:t>Chịu trách nhiệm chung trong công việc, kết quả cần đạt của nhóm.</a:t>
            </a:r>
          </a:p>
          <a:p>
            <a:r>
              <a:rPr lang="vi-VN" sz="2400" b="1" dirty="0">
                <a:solidFill>
                  <a:srgbClr val="0070C0"/>
                </a:solidFill>
                <a:latin typeface="Times New Roman" panose="02020603050405020304" pitchFamily="18" charset="0"/>
                <a:cs typeface="Times New Roman" panose="02020603050405020304" pitchFamily="18" charset="0"/>
              </a:rPr>
              <a:t>01 Thư kí: </a:t>
            </a:r>
            <a:r>
              <a:rPr lang="vi-VN" sz="2400" dirty="0">
                <a:latin typeface="Times New Roman" panose="02020603050405020304" pitchFamily="18" charset="0"/>
                <a:cs typeface="Times New Roman" panose="02020603050405020304" pitchFamily="18" charset="0"/>
              </a:rPr>
              <a:t>Ghi lại câu trả lời của từng câu vào phiếu học tập.</a:t>
            </a:r>
          </a:p>
          <a:p>
            <a:r>
              <a:rPr lang="vi-VN" sz="2400" b="1" dirty="0">
                <a:solidFill>
                  <a:srgbClr val="0070C0"/>
                </a:solidFill>
                <a:latin typeface="Times New Roman" panose="02020603050405020304" pitchFamily="18" charset="0"/>
                <a:cs typeface="Times New Roman" panose="02020603050405020304" pitchFamily="18" charset="0"/>
              </a:rPr>
              <a:t>01 Thẩm định</a:t>
            </a:r>
            <a:r>
              <a:rPr lang="vi-VN" sz="2400" dirty="0">
                <a:latin typeface="Times New Roman" panose="02020603050405020304" pitchFamily="18" charset="0"/>
                <a:cs typeface="Times New Roman" panose="02020603050405020304" pitchFamily="18" charset="0"/>
              </a:rPr>
              <a:t>: Kiểm tra lại kết quả của nhóm.</a:t>
            </a:r>
          </a:p>
          <a:p>
            <a:r>
              <a:rPr lang="vi-VN" sz="2400" b="1" dirty="0">
                <a:solidFill>
                  <a:srgbClr val="0070C0"/>
                </a:solidFill>
                <a:latin typeface="Times New Roman" panose="02020603050405020304" pitchFamily="18" charset="0"/>
                <a:cs typeface="Times New Roman" panose="02020603050405020304" pitchFamily="18" charset="0"/>
              </a:rPr>
              <a:t>01 Truyền thông: </a:t>
            </a:r>
            <a:r>
              <a:rPr lang="vi-VN" sz="2400" dirty="0">
                <a:latin typeface="Times New Roman" panose="02020603050405020304" pitchFamily="18" charset="0"/>
                <a:cs typeface="Times New Roman" panose="02020603050405020304" pitchFamily="18" charset="0"/>
              </a:rPr>
              <a:t>Trình bày giải đáp khi các bạn/ thầy cô có thắc mắc.</a:t>
            </a:r>
          </a:p>
        </p:txBody>
      </p:sp>
      <p:pic>
        <p:nvPicPr>
          <p:cNvPr id="5" name="Content Placeholder 4"/>
          <p:cNvPicPr>
            <a:picLocks noGrp="1" noChangeAspect="1"/>
          </p:cNvPicPr>
          <p:nvPr>
            <p:ph sz="half" idx="1"/>
          </p:nvPr>
        </p:nvPicPr>
        <p:blipFill>
          <a:blip r:embed="rId2"/>
          <a:stretch>
            <a:fillRect/>
          </a:stretch>
        </p:blipFill>
        <p:spPr>
          <a:xfrm>
            <a:off x="6956237" y="2557671"/>
            <a:ext cx="4218039" cy="3327687"/>
          </a:xfrm>
          <a:prstGeom prst="rect">
            <a:avLst/>
          </a:prstGeom>
        </p:spPr>
      </p:pic>
      <p:sp>
        <p:nvSpPr>
          <p:cNvPr id="6" name="Title 1"/>
          <p:cNvSpPr txBox="1">
            <a:spLocks/>
          </p:cNvSpPr>
          <p:nvPr/>
        </p:nvSpPr>
        <p:spPr>
          <a:xfrm>
            <a:off x="2155439" y="362595"/>
            <a:ext cx="9018837" cy="784480"/>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altLang="en-US" sz="3600" b="1" dirty="0">
                <a:solidFill>
                  <a:srgbClr val="FFC000"/>
                </a:solidFill>
                <a:latin typeface="Times New Roman" panose="02020603050405020304" pitchFamily="18" charset="0"/>
                <a:cs typeface="Times New Roman" panose="02020603050405020304" pitchFamily="18" charset="0"/>
              </a:rPr>
              <a:t>Hoạt động nhóm: </a:t>
            </a:r>
            <a:r>
              <a:rPr lang="vi-VN" altLang="en-US" sz="2800" b="1" dirty="0">
                <a:solidFill>
                  <a:srgbClr val="0070C0"/>
                </a:solidFill>
                <a:latin typeface="Times New Roman" panose="02020603050405020304" pitchFamily="18" charset="0"/>
                <a:cs typeface="Times New Roman" panose="02020603050405020304" pitchFamily="18" charset="0"/>
              </a:rPr>
              <a:t>Chia lớp làm 5 nhóm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luyện</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tập</a:t>
            </a:r>
            <a:r>
              <a:rPr lang="en-US" altLang="en-US" sz="2800" b="1" dirty="0" smtClean="0">
                <a:solidFill>
                  <a:srgbClr val="0070C0"/>
                </a:solidFill>
                <a:latin typeface="Times New Roman" panose="02020603050405020304" pitchFamily="18" charset="0"/>
                <a:cs typeface="Times New Roman" panose="02020603050405020304" pitchFamily="18" charset="0"/>
              </a:rPr>
              <a:t> 1 </a:t>
            </a:r>
          </a:p>
          <a:p>
            <a:pPr algn="l"/>
            <a:r>
              <a:rPr lang="en-US" altLang="en-US" sz="2800" b="1" dirty="0" err="1" smtClean="0">
                <a:solidFill>
                  <a:srgbClr val="0070C0"/>
                </a:solidFill>
                <a:latin typeface="Times New Roman" panose="02020603050405020304" pitchFamily="18" charset="0"/>
                <a:cs typeface="Times New Roman" panose="02020603050405020304" pitchFamily="18" charset="0"/>
              </a:rPr>
              <a:t>và</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bài</a:t>
            </a:r>
            <a:r>
              <a:rPr lang="en-US" altLang="en-US" sz="2800" b="1" dirty="0" smtClean="0">
                <a:solidFill>
                  <a:srgbClr val="0070C0"/>
                </a:solidFill>
                <a:latin typeface="Times New Roman" panose="02020603050405020304" pitchFamily="18" charset="0"/>
                <a:cs typeface="Times New Roman" panose="02020603050405020304" pitchFamily="18" charset="0"/>
              </a:rPr>
              <a:t> 8.6 </a:t>
            </a:r>
            <a:r>
              <a:rPr lang="en-US" altLang="en-US" sz="2800" b="1" dirty="0" err="1" smtClean="0">
                <a:solidFill>
                  <a:srgbClr val="0070C0"/>
                </a:solidFill>
                <a:latin typeface="Times New Roman" panose="02020603050405020304" pitchFamily="18" charset="0"/>
                <a:cs typeface="Times New Roman" panose="02020603050405020304" pitchFamily="18" charset="0"/>
              </a:rPr>
              <a:t>SGK</a:t>
            </a:r>
            <a:r>
              <a:rPr lang="en-US" altLang="en-US" sz="2800" b="1" dirty="0" smtClean="0">
                <a:solidFill>
                  <a:srgbClr val="0070C0"/>
                </a:solidFill>
                <a:latin typeface="Times New Roman" panose="02020603050405020304" pitchFamily="18" charset="0"/>
                <a:cs typeface="Times New Roman" panose="02020603050405020304" pitchFamily="18" charset="0"/>
              </a:rPr>
              <a:t>/50</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6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36914"/>
            <a:ext cx="4408714" cy="4800600"/>
          </a:xfrm>
        </p:spPr>
        <p:txBody>
          <a:bodyPr>
            <a:normAutofit/>
          </a:bodyPr>
          <a:lstStyle/>
          <a:p>
            <a:pPr marL="0" indent="0">
              <a:buNone/>
            </a:pPr>
            <a:r>
              <a:rPr lang="en-US" dirty="0" smtClean="0">
                <a:latin typeface="Times New Roman" pitchFamily="18" charset="0"/>
                <a:cs typeface="Times New Roman" pitchFamily="18" charset="0"/>
              </a:rPr>
              <a:t>Cho hai điểm phân biệt A, B như hình. Em hãy lấy điểm C, D sao cho:</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Điểm C nằm giữa hai điểm B, A</a:t>
            </a:r>
          </a:p>
          <a:p>
            <a:r>
              <a:rPr lang="en-US" dirty="0" smtClean="0">
                <a:latin typeface="Times New Roman" pitchFamily="18" charset="0"/>
                <a:cs typeface="Times New Roman" pitchFamily="18" charset="0"/>
              </a:rPr>
              <a:t>Điểm C và điểm D nằm khác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với điểm B</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8673" y="266700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587829" y="239485"/>
            <a:ext cx="8229600" cy="1143000"/>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6" name="Cloud Callout 5"/>
          <p:cNvSpPr/>
          <p:nvPr/>
        </p:nvSpPr>
        <p:spPr>
          <a:xfrm>
            <a:off x="6986154" y="3727222"/>
            <a:ext cx="3224646"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60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2438400"/>
            <a:ext cx="7391400" cy="2133600"/>
          </a:xfrm>
        </p:spPr>
        <p:txBody>
          <a:bodyPr>
            <a:normAutofit/>
          </a:bodyPr>
          <a:lstStyle/>
          <a:p>
            <a:r>
              <a:rPr lang="en-US" dirty="0" smtClean="0">
                <a:latin typeface="Times New Roman" pitchFamily="18" charset="0"/>
                <a:cs typeface="Times New Roman" pitchFamily="18" charset="0"/>
              </a:rPr>
              <a:t>Điểm C nằm giữa hai điểm A, B nghĩa là A, B khác phía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C.</a:t>
            </a:r>
          </a:p>
          <a:p>
            <a:r>
              <a:rPr lang="en-US" dirty="0" smtClean="0">
                <a:latin typeface="Times New Roman" pitchFamily="18" charset="0"/>
                <a:cs typeface="Times New Roman" pitchFamily="18" charset="0"/>
              </a:rPr>
              <a:t>Điểm C, D nằm khác phái với B nghĩa là điểm B nằm giữa hai điểm C, D.</a:t>
            </a:r>
          </a:p>
          <a:p>
            <a:pPr marL="0" indent="0">
              <a:buNone/>
            </a:pP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0" y="-12833350"/>
            <a:ext cx="19735800" cy="140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47156" y="1525394"/>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417689" y="367312"/>
            <a:ext cx="9347200" cy="792163"/>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9" name="Title 4"/>
          <p:cNvSpPr txBox="1">
            <a:spLocks/>
          </p:cNvSpPr>
          <p:nvPr/>
        </p:nvSpPr>
        <p:spPr>
          <a:xfrm>
            <a:off x="3747156" y="4419600"/>
            <a:ext cx="6477000"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2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629" y="164361"/>
            <a:ext cx="8229600" cy="1143000"/>
          </a:xfrm>
        </p:spPr>
        <p:txBody>
          <a:bodyPr>
            <a:normAutofit/>
          </a:bodyPr>
          <a:lstStyle/>
          <a:p>
            <a:r>
              <a:rPr lang="en-US" sz="3600" dirty="0" err="1" smtClean="0">
                <a:solidFill>
                  <a:srgbClr val="00B050"/>
                </a:solidFill>
                <a:latin typeface="Times New Roman" panose="02020603050405020304" pitchFamily="18" charset="0"/>
                <a:cs typeface="Times New Roman" panose="02020603050405020304" pitchFamily="18" charset="0"/>
              </a:rPr>
              <a:t>BÀI</a:t>
            </a:r>
            <a:r>
              <a:rPr lang="en-US" sz="3600" dirty="0" smtClean="0">
                <a:solidFill>
                  <a:srgbClr val="00B050"/>
                </a:solidFill>
                <a:latin typeface="Times New Roman" panose="02020603050405020304" pitchFamily="18" charset="0"/>
                <a:cs typeface="Times New Roman" panose="02020603050405020304" pitchFamily="18" charset="0"/>
              </a:rPr>
              <a:t> 1</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9600" y="2108200"/>
            <a:ext cx="4775200"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vi-VN" sz="3200" dirty="0">
                <a:latin typeface="Times New Roman" panose="02020603050405020304" pitchFamily="18" charset="0"/>
                <a:cs typeface="Times New Roman" panose="02020603050405020304" pitchFamily="18" charset="0"/>
              </a:rPr>
              <a:t> một cách nhanh và chính xác nhất</a:t>
            </a:r>
            <a:r>
              <a:rPr lang="en-US" sz="3200" dirty="0">
                <a:latin typeface="Times New Roman" panose="02020603050405020304" pitchFamily="18" charset="0"/>
                <a:cs typeface="Times New Roman" panose="02020603050405020304" pitchFamily="18" charset="0"/>
              </a:rPr>
              <a:t>?</a:t>
            </a:r>
          </a:p>
        </p:txBody>
      </p:sp>
      <p:pic>
        <p:nvPicPr>
          <p:cNvPr id="10" name="Picture 9"/>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5085" y="1372675"/>
            <a:ext cx="4876800" cy="5181600"/>
          </a:xfrm>
          <a:prstGeom prst="rect">
            <a:avLst/>
          </a:prstGeom>
          <a:noFill/>
          <a:ln>
            <a:noFill/>
          </a:ln>
        </p:spPr>
      </p:pic>
    </p:spTree>
    <p:extLst>
      <p:ext uri="{BB962C8B-B14F-4D97-AF65-F5344CB8AC3E}">
        <p14:creationId xmlns:p14="http://schemas.microsoft.com/office/powerpoint/2010/main" val="84936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smtClean="0">
                <a:solidFill>
                  <a:srgbClr val="C00000"/>
                </a:solidFill>
                <a:latin typeface="Times New Roman" panose="02020603050405020304" pitchFamily="18" charset="0"/>
                <a:cs typeface="Times New Roman" panose="02020603050405020304" pitchFamily="18" charset="0"/>
              </a:rPr>
              <a:t>VẬN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86315956"/>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3691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040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94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1FE2-10EB-450D-9D14-369EA18E323A}"/>
              </a:ext>
            </a:extLst>
          </p:cNvPr>
          <p:cNvSpPr txBox="1"/>
          <p:nvPr/>
        </p:nvSpPr>
        <p:spPr>
          <a:xfrm>
            <a:off x="2105572" y="67663"/>
            <a:ext cx="7801303" cy="1077218"/>
          </a:xfrm>
          <a:prstGeom prst="rect">
            <a:avLst/>
          </a:prstGeom>
          <a:noFill/>
        </p:spPr>
        <p:txBody>
          <a:bodyPr wrap="none" rtlCol="0">
            <a:spAutoFit/>
          </a:bodyPr>
          <a:lstStyle/>
          <a:p>
            <a:pPr algn="ctr"/>
            <a:r>
              <a:rPr lang="en-US" sz="3200" b="1" dirty="0" err="1" smtClean="0">
                <a:solidFill>
                  <a:srgbClr val="FF0000"/>
                </a:solidFill>
              </a:rPr>
              <a:t>Tiết</a:t>
            </a:r>
            <a:r>
              <a:rPr lang="en-US" sz="3200" b="1" dirty="0" smtClean="0">
                <a:solidFill>
                  <a:srgbClr val="FF0000"/>
                </a:solidFill>
              </a:rPr>
              <a:t> 27, 28</a:t>
            </a:r>
          </a:p>
          <a:p>
            <a:r>
              <a:rPr lang="en-US" sz="3200" b="1" dirty="0" smtClean="0">
                <a:solidFill>
                  <a:srgbClr val="FF0000"/>
                </a:solidFill>
              </a:rPr>
              <a:t>BÀI 33: ĐIỂM NẰM GIỮA HAI ĐIỂM. TIA</a:t>
            </a:r>
            <a:endParaRPr lang="en-US" sz="3200" b="1" dirty="0">
              <a:solidFill>
                <a:srgbClr val="FF0000"/>
              </a:solidFill>
            </a:endParaRPr>
          </a:p>
        </p:txBody>
      </p:sp>
      <p:graphicFrame>
        <p:nvGraphicFramePr>
          <p:cNvPr id="5" name="Diagram 4"/>
          <p:cNvGraphicFramePr/>
          <p:nvPr>
            <p:extLst>
              <p:ext uri="{D42A27DB-BD31-4B8C-83A1-F6EECF244321}">
                <p14:modId xmlns:p14="http://schemas.microsoft.com/office/powerpoint/2010/main" val="3860870829"/>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829069828"/>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521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717800"/>
            <a:ext cx="2606387"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40156" y="1543923"/>
            <a:ext cx="6604000" cy="3251200"/>
            <a:chOff x="1980117" y="1157942"/>
            <a:chExt cx="4953000" cy="2438400"/>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191590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spTree>
    <p:extLst>
      <p:ext uri="{BB962C8B-B14F-4D97-AF65-F5344CB8AC3E}">
        <p14:creationId xmlns:p14="http://schemas.microsoft.com/office/powerpoint/2010/main" val="3688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2400"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2400"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4" tooltip="Mặt Trời"/>
              </a:rPr>
              <a:t>Mặt</a:t>
            </a:r>
            <a:r>
              <a:rPr lang="en-US" sz="2400" dirty="0">
                <a:latin typeface="Times New Roman" panose="02020603050405020304" pitchFamily="18" charset="0"/>
                <a:cs typeface="Times New Roman" panose="02020603050405020304" pitchFamily="18" charset="0"/>
                <a:hlinkClick r:id="rId4" tooltip="Mặt Trời"/>
              </a:rPr>
              <a:t> </a:t>
            </a:r>
            <a:r>
              <a:rPr lang="en-US" sz="2400" dirty="0" err="1">
                <a:latin typeface="Times New Roman" panose="02020603050405020304" pitchFamily="18" charset="0"/>
                <a:cs typeface="Times New Roman" panose="02020603050405020304" pitchFamily="18" charset="0"/>
                <a:hlinkClick r:id="rId4" tooltip="Mặt Trời"/>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1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7820"/>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1" y="1612273"/>
            <a:ext cx="7387770" cy="4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29" y="481287"/>
            <a:ext cx="8229600" cy="989301"/>
          </a:xfrm>
        </p:spPr>
        <p:txBody>
          <a:bodyPr>
            <a:normAutofit fontScale="90000"/>
          </a:bodyPr>
          <a:lstStyle/>
          <a:p>
            <a:r>
              <a:rPr lang="en-US" sz="3600" dirty="0">
                <a:solidFill>
                  <a:srgbClr val="FF0000"/>
                </a:solidFill>
                <a:latin typeface="Times New Roman" pitchFamily="18" charset="0"/>
                <a:cs typeface="Times New Roman" pitchFamily="18" charset="0"/>
              </a:rPr>
              <a:t>HƯỚNG DẪN VỀ NHÀ</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37" y="510540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9"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1. Điểm B nằm giữa hai điểm A và điểm </a:t>
            </a:r>
            <a:r>
              <a:rPr lang="nl-NL" sz="2800" dirty="0" smtClean="0">
                <a:latin typeface="Times New Roman" pitchFamily="18" charset="0"/>
                <a:cs typeface="Times New Roman" pitchFamily="18" charset="0"/>
              </a:rPr>
              <a:t>D.</a:t>
            </a:r>
            <a:r>
              <a:rPr lang="nl-NL"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2576552" y="1999263"/>
            <a:ext cx="7782900" cy="1938992"/>
          </a:xfrm>
          <a:prstGeom prst="rect">
            <a:avLst/>
          </a:prstGeom>
          <a:noFill/>
        </p:spPr>
        <p:txBody>
          <a:bodyPr wrap="none" lIns="91440" tIns="45720" rIns="91440" bIns="45720">
            <a:spAutoFit/>
          </a:bodyPr>
          <a:lstStyle/>
          <a:p>
            <a:pPr algn="ctr"/>
            <a:r>
              <a:rPr lang="en-US" sz="6000" b="1" cap="none" spc="0" dirty="0" err="1">
                <a:ln w="22225">
                  <a:solidFill>
                    <a:schemeClr val="accent2"/>
                  </a:solidFill>
                  <a:prstDash val="solid"/>
                </a:ln>
                <a:solidFill>
                  <a:srgbClr val="FF0000"/>
                </a:solidFill>
                <a:effectLst/>
              </a:rPr>
              <a:t>Cảm</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ơn</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thầy</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cô</a:t>
            </a:r>
            <a:r>
              <a:rPr lang="en-US" sz="6000" b="1" cap="none" spc="0" dirty="0">
                <a:ln w="22225">
                  <a:solidFill>
                    <a:schemeClr val="accent2"/>
                  </a:solidFill>
                  <a:prstDash val="solid"/>
                </a:ln>
                <a:solidFill>
                  <a:srgbClr val="FF0000"/>
                </a:solidFill>
                <a:effectLst/>
              </a:rPr>
              <a:t> </a:t>
            </a:r>
            <a:r>
              <a:rPr lang="en-US" sz="6000" b="1" cap="none" spc="0" dirty="0" err="1" smtClean="0">
                <a:ln w="22225">
                  <a:solidFill>
                    <a:schemeClr val="accent2"/>
                  </a:solidFill>
                  <a:prstDash val="solid"/>
                </a:ln>
                <a:solidFill>
                  <a:srgbClr val="FF0000"/>
                </a:solidFill>
                <a:effectLst/>
              </a:rPr>
              <a:t>giáo</a:t>
            </a:r>
            <a:endParaRPr lang="en-US" sz="6000" b="1" cap="none" spc="0" smtClean="0">
              <a:ln w="22225">
                <a:solidFill>
                  <a:schemeClr val="accent2"/>
                </a:solidFill>
                <a:prstDash val="solid"/>
              </a:ln>
              <a:solidFill>
                <a:srgbClr val="FF0000"/>
              </a:solidFill>
              <a:effectLst/>
            </a:endParaRPr>
          </a:p>
          <a:p>
            <a:pPr algn="ctr"/>
            <a:r>
              <a:rPr lang="en-US" sz="6000" b="1" cap="none" spc="0" smtClean="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và</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các</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em</a:t>
            </a:r>
            <a:r>
              <a:rPr lang="en-US" sz="6000" b="1" cap="none" spc="0" dirty="0">
                <a:ln w="22225">
                  <a:solidFill>
                    <a:schemeClr val="accent2"/>
                  </a:solidFill>
                  <a:prstDash val="solid"/>
                </a:ln>
                <a:solidFill>
                  <a:srgbClr val="FF0000"/>
                </a:solidFill>
                <a:effectLst/>
              </a:rPr>
              <a:t>!</a:t>
            </a:r>
          </a:p>
        </p:txBody>
      </p:sp>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393016"/>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94964" y="301459"/>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Mục</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tiêu</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tiết</a:t>
            </a:r>
            <a:r>
              <a:rPr lang="fr-FR" altLang="en-US" sz="3600" b="1" kern="0" dirty="0" smtClean="0">
                <a:solidFill>
                  <a:srgbClr val="C00000"/>
                </a:solidFill>
                <a:cs typeface="Times New Roman" panose="02020603050405020304" pitchFamily="18" charset="0"/>
              </a:rPr>
              <a:t> 1:</a:t>
            </a:r>
            <a:endParaRPr lang="en-US" altLang="en-US" sz="3600"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4746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3565308" y="476605"/>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796494" y="2227166"/>
            <a:ext cx="1339407" cy="2554545"/>
          </a:xfrm>
          <a:prstGeom prst="rect">
            <a:avLst/>
          </a:prstGeom>
          <a:noFill/>
        </p:spPr>
        <p:txBody>
          <a:bodyPr wrap="square" rtlCol="0">
            <a:spAutoFit/>
          </a:bodyPr>
          <a:lstStyle/>
          <a:p>
            <a:pPr algn="just"/>
            <a:r>
              <a:rPr lang="en-US" sz="3200" b="1" dirty="0" err="1" smtClean="0">
                <a:solidFill>
                  <a:srgbClr val="C00000"/>
                </a:solidFill>
                <a:latin typeface="Times New Roman" pitchFamily="18" charset="0"/>
                <a:cs typeface="Times New Roman" pitchFamily="18" charset="0"/>
              </a:rPr>
              <a:t>ĐIỂM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NẰM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GIỮA</a:t>
            </a:r>
            <a:r>
              <a:rPr lang="en-US" sz="3200" b="1" dirty="0" smtClean="0">
                <a:solidFill>
                  <a:srgbClr val="C00000"/>
                </a:solidFill>
                <a:latin typeface="Times New Roman" pitchFamily="18" charset="0"/>
                <a:cs typeface="Times New Roman" pitchFamily="18" charset="0"/>
              </a:rPr>
              <a:t> HAI </a:t>
            </a:r>
            <a:r>
              <a:rPr lang="en-US" sz="3200" b="1" dirty="0" err="1" smtClean="0">
                <a:solidFill>
                  <a:srgbClr val="C00000"/>
                </a:solidFill>
                <a:latin typeface="Times New Roman" pitchFamily="18" charset="0"/>
                <a:cs typeface="Times New Roman" pitchFamily="18" charset="0"/>
              </a:rPr>
              <a:t>ĐIỂM</a:t>
            </a:r>
            <a:endParaRPr lang="en-US" sz="32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2974781314"/>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91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320021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2" name="Cloud Callout 1"/>
          <p:cNvSpPr/>
          <p:nvPr/>
        </p:nvSpPr>
        <p:spPr>
          <a:xfrm>
            <a:off x="1240973" y="977204"/>
            <a:ext cx="4738255"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a:t>
            </a:r>
            <a:r>
              <a:rPr lang="vi-VN" sz="2400" dirty="0"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smtClean="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255486" y="492005"/>
            <a:ext cx="9245600"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C00000"/>
                </a:solidFill>
                <a:latin typeface="Times New Roman" panose="02020603050405020304" pitchFamily="18" charset="0"/>
                <a:cs typeface="Times New Roman" panose="02020603050405020304" pitchFamily="18" charset="0"/>
              </a:rPr>
              <a:t>KHÁM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PHÁ</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CUỘC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SỐNG</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734764"/>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7" name="Diagram 26"/>
          <p:cNvGraphicFramePr/>
          <p:nvPr>
            <p:extLst>
              <p:ext uri="{D42A27DB-BD31-4B8C-83A1-F6EECF244321}">
                <p14:modId xmlns:p14="http://schemas.microsoft.com/office/powerpoint/2010/main" val="1467472039"/>
              </p:ext>
            </p:extLst>
          </p:nvPr>
        </p:nvGraphicFramePr>
        <p:xfrm>
          <a:off x="2418339" y="1761254"/>
          <a:ext cx="9404354"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93763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901</TotalTime>
  <Words>917</Words>
  <Application>Microsoft Office PowerPoint</Application>
  <PresentationFormat>Widescreen</PresentationFormat>
  <Paragraphs>104</Paragraphs>
  <Slides>24</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MS PGothic</vt:lpstr>
      <vt:lpstr>Arial</vt:lpstr>
      <vt:lpstr>Arial Black</vt:lpstr>
      <vt:lpstr>Calibri</vt:lpstr>
      <vt:lpstr>Candara</vt:lpstr>
      <vt:lpstr>Corbel</vt:lpstr>
      <vt:lpstr>Symbol</vt:lpstr>
      <vt:lpstr>Tahoma</vt:lpstr>
      <vt:lpstr>Times New Roman</vt:lpstr>
      <vt:lpstr>Theme2</vt:lpstr>
      <vt:lpstr>935TGp_rest_light_ani</vt:lpstr>
      <vt:lpstr>1_935TGp_rest_light_ani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quan sát hình và cho biết </vt:lpstr>
      <vt:lpstr>PowerPoint Presentation</vt:lpstr>
      <vt:lpstr>PowerPoint Presentation</vt:lpstr>
      <vt:lpstr>LUYỆN TẬP 1</vt:lpstr>
      <vt:lpstr>LUYỆN TẬP 1</vt:lpstr>
      <vt:lpstr>BÀI 1</vt:lpstr>
      <vt:lpstr>VẬN DỤNG</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106</cp:revision>
  <dcterms:created xsi:type="dcterms:W3CDTF">2021-06-21T15:30:30Z</dcterms:created>
  <dcterms:modified xsi:type="dcterms:W3CDTF">2022-03-09T09:25:33Z</dcterms:modified>
</cp:coreProperties>
</file>