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5.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8" r:id="rId4"/>
    <p:sldMasterId id="2147483792" r:id="rId5"/>
    <p:sldMasterId id="2147483804" r:id="rId6"/>
    <p:sldMasterId id="2147483816" r:id="rId7"/>
    <p:sldMasterId id="2147483828" r:id="rId8"/>
    <p:sldMasterId id="2147483853" r:id="rId9"/>
    <p:sldMasterId id="2147483871" r:id="rId10"/>
    <p:sldMasterId id="2147483883" r:id="rId11"/>
    <p:sldMasterId id="2147483896" r:id="rId12"/>
    <p:sldMasterId id="2147483920" r:id="rId13"/>
    <p:sldMasterId id="2147483945" r:id="rId14"/>
    <p:sldMasterId id="2147483958" r:id="rId15"/>
    <p:sldMasterId id="2147483972" r:id="rId16"/>
    <p:sldMasterId id="2147483988" r:id="rId17"/>
    <p:sldMasterId id="2147484005" r:id="rId18"/>
    <p:sldMasterId id="2147484018" r:id="rId19"/>
  </p:sldMasterIdLst>
  <p:notesMasterIdLst>
    <p:notesMasterId r:id="rId65"/>
  </p:notesMasterIdLst>
  <p:sldIdLst>
    <p:sldId id="323" r:id="rId20"/>
    <p:sldId id="325" r:id="rId21"/>
    <p:sldId id="310" r:id="rId22"/>
    <p:sldId id="258" r:id="rId23"/>
    <p:sldId id="312" r:id="rId24"/>
    <p:sldId id="324" r:id="rId25"/>
    <p:sldId id="259" r:id="rId26"/>
    <p:sldId id="260" r:id="rId27"/>
    <p:sldId id="302" r:id="rId28"/>
    <p:sldId id="317" r:id="rId29"/>
    <p:sldId id="326" r:id="rId30"/>
    <p:sldId id="328" r:id="rId31"/>
    <p:sldId id="307" r:id="rId32"/>
    <p:sldId id="308" r:id="rId33"/>
    <p:sldId id="300" r:id="rId34"/>
    <p:sldId id="281" r:id="rId35"/>
    <p:sldId id="265" r:id="rId36"/>
    <p:sldId id="284" r:id="rId37"/>
    <p:sldId id="285" r:id="rId38"/>
    <p:sldId id="298" r:id="rId39"/>
    <p:sldId id="286" r:id="rId40"/>
    <p:sldId id="301" r:id="rId41"/>
    <p:sldId id="287" r:id="rId42"/>
    <p:sldId id="320" r:id="rId43"/>
    <p:sldId id="269" r:id="rId44"/>
    <p:sldId id="288" r:id="rId45"/>
    <p:sldId id="266" r:id="rId46"/>
    <p:sldId id="291" r:id="rId47"/>
    <p:sldId id="289" r:id="rId48"/>
    <p:sldId id="305" r:id="rId49"/>
    <p:sldId id="292" r:id="rId50"/>
    <p:sldId id="309" r:id="rId51"/>
    <p:sldId id="293" r:id="rId52"/>
    <p:sldId id="296" r:id="rId53"/>
    <p:sldId id="277" r:id="rId54"/>
    <p:sldId id="278" r:id="rId55"/>
    <p:sldId id="280" r:id="rId56"/>
    <p:sldId id="303" r:id="rId57"/>
    <p:sldId id="268" r:id="rId58"/>
    <p:sldId id="273" r:id="rId59"/>
    <p:sldId id="274" r:id="rId60"/>
    <p:sldId id="275" r:id="rId61"/>
    <p:sldId id="276" r:id="rId62"/>
    <p:sldId id="282" r:id="rId63"/>
    <p:sldId id="304" r:id="rId64"/>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94660"/>
  </p:normalViewPr>
  <p:slideViewPr>
    <p:cSldViewPr snapToGrid="0">
      <p:cViewPr varScale="1">
        <p:scale>
          <a:sx n="65" d="100"/>
          <a:sy n="65" d="100"/>
        </p:scale>
        <p:origin x="5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presProps" Target="pres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11C2D-E037-428D-B045-EE4F6A4947A9}"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04CB1-68B7-4257-8756-B17D45D70AD9}" type="slidenum">
              <a:rPr lang="en-US" smtClean="0"/>
              <a:t>‹#›</a:t>
            </a:fld>
            <a:endParaRPr lang="en-US"/>
          </a:p>
        </p:txBody>
      </p:sp>
    </p:spTree>
    <p:extLst>
      <p:ext uri="{BB962C8B-B14F-4D97-AF65-F5344CB8AC3E}">
        <p14:creationId xmlns:p14="http://schemas.microsoft.com/office/powerpoint/2010/main" val="50445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04CB1-68B7-4257-8756-B17D45D70AD9}" type="slidenum">
              <a:rPr lang="en-US" smtClean="0"/>
              <a:t>6</a:t>
            </a:fld>
            <a:endParaRPr lang="en-US"/>
          </a:p>
        </p:txBody>
      </p:sp>
    </p:spTree>
    <p:extLst>
      <p:ext uri="{BB962C8B-B14F-4D97-AF65-F5344CB8AC3E}">
        <p14:creationId xmlns:p14="http://schemas.microsoft.com/office/powerpoint/2010/main" val="54966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105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04CB1-68B7-4257-8756-B17D45D70AD9}" type="slidenum">
              <a:rPr lang="en-US" smtClean="0"/>
              <a:t>26</a:t>
            </a:fld>
            <a:endParaRPr lang="en-US"/>
          </a:p>
        </p:txBody>
      </p:sp>
    </p:spTree>
    <p:extLst>
      <p:ext uri="{BB962C8B-B14F-4D97-AF65-F5344CB8AC3E}">
        <p14:creationId xmlns:p14="http://schemas.microsoft.com/office/powerpoint/2010/main" val="109430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04CB1-68B7-4257-8756-B17D45D70AD9}" type="slidenum">
              <a:rPr lang="en-US" smtClean="0"/>
              <a:t>34</a:t>
            </a:fld>
            <a:endParaRPr lang="en-US"/>
          </a:p>
        </p:txBody>
      </p:sp>
    </p:spTree>
    <p:extLst>
      <p:ext uri="{BB962C8B-B14F-4D97-AF65-F5344CB8AC3E}">
        <p14:creationId xmlns:p14="http://schemas.microsoft.com/office/powerpoint/2010/main" val="755530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2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5493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116673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774256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92735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22301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85387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56707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34683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5210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0771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63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8870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2135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2499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809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104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3720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3513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9675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886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41AEE0B-14C1-4887-8717-37DEA28809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0DE5F7-BEF0-480B-962C-89843A2728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3037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108D608-C0CC-4FCD-8199-12B034E0736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3DC2DA-759C-4356-9F64-1384A427E0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202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41AEE0B-14C1-4887-8717-37DEA28809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0DE5F7-BEF0-480B-962C-89843A2728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819655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DCD9D8-C715-4552-99F1-2B167950A2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FD86CE-D259-465C-88E0-10A8E91CAA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238227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13CB598-D3E3-45A7-A928-64575792F7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0298154-45AF-40B6-BCE0-7E294ABF55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702673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981FA98-F98D-45DC-BEE6-7E3728701BF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6937E4-8858-4DB3-9E31-26562D73D52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724152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0BBF689-F592-4514-9A14-FE3935D390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FAA2464-E7E9-478F-A8FE-5DD7AD4624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225113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B4174D3-AFE1-4F6D-A585-D44201507E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1DB9F3-EEA7-4082-BF75-B8601FF67A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921775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41AD20A-8C78-48AC-887F-3215C965C1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D4219C-6B52-49D9-B6FD-94763D403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507401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75F72C1-EB1A-4A49-AE6D-6679A3C8C2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B69681-91AA-42B8-84D6-23EDEAEBAA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037323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B0E2D1C-636D-4EEE-98E7-0354B497F5C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BD9E24-86B6-4246-936D-F3F145E29D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507952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2500C48-927E-4654-907A-3976EFCDA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2B1E64C-BBBF-4A75-8ED8-2B9A8D1E9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54262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0554A5C-FCD7-46B9-B826-A9013BD1BB9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76BE23A-F5E6-485C-A359-B37C94B4AE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83839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108D608-C0CC-4FCD-8199-12B034E0736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3DC2DA-759C-4356-9F64-1384A427E0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907683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41AEE0B-14C1-4887-8717-37DEA28809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0DE5F7-BEF0-480B-962C-89843A2728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56960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108D608-C0CC-4FCD-8199-12B034E0736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3DC2DA-759C-4356-9F64-1384A427E0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251262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DCD9D8-C715-4552-99F1-2B167950A2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FD86CE-D259-465C-88E0-10A8E91CAA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300940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13CB598-D3E3-45A7-A928-64575792F7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0298154-45AF-40B6-BCE0-7E294ABF55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37489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981FA98-F98D-45DC-BEE6-7E3728701BF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6937E4-8858-4DB3-9E31-26562D73D52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164879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0BBF689-F592-4514-9A14-FE3935D390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FAA2464-E7E9-478F-A8FE-5DD7AD4624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843366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B4174D3-AFE1-4F6D-A585-D44201507E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1DB9F3-EEA7-4082-BF75-B8601FF67A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289486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41AD20A-8C78-48AC-887F-3215C965C1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D4219C-6B52-49D9-B6FD-94763D403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63622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75F72C1-EB1A-4A49-AE6D-6679A3C8C2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B69681-91AA-42B8-84D6-23EDEAEBAA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779151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B0E2D1C-636D-4EEE-98E7-0354B497F5C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BD9E24-86B6-4246-936D-F3F145E29D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2589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DCD9D8-C715-4552-99F1-2B167950A2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FD86CE-D259-465C-88E0-10A8E91CAA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68286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2500C48-927E-4654-907A-3976EFCDA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2B1E64C-BBBF-4A75-8ED8-2B9A8D1E9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755821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0554A5C-FCD7-46B9-B826-A9013BD1BB9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76BE23A-F5E6-485C-A359-B37C94B4AE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018714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7272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5089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1126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920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7975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3066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2048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107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13CB598-D3E3-45A7-A928-64575792F7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0298154-45AF-40B6-BCE0-7E294ABF55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237623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8793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6534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1598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41AEE0B-14C1-4887-8717-37DEA28809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0DE5F7-BEF0-480B-962C-89843A2728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61708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108D608-C0CC-4FCD-8199-12B034E0736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3DC2DA-759C-4356-9F64-1384A427E0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66375341"/>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108D608-C0CC-4FCD-8199-12B034E0736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3DC2DA-759C-4356-9F64-1384A427E0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6745420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DCD9D8-C715-4552-99F1-2B167950A2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FD86CE-D259-465C-88E0-10A8E91CAA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962140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13CB598-D3E3-45A7-A928-64575792F7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0298154-45AF-40B6-BCE0-7E294ABF55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3304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981FA98-F98D-45DC-BEE6-7E3728701BF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6937E4-8858-4DB3-9E31-26562D73D52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62546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0BBF689-F592-4514-9A14-FE3935D390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FAA2464-E7E9-478F-A8FE-5DD7AD4624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7639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981FA98-F98D-45DC-BEE6-7E3728701BF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6937E4-8858-4DB3-9E31-26562D73D52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332358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B4174D3-AFE1-4F6D-A585-D44201507E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1DB9F3-EEA7-4082-BF75-B8601FF67A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147983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41AD20A-8C78-48AC-887F-3215C965C1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D4219C-6B52-49D9-B6FD-94763D403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5167006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75F72C1-EB1A-4A49-AE6D-6679A3C8C2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B69681-91AA-42B8-84D6-23EDEAEBAA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177195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B0E2D1C-636D-4EEE-98E7-0354B497F5C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BD9E24-86B6-4246-936D-F3F145E29D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522722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2500C48-927E-4654-907A-3976EFCDA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2B1E64C-BBBF-4A75-8ED8-2B9A8D1E9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441440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41AEE0B-14C1-4887-8717-37DEA28809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0DE5F7-BEF0-480B-962C-89843A2728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12554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108D608-C0CC-4FCD-8199-12B034E0736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3DC2DA-759C-4356-9F64-1384A427E0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1420407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DCD9D8-C715-4552-99F1-2B167950A2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FD86CE-D259-465C-88E0-10A8E91CAA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22664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13CB598-D3E3-45A7-A928-64575792F7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0298154-45AF-40B6-BCE0-7E294ABF55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21160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981FA98-F98D-45DC-BEE6-7E3728701BF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6937E4-8858-4DB3-9E31-26562D73D52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01016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0BBF689-F592-4514-9A14-FE3935D390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FAA2464-E7E9-478F-A8FE-5DD7AD4624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479478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0BBF689-F592-4514-9A14-FE3935D390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FAA2464-E7E9-478F-A8FE-5DD7AD4624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8025751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B4174D3-AFE1-4F6D-A585-D44201507E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1DB9F3-EEA7-4082-BF75-B8601FF67A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727693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41AD20A-8C78-48AC-887F-3215C965C1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D4219C-6B52-49D9-B6FD-94763D403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541191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75F72C1-EB1A-4A49-AE6D-6679A3C8C2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B69681-91AA-42B8-84D6-23EDEAEBAA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2076197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B0E2D1C-636D-4EEE-98E7-0354B497F5C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BD9E24-86B6-4246-936D-F3F145E29D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18781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2500C48-927E-4654-907A-3976EFCDA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2B1E64C-BBBF-4A75-8ED8-2B9A8D1E9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545470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0554A5C-FCD7-46B9-B826-A9013BD1BB9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76BE23A-F5E6-485C-A359-B37C94B4AE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859826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E4F636-F062-4ADD-99B2-416411F754B6}"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5DA50-CFD1-4448-884F-D9FDBFD4E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1736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E4F636-F062-4ADD-99B2-416411F754B6}"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5DA50-CFD1-4448-884F-D9FDBFD4E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874885"/>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E4F636-F062-4ADD-99B2-416411F754B6}"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5DA50-CFD1-4448-884F-D9FDBFD4E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064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B4174D3-AFE1-4F6D-A585-D44201507E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1DB9F3-EEA7-4082-BF75-B8601FF67A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357605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4F636-F062-4ADD-99B2-416411F754B6}"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5DA50-CFD1-4448-884F-D9FDBFD4E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7718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E4F636-F062-4ADD-99B2-416411F754B6}"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65DA50-CFD1-4448-884F-D9FDBFD4E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45306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E4F636-F062-4ADD-99B2-416411F754B6}"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65DA50-CFD1-4448-884F-D9FDBFD4E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0034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E4F636-F062-4ADD-99B2-416411F754B6}"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65DA50-CFD1-4448-884F-D9FDBFD4E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4235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4F636-F062-4ADD-99B2-416411F754B6}"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65DA50-CFD1-4448-884F-D9FDBFD4E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50209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4F636-F062-4ADD-99B2-416411F754B6}"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65DA50-CFD1-4448-884F-D9FDBFD4E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2581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4F636-F062-4ADD-99B2-416411F754B6}"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65DA50-CFD1-4448-884F-D9FDBFD4E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19117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E4F636-F062-4ADD-99B2-416411F754B6}"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5DA50-CFD1-4448-884F-D9FDBFD4E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592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E4F636-F062-4ADD-99B2-416411F754B6}"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5DA50-CFD1-4448-884F-D9FDBFD4E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80587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41AEE0B-14C1-4887-8717-37DEA28809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0DE5F7-BEF0-480B-962C-89843A2728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00909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B4174D3-AFE1-4F6D-A585-D44201507E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1DB9F3-EEA7-4082-BF75-B8601FF67A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369973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108D608-C0CC-4FCD-8199-12B034E0736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3DC2DA-759C-4356-9F64-1384A427E0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37746241"/>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108D608-C0CC-4FCD-8199-12B034E0736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3DC2DA-759C-4356-9F64-1384A427E0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1026295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108D608-C0CC-4FCD-8199-12B034E0736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3DC2DA-759C-4356-9F64-1384A427E0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1842908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DCD9D8-C715-4552-99F1-2B167950A2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FD86CE-D259-465C-88E0-10A8E91CAA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438931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13CB598-D3E3-45A7-A928-64575792F7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0298154-45AF-40B6-BCE0-7E294ABF55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46021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981FA98-F98D-45DC-BEE6-7E3728701BF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6937E4-8858-4DB3-9E31-26562D73D52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0239428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0BBF689-F592-4514-9A14-FE3935D390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FAA2464-E7E9-478F-A8FE-5DD7AD4624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7157674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B4174D3-AFE1-4F6D-A585-D44201507E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1DB9F3-EEA7-4082-BF75-B8601FF67A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02280000"/>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B4174D3-AFE1-4F6D-A585-D44201507E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1DB9F3-EEA7-4082-BF75-B8601FF67A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0019168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41AD20A-8C78-48AC-887F-3215C965C1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D4219C-6B52-49D9-B6FD-94763D403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7321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937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B4174D3-AFE1-4F6D-A585-D44201507E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1DB9F3-EEA7-4082-BF75-B8601FF67A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49949793"/>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75F72C1-EB1A-4A49-AE6D-6679A3C8C2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B69681-91AA-42B8-84D6-23EDEAEBAA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4261226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B0E2D1C-636D-4EEE-98E7-0354B497F5C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BD9E24-86B6-4246-936D-F3F145E29D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98671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2500C48-927E-4654-907A-3976EFCDA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2B1E64C-BBBF-4A75-8ED8-2B9A8D1E9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010199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0554A5C-FCD7-46B9-B826-A9013BD1BB9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76BE23A-F5E6-485C-A359-B37C94B4AE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3913199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defRPr/>
            </a:pPr>
            <a:fld id="{7FBAC54D-9949-44C8-95C1-F0F4AF37D8CC}" type="datetimeFigureOut">
              <a:rPr lang="en-US" smtClean="0">
                <a:solidFill>
                  <a:prstClr val="black">
                    <a:tint val="75000"/>
                  </a:prstClr>
                </a:solidFill>
              </a:rPr>
              <a:pPr defTabSz="685800">
                <a:def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D31AEBDF-79D5-4CA6-8037-4D34F43F8B8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70638094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defRPr/>
            </a:pPr>
            <a:fld id="{7FBAC54D-9949-44C8-95C1-F0F4AF37D8CC}" type="datetimeFigureOut">
              <a:rPr lang="en-US" smtClean="0">
                <a:solidFill>
                  <a:prstClr val="black">
                    <a:tint val="75000"/>
                  </a:prstClr>
                </a:solidFill>
              </a:rPr>
              <a:pPr defTabSz="685800">
                <a:def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D31AEBDF-79D5-4CA6-8037-4D34F43F8B8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168718506"/>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defRPr/>
            </a:pPr>
            <a:fld id="{7FBAC54D-9949-44C8-95C1-F0F4AF37D8CC}" type="datetimeFigureOut">
              <a:rPr lang="en-US" smtClean="0">
                <a:solidFill>
                  <a:prstClr val="black">
                    <a:tint val="75000"/>
                  </a:prstClr>
                </a:solidFill>
              </a:rPr>
              <a:pPr defTabSz="685800">
                <a:def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D31AEBDF-79D5-4CA6-8037-4D34F43F8B8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347207451"/>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defRPr/>
            </a:pPr>
            <a:fld id="{7FBAC54D-9949-44C8-95C1-F0F4AF37D8CC}" type="datetimeFigureOut">
              <a:rPr lang="en-US" smtClean="0">
                <a:solidFill>
                  <a:prstClr val="black">
                    <a:tint val="75000"/>
                  </a:prstClr>
                </a:solidFill>
              </a:rPr>
              <a:pPr defTabSz="685800">
                <a:def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D31AEBDF-79D5-4CA6-8037-4D34F43F8B8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2646901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defRPr/>
            </a:pPr>
            <a:fld id="{7FBAC54D-9949-44C8-95C1-F0F4AF37D8CC}" type="datetimeFigureOut">
              <a:rPr lang="en-US" smtClean="0">
                <a:solidFill>
                  <a:prstClr val="black">
                    <a:tint val="75000"/>
                  </a:prstClr>
                </a:solidFill>
              </a:rPr>
              <a:pPr defTabSz="685800">
                <a:def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D31AEBDF-79D5-4CA6-8037-4D34F43F8B8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86250291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defRPr/>
            </a:pPr>
            <a:fld id="{7FBAC54D-9949-44C8-95C1-F0F4AF37D8CC}" type="datetimeFigureOut">
              <a:rPr lang="en-US" smtClean="0">
                <a:solidFill>
                  <a:prstClr val="black">
                    <a:tint val="75000"/>
                  </a:prstClr>
                </a:solidFill>
              </a:rPr>
              <a:pPr defTabSz="685800">
                <a:def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defRPr/>
            </a:pPr>
            <a:fld id="{D31AEBDF-79D5-4CA6-8037-4D34F43F8B8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19931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41AD20A-8C78-48AC-887F-3215C965C1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D4219C-6B52-49D9-B6FD-94763D403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7395519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defRPr/>
            </a:pPr>
            <a:fld id="{7FBAC54D-9949-44C8-95C1-F0F4AF37D8CC}" type="datetimeFigureOut">
              <a:rPr lang="en-US" smtClean="0">
                <a:solidFill>
                  <a:prstClr val="black">
                    <a:tint val="75000"/>
                  </a:prstClr>
                </a:solidFill>
              </a:rPr>
              <a:pPr defTabSz="685800">
                <a:def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defRPr/>
            </a:pPr>
            <a:fld id="{D31AEBDF-79D5-4CA6-8037-4D34F43F8B8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34802668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7FBAC54D-9949-44C8-95C1-F0F4AF37D8CC}" type="datetimeFigureOut">
              <a:rPr lang="en-US" smtClean="0">
                <a:solidFill>
                  <a:prstClr val="black">
                    <a:tint val="75000"/>
                  </a:prstClr>
                </a:solidFill>
              </a:rPr>
              <a:pPr defTabSz="685800">
                <a:def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defRPr/>
            </a:pPr>
            <a:fld id="{D31AEBDF-79D5-4CA6-8037-4D34F43F8B8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45309207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defRPr/>
            </a:pPr>
            <a:fld id="{7FBAC54D-9949-44C8-95C1-F0F4AF37D8CC}" type="datetimeFigureOut">
              <a:rPr lang="en-US" smtClean="0">
                <a:solidFill>
                  <a:prstClr val="black">
                    <a:tint val="75000"/>
                  </a:prstClr>
                </a:solidFill>
              </a:rPr>
              <a:pPr defTabSz="685800">
                <a:def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D31AEBDF-79D5-4CA6-8037-4D34F43F8B8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39326673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defRPr/>
            </a:pPr>
            <a:fld id="{7FBAC54D-9949-44C8-95C1-F0F4AF37D8CC}" type="datetimeFigureOut">
              <a:rPr lang="en-US" smtClean="0">
                <a:solidFill>
                  <a:prstClr val="black">
                    <a:tint val="75000"/>
                  </a:prstClr>
                </a:solidFill>
              </a:rPr>
              <a:pPr defTabSz="685800">
                <a:def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D31AEBDF-79D5-4CA6-8037-4D34F43F8B8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58368492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defRPr/>
            </a:pPr>
            <a:fld id="{7FBAC54D-9949-44C8-95C1-F0F4AF37D8CC}" type="datetimeFigureOut">
              <a:rPr lang="en-US" smtClean="0">
                <a:solidFill>
                  <a:prstClr val="black">
                    <a:tint val="75000"/>
                  </a:prstClr>
                </a:solidFill>
              </a:rPr>
              <a:pPr defTabSz="685800">
                <a:def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D31AEBDF-79D5-4CA6-8037-4D34F43F8B8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25648993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defRPr/>
            </a:pPr>
            <a:fld id="{7FBAC54D-9949-44C8-95C1-F0F4AF37D8CC}" type="datetimeFigureOut">
              <a:rPr lang="en-US" smtClean="0">
                <a:solidFill>
                  <a:prstClr val="black">
                    <a:tint val="75000"/>
                  </a:prstClr>
                </a:solidFill>
              </a:rPr>
              <a:pPr defTabSz="685800">
                <a:def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D31AEBDF-79D5-4CA6-8037-4D34F43F8B8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3813115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3507267" y="840200"/>
            <a:ext cx="5177600" cy="51776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7240467" y="304800"/>
            <a:ext cx="1850800" cy="18508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7877667" y="6214433"/>
            <a:ext cx="807200" cy="807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3608867" y="5163505"/>
            <a:ext cx="1463600" cy="14636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2775592" y="1028361"/>
            <a:ext cx="1032800" cy="1032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p:nvPr/>
        </p:nvSpPr>
        <p:spPr>
          <a:xfrm>
            <a:off x="8684868" y="2155587"/>
            <a:ext cx="551200" cy="551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p2"/>
          <p:cNvSpPr/>
          <p:nvPr/>
        </p:nvSpPr>
        <p:spPr>
          <a:xfrm>
            <a:off x="3227301" y="4816059"/>
            <a:ext cx="449200" cy="4492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7;p2"/>
          <p:cNvSpPr/>
          <p:nvPr/>
        </p:nvSpPr>
        <p:spPr>
          <a:xfrm>
            <a:off x="3149979" y="2226844"/>
            <a:ext cx="284000" cy="284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a:off x="9091281" y="1784923"/>
            <a:ext cx="125200" cy="125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a:off x="8218652" y="5832700"/>
            <a:ext cx="125200" cy="125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3067485" y="1320257"/>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1" name="Google Shape;21;p2"/>
          <p:cNvGrpSpPr/>
          <p:nvPr/>
        </p:nvGrpSpPr>
        <p:grpSpPr>
          <a:xfrm>
            <a:off x="4001435" y="5576168"/>
            <a:ext cx="678468" cy="63828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 name="Google Shape;24;p2"/>
          <p:cNvGrpSpPr/>
          <p:nvPr/>
        </p:nvGrpSpPr>
        <p:grpSpPr>
          <a:xfrm>
            <a:off x="7815694" y="675416"/>
            <a:ext cx="699967" cy="1109527"/>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grpSp>
      <p:sp>
        <p:nvSpPr>
          <p:cNvPr id="33" name="Google Shape;33;p2"/>
          <p:cNvSpPr txBox="1">
            <a:spLocks noGrp="1"/>
          </p:cNvSpPr>
          <p:nvPr>
            <p:ph type="ctrTitle"/>
          </p:nvPr>
        </p:nvSpPr>
        <p:spPr>
          <a:xfrm>
            <a:off x="3676333" y="1281800"/>
            <a:ext cx="4839200" cy="429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3676329" y="1149293"/>
            <a:ext cx="401200" cy="4012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p2"/>
          <p:cNvSpPr/>
          <p:nvPr/>
        </p:nvSpPr>
        <p:spPr>
          <a:xfrm>
            <a:off x="4679904" y="6343113"/>
            <a:ext cx="284000" cy="2840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a:off x="7326468" y="5832703"/>
            <a:ext cx="551200" cy="5512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5489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7"/>
        <p:cNvGrpSpPr/>
        <p:nvPr/>
      </p:nvGrpSpPr>
      <p:grpSpPr>
        <a:xfrm>
          <a:off x="0" y="0"/>
          <a:ext cx="0" cy="0"/>
          <a:chOff x="0" y="0"/>
          <a:chExt cx="0" cy="0"/>
        </a:xfrm>
      </p:grpSpPr>
      <p:sp>
        <p:nvSpPr>
          <p:cNvPr id="38" name="Google Shape;38;p3"/>
          <p:cNvSpPr/>
          <p:nvPr/>
        </p:nvSpPr>
        <p:spPr>
          <a:xfrm>
            <a:off x="542867" y="542767"/>
            <a:ext cx="11106400" cy="5772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3"/>
          <p:cNvSpPr/>
          <p:nvPr/>
        </p:nvSpPr>
        <p:spPr>
          <a:xfrm>
            <a:off x="3507267" y="840200"/>
            <a:ext cx="5177600" cy="51776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3"/>
          <p:cNvSpPr/>
          <p:nvPr/>
        </p:nvSpPr>
        <p:spPr>
          <a:xfrm>
            <a:off x="7240467" y="304800"/>
            <a:ext cx="1850800" cy="18508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3"/>
          <p:cNvSpPr/>
          <p:nvPr/>
        </p:nvSpPr>
        <p:spPr>
          <a:xfrm>
            <a:off x="7877667" y="6214433"/>
            <a:ext cx="807200" cy="8072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3"/>
          <p:cNvSpPr/>
          <p:nvPr/>
        </p:nvSpPr>
        <p:spPr>
          <a:xfrm>
            <a:off x="3608867" y="5163505"/>
            <a:ext cx="1463600" cy="14636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3"/>
          <p:cNvSpPr/>
          <p:nvPr/>
        </p:nvSpPr>
        <p:spPr>
          <a:xfrm>
            <a:off x="2775592" y="1028361"/>
            <a:ext cx="1032800" cy="10328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4;p3"/>
          <p:cNvSpPr/>
          <p:nvPr/>
        </p:nvSpPr>
        <p:spPr>
          <a:xfrm>
            <a:off x="8684868" y="2155587"/>
            <a:ext cx="551200" cy="5512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5;p3"/>
          <p:cNvSpPr/>
          <p:nvPr/>
        </p:nvSpPr>
        <p:spPr>
          <a:xfrm>
            <a:off x="3227301" y="4816059"/>
            <a:ext cx="449200" cy="4492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3"/>
          <p:cNvSpPr/>
          <p:nvPr/>
        </p:nvSpPr>
        <p:spPr>
          <a:xfrm>
            <a:off x="3149979" y="2226844"/>
            <a:ext cx="284000" cy="284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9091281" y="1784923"/>
            <a:ext cx="125200" cy="125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8218652" y="5832700"/>
            <a:ext cx="125200" cy="125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3"/>
          <p:cNvSpPr/>
          <p:nvPr/>
        </p:nvSpPr>
        <p:spPr>
          <a:xfrm>
            <a:off x="3067485" y="1320257"/>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0" name="Google Shape;50;p3"/>
          <p:cNvGrpSpPr/>
          <p:nvPr/>
        </p:nvGrpSpPr>
        <p:grpSpPr>
          <a:xfrm>
            <a:off x="4001435" y="5576168"/>
            <a:ext cx="678468" cy="63828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53;p3"/>
          <p:cNvGrpSpPr/>
          <p:nvPr/>
        </p:nvGrpSpPr>
        <p:grpSpPr>
          <a:xfrm>
            <a:off x="7815694" y="675416"/>
            <a:ext cx="699967" cy="1109527"/>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Arial"/>
                <a:sym typeface="Arial"/>
              </a:endParaRPr>
            </a:p>
          </p:txBody>
        </p:sp>
      </p:grpSp>
      <p:sp>
        <p:nvSpPr>
          <p:cNvPr id="62" name="Google Shape;62;p3"/>
          <p:cNvSpPr/>
          <p:nvPr/>
        </p:nvSpPr>
        <p:spPr>
          <a:xfrm>
            <a:off x="3676329" y="1149293"/>
            <a:ext cx="401200" cy="401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4679904" y="6343113"/>
            <a:ext cx="284000" cy="2840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7326468" y="5832703"/>
            <a:ext cx="551200" cy="5512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txBox="1">
            <a:spLocks noGrp="1"/>
          </p:cNvSpPr>
          <p:nvPr>
            <p:ph type="ctrTitle"/>
          </p:nvPr>
        </p:nvSpPr>
        <p:spPr>
          <a:xfrm>
            <a:off x="3848133" y="2517533"/>
            <a:ext cx="44956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3848133" y="3888336"/>
            <a:ext cx="44956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extLst>
      <p:ext uri="{BB962C8B-B14F-4D97-AF65-F5344CB8AC3E}">
        <p14:creationId xmlns:p14="http://schemas.microsoft.com/office/powerpoint/2010/main" val="8425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7"/>
        <p:cNvGrpSpPr/>
        <p:nvPr/>
      </p:nvGrpSpPr>
      <p:grpSpPr>
        <a:xfrm>
          <a:off x="0" y="0"/>
          <a:ext cx="0" cy="0"/>
          <a:chOff x="0" y="0"/>
          <a:chExt cx="0" cy="0"/>
        </a:xfrm>
      </p:grpSpPr>
      <p:sp>
        <p:nvSpPr>
          <p:cNvPr id="98" name="Google Shape;98;p5"/>
          <p:cNvSpPr/>
          <p:nvPr/>
        </p:nvSpPr>
        <p:spPr>
          <a:xfrm>
            <a:off x="542867" y="542767"/>
            <a:ext cx="11106400" cy="5772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5"/>
          <p:cNvSpPr/>
          <p:nvPr/>
        </p:nvSpPr>
        <p:spPr>
          <a:xfrm>
            <a:off x="-222700" y="745967"/>
            <a:ext cx="3507200" cy="3507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5"/>
          <p:cNvSpPr/>
          <p:nvPr/>
        </p:nvSpPr>
        <p:spPr>
          <a:xfrm>
            <a:off x="2416133" y="361867"/>
            <a:ext cx="1405600" cy="14056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5"/>
          <p:cNvSpPr/>
          <p:nvPr/>
        </p:nvSpPr>
        <p:spPr>
          <a:xfrm>
            <a:off x="2272796" y="-172873"/>
            <a:ext cx="401200" cy="4012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5"/>
          <p:cNvSpPr/>
          <p:nvPr/>
        </p:nvSpPr>
        <p:spPr>
          <a:xfrm>
            <a:off x="304800" y="3849667"/>
            <a:ext cx="807200" cy="807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03;p5"/>
          <p:cNvSpPr/>
          <p:nvPr/>
        </p:nvSpPr>
        <p:spPr>
          <a:xfrm>
            <a:off x="2030537" y="421713"/>
            <a:ext cx="284000" cy="284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04;p5"/>
          <p:cNvSpPr/>
          <p:nvPr/>
        </p:nvSpPr>
        <p:spPr>
          <a:xfrm>
            <a:off x="10463933" y="5557439"/>
            <a:ext cx="1463600" cy="14636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5"/>
          <p:cNvSpPr/>
          <p:nvPr/>
        </p:nvSpPr>
        <p:spPr>
          <a:xfrm>
            <a:off x="11343325" y="3974861"/>
            <a:ext cx="1032800" cy="10328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5"/>
          <p:cNvSpPr/>
          <p:nvPr/>
        </p:nvSpPr>
        <p:spPr>
          <a:xfrm>
            <a:off x="10792135" y="5298587"/>
            <a:ext cx="551200" cy="551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5"/>
          <p:cNvSpPr/>
          <p:nvPr/>
        </p:nvSpPr>
        <p:spPr>
          <a:xfrm>
            <a:off x="11496065" y="5163513"/>
            <a:ext cx="284000" cy="284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5"/>
          <p:cNvSpPr/>
          <p:nvPr/>
        </p:nvSpPr>
        <p:spPr>
          <a:xfrm>
            <a:off x="10066696" y="6402211"/>
            <a:ext cx="284000" cy="284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5"/>
          <p:cNvSpPr/>
          <p:nvPr/>
        </p:nvSpPr>
        <p:spPr>
          <a:xfrm>
            <a:off x="9767548" y="6232889"/>
            <a:ext cx="125200" cy="125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5"/>
          <p:cNvSpPr/>
          <p:nvPr/>
        </p:nvSpPr>
        <p:spPr>
          <a:xfrm>
            <a:off x="122585" y="3849667"/>
            <a:ext cx="125200" cy="125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5"/>
          <p:cNvSpPr/>
          <p:nvPr/>
        </p:nvSpPr>
        <p:spPr>
          <a:xfrm>
            <a:off x="11635218" y="4266757"/>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2" name="Google Shape;112;p5"/>
          <p:cNvGrpSpPr/>
          <p:nvPr/>
        </p:nvGrpSpPr>
        <p:grpSpPr>
          <a:xfrm>
            <a:off x="10856503" y="5970101"/>
            <a:ext cx="678468" cy="63828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5" name="Google Shape;115;p5"/>
          <p:cNvGrpSpPr/>
          <p:nvPr/>
        </p:nvGrpSpPr>
        <p:grpSpPr>
          <a:xfrm>
            <a:off x="2853161" y="643387"/>
            <a:ext cx="531544" cy="84256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4" name="Google Shape;124;p5"/>
          <p:cNvSpPr txBox="1">
            <a:spLocks noGrp="1"/>
          </p:cNvSpPr>
          <p:nvPr>
            <p:ph type="title"/>
          </p:nvPr>
        </p:nvSpPr>
        <p:spPr>
          <a:xfrm>
            <a:off x="192100" y="745967"/>
            <a:ext cx="2856000" cy="350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3869167" y="1377867"/>
            <a:ext cx="7056400" cy="4356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A6BCC9"/>
                </a:solidFill>
              </a:rPr>
              <a:pPr/>
              <a:t>‹#›</a:t>
            </a:fld>
            <a:endParaRPr lang="en">
              <a:solidFill>
                <a:srgbClr val="A6BCC9"/>
              </a:solidFill>
            </a:endParaRPr>
          </a:p>
        </p:txBody>
      </p:sp>
    </p:spTree>
    <p:extLst>
      <p:ext uri="{BB962C8B-B14F-4D97-AF65-F5344CB8AC3E}">
        <p14:creationId xmlns:p14="http://schemas.microsoft.com/office/powerpoint/2010/main" val="636613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27"/>
        <p:cNvGrpSpPr/>
        <p:nvPr/>
      </p:nvGrpSpPr>
      <p:grpSpPr>
        <a:xfrm>
          <a:off x="0" y="0"/>
          <a:ext cx="0" cy="0"/>
          <a:chOff x="0" y="0"/>
          <a:chExt cx="0" cy="0"/>
        </a:xfrm>
      </p:grpSpPr>
      <p:sp>
        <p:nvSpPr>
          <p:cNvPr id="128" name="Google Shape;128;p6"/>
          <p:cNvSpPr/>
          <p:nvPr/>
        </p:nvSpPr>
        <p:spPr>
          <a:xfrm>
            <a:off x="542867" y="542767"/>
            <a:ext cx="11106400" cy="5772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6"/>
          <p:cNvSpPr/>
          <p:nvPr/>
        </p:nvSpPr>
        <p:spPr>
          <a:xfrm>
            <a:off x="-222700" y="745967"/>
            <a:ext cx="3507200" cy="3507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6"/>
          <p:cNvSpPr/>
          <p:nvPr/>
        </p:nvSpPr>
        <p:spPr>
          <a:xfrm>
            <a:off x="2416133" y="361867"/>
            <a:ext cx="1405600" cy="14056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6"/>
          <p:cNvSpPr/>
          <p:nvPr/>
        </p:nvSpPr>
        <p:spPr>
          <a:xfrm>
            <a:off x="2272796" y="-172873"/>
            <a:ext cx="401200" cy="4012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6"/>
          <p:cNvSpPr/>
          <p:nvPr/>
        </p:nvSpPr>
        <p:spPr>
          <a:xfrm>
            <a:off x="304800" y="3849667"/>
            <a:ext cx="807200" cy="807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6"/>
          <p:cNvSpPr/>
          <p:nvPr/>
        </p:nvSpPr>
        <p:spPr>
          <a:xfrm>
            <a:off x="2030537" y="421713"/>
            <a:ext cx="284000" cy="284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134;p6"/>
          <p:cNvSpPr/>
          <p:nvPr/>
        </p:nvSpPr>
        <p:spPr>
          <a:xfrm>
            <a:off x="10463933" y="5557439"/>
            <a:ext cx="1463600" cy="14636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135;p6"/>
          <p:cNvSpPr/>
          <p:nvPr/>
        </p:nvSpPr>
        <p:spPr>
          <a:xfrm>
            <a:off x="11343325" y="3974861"/>
            <a:ext cx="1032800" cy="10328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136;p6"/>
          <p:cNvSpPr/>
          <p:nvPr/>
        </p:nvSpPr>
        <p:spPr>
          <a:xfrm>
            <a:off x="10792135" y="5298587"/>
            <a:ext cx="551200" cy="551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137;p6"/>
          <p:cNvSpPr/>
          <p:nvPr/>
        </p:nvSpPr>
        <p:spPr>
          <a:xfrm>
            <a:off x="11496065" y="5163513"/>
            <a:ext cx="284000" cy="284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138;p6"/>
          <p:cNvSpPr/>
          <p:nvPr/>
        </p:nvSpPr>
        <p:spPr>
          <a:xfrm>
            <a:off x="10066696" y="6402211"/>
            <a:ext cx="284000" cy="284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139;p6"/>
          <p:cNvSpPr/>
          <p:nvPr/>
        </p:nvSpPr>
        <p:spPr>
          <a:xfrm>
            <a:off x="9767548" y="6232889"/>
            <a:ext cx="125200" cy="125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140;p6"/>
          <p:cNvSpPr/>
          <p:nvPr/>
        </p:nvSpPr>
        <p:spPr>
          <a:xfrm>
            <a:off x="122585" y="3849667"/>
            <a:ext cx="125200" cy="125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141;p6"/>
          <p:cNvSpPr/>
          <p:nvPr/>
        </p:nvSpPr>
        <p:spPr>
          <a:xfrm>
            <a:off x="11635218" y="4266757"/>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2" name="Google Shape;142;p6"/>
          <p:cNvGrpSpPr/>
          <p:nvPr/>
        </p:nvGrpSpPr>
        <p:grpSpPr>
          <a:xfrm>
            <a:off x="10856503" y="5970101"/>
            <a:ext cx="678468" cy="63828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5" name="Google Shape;145;p6"/>
          <p:cNvGrpSpPr/>
          <p:nvPr/>
        </p:nvGrpSpPr>
        <p:grpSpPr>
          <a:xfrm>
            <a:off x="2853161" y="643387"/>
            <a:ext cx="531544" cy="84256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4" name="Google Shape;154;p6"/>
          <p:cNvSpPr txBox="1">
            <a:spLocks noGrp="1"/>
          </p:cNvSpPr>
          <p:nvPr>
            <p:ph type="title"/>
          </p:nvPr>
        </p:nvSpPr>
        <p:spPr>
          <a:xfrm>
            <a:off x="192100" y="745967"/>
            <a:ext cx="2856000" cy="350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3774567" y="1600200"/>
            <a:ext cx="3355200" cy="4160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7534725" y="1600200"/>
            <a:ext cx="3562000" cy="4160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A6BCC9"/>
                </a:solidFill>
              </a:rPr>
              <a:pPr/>
              <a:t>‹#›</a:t>
            </a:fld>
            <a:endParaRPr lang="en">
              <a:solidFill>
                <a:srgbClr val="A6BCC9"/>
              </a:solidFill>
            </a:endParaRPr>
          </a:p>
        </p:txBody>
      </p:sp>
    </p:spTree>
    <p:extLst>
      <p:ext uri="{BB962C8B-B14F-4D97-AF65-F5344CB8AC3E}">
        <p14:creationId xmlns:p14="http://schemas.microsoft.com/office/powerpoint/2010/main" val="247106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75F72C1-EB1A-4A49-AE6D-6679A3C8C2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B69681-91AA-42B8-84D6-23EDEAEBAA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4102836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0"/>
        <p:cNvGrpSpPr/>
        <p:nvPr/>
      </p:nvGrpSpPr>
      <p:grpSpPr>
        <a:xfrm>
          <a:off x="0" y="0"/>
          <a:ext cx="0" cy="0"/>
          <a:chOff x="0" y="0"/>
          <a:chExt cx="0" cy="0"/>
        </a:xfrm>
      </p:grpSpPr>
      <p:sp>
        <p:nvSpPr>
          <p:cNvPr id="191" name="Google Shape;191;p8"/>
          <p:cNvSpPr/>
          <p:nvPr/>
        </p:nvSpPr>
        <p:spPr>
          <a:xfrm>
            <a:off x="542867" y="542767"/>
            <a:ext cx="11106400" cy="5772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92;p8"/>
          <p:cNvSpPr/>
          <p:nvPr/>
        </p:nvSpPr>
        <p:spPr>
          <a:xfrm>
            <a:off x="-222700" y="745967"/>
            <a:ext cx="3507200" cy="3507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93;p8"/>
          <p:cNvSpPr/>
          <p:nvPr/>
        </p:nvSpPr>
        <p:spPr>
          <a:xfrm>
            <a:off x="2416133" y="361867"/>
            <a:ext cx="1405600" cy="14056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94;p8"/>
          <p:cNvSpPr/>
          <p:nvPr/>
        </p:nvSpPr>
        <p:spPr>
          <a:xfrm>
            <a:off x="2272796" y="-172873"/>
            <a:ext cx="401200" cy="4012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95;p8"/>
          <p:cNvSpPr/>
          <p:nvPr/>
        </p:nvSpPr>
        <p:spPr>
          <a:xfrm>
            <a:off x="304800" y="3849667"/>
            <a:ext cx="807200" cy="807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96;p8"/>
          <p:cNvSpPr/>
          <p:nvPr/>
        </p:nvSpPr>
        <p:spPr>
          <a:xfrm>
            <a:off x="2030537" y="421713"/>
            <a:ext cx="284000" cy="284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97;p8"/>
          <p:cNvSpPr/>
          <p:nvPr/>
        </p:nvSpPr>
        <p:spPr>
          <a:xfrm>
            <a:off x="10463933" y="5557439"/>
            <a:ext cx="1463600" cy="14636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98;p8"/>
          <p:cNvSpPr/>
          <p:nvPr/>
        </p:nvSpPr>
        <p:spPr>
          <a:xfrm>
            <a:off x="11343325" y="3974861"/>
            <a:ext cx="1032800" cy="10328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99;p8"/>
          <p:cNvSpPr/>
          <p:nvPr/>
        </p:nvSpPr>
        <p:spPr>
          <a:xfrm>
            <a:off x="10792135" y="5298587"/>
            <a:ext cx="551200" cy="551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00;p8"/>
          <p:cNvSpPr/>
          <p:nvPr/>
        </p:nvSpPr>
        <p:spPr>
          <a:xfrm>
            <a:off x="11496065" y="5163513"/>
            <a:ext cx="284000" cy="284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201;p8"/>
          <p:cNvSpPr/>
          <p:nvPr/>
        </p:nvSpPr>
        <p:spPr>
          <a:xfrm>
            <a:off x="10066696" y="6402211"/>
            <a:ext cx="284000" cy="284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202;p8"/>
          <p:cNvSpPr/>
          <p:nvPr/>
        </p:nvSpPr>
        <p:spPr>
          <a:xfrm>
            <a:off x="9767548" y="6232889"/>
            <a:ext cx="125200" cy="125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203;p8"/>
          <p:cNvSpPr/>
          <p:nvPr/>
        </p:nvSpPr>
        <p:spPr>
          <a:xfrm>
            <a:off x="122585" y="3849667"/>
            <a:ext cx="125200" cy="125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204;p8"/>
          <p:cNvSpPr/>
          <p:nvPr/>
        </p:nvSpPr>
        <p:spPr>
          <a:xfrm>
            <a:off x="11635218" y="4266757"/>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5" name="Google Shape;205;p8"/>
          <p:cNvGrpSpPr/>
          <p:nvPr/>
        </p:nvGrpSpPr>
        <p:grpSpPr>
          <a:xfrm>
            <a:off x="10856503" y="5970101"/>
            <a:ext cx="678468" cy="63828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8" name="Google Shape;208;p8"/>
          <p:cNvGrpSpPr/>
          <p:nvPr/>
        </p:nvGrpSpPr>
        <p:grpSpPr>
          <a:xfrm>
            <a:off x="2853161" y="643387"/>
            <a:ext cx="531544" cy="84256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7" name="Google Shape;217;p8"/>
          <p:cNvSpPr txBox="1">
            <a:spLocks noGrp="1"/>
          </p:cNvSpPr>
          <p:nvPr>
            <p:ph type="title"/>
          </p:nvPr>
        </p:nvSpPr>
        <p:spPr>
          <a:xfrm>
            <a:off x="192100" y="745967"/>
            <a:ext cx="2856000" cy="350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A6BCC9"/>
                </a:solidFill>
              </a:rPr>
              <a:pPr/>
              <a:t>‹#›</a:t>
            </a:fld>
            <a:endParaRPr lang="en">
              <a:solidFill>
                <a:srgbClr val="A6BCC9"/>
              </a:solidFill>
            </a:endParaRPr>
          </a:p>
        </p:txBody>
      </p:sp>
    </p:spTree>
    <p:extLst>
      <p:ext uri="{BB962C8B-B14F-4D97-AF65-F5344CB8AC3E}">
        <p14:creationId xmlns:p14="http://schemas.microsoft.com/office/powerpoint/2010/main" val="419448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Blank Aqua">
  <p:cSld name="Blank Aqua">
    <p:spTree>
      <p:nvGrpSpPr>
        <p:cNvPr id="1" name="Shape 301"/>
        <p:cNvGrpSpPr/>
        <p:nvPr/>
      </p:nvGrpSpPr>
      <p:grpSpPr>
        <a:xfrm>
          <a:off x="0" y="0"/>
          <a:ext cx="0" cy="0"/>
          <a:chOff x="0" y="0"/>
          <a:chExt cx="0" cy="0"/>
        </a:xfrm>
      </p:grpSpPr>
      <p:sp>
        <p:nvSpPr>
          <p:cNvPr id="302" name="Google Shape;302;p12"/>
          <p:cNvSpPr/>
          <p:nvPr/>
        </p:nvSpPr>
        <p:spPr>
          <a:xfrm>
            <a:off x="542867" y="542767"/>
            <a:ext cx="11106400" cy="5772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303;p12"/>
          <p:cNvSpPr/>
          <p:nvPr/>
        </p:nvSpPr>
        <p:spPr>
          <a:xfrm>
            <a:off x="-156367" y="1129676"/>
            <a:ext cx="807200" cy="8072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304;p12"/>
          <p:cNvSpPr/>
          <p:nvPr/>
        </p:nvSpPr>
        <p:spPr>
          <a:xfrm>
            <a:off x="290467" y="228333"/>
            <a:ext cx="1405600" cy="14056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305;p12"/>
          <p:cNvSpPr/>
          <p:nvPr/>
        </p:nvSpPr>
        <p:spPr>
          <a:xfrm>
            <a:off x="1542635" y="-183032"/>
            <a:ext cx="531600" cy="5316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12"/>
          <p:cNvSpPr/>
          <p:nvPr/>
        </p:nvSpPr>
        <p:spPr>
          <a:xfrm>
            <a:off x="1862967" y="450019"/>
            <a:ext cx="182400" cy="182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07;p12"/>
          <p:cNvSpPr/>
          <p:nvPr/>
        </p:nvSpPr>
        <p:spPr>
          <a:xfrm>
            <a:off x="650837" y="1779313"/>
            <a:ext cx="284000" cy="284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08;p12"/>
          <p:cNvSpPr/>
          <p:nvPr/>
        </p:nvSpPr>
        <p:spPr>
          <a:xfrm>
            <a:off x="10463933" y="5557439"/>
            <a:ext cx="1463600" cy="14636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309;p12"/>
          <p:cNvSpPr/>
          <p:nvPr/>
        </p:nvSpPr>
        <p:spPr>
          <a:xfrm>
            <a:off x="11343325" y="3974861"/>
            <a:ext cx="1032800" cy="10328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310;p12"/>
          <p:cNvSpPr/>
          <p:nvPr/>
        </p:nvSpPr>
        <p:spPr>
          <a:xfrm>
            <a:off x="10792135" y="5298587"/>
            <a:ext cx="551200" cy="551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311;p12"/>
          <p:cNvSpPr/>
          <p:nvPr/>
        </p:nvSpPr>
        <p:spPr>
          <a:xfrm>
            <a:off x="11496065" y="5163513"/>
            <a:ext cx="284000" cy="284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312;p12"/>
          <p:cNvSpPr/>
          <p:nvPr/>
        </p:nvSpPr>
        <p:spPr>
          <a:xfrm>
            <a:off x="10066696" y="6402211"/>
            <a:ext cx="284000" cy="2840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13;p12"/>
          <p:cNvSpPr/>
          <p:nvPr/>
        </p:nvSpPr>
        <p:spPr>
          <a:xfrm>
            <a:off x="9767548" y="6232889"/>
            <a:ext cx="125200" cy="125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314;p12"/>
          <p:cNvSpPr/>
          <p:nvPr/>
        </p:nvSpPr>
        <p:spPr>
          <a:xfrm>
            <a:off x="344385" y="2102800"/>
            <a:ext cx="125200" cy="125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315;p12"/>
          <p:cNvSpPr/>
          <p:nvPr/>
        </p:nvSpPr>
        <p:spPr>
          <a:xfrm>
            <a:off x="11635218" y="4266757"/>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6" name="Google Shape;316;p12"/>
          <p:cNvGrpSpPr/>
          <p:nvPr/>
        </p:nvGrpSpPr>
        <p:grpSpPr>
          <a:xfrm>
            <a:off x="10856503" y="5970101"/>
            <a:ext cx="678468" cy="63828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9" name="Google Shape;319;p12"/>
          <p:cNvGrpSpPr/>
          <p:nvPr/>
        </p:nvGrpSpPr>
        <p:grpSpPr>
          <a:xfrm>
            <a:off x="727495" y="509853"/>
            <a:ext cx="531544" cy="84256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28" name="Google Shape;328;p12"/>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753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330" name="Google Shape;330;p13"/>
          <p:cNvSpPr/>
          <p:nvPr/>
        </p:nvSpPr>
        <p:spPr>
          <a:xfrm>
            <a:off x="542867" y="542767"/>
            <a:ext cx="11106400" cy="57724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3"/>
          <p:cNvSpPr/>
          <p:nvPr/>
        </p:nvSpPr>
        <p:spPr>
          <a:xfrm>
            <a:off x="-156367" y="1129676"/>
            <a:ext cx="807200" cy="807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3"/>
          <p:cNvSpPr/>
          <p:nvPr/>
        </p:nvSpPr>
        <p:spPr>
          <a:xfrm>
            <a:off x="290467" y="228333"/>
            <a:ext cx="1405600" cy="14056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3"/>
          <p:cNvSpPr/>
          <p:nvPr/>
        </p:nvSpPr>
        <p:spPr>
          <a:xfrm>
            <a:off x="1542635" y="-183032"/>
            <a:ext cx="531600" cy="5316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3"/>
          <p:cNvSpPr/>
          <p:nvPr/>
        </p:nvSpPr>
        <p:spPr>
          <a:xfrm>
            <a:off x="1862967" y="450019"/>
            <a:ext cx="182400" cy="1824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13"/>
          <p:cNvSpPr/>
          <p:nvPr/>
        </p:nvSpPr>
        <p:spPr>
          <a:xfrm>
            <a:off x="650837" y="1779313"/>
            <a:ext cx="284000" cy="284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3"/>
          <p:cNvSpPr/>
          <p:nvPr/>
        </p:nvSpPr>
        <p:spPr>
          <a:xfrm>
            <a:off x="10463933" y="5557439"/>
            <a:ext cx="1463600" cy="14636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337;p13"/>
          <p:cNvSpPr/>
          <p:nvPr/>
        </p:nvSpPr>
        <p:spPr>
          <a:xfrm>
            <a:off x="11343325" y="3974861"/>
            <a:ext cx="1032800" cy="10328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Google Shape;338;p13"/>
          <p:cNvSpPr/>
          <p:nvPr/>
        </p:nvSpPr>
        <p:spPr>
          <a:xfrm>
            <a:off x="10792135" y="5298587"/>
            <a:ext cx="551200" cy="551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3"/>
          <p:cNvSpPr/>
          <p:nvPr/>
        </p:nvSpPr>
        <p:spPr>
          <a:xfrm>
            <a:off x="11496065" y="5163513"/>
            <a:ext cx="284000" cy="284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3"/>
          <p:cNvSpPr/>
          <p:nvPr/>
        </p:nvSpPr>
        <p:spPr>
          <a:xfrm>
            <a:off x="10066696" y="6402211"/>
            <a:ext cx="284000" cy="284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3"/>
          <p:cNvSpPr/>
          <p:nvPr/>
        </p:nvSpPr>
        <p:spPr>
          <a:xfrm>
            <a:off x="9767548" y="6232889"/>
            <a:ext cx="125200" cy="125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3"/>
          <p:cNvSpPr/>
          <p:nvPr/>
        </p:nvSpPr>
        <p:spPr>
          <a:xfrm>
            <a:off x="344385" y="2102800"/>
            <a:ext cx="125200" cy="125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 name="Google Shape;343;p13"/>
          <p:cNvSpPr/>
          <p:nvPr/>
        </p:nvSpPr>
        <p:spPr>
          <a:xfrm>
            <a:off x="11635218" y="4266757"/>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44" name="Google Shape;344;p13"/>
          <p:cNvGrpSpPr/>
          <p:nvPr/>
        </p:nvGrpSpPr>
        <p:grpSpPr>
          <a:xfrm>
            <a:off x="10856503" y="5970101"/>
            <a:ext cx="678468" cy="63828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7" name="Google Shape;347;p13"/>
          <p:cNvGrpSpPr/>
          <p:nvPr/>
        </p:nvGrpSpPr>
        <p:grpSpPr>
          <a:xfrm>
            <a:off x="727495" y="509853"/>
            <a:ext cx="531544" cy="84256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56" name="Google Shape;356;p13"/>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130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357"/>
        <p:cNvGrpSpPr/>
        <p:nvPr/>
      </p:nvGrpSpPr>
      <p:grpSpPr>
        <a:xfrm>
          <a:off x="0" y="0"/>
          <a:ext cx="0" cy="0"/>
          <a:chOff x="0" y="0"/>
          <a:chExt cx="0" cy="0"/>
        </a:xfrm>
      </p:grpSpPr>
      <p:sp>
        <p:nvSpPr>
          <p:cNvPr id="358" name="Google Shape;358;p14"/>
          <p:cNvSpPr/>
          <p:nvPr/>
        </p:nvSpPr>
        <p:spPr>
          <a:xfrm>
            <a:off x="542867" y="542767"/>
            <a:ext cx="11106400" cy="5772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4"/>
          <p:cNvSpPr/>
          <p:nvPr/>
        </p:nvSpPr>
        <p:spPr>
          <a:xfrm>
            <a:off x="290467" y="228333"/>
            <a:ext cx="1405600" cy="14056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4"/>
          <p:cNvSpPr/>
          <p:nvPr/>
        </p:nvSpPr>
        <p:spPr>
          <a:xfrm>
            <a:off x="1542635" y="-183032"/>
            <a:ext cx="531600" cy="5316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4"/>
          <p:cNvSpPr/>
          <p:nvPr/>
        </p:nvSpPr>
        <p:spPr>
          <a:xfrm>
            <a:off x="1862967" y="450019"/>
            <a:ext cx="182400" cy="1824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4"/>
          <p:cNvSpPr/>
          <p:nvPr/>
        </p:nvSpPr>
        <p:spPr>
          <a:xfrm>
            <a:off x="650837" y="1779313"/>
            <a:ext cx="284000" cy="284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4"/>
          <p:cNvSpPr/>
          <p:nvPr/>
        </p:nvSpPr>
        <p:spPr>
          <a:xfrm>
            <a:off x="10463933" y="5557439"/>
            <a:ext cx="1463600" cy="14636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4"/>
          <p:cNvSpPr/>
          <p:nvPr/>
        </p:nvSpPr>
        <p:spPr>
          <a:xfrm>
            <a:off x="11343325" y="3974861"/>
            <a:ext cx="1032800" cy="10328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Google Shape;365;p14"/>
          <p:cNvSpPr/>
          <p:nvPr/>
        </p:nvSpPr>
        <p:spPr>
          <a:xfrm>
            <a:off x="10792135" y="5298587"/>
            <a:ext cx="551200" cy="551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 name="Google Shape;366;p14"/>
          <p:cNvSpPr/>
          <p:nvPr/>
        </p:nvSpPr>
        <p:spPr>
          <a:xfrm>
            <a:off x="11496065" y="5163513"/>
            <a:ext cx="284000" cy="284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Google Shape;367;p14"/>
          <p:cNvSpPr/>
          <p:nvPr/>
        </p:nvSpPr>
        <p:spPr>
          <a:xfrm>
            <a:off x="10066696" y="6402211"/>
            <a:ext cx="284000" cy="284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Google Shape;368;p14"/>
          <p:cNvSpPr/>
          <p:nvPr/>
        </p:nvSpPr>
        <p:spPr>
          <a:xfrm>
            <a:off x="9767548" y="6232889"/>
            <a:ext cx="125200" cy="125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69;p14"/>
          <p:cNvSpPr/>
          <p:nvPr/>
        </p:nvSpPr>
        <p:spPr>
          <a:xfrm>
            <a:off x="344385" y="2102800"/>
            <a:ext cx="125200" cy="125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Google Shape;370;p14"/>
          <p:cNvSpPr/>
          <p:nvPr/>
        </p:nvSpPr>
        <p:spPr>
          <a:xfrm>
            <a:off x="11635218" y="4266757"/>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71" name="Google Shape;371;p14"/>
          <p:cNvGrpSpPr/>
          <p:nvPr/>
        </p:nvGrpSpPr>
        <p:grpSpPr>
          <a:xfrm>
            <a:off x="10856503" y="5970101"/>
            <a:ext cx="678468" cy="63828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74" name="Google Shape;374;p14"/>
          <p:cNvGrpSpPr/>
          <p:nvPr/>
        </p:nvGrpSpPr>
        <p:grpSpPr>
          <a:xfrm>
            <a:off x="727495" y="509853"/>
            <a:ext cx="531544" cy="84256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83" name="Google Shape;383;p14"/>
          <p:cNvSpPr/>
          <p:nvPr/>
        </p:nvSpPr>
        <p:spPr>
          <a:xfrm>
            <a:off x="-156367" y="1129676"/>
            <a:ext cx="807200" cy="807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 name="Google Shape;384;p14"/>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085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B0E2D1C-636D-4EEE-98E7-0354B497F5C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BD9E24-86B6-4246-936D-F3F145E29D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34177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2500C48-927E-4654-907A-3976EFCDA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2B1E64C-BBBF-4A75-8ED8-2B9A8D1E9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70822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0554A5C-FCD7-46B9-B826-A9013BD1BB9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76BE23A-F5E6-485C-A359-B37C94B4AE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85689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41AEE0B-14C1-4887-8717-37DEA28809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0DE5F7-BEF0-480B-962C-89843A2728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94692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108D608-C0CC-4FCD-8199-12B034E0736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3DC2DA-759C-4356-9F64-1384A427E0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1169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DCD9D8-C715-4552-99F1-2B167950A2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FD86CE-D259-465C-88E0-10A8E91CAA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749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13CB598-D3E3-45A7-A928-64575792F7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0298154-45AF-40B6-BCE0-7E294ABF55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4596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395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981FA98-F98D-45DC-BEE6-7E3728701BF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6937E4-8858-4DB3-9E31-26562D73D52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08719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0BBF689-F592-4514-9A14-FE3935D390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FAA2464-E7E9-478F-A8FE-5DD7AD4624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46126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B4174D3-AFE1-4F6D-A585-D44201507E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1DB9F3-EEA7-4082-BF75-B8601FF67A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6943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41AD20A-8C78-48AC-887F-3215C965C1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D4219C-6B52-49D9-B6FD-94763D403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58770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75F72C1-EB1A-4A49-AE6D-6679A3C8C2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B69681-91AA-42B8-84D6-23EDEAEBAA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0722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B0E2D1C-636D-4EEE-98E7-0354B497F5C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BD9E24-86B6-4246-936D-F3F145E29D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39297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2500C48-927E-4654-907A-3976EFCDA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2B1E64C-BBBF-4A75-8ED8-2B9A8D1E9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63555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0554A5C-FCD7-46B9-B826-A9013BD1BB9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76BE23A-F5E6-485C-A359-B37C94B4AE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96753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41AEE0B-14C1-4887-8717-37DEA28809D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0DE5F7-BEF0-480B-962C-89843A27286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81976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108D608-C0CC-4FCD-8199-12B034E0736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3DC2DA-759C-4356-9F64-1384A427E0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741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94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DCD9D8-C715-4552-99F1-2B167950A2E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FD86CE-D259-465C-88E0-10A8E91CAA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17190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13CB598-D3E3-45A7-A928-64575792F7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0298154-45AF-40B6-BCE0-7E294ABF55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441045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981FA98-F98D-45DC-BEE6-7E3728701BF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6937E4-8858-4DB3-9E31-26562D73D52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60984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0BBF689-F592-4514-9A14-FE3935D390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FAA2464-E7E9-478F-A8FE-5DD7AD4624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73981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B4174D3-AFE1-4F6D-A585-D44201507E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1DB9F3-EEA7-4082-BF75-B8601FF67A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61435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41AD20A-8C78-48AC-887F-3215C965C1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D4219C-6B52-49D9-B6FD-94763D403E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26077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75F72C1-EB1A-4A49-AE6D-6679A3C8C2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B69681-91AA-42B8-84D6-23EDEAEBAA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20985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B0E2D1C-636D-4EEE-98E7-0354B497F5C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BD9E24-86B6-4246-936D-F3F145E29D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53505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2500C48-927E-4654-907A-3976EFCDA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2B1E64C-BBBF-4A75-8ED8-2B9A8D1E9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50571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0554A5C-FCD7-46B9-B826-A9013BD1BB9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76BE23A-F5E6-485C-A359-B37C94B4AE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0956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144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941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231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58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083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8598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7388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3791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928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2438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57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2389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924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4701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6991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1844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6353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6611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883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1582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5798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23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38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019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1530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6122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484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3618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8476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9077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4573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1474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31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4741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8661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8603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4213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8617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6238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5750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473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7944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0032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57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5068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30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0394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889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8600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58367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37037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48449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63408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68396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631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4.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5.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heme" Target="../theme/theme16.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6" Type="http://schemas.openxmlformats.org/officeDocument/2006/relationships/theme" Target="../theme/theme17.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8.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5" Type="http://schemas.openxmlformats.org/officeDocument/2006/relationships/slideLayout" Target="../slideLayouts/slideLayout220.xml"/><Relationship Id="rId4" Type="http://schemas.openxmlformats.org/officeDocument/2006/relationships/slideLayout" Target="../slideLayouts/slideLayout219.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68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14316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58751EE-FB02-4FAB-B664-8489933BFF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C69FFC4-200E-49BF-8F98-05B264E559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354141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58751EE-FB02-4FAB-B664-8489933BFF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C69FFC4-200E-49BF-8F98-05B264E559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5024960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67447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58751EE-FB02-4FAB-B664-8489933BFF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C69FFC4-200E-49BF-8F98-05B264E559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21707607"/>
      </p:ext>
    </p:extLst>
  </p:cSld>
  <p:clrMap bg1="lt1" tx1="dk1" bg2="lt2" tx2="dk2" accent1="accent1" accent2="accent2" accent3="accent3" accent4="accent4" accent5="accent5" accent6="accent6" hlink="hlink" folHlink="folHlink"/>
  <p:sldLayoutIdLst>
    <p:sldLayoutId id="2147483946" r:id="rId1"/>
    <p:sldLayoutId id="2147483947" r:id="rId2"/>
    <p:sldLayoutId id="2147484004"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58751EE-FB02-4FAB-B664-8489933BFF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C69FFC4-200E-49BF-8F98-05B264E559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86051331"/>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4F636-F062-4ADD-99B2-416411F754B6}"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DA50-CFD1-4448-884F-D9FDBFD4E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27287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8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58751EE-FB02-4FAB-B664-8489933BFF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C69FFC4-200E-49BF-8F98-05B264E559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44518290"/>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7FBAC54D-9949-44C8-95C1-F0F4AF37D8CC}" type="datetimeFigureOut">
              <a:rPr lang="en-US" smtClean="0">
                <a:solidFill>
                  <a:prstClr val="black">
                    <a:tint val="75000"/>
                  </a:prstClr>
                </a:solidFill>
              </a:rPr>
              <a:pPr defTabSz="685800">
                <a:defRPr/>
              </a:pPr>
              <a:t>4/19/2022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D31AEBDF-79D5-4CA6-8037-4D34F43F8B8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319417236"/>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1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869167" y="1377867"/>
            <a:ext cx="7056400" cy="43564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92100" y="745967"/>
            <a:ext cx="2856000" cy="350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a:buClr>
                <a:srgbClr val="000000"/>
              </a:buClr>
            </a:pPr>
            <a:fld id="{00000000-1234-1234-1234-123412341234}" type="slidenum">
              <a:rPr lang="en" kern="0" smtClean="0">
                <a:solidFill>
                  <a:srgbClr val="A6BCC9"/>
                </a:solidFill>
              </a:rPr>
              <a:pPr>
                <a:buClr>
                  <a:srgbClr val="000000"/>
                </a:buClr>
              </a:pPr>
              <a:t>‹#›</a:t>
            </a:fld>
            <a:endParaRPr lang="en" kern="0">
              <a:solidFill>
                <a:srgbClr val="A6BCC9"/>
              </a:solidFill>
            </a:endParaRPr>
          </a:p>
        </p:txBody>
      </p:sp>
    </p:spTree>
    <p:extLst>
      <p:ext uri="{BB962C8B-B14F-4D97-AF65-F5344CB8AC3E}">
        <p14:creationId xmlns:p14="http://schemas.microsoft.com/office/powerpoint/2010/main" val="2038134666"/>
      </p:ext>
    </p:extLst>
  </p:cSld>
  <p:clrMap bg1="lt1" tx1="dk1" bg2="dk2" tx2="lt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58751EE-FB02-4FAB-B664-8489933BFF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C69FFC4-200E-49BF-8F98-05B264E559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13220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986" r:id="rId8"/>
    <p:sldLayoutId id="2147483971" r:id="rId9"/>
    <p:sldLayoutId id="2147483684" r:id="rId10"/>
    <p:sldLayoutId id="2147483685" r:id="rId11"/>
    <p:sldLayoutId id="2147483686" r:id="rId12"/>
    <p:sldLayoutId id="2147483687" r:id="rId13"/>
    <p:sldLayoutId id="214748368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58751EE-FB02-4FAB-B664-8489933BFF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C69FFC4-200E-49BF-8F98-05B264E559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26885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702" r:id="rId8"/>
    <p:sldLayoutId id="2147483703" r:id="rId9"/>
    <p:sldLayoutId id="2147483704" r:id="rId10"/>
    <p:sldLayoutId id="2147483705"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58751EE-FB02-4FAB-B664-8489933BFF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C69FFC4-200E-49BF-8F98-05B264E559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839968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40378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90342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7226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6845A-9ADB-4CCA-A26D-CFBC57884AD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57FE2-8D99-43C9-977F-AD4C80E9FC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2685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5533CF-E457-40CA-8E2F-DBBA300621C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1C075C-AB83-44B9-8F46-DC1C9704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049292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987" r:id="rId8"/>
    <p:sldLayoutId id="2147483985" r:id="rId9"/>
    <p:sldLayoutId id="2147483861" r:id="rId10"/>
    <p:sldLayoutId id="2147483862" r:id="rId11"/>
    <p:sldLayoutId id="2147483863" r:id="rId12"/>
    <p:sldLayoutId id="21474838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7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8.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4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43.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43.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4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43.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43.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08.xml"/><Relationship Id="rId5" Type="http://schemas.microsoft.com/office/2007/relationships/hdphoto" Target="../media/hdphoto2.wdp"/><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image" Target="../media/image8.jp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8.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8.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8.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8.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7.xml"/><Relationship Id="rId6" Type="http://schemas.openxmlformats.org/officeDocument/2006/relationships/image" Target="../media/image12.jpeg"/><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Cọ Vẽ Chào Mừng Bích Chương, Chào Mừng Clipart, Chào Mừng, Chải  Vector và PNG với nền trong suốt để tải xuống miễn phí"/>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28594" b="25469"/>
          <a:stretch/>
        </p:blipFill>
        <p:spPr bwMode="auto">
          <a:xfrm>
            <a:off x="3516993" y="426685"/>
            <a:ext cx="4572000" cy="21002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8088993" y="4027228"/>
            <a:ext cx="3028950" cy="3028950"/>
          </a:xfrm>
          <a:prstGeom prst="rect">
            <a:avLst/>
          </a:prstGeom>
        </p:spPr>
      </p:pic>
      <p:pic>
        <p:nvPicPr>
          <p:cNvPr id="8"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p:blipFill>
        <p:spPr bwMode="auto">
          <a:xfrm>
            <a:off x="1330835" y="4943533"/>
            <a:ext cx="3470672" cy="165015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0" y="2703594"/>
            <a:ext cx="11350172" cy="2239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smtClean="0">
                <a:solidFill>
                  <a:srgbClr val="FF0000"/>
                </a:solidFill>
                <a:latin typeface="Times New Roman" panose="02020603050405020304" pitchFamily="18" charset="0"/>
                <a:cs typeface="Times New Roman" pitchFamily="18" charset="0"/>
              </a:rPr>
              <a:t>CHÀO MỪNG CÁC THẦY, CÔ GIÁO </a:t>
            </a:r>
          </a:p>
          <a:p>
            <a:pPr algn="ctr">
              <a:lnSpc>
                <a:spcPct val="100000"/>
              </a:lnSpc>
            </a:pPr>
            <a:r>
              <a:rPr lang="en-US" sz="4000" b="1" dirty="0" smtClean="0">
                <a:solidFill>
                  <a:srgbClr val="FF0000"/>
                </a:solidFill>
                <a:latin typeface="Times New Roman" panose="02020603050405020304" pitchFamily="18" charset="0"/>
                <a:cs typeface="Times New Roman" pitchFamily="18" charset="0"/>
              </a:rPr>
              <a:t>VỀ DỰ CHUYÊN ĐỀ</a:t>
            </a:r>
          </a:p>
          <a:p>
            <a:pPr algn="ctr">
              <a:lnSpc>
                <a:spcPct val="100000"/>
              </a:lnSpc>
            </a:pPr>
            <a:r>
              <a:rPr lang="en-US" sz="4000" b="1" dirty="0" smtClean="0">
                <a:solidFill>
                  <a:srgbClr val="FF0000"/>
                </a:solidFill>
                <a:latin typeface="Times New Roman" panose="02020603050405020304" pitchFamily="18" charset="0"/>
                <a:cs typeface="Times New Roman" pitchFamily="18" charset="0"/>
              </a:rPr>
              <a:t/>
            </a:r>
            <a:br>
              <a:rPr lang="en-US" sz="4000" b="1" dirty="0" smtClean="0">
                <a:solidFill>
                  <a:srgbClr val="FF0000"/>
                </a:solidFill>
                <a:latin typeface="Times New Roman" panose="02020603050405020304" pitchFamily="18" charset="0"/>
                <a:cs typeface="Times New Roman" pitchFamily="18" charset="0"/>
              </a:rPr>
            </a:br>
            <a:endParaRPr lang="en-US" sz="4000" b="1" i="1" dirty="0">
              <a:solidFill>
                <a:srgbClr val="FF000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3745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624113"/>
            <a:ext cx="10642600" cy="5552849"/>
          </a:xfrm>
        </p:spPr>
        <p:txBody>
          <a:bodyPr>
            <a:normAutofit lnSpcReduction="10000"/>
          </a:body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I. </a:t>
            </a:r>
            <a:r>
              <a:rPr lang="en-US" b="1" dirty="0" err="1" smtClean="0">
                <a:solidFill>
                  <a:srgbClr val="FF0000"/>
                </a:solidFill>
                <a:latin typeface="Times New Roman" panose="02020603050405020304" pitchFamily="18" charset="0"/>
                <a:cs typeface="Times New Roman" panose="02020603050405020304" pitchFamily="18" charset="0"/>
              </a:rPr>
              <a:t>Tìm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hiểu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đề</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tìm</a:t>
            </a:r>
            <a:r>
              <a:rPr lang="en-US" b="1" dirty="0" smtClean="0">
                <a:solidFill>
                  <a:srgbClr val="FF0000"/>
                </a:solidFill>
                <a:latin typeface="Times New Roman" panose="02020603050405020304" pitchFamily="18" charset="0"/>
                <a:cs typeface="Times New Roman" panose="02020603050405020304" pitchFamily="18" charset="0"/>
              </a:rPr>
              <a:t> ý</a:t>
            </a:r>
          </a:p>
          <a:p>
            <a:pPr marL="514350" indent="-514350">
              <a:buAutoNum type="arabicPeriod"/>
            </a:pPr>
            <a:r>
              <a:rPr lang="en-US" b="1" dirty="0" err="1" smtClean="0">
                <a:solidFill>
                  <a:srgbClr val="FF0000"/>
                </a:solidFill>
                <a:latin typeface="Times New Roman" panose="02020603050405020304" pitchFamily="18" charset="0"/>
                <a:cs typeface="Times New Roman" panose="02020603050405020304" pitchFamily="18" charset="0"/>
              </a:rPr>
              <a:t>Tìm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hiểu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đề</a:t>
            </a:r>
            <a:endParaRPr lang="en-US"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b="1" dirty="0" err="1" smtClean="0">
                <a:latin typeface="Times New Roman" panose="02020603050405020304" pitchFamily="18" charset="0"/>
                <a:cs typeface="Times New Roman" panose="02020603050405020304" pitchFamily="18" charset="0"/>
              </a:rPr>
              <a:t>Hướng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dẫn</a:t>
            </a:r>
            <a:r>
              <a:rPr lang="en-US" b="1" dirty="0" smtClean="0">
                <a:latin typeface="Times New Roman" panose="02020603050405020304" pitchFamily="18" charset="0"/>
                <a:cs typeface="Times New Roman" panose="02020603050405020304" pitchFamily="18" charset="0"/>
              </a:rPr>
              <a:t> HS </a:t>
            </a:r>
            <a:r>
              <a:rPr lang="en-US" b="1" dirty="0" err="1" smtClean="0">
                <a:latin typeface="Times New Roman" panose="02020603050405020304" pitchFamily="18" charset="0"/>
                <a:cs typeface="Times New Roman" panose="02020603050405020304" pitchFamily="18" charset="0"/>
              </a:rPr>
              <a:t>trả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lời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câu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hỏi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sau</a:t>
            </a:r>
            <a:r>
              <a:rPr lang="en-US" b="1" dirty="0" smtClean="0">
                <a:latin typeface="Times New Roman" panose="02020603050405020304" pitchFamily="18" charset="0"/>
                <a:cs typeface="Times New Roman" panose="02020603050405020304" pitchFamily="18" charset="0"/>
              </a:rPr>
              <a:t>: </a:t>
            </a:r>
          </a:p>
          <a:p>
            <a:pPr marL="0" indent="0">
              <a:buNone/>
            </a:pPr>
            <a:r>
              <a:rPr lang="en-US" dirty="0">
                <a:solidFill>
                  <a:srgbClr val="FF0000"/>
                </a:solidFill>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phạm</a:t>
            </a:r>
            <a:r>
              <a:rPr lang="en-US" dirty="0" smtClean="0">
                <a:latin typeface="Times New Roman" panose="02020603050405020304" pitchFamily="18" charset="0"/>
                <a:cs typeface="Times New Roman" panose="02020603050405020304" pitchFamily="18" charset="0"/>
              </a:rPr>
              <a:t> vi </a:t>
            </a:r>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luận</a:t>
            </a:r>
            <a:r>
              <a:rPr lang="en-US" dirty="0" smtClean="0">
                <a:latin typeface="Times New Roman" panose="02020603050405020304" pitchFamily="18" charset="0"/>
                <a:cs typeface="Times New Roman" panose="02020603050405020304" pitchFamily="18" charset="0"/>
              </a:rPr>
              <a:t>?</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err="1" smtClean="0">
                <a:latin typeface="Times New Roman" panose="02020603050405020304" pitchFamily="18" charset="0"/>
                <a:cs typeface="Times New Roman" panose="02020603050405020304" pitchFamily="18" charset="0"/>
              </a:rPr>
              <a:t>Gợi</a:t>
            </a:r>
            <a:r>
              <a:rPr lang="en-US" dirty="0" smtClean="0">
                <a:latin typeface="Times New Roman" panose="02020603050405020304" pitchFamily="18" charset="0"/>
                <a:cs typeface="Times New Roman" panose="02020603050405020304" pitchFamily="18" charset="0"/>
              </a:rPr>
              <a:t> ý:</a:t>
            </a:r>
          </a:p>
          <a:p>
            <a:pPr>
              <a:buFontTx/>
              <a:buChar char="-"/>
            </a:pPr>
            <a:r>
              <a:rPr lang="en-US" dirty="0" err="1" smtClean="0">
                <a:latin typeface="Times New Roman" panose="02020603050405020304" pitchFamily="18" charset="0"/>
                <a:cs typeface="Times New Roman" panose="02020603050405020304" pitchFamily="18" charset="0"/>
              </a:rPr>
              <a:t>Kiểu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luân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p>
          <a:p>
            <a:pPr>
              <a:buFontTx/>
              <a:buChar char="-"/>
            </a:pP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luận</a:t>
            </a:r>
            <a:r>
              <a:rPr lang="en-US"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tình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yêu</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làng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chân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thành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sâu</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sắc</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của</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ông</a:t>
            </a:r>
            <a:r>
              <a:rPr lang="en-US" i="1" dirty="0" smtClean="0">
                <a:latin typeface="Times New Roman" panose="02020603050405020304" pitchFamily="18" charset="0"/>
                <a:cs typeface="Times New Roman" panose="02020603050405020304" pitchFamily="18" charset="0"/>
              </a:rPr>
              <a:t> Hai </a:t>
            </a:r>
          </a:p>
          <a:p>
            <a:pPr>
              <a:buFontTx/>
              <a:buChar char="-"/>
            </a:pPr>
            <a:r>
              <a:rPr lang="en-US" dirty="0" err="1" smtClean="0">
                <a:latin typeface="Times New Roman" panose="02020603050405020304" pitchFamily="18" charset="0"/>
                <a:cs typeface="Times New Roman" panose="02020603050405020304" pitchFamily="18" charset="0"/>
              </a:rPr>
              <a:t>Phạm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trích</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90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0" y="857250"/>
            <a:ext cx="2438400" cy="523220"/>
          </a:xfrm>
          <a:prstGeom prst="rect">
            <a:avLst/>
          </a:prstGeom>
        </p:spPr>
        <p:txBody>
          <a:bodyPr wrap="square">
            <a:spAutoFit/>
          </a:bodyPr>
          <a:lstStyle/>
          <a:p>
            <a:pPr defTabSz="685800"/>
            <a:r>
              <a:rPr lang="en-US" sz="2800" b="1" dirty="0" smtClean="0">
                <a:solidFill>
                  <a:srgbClr val="C00000"/>
                </a:solidFill>
                <a:latin typeface="Times New Roman" panose="02020603050405020304" pitchFamily="18" charset="0"/>
              </a:rPr>
              <a:t>TÌM Ý</a:t>
            </a:r>
            <a:endParaRPr lang="en-US" sz="2800" dirty="0">
              <a:solidFill>
                <a:srgbClr val="C00000"/>
              </a:solidFill>
              <a:latin typeface="Calibri" panose="020F0502020204030204"/>
            </a:endParaRPr>
          </a:p>
        </p:txBody>
      </p:sp>
      <p:sp>
        <p:nvSpPr>
          <p:cNvPr id="7" name="Right Arrow 6"/>
          <p:cNvSpPr/>
          <p:nvPr/>
        </p:nvSpPr>
        <p:spPr>
          <a:xfrm>
            <a:off x="106301" y="1770743"/>
            <a:ext cx="3262235" cy="1353713"/>
          </a:xfrm>
          <a:prstGeom prst="rightArrow">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dirty="0" err="1" smtClean="0">
                <a:solidFill>
                  <a:prstClr val="white"/>
                </a:solidFill>
                <a:latin typeface="Times New Roman" panose="02020603050405020304" pitchFamily="18" charset="0"/>
                <a:ea typeface="MS Mincho"/>
              </a:rPr>
              <a:t>Kể</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về</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ai</a:t>
            </a:r>
            <a:r>
              <a:rPr lang="en-US" sz="2400" dirty="0" smtClean="0">
                <a:solidFill>
                  <a:prstClr val="white"/>
                </a:solidFill>
                <a:latin typeface="Times New Roman" panose="02020603050405020304" pitchFamily="18" charset="0"/>
                <a:ea typeface="MS Mincho"/>
              </a:rPr>
              <a:t> ?</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8" name="Rectangle 7"/>
          <p:cNvSpPr/>
          <p:nvPr/>
        </p:nvSpPr>
        <p:spPr>
          <a:xfrm>
            <a:off x="2946400" y="1441501"/>
            <a:ext cx="5646057" cy="461665"/>
          </a:xfrm>
          <a:prstGeom prst="rect">
            <a:avLst/>
          </a:prstGeom>
        </p:spPr>
        <p:txBody>
          <a:bodyPr wrap="square">
            <a:spAutoFit/>
          </a:bodyPr>
          <a:lstStyle/>
          <a:p>
            <a:pPr defTabSz="685800"/>
            <a:r>
              <a:rPr lang="en-US" sz="2400" b="1" dirty="0" smtClean="0">
                <a:solidFill>
                  <a:srgbClr val="0D0D0D"/>
                </a:solidFill>
                <a:latin typeface="Times New Roman" panose="02020603050405020304" pitchFamily="18" charset="0"/>
                <a:ea typeface="MS Mincho"/>
              </a:rPr>
              <a:t>     </a:t>
            </a:r>
            <a:r>
              <a:rPr lang="en-US" sz="2400" b="1" dirty="0" err="1" smtClean="0">
                <a:solidFill>
                  <a:srgbClr val="0D0D0D"/>
                </a:solidFill>
                <a:latin typeface="Times New Roman" panose="02020603050405020304" pitchFamily="18" charset="0"/>
                <a:ea typeface="MS Mincho"/>
              </a:rPr>
              <a:t>Sử</a:t>
            </a:r>
            <a:r>
              <a:rPr lang="en-US" sz="2400" b="1" dirty="0" smtClean="0">
                <a:solidFill>
                  <a:srgbClr val="0D0D0D"/>
                </a:solidFill>
                <a:latin typeface="Times New Roman" panose="02020603050405020304" pitchFamily="18" charset="0"/>
                <a:ea typeface="MS Mincho"/>
              </a:rPr>
              <a:t> </a:t>
            </a:r>
            <a:r>
              <a:rPr lang="en-US" sz="2400" b="1" dirty="0" err="1" smtClean="0">
                <a:solidFill>
                  <a:srgbClr val="0D0D0D"/>
                </a:solidFill>
                <a:latin typeface="Times New Roman" panose="02020603050405020304" pitchFamily="18" charset="0"/>
                <a:ea typeface="MS Mincho"/>
              </a:rPr>
              <a:t>dụng</a:t>
            </a:r>
            <a:r>
              <a:rPr lang="en-US" sz="2400" b="1" dirty="0" smtClean="0">
                <a:solidFill>
                  <a:srgbClr val="0D0D0D"/>
                </a:solidFill>
                <a:latin typeface="Times New Roman" panose="02020603050405020304" pitchFamily="18" charset="0"/>
                <a:ea typeface="MS Mincho"/>
              </a:rPr>
              <a:t> </a:t>
            </a:r>
            <a:r>
              <a:rPr lang="en-US" sz="2400" b="1" dirty="0" err="1" smtClean="0">
                <a:solidFill>
                  <a:srgbClr val="0D0D0D"/>
                </a:solidFill>
                <a:latin typeface="Times New Roman" panose="02020603050405020304" pitchFamily="18" charset="0"/>
                <a:ea typeface="MS Mincho"/>
              </a:rPr>
              <a:t>các</a:t>
            </a:r>
            <a:r>
              <a:rPr lang="en-US" sz="2400" b="1" dirty="0" smtClean="0">
                <a:solidFill>
                  <a:srgbClr val="0D0D0D"/>
                </a:solidFill>
                <a:latin typeface="Times New Roman" panose="02020603050405020304" pitchFamily="18" charset="0"/>
                <a:ea typeface="MS Mincho"/>
              </a:rPr>
              <a:t> </a:t>
            </a:r>
            <a:r>
              <a:rPr lang="en-US" sz="2400" b="1" dirty="0" err="1" smtClean="0">
                <a:solidFill>
                  <a:srgbClr val="0D0D0D"/>
                </a:solidFill>
                <a:latin typeface="Times New Roman" panose="02020603050405020304" pitchFamily="18" charset="0"/>
                <a:ea typeface="MS Mincho"/>
              </a:rPr>
              <a:t>câu</a:t>
            </a:r>
            <a:r>
              <a:rPr lang="en-US" sz="2400" b="1" dirty="0" smtClean="0">
                <a:solidFill>
                  <a:srgbClr val="0D0D0D"/>
                </a:solidFill>
                <a:latin typeface="Times New Roman" panose="02020603050405020304" pitchFamily="18" charset="0"/>
                <a:ea typeface="MS Mincho"/>
              </a:rPr>
              <a:t> </a:t>
            </a:r>
            <a:r>
              <a:rPr lang="en-US" sz="2400" b="1" dirty="0" err="1" smtClean="0">
                <a:solidFill>
                  <a:srgbClr val="0D0D0D"/>
                </a:solidFill>
                <a:latin typeface="Times New Roman" panose="02020603050405020304" pitchFamily="18" charset="0"/>
                <a:ea typeface="MS Mincho"/>
              </a:rPr>
              <a:t>hỏi</a:t>
            </a:r>
            <a:r>
              <a:rPr lang="en-US" sz="2400" b="1" dirty="0" smtClean="0">
                <a:solidFill>
                  <a:srgbClr val="0D0D0D"/>
                </a:solidFill>
                <a:latin typeface="Times New Roman" panose="02020603050405020304" pitchFamily="18" charset="0"/>
                <a:ea typeface="MS Mincho"/>
              </a:rPr>
              <a:t> </a:t>
            </a:r>
            <a:r>
              <a:rPr lang="en-US" sz="2400" b="1" dirty="0" err="1" smtClean="0">
                <a:solidFill>
                  <a:srgbClr val="0D0D0D"/>
                </a:solidFill>
                <a:latin typeface="Times New Roman" panose="02020603050405020304" pitchFamily="18" charset="0"/>
                <a:ea typeface="MS Mincho"/>
              </a:rPr>
              <a:t>để</a:t>
            </a:r>
            <a:r>
              <a:rPr lang="en-US" sz="2400" b="1" dirty="0" smtClean="0">
                <a:solidFill>
                  <a:srgbClr val="0D0D0D"/>
                </a:solidFill>
                <a:latin typeface="Times New Roman" panose="02020603050405020304" pitchFamily="18" charset="0"/>
                <a:ea typeface="MS Mincho"/>
              </a:rPr>
              <a:t> </a:t>
            </a:r>
            <a:r>
              <a:rPr lang="en-US" sz="2400" b="1" dirty="0" err="1" smtClean="0">
                <a:solidFill>
                  <a:srgbClr val="0D0D0D"/>
                </a:solidFill>
                <a:latin typeface="Times New Roman" panose="02020603050405020304" pitchFamily="18" charset="0"/>
                <a:ea typeface="MS Mincho"/>
              </a:rPr>
              <a:t>tìm</a:t>
            </a:r>
            <a:r>
              <a:rPr lang="en-US" sz="2400" b="1" dirty="0" smtClean="0">
                <a:solidFill>
                  <a:srgbClr val="0D0D0D"/>
                </a:solidFill>
                <a:latin typeface="Times New Roman" panose="02020603050405020304" pitchFamily="18" charset="0"/>
                <a:ea typeface="MS Mincho"/>
              </a:rPr>
              <a:t> ý: 5W1H</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10" name="Right Arrow 9"/>
          <p:cNvSpPr/>
          <p:nvPr/>
        </p:nvSpPr>
        <p:spPr>
          <a:xfrm>
            <a:off x="106301" y="3298898"/>
            <a:ext cx="3262235" cy="1693069"/>
          </a:xfrm>
          <a:prstGeom prst="rightArrow">
            <a:avLst>
              <a:gd name="adj1" fmla="val 39238"/>
              <a:gd name="adj2" fmla="val 50000"/>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dirty="0" err="1" smtClean="0">
                <a:solidFill>
                  <a:prstClr val="white"/>
                </a:solidFill>
                <a:latin typeface="Times New Roman" panose="02020603050405020304" pitchFamily="18" charset="0"/>
                <a:ea typeface="MS Mincho"/>
              </a:rPr>
              <a:t>Kể</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về</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điều</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gì</a:t>
            </a:r>
            <a:r>
              <a:rPr lang="en-US" sz="2400" dirty="0">
                <a:solidFill>
                  <a:prstClr val="white"/>
                </a:solidFill>
                <a:latin typeface="Times New Roman" panose="02020603050405020304" pitchFamily="18" charset="0"/>
                <a:ea typeface="MS Mincho"/>
              </a:rPr>
              <a:t>?</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9" name="Left Arrow 8"/>
          <p:cNvSpPr/>
          <p:nvPr/>
        </p:nvSpPr>
        <p:spPr>
          <a:xfrm>
            <a:off x="7547832" y="1972720"/>
            <a:ext cx="4673197" cy="1326178"/>
          </a:xfrm>
          <a:prstGeom prst="leftArrow">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dirty="0" err="1">
                <a:solidFill>
                  <a:prstClr val="white"/>
                </a:solidFill>
                <a:latin typeface="Times New Roman" panose="02020603050405020304" pitchFamily="18" charset="0"/>
                <a:ea typeface="MS Mincho"/>
              </a:rPr>
              <a:t>Lòng</a:t>
            </a:r>
            <a:r>
              <a:rPr lang="en-US" sz="2400" dirty="0">
                <a:solidFill>
                  <a:prstClr val="white"/>
                </a:solidFill>
                <a:latin typeface="Times New Roman" panose="02020603050405020304" pitchFamily="18" charset="0"/>
                <a:ea typeface="MS Mincho"/>
              </a:rPr>
              <a:t> </a:t>
            </a:r>
            <a:r>
              <a:rPr lang="en-US" sz="2400" dirty="0" err="1">
                <a:solidFill>
                  <a:prstClr val="white"/>
                </a:solidFill>
                <a:latin typeface="Times New Roman" panose="02020603050405020304" pitchFamily="18" charset="0"/>
                <a:ea typeface="MS Mincho"/>
              </a:rPr>
              <a:t>yêu</a:t>
            </a:r>
            <a:r>
              <a:rPr lang="en-US" sz="2400" dirty="0">
                <a:solidFill>
                  <a:prstClr val="white"/>
                </a:solidFill>
                <a:latin typeface="Times New Roman" panose="02020603050405020304" pitchFamily="18" charset="0"/>
                <a:ea typeface="MS Mincho"/>
              </a:rPr>
              <a:t> </a:t>
            </a:r>
            <a:r>
              <a:rPr lang="en-US" sz="2400" dirty="0" err="1">
                <a:solidFill>
                  <a:prstClr val="white"/>
                </a:solidFill>
                <a:latin typeface="Times New Roman" panose="02020603050405020304" pitchFamily="18" charset="0"/>
                <a:ea typeface="MS Mincho"/>
              </a:rPr>
              <a:t>Làng</a:t>
            </a:r>
            <a:r>
              <a:rPr lang="en-US" sz="2400" dirty="0">
                <a:solidFill>
                  <a:prstClr val="white"/>
                </a:solidFill>
                <a:latin typeface="Times New Roman" panose="02020603050405020304" pitchFamily="18" charset="0"/>
                <a:ea typeface="MS Mincho"/>
              </a:rPr>
              <a:t> </a:t>
            </a:r>
            <a:r>
              <a:rPr lang="en-US" sz="2400" dirty="0" err="1">
                <a:solidFill>
                  <a:prstClr val="white"/>
                </a:solidFill>
                <a:latin typeface="Times New Roman" panose="02020603050405020304" pitchFamily="18" charset="0"/>
                <a:ea typeface="MS Mincho"/>
              </a:rPr>
              <a:t>của</a:t>
            </a:r>
            <a:r>
              <a:rPr lang="en-US" sz="2400" dirty="0">
                <a:solidFill>
                  <a:prstClr val="white"/>
                </a:solidFill>
                <a:latin typeface="Times New Roman" panose="02020603050405020304" pitchFamily="18" charset="0"/>
                <a:ea typeface="MS Mincho"/>
              </a:rPr>
              <a:t> </a:t>
            </a:r>
            <a:r>
              <a:rPr lang="en-US" sz="2400" dirty="0" err="1">
                <a:solidFill>
                  <a:prstClr val="white"/>
                </a:solidFill>
                <a:latin typeface="Times New Roman" panose="02020603050405020304" pitchFamily="18" charset="0"/>
                <a:ea typeface="MS Mincho"/>
              </a:rPr>
              <a:t>ông</a:t>
            </a:r>
            <a:r>
              <a:rPr lang="en-US" sz="2400" dirty="0">
                <a:solidFill>
                  <a:prstClr val="white"/>
                </a:solidFill>
                <a:latin typeface="Times New Roman" panose="02020603050405020304" pitchFamily="18" charset="0"/>
                <a:ea typeface="MS Mincho"/>
              </a:rPr>
              <a:t> Hai </a:t>
            </a:r>
            <a:r>
              <a:rPr lang="en-US" sz="2400" dirty="0" err="1">
                <a:solidFill>
                  <a:prstClr val="white"/>
                </a:solidFill>
                <a:latin typeface="Times New Roman" panose="02020603050405020304" pitchFamily="18" charset="0"/>
                <a:ea typeface="MS Mincho"/>
              </a:rPr>
              <a:t>được</a:t>
            </a:r>
            <a:r>
              <a:rPr lang="en-US" sz="2400" dirty="0">
                <a:solidFill>
                  <a:prstClr val="white"/>
                </a:solidFill>
                <a:latin typeface="Times New Roman" panose="02020603050405020304" pitchFamily="18" charset="0"/>
                <a:ea typeface="MS Mincho"/>
              </a:rPr>
              <a:t> </a:t>
            </a:r>
            <a:r>
              <a:rPr lang="en-US" sz="2400" dirty="0" err="1">
                <a:solidFill>
                  <a:prstClr val="white"/>
                </a:solidFill>
                <a:latin typeface="Times New Roman" panose="02020603050405020304" pitchFamily="18" charset="0"/>
                <a:ea typeface="MS Mincho"/>
              </a:rPr>
              <a:t>thể</a:t>
            </a:r>
            <a:r>
              <a:rPr lang="en-US" sz="2400" dirty="0">
                <a:solidFill>
                  <a:prstClr val="white"/>
                </a:solidFill>
                <a:latin typeface="Times New Roman" panose="02020603050405020304" pitchFamily="18" charset="0"/>
                <a:ea typeface="MS Mincho"/>
              </a:rPr>
              <a:t> </a:t>
            </a:r>
            <a:r>
              <a:rPr lang="en-US" sz="2400" dirty="0" err="1">
                <a:solidFill>
                  <a:prstClr val="white"/>
                </a:solidFill>
                <a:latin typeface="Times New Roman" panose="02020603050405020304" pitchFamily="18" charset="0"/>
                <a:ea typeface="MS Mincho"/>
              </a:rPr>
              <a:t>hiện</a:t>
            </a:r>
            <a:r>
              <a:rPr lang="en-US" sz="2400" dirty="0">
                <a:solidFill>
                  <a:prstClr val="white"/>
                </a:solidFill>
                <a:latin typeface="Times New Roman" panose="02020603050405020304" pitchFamily="18" charset="0"/>
                <a:ea typeface="MS Mincho"/>
              </a:rPr>
              <a:t> ở </a:t>
            </a:r>
            <a:r>
              <a:rPr lang="en-US" sz="2400" dirty="0" err="1">
                <a:solidFill>
                  <a:prstClr val="white"/>
                </a:solidFill>
                <a:latin typeface="Times New Roman" panose="02020603050405020304" pitchFamily="18" charset="0"/>
                <a:ea typeface="MS Mincho"/>
              </a:rPr>
              <a:t>những</a:t>
            </a:r>
            <a:r>
              <a:rPr lang="en-US" sz="2400" dirty="0">
                <a:solidFill>
                  <a:prstClr val="white"/>
                </a:solidFill>
                <a:latin typeface="Times New Roman" panose="02020603050405020304" pitchFamily="18" charset="0"/>
                <a:ea typeface="MS Mincho"/>
              </a:rPr>
              <a:t> </a:t>
            </a:r>
            <a:r>
              <a:rPr lang="en-US" sz="2400" dirty="0" err="1">
                <a:solidFill>
                  <a:prstClr val="white"/>
                </a:solidFill>
                <a:latin typeface="Times New Roman" panose="02020603050405020304" pitchFamily="18" charset="0"/>
                <a:ea typeface="MS Mincho"/>
              </a:rPr>
              <a:t>thời</a:t>
            </a:r>
            <a:r>
              <a:rPr lang="en-US" sz="2400" dirty="0">
                <a:solidFill>
                  <a:prstClr val="white"/>
                </a:solidFill>
                <a:latin typeface="Times New Roman" panose="02020603050405020304" pitchFamily="18" charset="0"/>
                <a:ea typeface="MS Mincho"/>
              </a:rPr>
              <a:t> </a:t>
            </a:r>
            <a:r>
              <a:rPr lang="en-US" sz="2400" dirty="0" err="1">
                <a:solidFill>
                  <a:prstClr val="white"/>
                </a:solidFill>
                <a:latin typeface="Times New Roman" panose="02020603050405020304" pitchFamily="18" charset="0"/>
                <a:ea typeface="MS Mincho"/>
              </a:rPr>
              <a:t>điểm</a:t>
            </a:r>
            <a:r>
              <a:rPr lang="en-US" sz="2400" dirty="0">
                <a:solidFill>
                  <a:prstClr val="white"/>
                </a:solidFill>
                <a:latin typeface="Times New Roman" panose="02020603050405020304" pitchFamily="18" charset="0"/>
                <a:ea typeface="MS Mincho"/>
              </a:rPr>
              <a:t> </a:t>
            </a:r>
            <a:r>
              <a:rPr lang="en-US" sz="2400" dirty="0" err="1">
                <a:solidFill>
                  <a:prstClr val="white"/>
                </a:solidFill>
                <a:latin typeface="Times New Roman" panose="02020603050405020304" pitchFamily="18" charset="0"/>
                <a:ea typeface="MS Mincho"/>
              </a:rPr>
              <a:t>nào</a:t>
            </a:r>
            <a:r>
              <a:rPr lang="en-US" sz="2400" dirty="0">
                <a:solidFill>
                  <a:prstClr val="white"/>
                </a:solidFill>
                <a:latin typeface="Times New Roman" panose="02020603050405020304" pitchFamily="18" charset="0"/>
                <a:ea typeface="MS Mincho"/>
              </a:rPr>
              <a:t>?</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Left Arrow 11"/>
          <p:cNvSpPr/>
          <p:nvPr/>
        </p:nvSpPr>
        <p:spPr>
          <a:xfrm>
            <a:off x="7649836" y="3458117"/>
            <a:ext cx="4542164" cy="1374631"/>
          </a:xfrm>
          <a:prstGeom prst="leftArrow">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200" dirty="0" err="1" smtClean="0">
                <a:solidFill>
                  <a:prstClr val="white"/>
                </a:solidFill>
                <a:latin typeface="Times New Roman" panose="02020603050405020304" pitchFamily="18" charset="0"/>
                <a:ea typeface="MS Mincho"/>
              </a:rPr>
              <a:t>Tìm</a:t>
            </a:r>
            <a:r>
              <a:rPr lang="en-US" sz="2200" dirty="0" smtClean="0">
                <a:solidFill>
                  <a:prstClr val="white"/>
                </a:solidFill>
                <a:latin typeface="Times New Roman" panose="02020603050405020304" pitchFamily="18" charset="0"/>
                <a:ea typeface="MS Mincho"/>
              </a:rPr>
              <a:t> </a:t>
            </a:r>
            <a:r>
              <a:rPr lang="en-US" sz="2200" dirty="0" err="1" smtClean="0">
                <a:solidFill>
                  <a:prstClr val="white"/>
                </a:solidFill>
                <a:latin typeface="Times New Roman" panose="02020603050405020304" pitchFamily="18" charset="0"/>
                <a:ea typeface="MS Mincho"/>
              </a:rPr>
              <a:t>những</a:t>
            </a:r>
            <a:r>
              <a:rPr lang="en-US" sz="2200" dirty="0" smtClean="0">
                <a:solidFill>
                  <a:prstClr val="white"/>
                </a:solidFill>
                <a:latin typeface="Times New Roman" panose="02020603050405020304" pitchFamily="18" charset="0"/>
                <a:ea typeface="MS Mincho"/>
              </a:rPr>
              <a:t> chi </a:t>
            </a:r>
            <a:r>
              <a:rPr lang="en-US" sz="2200" dirty="0" err="1" smtClean="0">
                <a:solidFill>
                  <a:prstClr val="white"/>
                </a:solidFill>
                <a:latin typeface="Times New Roman" panose="02020603050405020304" pitchFamily="18" charset="0"/>
                <a:ea typeface="MS Mincho"/>
              </a:rPr>
              <a:t>tiết</a:t>
            </a:r>
            <a:r>
              <a:rPr lang="en-US" sz="2200" dirty="0" smtClean="0">
                <a:solidFill>
                  <a:prstClr val="white"/>
                </a:solidFill>
                <a:latin typeface="Times New Roman" panose="02020603050405020304" pitchFamily="18" charset="0"/>
                <a:ea typeface="MS Mincho"/>
              </a:rPr>
              <a:t>  </a:t>
            </a:r>
            <a:r>
              <a:rPr lang="en-US" sz="2200" dirty="0" err="1" smtClean="0">
                <a:solidFill>
                  <a:prstClr val="white"/>
                </a:solidFill>
                <a:latin typeface="Times New Roman" panose="02020603050405020304" pitchFamily="18" charset="0"/>
                <a:ea typeface="MS Mincho"/>
              </a:rPr>
              <a:t>thể</a:t>
            </a:r>
            <a:r>
              <a:rPr lang="en-US" sz="2200" dirty="0" smtClean="0">
                <a:solidFill>
                  <a:prstClr val="white"/>
                </a:solidFill>
                <a:latin typeface="Times New Roman" panose="02020603050405020304" pitchFamily="18" charset="0"/>
                <a:ea typeface="MS Mincho"/>
              </a:rPr>
              <a:t> </a:t>
            </a:r>
            <a:r>
              <a:rPr lang="en-US" sz="2200" dirty="0" err="1" smtClean="0">
                <a:solidFill>
                  <a:prstClr val="white"/>
                </a:solidFill>
                <a:latin typeface="Times New Roman" panose="02020603050405020304" pitchFamily="18" charset="0"/>
                <a:ea typeface="MS Mincho"/>
              </a:rPr>
              <a:t>hiện</a:t>
            </a:r>
            <a:r>
              <a:rPr lang="en-US" sz="2200" dirty="0" smtClean="0">
                <a:solidFill>
                  <a:prstClr val="white"/>
                </a:solidFill>
                <a:latin typeface="Times New Roman" panose="02020603050405020304" pitchFamily="18" charset="0"/>
                <a:ea typeface="MS Mincho"/>
              </a:rPr>
              <a:t> </a:t>
            </a:r>
            <a:r>
              <a:rPr lang="en-US" sz="2200" dirty="0" err="1" smtClean="0">
                <a:solidFill>
                  <a:prstClr val="white"/>
                </a:solidFill>
                <a:latin typeface="Times New Roman" panose="02020603050405020304" pitchFamily="18" charset="0"/>
                <a:ea typeface="MS Mincho"/>
              </a:rPr>
              <a:t>cử</a:t>
            </a:r>
            <a:r>
              <a:rPr lang="en-US" sz="2200" dirty="0" smtClean="0">
                <a:solidFill>
                  <a:prstClr val="white"/>
                </a:solidFill>
                <a:latin typeface="Times New Roman" panose="02020603050405020304" pitchFamily="18" charset="0"/>
                <a:ea typeface="MS Mincho"/>
              </a:rPr>
              <a:t> </a:t>
            </a:r>
            <a:r>
              <a:rPr lang="en-US" sz="2200" dirty="0" err="1" smtClean="0">
                <a:solidFill>
                  <a:prstClr val="white"/>
                </a:solidFill>
                <a:latin typeface="Times New Roman" panose="02020603050405020304" pitchFamily="18" charset="0"/>
                <a:ea typeface="MS Mincho"/>
              </a:rPr>
              <a:t>chỉ</a:t>
            </a:r>
            <a:r>
              <a:rPr lang="en-US" sz="2200" dirty="0" smtClean="0">
                <a:solidFill>
                  <a:prstClr val="white"/>
                </a:solidFill>
                <a:latin typeface="Times New Roman" panose="02020603050405020304" pitchFamily="18" charset="0"/>
                <a:ea typeface="MS Mincho"/>
              </a:rPr>
              <a:t>, </a:t>
            </a:r>
            <a:r>
              <a:rPr lang="en-US" sz="2200" dirty="0" err="1" smtClean="0">
                <a:solidFill>
                  <a:prstClr val="white"/>
                </a:solidFill>
                <a:latin typeface="Times New Roman" panose="02020603050405020304" pitchFamily="18" charset="0"/>
                <a:ea typeface="MS Mincho"/>
              </a:rPr>
              <a:t>hành</a:t>
            </a:r>
            <a:r>
              <a:rPr lang="en-US" sz="2200" dirty="0" smtClean="0">
                <a:solidFill>
                  <a:prstClr val="white"/>
                </a:solidFill>
                <a:latin typeface="Times New Roman" panose="02020603050405020304" pitchFamily="18" charset="0"/>
                <a:ea typeface="MS Mincho"/>
              </a:rPr>
              <a:t> </a:t>
            </a:r>
            <a:r>
              <a:rPr lang="en-US" sz="2200" dirty="0" err="1" smtClean="0">
                <a:solidFill>
                  <a:prstClr val="white"/>
                </a:solidFill>
                <a:latin typeface="Times New Roman" panose="02020603050405020304" pitchFamily="18" charset="0"/>
                <a:ea typeface="MS Mincho"/>
              </a:rPr>
              <a:t>động</a:t>
            </a:r>
            <a:r>
              <a:rPr lang="en-US" sz="2200" dirty="0" smtClean="0">
                <a:solidFill>
                  <a:prstClr val="white"/>
                </a:solidFill>
                <a:latin typeface="Times New Roman" panose="02020603050405020304" pitchFamily="18" charset="0"/>
                <a:ea typeface="MS Mincho"/>
              </a:rPr>
              <a:t>, </a:t>
            </a:r>
            <a:r>
              <a:rPr lang="en-US" sz="2200" dirty="0" err="1" smtClean="0">
                <a:solidFill>
                  <a:prstClr val="white"/>
                </a:solidFill>
                <a:latin typeface="Times New Roman" panose="02020603050405020304" pitchFamily="18" charset="0"/>
                <a:ea typeface="MS Mincho"/>
              </a:rPr>
              <a:t>lời</a:t>
            </a:r>
            <a:r>
              <a:rPr lang="en-US" sz="2200" dirty="0" smtClean="0">
                <a:solidFill>
                  <a:prstClr val="white"/>
                </a:solidFill>
                <a:latin typeface="Times New Roman" panose="02020603050405020304" pitchFamily="18" charset="0"/>
                <a:ea typeface="MS Mincho"/>
              </a:rPr>
              <a:t> </a:t>
            </a:r>
            <a:r>
              <a:rPr lang="en-US" sz="2200" dirty="0" err="1" smtClean="0">
                <a:solidFill>
                  <a:prstClr val="white"/>
                </a:solidFill>
                <a:latin typeface="Times New Roman" panose="02020603050405020304" pitchFamily="18" charset="0"/>
                <a:ea typeface="MS Mincho"/>
              </a:rPr>
              <a:t>nói</a:t>
            </a:r>
            <a:r>
              <a:rPr lang="en-US" sz="2200" dirty="0" smtClean="0">
                <a:solidFill>
                  <a:prstClr val="white"/>
                </a:solidFill>
                <a:latin typeface="Times New Roman" panose="02020603050405020304" pitchFamily="18" charset="0"/>
                <a:ea typeface="MS Mincho"/>
              </a:rPr>
              <a:t>…</a:t>
            </a:r>
            <a:r>
              <a:rPr lang="en-US" sz="2200" dirty="0" err="1" smtClean="0">
                <a:solidFill>
                  <a:prstClr val="white"/>
                </a:solidFill>
                <a:latin typeface="Times New Roman" panose="02020603050405020304" pitchFamily="18" charset="0"/>
                <a:ea typeface="MS Mincho"/>
              </a:rPr>
              <a:t>của</a:t>
            </a:r>
            <a:r>
              <a:rPr lang="en-US" sz="2200" dirty="0" smtClean="0">
                <a:solidFill>
                  <a:prstClr val="white"/>
                </a:solidFill>
                <a:latin typeface="Times New Roman" panose="02020603050405020304" pitchFamily="18" charset="0"/>
                <a:ea typeface="MS Mincho"/>
              </a:rPr>
              <a:t> </a:t>
            </a:r>
            <a:r>
              <a:rPr lang="en-US" sz="2200" dirty="0" err="1" smtClean="0">
                <a:solidFill>
                  <a:prstClr val="white"/>
                </a:solidFill>
                <a:latin typeface="Times New Roman" panose="02020603050405020304" pitchFamily="18" charset="0"/>
                <a:ea typeface="MS Mincho"/>
              </a:rPr>
              <a:t>ông</a:t>
            </a:r>
            <a:r>
              <a:rPr lang="en-US" sz="2200" dirty="0" smtClean="0">
                <a:solidFill>
                  <a:prstClr val="white"/>
                </a:solidFill>
                <a:latin typeface="Times New Roman" panose="02020603050405020304" pitchFamily="18" charset="0"/>
                <a:ea typeface="MS Mincho"/>
              </a:rPr>
              <a:t> Hai?</a:t>
            </a:r>
            <a:endParaRPr lang="en-US" sz="2200" dirty="0">
              <a:solidFill>
                <a:prstClr val="white"/>
              </a:solidFill>
              <a:latin typeface="Times New Roman" panose="02020603050405020304" pitchFamily="18" charset="0"/>
              <a:ea typeface="Times New Roman" panose="02020603050405020304" pitchFamily="18" charset="0"/>
            </a:endParaRPr>
          </a:p>
        </p:txBody>
      </p:sp>
      <p:sp>
        <p:nvSpPr>
          <p:cNvPr id="4" name="Oval 3"/>
          <p:cNvSpPr/>
          <p:nvPr/>
        </p:nvSpPr>
        <p:spPr>
          <a:xfrm flipH="1">
            <a:off x="3470539" y="2078338"/>
            <a:ext cx="4077293" cy="4350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rPr>
              <a:t>Đoạn</a:t>
            </a:r>
            <a:r>
              <a:rPr lang="en-US" b="1" dirty="0" smtClean="0">
                <a:solidFill>
                  <a:srgbClr val="FF0000"/>
                </a:solidFill>
              </a:rPr>
              <a:t> </a:t>
            </a:r>
            <a:r>
              <a:rPr lang="en-US" b="1" dirty="0" err="1" smtClean="0">
                <a:solidFill>
                  <a:srgbClr val="FF0000"/>
                </a:solidFill>
              </a:rPr>
              <a:t>trích</a:t>
            </a:r>
            <a:r>
              <a:rPr lang="en-US" b="1" dirty="0" smtClean="0">
                <a:solidFill>
                  <a:srgbClr val="FF0000"/>
                </a:solidFill>
              </a:rPr>
              <a:t>:</a:t>
            </a:r>
          </a:p>
          <a:p>
            <a:pPr algn="just"/>
            <a:r>
              <a:rPr lang="vi-VN" sz="2000" i="1" dirty="0"/>
              <a:t>“</a:t>
            </a:r>
            <a:r>
              <a:rPr lang="vi-VN" sz="2000" i="1" dirty="0">
                <a:latin typeface="+mj-lt"/>
              </a:rPr>
              <a:t>Cổ ông lão nghẹn ắng hẳn lại, da mặt tê rân rân. Ông lão lặng đi, tưởng như đến không thở được. </a:t>
            </a:r>
          </a:p>
          <a:p>
            <a:pPr algn="just"/>
            <a:r>
              <a:rPr lang="vi-VN" sz="2000" i="1" dirty="0">
                <a:latin typeface="+mj-lt"/>
              </a:rPr>
              <a:t>…</a:t>
            </a:r>
          </a:p>
          <a:p>
            <a:pPr algn="just"/>
            <a:r>
              <a:rPr lang="vi-VN" sz="2000" i="1" dirty="0">
                <a:latin typeface="+mj-lt"/>
              </a:rPr>
              <a:t>- Chúng bay ăn miếng cơm hay miếng gì vào mồm mà đi làm cái giống Việt gian bán nước để nhục nhã thế này</a:t>
            </a:r>
            <a:r>
              <a:rPr lang="vi-VN" dirty="0">
                <a:latin typeface="+mj-lt"/>
              </a:rPr>
              <a:t>.”</a:t>
            </a:r>
          </a:p>
          <a:p>
            <a:pPr algn="just"/>
            <a:r>
              <a:rPr lang="en-US" dirty="0" smtClean="0">
                <a:latin typeface="+mj-lt"/>
              </a:rPr>
              <a:t> </a:t>
            </a:r>
            <a:endParaRPr lang="en-US" dirty="0">
              <a:latin typeface="+mj-lt"/>
            </a:endParaRPr>
          </a:p>
        </p:txBody>
      </p:sp>
      <p:sp>
        <p:nvSpPr>
          <p:cNvPr id="11" name="Right Arrow 10"/>
          <p:cNvSpPr/>
          <p:nvPr/>
        </p:nvSpPr>
        <p:spPr>
          <a:xfrm>
            <a:off x="116518" y="4832748"/>
            <a:ext cx="3368536" cy="2025252"/>
          </a:xfrm>
          <a:prstGeom prst="rightArrow">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200" dirty="0" err="1" smtClean="0">
                <a:solidFill>
                  <a:prstClr val="white"/>
                </a:solidFill>
                <a:latin typeface="Times New Roman" panose="02020603050405020304" pitchFamily="18" charset="0"/>
                <a:ea typeface="MS Mincho"/>
              </a:rPr>
              <a:t>Ông</a:t>
            </a:r>
            <a:r>
              <a:rPr lang="en-US" sz="2200" dirty="0" smtClean="0">
                <a:solidFill>
                  <a:prstClr val="white"/>
                </a:solidFill>
                <a:latin typeface="Times New Roman" panose="02020603050405020304" pitchFamily="18" charset="0"/>
                <a:ea typeface="MS Mincho"/>
              </a:rPr>
              <a:t> Hai </a:t>
            </a:r>
            <a:r>
              <a:rPr lang="en-US" sz="2200" dirty="0" err="1" smtClean="0">
                <a:solidFill>
                  <a:prstClr val="white"/>
                </a:solidFill>
                <a:latin typeface="Times New Roman" panose="02020603050405020304" pitchFamily="18" charset="0"/>
                <a:ea typeface="MS Mincho"/>
              </a:rPr>
              <a:t>là</a:t>
            </a:r>
            <a:r>
              <a:rPr lang="en-US" sz="2200" dirty="0" smtClean="0">
                <a:solidFill>
                  <a:prstClr val="white"/>
                </a:solidFill>
                <a:latin typeface="Times New Roman" panose="02020603050405020304" pitchFamily="18" charset="0"/>
                <a:ea typeface="MS Mincho"/>
              </a:rPr>
              <a:t> </a:t>
            </a:r>
            <a:r>
              <a:rPr lang="en-US" sz="2200" dirty="0" err="1" smtClean="0">
                <a:solidFill>
                  <a:prstClr val="white"/>
                </a:solidFill>
                <a:latin typeface="Times New Roman" panose="02020603050405020304" pitchFamily="18" charset="0"/>
                <a:ea typeface="MS Mincho"/>
              </a:rPr>
              <a:t>người</a:t>
            </a:r>
            <a:r>
              <a:rPr lang="en-US" sz="2200" dirty="0" smtClean="0">
                <a:solidFill>
                  <a:prstClr val="white"/>
                </a:solidFill>
                <a:latin typeface="Times New Roman" panose="02020603050405020304" pitchFamily="18" charset="0"/>
                <a:ea typeface="MS Mincho"/>
              </a:rPr>
              <a:t> </a:t>
            </a:r>
            <a:r>
              <a:rPr lang="en-US" sz="2200" dirty="0" err="1" smtClean="0">
                <a:solidFill>
                  <a:prstClr val="white"/>
                </a:solidFill>
                <a:latin typeface="Times New Roman" panose="02020603050405020304" pitchFamily="18" charset="0"/>
                <a:ea typeface="MS Mincho"/>
              </a:rPr>
              <a:t>thế</a:t>
            </a:r>
            <a:r>
              <a:rPr lang="en-US" sz="2200" dirty="0" smtClean="0">
                <a:solidFill>
                  <a:prstClr val="white"/>
                </a:solidFill>
                <a:latin typeface="Times New Roman" panose="02020603050405020304" pitchFamily="18" charset="0"/>
                <a:ea typeface="MS Mincho"/>
              </a:rPr>
              <a:t> </a:t>
            </a:r>
            <a:r>
              <a:rPr lang="en-US" sz="2200" dirty="0" err="1" smtClean="0">
                <a:solidFill>
                  <a:prstClr val="white"/>
                </a:solidFill>
                <a:latin typeface="Times New Roman" panose="02020603050405020304" pitchFamily="18" charset="0"/>
                <a:ea typeface="MS Mincho"/>
              </a:rPr>
              <a:t>nào</a:t>
            </a:r>
            <a:r>
              <a:rPr lang="en-US" sz="2200" dirty="0" smtClean="0">
                <a:solidFill>
                  <a:prstClr val="white"/>
                </a:solidFill>
                <a:latin typeface="Times New Roman" panose="02020603050405020304" pitchFamily="18" charset="0"/>
                <a:ea typeface="MS Mincho"/>
              </a:rPr>
              <a:t>?</a:t>
            </a:r>
            <a:endParaRPr lang="en-US" sz="2200" dirty="0">
              <a:solidFill>
                <a:prstClr val="white"/>
              </a:solidFill>
              <a:latin typeface="Times New Roman" panose="02020603050405020304" pitchFamily="18" charset="0"/>
              <a:ea typeface="Times New Roman" panose="02020603050405020304" pitchFamily="18" charset="0"/>
            </a:endParaRPr>
          </a:p>
        </p:txBody>
      </p:sp>
      <p:sp>
        <p:nvSpPr>
          <p:cNvPr id="13" name="Left Arrow 12"/>
          <p:cNvSpPr/>
          <p:nvPr/>
        </p:nvSpPr>
        <p:spPr>
          <a:xfrm>
            <a:off x="7547833" y="4991967"/>
            <a:ext cx="4644167" cy="1728147"/>
          </a:xfrm>
          <a:prstGeom prst="leftArrow">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dirty="0" err="1" smtClean="0">
                <a:solidFill>
                  <a:prstClr val="white"/>
                </a:solidFill>
                <a:latin typeface="Times New Roman" panose="02020603050405020304" pitchFamily="18" charset="0"/>
                <a:ea typeface="MS Mincho"/>
              </a:rPr>
              <a:t>Đánh</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giá</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những</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đặc</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sắc</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nghệ</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thuật</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của</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đoạn</a:t>
            </a:r>
            <a:r>
              <a:rPr lang="en-US" sz="2400" dirty="0" smtClean="0">
                <a:solidFill>
                  <a:prstClr val="white"/>
                </a:solidFill>
                <a:latin typeface="Times New Roman" panose="02020603050405020304" pitchFamily="18" charset="0"/>
                <a:ea typeface="MS Mincho"/>
              </a:rPr>
              <a:t> </a:t>
            </a:r>
            <a:r>
              <a:rPr lang="en-US" sz="2400" dirty="0" err="1" smtClean="0">
                <a:solidFill>
                  <a:prstClr val="white"/>
                </a:solidFill>
                <a:latin typeface="Times New Roman" panose="02020603050405020304" pitchFamily="18" charset="0"/>
                <a:ea typeface="MS Mincho"/>
              </a:rPr>
              <a:t>trích</a:t>
            </a:r>
            <a:r>
              <a:rPr lang="en-US" sz="2400" dirty="0" smtClean="0">
                <a:solidFill>
                  <a:prstClr val="white"/>
                </a:solidFill>
                <a:latin typeface="Times New Roman" panose="02020603050405020304" pitchFamily="18" charset="0"/>
                <a:ea typeface="MS Mincho"/>
              </a:rPr>
              <a:t>?</a:t>
            </a:r>
            <a:endParaRPr lang="en-US" sz="2400"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464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P spid="12" grpId="0" animBg="1"/>
      <p:bldP spid="4"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13" name="Rounded Rectangle 12">
            <a:extLst>
              <a:ext uri="{FF2B5EF4-FFF2-40B4-BE49-F238E27FC236}">
                <a16:creationId xmlns:a16="http://schemas.microsoft.com/office/drawing/2014/main" id="{8C4829D4-8310-6041-B3CD-AB674C0C0799}"/>
              </a:ext>
            </a:extLst>
          </p:cNvPr>
          <p:cNvSpPr/>
          <p:nvPr/>
        </p:nvSpPr>
        <p:spPr>
          <a:xfrm>
            <a:off x="5230070" y="4361088"/>
            <a:ext cx="5945930" cy="1337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400" b="1" kern="0" dirty="0">
                <a:solidFill>
                  <a:schemeClr val="tx2">
                    <a:lumMod val="10000"/>
                  </a:schemeClr>
                </a:solidFill>
                <a:latin typeface="Times New Roman" panose="02020603050405020304" pitchFamily="18" charset="0"/>
                <a:cs typeface="Times New Roman" panose="02020603050405020304" pitchFamily="18" charset="0"/>
                <a:sym typeface="Arial"/>
              </a:rPr>
              <a:t>T</a:t>
            </a:r>
            <a:r>
              <a:rPr lang="vi-VN" sz="2400" b="1" kern="0" dirty="0">
                <a:solidFill>
                  <a:schemeClr val="tx2">
                    <a:lumMod val="10000"/>
                  </a:schemeClr>
                </a:solidFill>
                <a:latin typeface="Times New Roman" panose="02020603050405020304" pitchFamily="18" charset="0"/>
                <a:cs typeface="Times New Roman" panose="02020603050405020304" pitchFamily="18" charset="0"/>
                <a:sym typeface="Arial"/>
              </a:rPr>
              <a:t>ình yêu làng của ông Hai còn được thể hiện </a:t>
            </a:r>
            <a:r>
              <a:rPr lang="en-US" sz="2400" b="1" kern="0" dirty="0" err="1" smtClean="0">
                <a:solidFill>
                  <a:schemeClr val="tx2">
                    <a:lumMod val="10000"/>
                  </a:schemeClr>
                </a:solidFill>
                <a:latin typeface="Times New Roman" panose="02020603050405020304" pitchFamily="18" charset="0"/>
                <a:cs typeface="Times New Roman" panose="02020603050405020304" pitchFamily="18" charset="0"/>
                <a:sym typeface="Arial"/>
              </a:rPr>
              <a:t>chân</a:t>
            </a:r>
            <a:r>
              <a:rPr lang="en-US" sz="24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 </a:t>
            </a:r>
            <a:r>
              <a:rPr lang="en-US" sz="2400" b="1" kern="0" dirty="0" err="1" smtClean="0">
                <a:solidFill>
                  <a:schemeClr val="tx2">
                    <a:lumMod val="10000"/>
                  </a:schemeClr>
                </a:solidFill>
                <a:latin typeface="Times New Roman" panose="02020603050405020304" pitchFamily="18" charset="0"/>
                <a:cs typeface="Times New Roman" panose="02020603050405020304" pitchFamily="18" charset="0"/>
                <a:sym typeface="Arial"/>
              </a:rPr>
              <a:t>thực</a:t>
            </a:r>
            <a:r>
              <a:rPr lang="en-US" sz="24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 </a:t>
            </a:r>
            <a:r>
              <a:rPr lang="en-US" sz="2400" b="1" kern="0" dirty="0" err="1" smtClean="0">
                <a:solidFill>
                  <a:schemeClr val="tx2">
                    <a:lumMod val="10000"/>
                  </a:schemeClr>
                </a:solidFill>
                <a:latin typeface="Times New Roman" panose="02020603050405020304" pitchFamily="18" charset="0"/>
                <a:cs typeface="Times New Roman" panose="02020603050405020304" pitchFamily="18" charset="0"/>
                <a:sym typeface="Arial"/>
              </a:rPr>
              <a:t>hơn</a:t>
            </a:r>
            <a:r>
              <a:rPr lang="vi-VN" sz="24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 </a:t>
            </a:r>
            <a:r>
              <a:rPr lang="en-US" sz="2400" b="1" kern="0" dirty="0" err="1" smtClean="0">
                <a:solidFill>
                  <a:schemeClr val="tx2">
                    <a:lumMod val="10000"/>
                  </a:schemeClr>
                </a:solidFill>
                <a:latin typeface="Times New Roman" panose="02020603050405020304" pitchFamily="18" charset="0"/>
                <a:cs typeface="Times New Roman" panose="02020603050405020304" pitchFamily="18" charset="0"/>
                <a:sym typeface="Arial"/>
              </a:rPr>
              <a:t>khi</a:t>
            </a:r>
            <a:r>
              <a:rPr lang="vi-VN" sz="24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 </a:t>
            </a:r>
            <a:r>
              <a:rPr lang="vi-VN" sz="2400" b="1" kern="0" dirty="0">
                <a:solidFill>
                  <a:schemeClr val="tx2">
                    <a:lumMod val="10000"/>
                  </a:schemeClr>
                </a:solidFill>
                <a:latin typeface="Times New Roman" panose="02020603050405020304" pitchFamily="18" charset="0"/>
                <a:cs typeface="Times New Roman" panose="02020603050405020304" pitchFamily="18" charset="0"/>
                <a:sym typeface="Arial"/>
              </a:rPr>
              <a:t>về </a:t>
            </a:r>
            <a:r>
              <a:rPr lang="en-US" sz="2400" b="1" kern="0" dirty="0" err="1" smtClean="0">
                <a:solidFill>
                  <a:schemeClr val="tx2">
                    <a:lumMod val="10000"/>
                  </a:schemeClr>
                </a:solidFill>
                <a:latin typeface="Times New Roman" panose="02020603050405020304" pitchFamily="18" charset="0"/>
                <a:cs typeface="Times New Roman" panose="02020603050405020304" pitchFamily="18" charset="0"/>
                <a:sym typeface="Arial"/>
              </a:rPr>
              <a:t>đến</a:t>
            </a:r>
            <a:r>
              <a:rPr lang="en-US" sz="24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 </a:t>
            </a:r>
            <a:r>
              <a:rPr lang="vi-VN" sz="24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nhà</a:t>
            </a:r>
            <a:endParaRPr lang="vi-VN" sz="2400" b="1" kern="0" dirty="0">
              <a:solidFill>
                <a:schemeClr val="tx2">
                  <a:lumMod val="10000"/>
                </a:schemeClr>
              </a:solidFill>
              <a:latin typeface="Times New Roman" panose="02020603050405020304" pitchFamily="18" charset="0"/>
              <a:cs typeface="Times New Roman" panose="02020603050405020304" pitchFamily="18" charset="0"/>
              <a:sym typeface="Arial"/>
            </a:endParaRPr>
          </a:p>
        </p:txBody>
      </p:sp>
      <p:sp>
        <p:nvSpPr>
          <p:cNvPr id="12" name="Rounded Rectangle 11">
            <a:extLst>
              <a:ext uri="{FF2B5EF4-FFF2-40B4-BE49-F238E27FC236}">
                <a16:creationId xmlns:a16="http://schemas.microsoft.com/office/drawing/2014/main" id="{885AF070-12CD-3C41-9EA9-7484C05CD22E}"/>
              </a:ext>
            </a:extLst>
          </p:cNvPr>
          <p:cNvSpPr/>
          <p:nvPr/>
        </p:nvSpPr>
        <p:spPr>
          <a:xfrm>
            <a:off x="5230069" y="2907310"/>
            <a:ext cx="5953133" cy="1070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6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T</a:t>
            </a:r>
            <a:r>
              <a:rPr lang="vi-VN" sz="26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ình </a:t>
            </a:r>
            <a:r>
              <a:rPr lang="vi-VN" sz="2600" b="1" kern="0" dirty="0">
                <a:solidFill>
                  <a:schemeClr val="tx2">
                    <a:lumMod val="10000"/>
                  </a:schemeClr>
                </a:solidFill>
                <a:latin typeface="Times New Roman" panose="02020603050405020304" pitchFamily="18" charset="0"/>
                <a:cs typeface="Times New Roman" panose="02020603050405020304" pitchFamily="18" charset="0"/>
                <a:sym typeface="Arial"/>
              </a:rPr>
              <a:t>yêu làng của ông Hai còn được thể hiện rất rõ trên đường về nhà</a:t>
            </a:r>
          </a:p>
        </p:txBody>
      </p:sp>
      <p:sp>
        <p:nvSpPr>
          <p:cNvPr id="2" name="Rounded Rectangle 1">
            <a:extLst>
              <a:ext uri="{FF2B5EF4-FFF2-40B4-BE49-F238E27FC236}">
                <a16:creationId xmlns:a16="http://schemas.microsoft.com/office/drawing/2014/main" id="{C69082A7-957D-E749-AA71-C9AE2AD61804}"/>
              </a:ext>
            </a:extLst>
          </p:cNvPr>
          <p:cNvSpPr/>
          <p:nvPr/>
        </p:nvSpPr>
        <p:spPr>
          <a:xfrm>
            <a:off x="5222869" y="1431565"/>
            <a:ext cx="5045886" cy="1092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500" kern="0" dirty="0" err="1">
                <a:solidFill>
                  <a:srgbClr val="DEE9F2">
                    <a:lumMod val="10000"/>
                  </a:srgbClr>
                </a:solidFill>
                <a:latin typeface="Times New Roman" panose="02020603050405020304" pitchFamily="18" charset="0"/>
                <a:cs typeface="Times New Roman" panose="02020603050405020304" pitchFamily="18" charset="0"/>
                <a:sym typeface="Arial"/>
              </a:rPr>
              <a:t>Giới</a:t>
            </a:r>
            <a:r>
              <a:rPr lang="en-US" sz="2500" kern="0" dirty="0">
                <a:solidFill>
                  <a:srgbClr val="DEE9F2">
                    <a:lumMod val="10000"/>
                  </a:srgbClr>
                </a:solidFill>
                <a:latin typeface="Times New Roman" panose="02020603050405020304" pitchFamily="18" charset="0"/>
                <a:cs typeface="Times New Roman" panose="02020603050405020304" pitchFamily="18" charset="0"/>
                <a:sym typeface="Arial"/>
              </a:rPr>
              <a:t> </a:t>
            </a:r>
            <a:r>
              <a:rPr lang="en-US" sz="2500" kern="0" dirty="0" err="1">
                <a:solidFill>
                  <a:srgbClr val="DEE9F2">
                    <a:lumMod val="10000"/>
                  </a:srgbClr>
                </a:solidFill>
                <a:latin typeface="Times New Roman" panose="02020603050405020304" pitchFamily="18" charset="0"/>
                <a:cs typeface="Times New Roman" panose="02020603050405020304" pitchFamily="18" charset="0"/>
                <a:sym typeface="Arial"/>
              </a:rPr>
              <a:t>thiệu</a:t>
            </a:r>
            <a:r>
              <a:rPr lang="en-US" sz="2500" kern="0" dirty="0">
                <a:solidFill>
                  <a:srgbClr val="DEE9F2">
                    <a:lumMod val="10000"/>
                  </a:srgbClr>
                </a:solidFill>
                <a:latin typeface="Times New Roman" panose="02020603050405020304" pitchFamily="18" charset="0"/>
                <a:cs typeface="Times New Roman" panose="02020603050405020304" pitchFamily="18" charset="0"/>
                <a:sym typeface="Arial"/>
              </a:rPr>
              <a:t> </a:t>
            </a:r>
            <a:r>
              <a:rPr lang="en-US" sz="2500" kern="0" dirty="0" err="1">
                <a:solidFill>
                  <a:srgbClr val="DEE9F2">
                    <a:lumMod val="10000"/>
                  </a:srgbClr>
                </a:solidFill>
                <a:latin typeface="Times New Roman" panose="02020603050405020304" pitchFamily="18" charset="0"/>
                <a:cs typeface="Times New Roman" panose="02020603050405020304" pitchFamily="18" charset="0"/>
                <a:sym typeface="Arial"/>
              </a:rPr>
              <a:t>trải</a:t>
            </a:r>
            <a:r>
              <a:rPr lang="en-US" sz="2500" kern="0" dirty="0">
                <a:solidFill>
                  <a:srgbClr val="DEE9F2">
                    <a:lumMod val="10000"/>
                  </a:srgbClr>
                </a:solidFill>
                <a:latin typeface="Times New Roman" panose="02020603050405020304" pitchFamily="18" charset="0"/>
                <a:cs typeface="Times New Roman" panose="02020603050405020304" pitchFamily="18" charset="0"/>
                <a:sym typeface="Arial"/>
              </a:rPr>
              <a:t> </a:t>
            </a:r>
            <a:r>
              <a:rPr lang="en-US" sz="2500" kern="0" dirty="0" err="1">
                <a:solidFill>
                  <a:srgbClr val="DEE9F2">
                    <a:lumMod val="10000"/>
                  </a:srgbClr>
                </a:solidFill>
                <a:latin typeface="Times New Roman" panose="02020603050405020304" pitchFamily="18" charset="0"/>
                <a:cs typeface="Times New Roman" panose="02020603050405020304" pitchFamily="18" charset="0"/>
                <a:sym typeface="Arial"/>
              </a:rPr>
              <a:t>nghiệm</a:t>
            </a:r>
            <a:r>
              <a:rPr lang="en-US" sz="2500" kern="0" dirty="0">
                <a:solidFill>
                  <a:srgbClr val="DEE9F2">
                    <a:lumMod val="10000"/>
                  </a:srgbClr>
                </a:solidFill>
                <a:latin typeface="Times New Roman" panose="02020603050405020304" pitchFamily="18" charset="0"/>
                <a:cs typeface="Times New Roman" panose="02020603050405020304" pitchFamily="18" charset="0"/>
                <a:sym typeface="Arial"/>
              </a:rPr>
              <a:t> </a:t>
            </a:r>
            <a:r>
              <a:rPr lang="en-US" sz="2500" kern="0" dirty="0" err="1">
                <a:solidFill>
                  <a:srgbClr val="DEE9F2">
                    <a:lumMod val="10000"/>
                  </a:srgbClr>
                </a:solidFill>
                <a:latin typeface="Times New Roman" panose="02020603050405020304" pitchFamily="18" charset="0"/>
                <a:cs typeface="Times New Roman" panose="02020603050405020304" pitchFamily="18" charset="0"/>
                <a:sym typeface="Arial"/>
              </a:rPr>
              <a:t>của</a:t>
            </a:r>
            <a:r>
              <a:rPr lang="en-US" sz="2500" kern="0" dirty="0">
                <a:solidFill>
                  <a:srgbClr val="DEE9F2">
                    <a:lumMod val="10000"/>
                  </a:srgbClr>
                </a:solidFill>
                <a:latin typeface="Times New Roman" panose="02020603050405020304" pitchFamily="18" charset="0"/>
                <a:cs typeface="Times New Roman" panose="02020603050405020304" pitchFamily="18" charset="0"/>
                <a:sym typeface="Arial"/>
              </a:rPr>
              <a:t> </a:t>
            </a:r>
            <a:r>
              <a:rPr lang="en-US" sz="2500" kern="0" dirty="0" err="1">
                <a:solidFill>
                  <a:srgbClr val="DEE9F2">
                    <a:lumMod val="10000"/>
                  </a:srgbClr>
                </a:solidFill>
                <a:latin typeface="Times New Roman" panose="02020603050405020304" pitchFamily="18" charset="0"/>
                <a:cs typeface="Times New Roman" panose="02020603050405020304" pitchFamily="18" charset="0"/>
                <a:sym typeface="Arial"/>
              </a:rPr>
              <a:t>bản</a:t>
            </a:r>
            <a:r>
              <a:rPr lang="en-US" sz="2500" kern="0" dirty="0">
                <a:solidFill>
                  <a:srgbClr val="DEE9F2">
                    <a:lumMod val="10000"/>
                  </a:srgbClr>
                </a:solidFill>
                <a:latin typeface="Times New Roman" panose="02020603050405020304" pitchFamily="18" charset="0"/>
                <a:cs typeface="Times New Roman" panose="02020603050405020304" pitchFamily="18" charset="0"/>
                <a:sym typeface="Arial"/>
              </a:rPr>
              <a:t> </a:t>
            </a:r>
            <a:r>
              <a:rPr lang="en-US" sz="2500" kern="0" dirty="0" err="1">
                <a:solidFill>
                  <a:srgbClr val="DEE9F2">
                    <a:lumMod val="10000"/>
                  </a:srgbClr>
                </a:solidFill>
                <a:latin typeface="Times New Roman" panose="02020603050405020304" pitchFamily="18" charset="0"/>
                <a:cs typeface="Times New Roman" panose="02020603050405020304" pitchFamily="18" charset="0"/>
                <a:sym typeface="Arial"/>
              </a:rPr>
              <a:t>thân</a:t>
            </a:r>
            <a:endParaRPr lang="x-none" sz="2500" kern="0" dirty="0">
              <a:solidFill>
                <a:srgbClr val="DEE9F2">
                  <a:lumMod val="10000"/>
                </a:srgbClr>
              </a:solidFill>
              <a:latin typeface="Times New Roman" panose="02020603050405020304" pitchFamily="18" charset="0"/>
              <a:cs typeface="Times New Roman" panose="02020603050405020304" pitchFamily="18" charset="0"/>
              <a:sym typeface="Arial"/>
            </a:endParaRPr>
          </a:p>
        </p:txBody>
      </p:sp>
      <p:sp>
        <p:nvSpPr>
          <p:cNvPr id="529" name="Google Shape;529;p31"/>
          <p:cNvSpPr/>
          <p:nvPr/>
        </p:nvSpPr>
        <p:spPr>
          <a:xfrm>
            <a:off x="3962400" y="2895288"/>
            <a:ext cx="1260467" cy="1069200"/>
          </a:xfrm>
          <a:prstGeom prst="ellipse">
            <a:avLst/>
          </a:prstGeom>
          <a:solidFill>
            <a:srgbClr val="FFFFFF"/>
          </a:solidFill>
          <a:ln>
            <a:noFill/>
          </a:ln>
        </p:spPr>
        <p:txBody>
          <a:bodyPr spcFirstLastPara="1" wrap="square" lIns="91425" tIns="91425" rIns="91425" bIns="91425" anchor="ctr" anchorCtr="0">
            <a:noAutofit/>
          </a:bodyPr>
          <a:lstStyle/>
          <a:p>
            <a:pPr lvl="0" algn="ctr">
              <a:buClr>
                <a:srgbClr val="000000"/>
              </a:buClr>
            </a:pPr>
            <a:r>
              <a:rPr lang="en-US" sz="2800" b="1" kern="0" dirty="0" smtClean="0">
                <a:solidFill>
                  <a:srgbClr val="4A5C65"/>
                </a:solidFill>
                <a:latin typeface="Times New Roman" panose="02020603050405020304" pitchFamily="18" charset="0"/>
                <a:ea typeface="Lato Light"/>
                <a:cs typeface="Times New Roman" panose="02020603050405020304" pitchFamily="18" charset="0"/>
                <a:sym typeface="Lato Light"/>
              </a:rPr>
              <a:t>LĐ2</a:t>
            </a:r>
            <a:endParaRPr lang="en-US" sz="2800" b="1" kern="0" dirty="0">
              <a:solidFill>
                <a:srgbClr val="4A5C65"/>
              </a:solidFill>
              <a:latin typeface="Times New Roman" panose="02020603050405020304" pitchFamily="18" charset="0"/>
              <a:ea typeface="Lato Light"/>
              <a:cs typeface="Times New Roman" panose="02020603050405020304" pitchFamily="18" charset="0"/>
              <a:sym typeface="Lato Light"/>
            </a:endParaRPr>
          </a:p>
        </p:txBody>
      </p:sp>
      <p:sp>
        <p:nvSpPr>
          <p:cNvPr id="530" name="Google Shape;530;p31"/>
          <p:cNvSpPr/>
          <p:nvPr/>
        </p:nvSpPr>
        <p:spPr>
          <a:xfrm>
            <a:off x="3962400" y="4245175"/>
            <a:ext cx="1267669" cy="1069200"/>
          </a:xfrm>
          <a:prstGeom prst="ellipse">
            <a:avLst/>
          </a:prstGeom>
          <a:solidFill>
            <a:srgbClr val="FFFFFF"/>
          </a:solidFill>
          <a:ln>
            <a:noFill/>
          </a:ln>
        </p:spPr>
        <p:txBody>
          <a:bodyPr spcFirstLastPara="1" wrap="square" lIns="91425" tIns="91425" rIns="91425" bIns="91425" anchor="ctr" anchorCtr="0">
            <a:noAutofit/>
          </a:bodyPr>
          <a:lstStyle/>
          <a:p>
            <a:pPr lvl="0" algn="ctr">
              <a:buClr>
                <a:srgbClr val="000000"/>
              </a:buClr>
            </a:pPr>
            <a:r>
              <a:rPr lang="en-US" sz="2800" b="1" kern="0" dirty="0" smtClean="0">
                <a:solidFill>
                  <a:srgbClr val="4A5C65"/>
                </a:solidFill>
                <a:latin typeface="Times New Roman" panose="02020603050405020304" pitchFamily="18" charset="0"/>
                <a:ea typeface="Lato Light"/>
                <a:cs typeface="Times New Roman" panose="02020603050405020304" pitchFamily="18" charset="0"/>
                <a:sym typeface="Lato Light"/>
              </a:rPr>
              <a:t>LĐ3</a:t>
            </a:r>
            <a:endParaRPr lang="en-US" sz="2800" b="1" kern="0" dirty="0">
              <a:solidFill>
                <a:srgbClr val="4A5C65"/>
              </a:solidFill>
              <a:latin typeface="Times New Roman" panose="02020603050405020304" pitchFamily="18" charset="0"/>
              <a:ea typeface="Lato Light"/>
              <a:cs typeface="Times New Roman" panose="02020603050405020304" pitchFamily="18" charset="0"/>
              <a:sym typeface="Lato Light"/>
            </a:endParaRPr>
          </a:p>
        </p:txBody>
      </p:sp>
      <p:sp>
        <p:nvSpPr>
          <p:cNvPr id="531" name="Google Shape;531;p31"/>
          <p:cNvSpPr/>
          <p:nvPr/>
        </p:nvSpPr>
        <p:spPr>
          <a:xfrm>
            <a:off x="3962400" y="1549922"/>
            <a:ext cx="1260469" cy="1069200"/>
          </a:xfrm>
          <a:prstGeom prst="ellipse">
            <a:avLst/>
          </a:prstGeom>
          <a:solidFill>
            <a:srgbClr val="FFFFFF"/>
          </a:solidFill>
          <a:ln>
            <a:noFill/>
          </a:ln>
        </p:spPr>
        <p:txBody>
          <a:bodyPr spcFirstLastPara="1" wrap="square" lIns="91425" tIns="91425" rIns="91425" bIns="91425" anchor="ctr" anchorCtr="0">
            <a:noAutofit/>
          </a:bodyPr>
          <a:lstStyle/>
          <a:p>
            <a:pPr algn="ctr">
              <a:buClr>
                <a:srgbClr val="000000"/>
              </a:buClr>
            </a:pPr>
            <a:r>
              <a:rPr lang="en" sz="2800" b="1" kern="0" dirty="0" smtClean="0">
                <a:solidFill>
                  <a:srgbClr val="4A5C65"/>
                </a:solidFill>
                <a:latin typeface="Times New Roman" panose="02020603050405020304" pitchFamily="18" charset="0"/>
                <a:ea typeface="Lato Light"/>
                <a:cs typeface="Times New Roman" panose="02020603050405020304" pitchFamily="18" charset="0"/>
                <a:sym typeface="Lato Light"/>
              </a:rPr>
              <a:t>LĐ1</a:t>
            </a:r>
            <a:endParaRPr sz="2800" b="1" kern="0" dirty="0">
              <a:solidFill>
                <a:srgbClr val="4A5C65"/>
              </a:solidFill>
              <a:latin typeface="Times New Roman" panose="02020603050405020304" pitchFamily="18" charset="0"/>
              <a:ea typeface="Lato Light"/>
              <a:cs typeface="Times New Roman" panose="02020603050405020304" pitchFamily="18" charset="0"/>
              <a:sym typeface="Lato Light"/>
            </a:endParaRPr>
          </a:p>
        </p:txBody>
      </p:sp>
      <p:sp>
        <p:nvSpPr>
          <p:cNvPr id="532" name="Google Shape;532;p31"/>
          <p:cNvSpPr txBox="1">
            <a:spLocks noGrp="1"/>
          </p:cNvSpPr>
          <p:nvPr>
            <p:ph type="title"/>
          </p:nvPr>
        </p:nvSpPr>
        <p:spPr>
          <a:xfrm>
            <a:off x="727588" y="1275438"/>
            <a:ext cx="1754356" cy="2771687"/>
          </a:xfrm>
          <a:prstGeom prst="rect">
            <a:avLst/>
          </a:prstGeom>
        </p:spPr>
        <p:txBody>
          <a:bodyPr spcFirstLastPara="1" wrap="square" lIns="91425" tIns="91425" rIns="91425" bIns="91425" anchor="ctr" anchorCtr="0">
            <a:noAutofit/>
          </a:bodyPr>
          <a:lstStyle/>
          <a:p>
            <a:pPr algn="ctr"/>
            <a:r>
              <a:rPr lang="en-US" sz="2400" b="1" dirty="0" err="1">
                <a:solidFill>
                  <a:schemeClr val="bg1"/>
                </a:solidFill>
                <a:latin typeface="Times New Roman" pitchFamily="18" charset="0"/>
                <a:cs typeface="Times New Roman" pitchFamily="18" charset="0"/>
              </a:rPr>
              <a:t>Ô</a:t>
            </a:r>
            <a:r>
              <a:rPr lang="en-US" sz="2400" b="1" dirty="0" err="1" smtClean="0">
                <a:solidFill>
                  <a:schemeClr val="bg1"/>
                </a:solidFill>
                <a:latin typeface="Times New Roman" pitchFamily="18" charset="0"/>
                <a:cs typeface="Times New Roman" pitchFamily="18" charset="0"/>
              </a:rPr>
              <a:t>ng</a:t>
            </a:r>
            <a:r>
              <a:rPr lang="en-US" sz="2400" b="1" dirty="0" smtClean="0">
                <a:solidFill>
                  <a:schemeClr val="bg1"/>
                </a:solidFill>
                <a:latin typeface="Times New Roman" pitchFamily="18" charset="0"/>
                <a:cs typeface="Times New Roman" pitchFamily="18" charset="0"/>
              </a:rPr>
              <a:t> Hai </a:t>
            </a:r>
            <a:r>
              <a:rPr lang="en-US" sz="2400" b="1" dirty="0" err="1" smtClean="0">
                <a:solidFill>
                  <a:schemeClr val="bg1"/>
                </a:solidFill>
                <a:latin typeface="Times New Roman" panose="02020603050405020304" pitchFamily="18" charset="0"/>
                <a:cs typeface="Times New Roman" panose="02020603050405020304" pitchFamily="18" charset="0"/>
              </a:rPr>
              <a:t>là</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sâu</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sắc</a:t>
            </a:r>
            <a:endParaRPr sz="2400" b="1" dirty="0">
              <a:solidFill>
                <a:srgbClr val="C00000"/>
              </a:solidFill>
              <a:latin typeface="Times New Roman" pitchFamily="18" charset="0"/>
              <a:cs typeface="Times New Roman" pitchFamily="18" charset="0"/>
            </a:endParaRPr>
          </a:p>
        </p:txBody>
      </p:sp>
      <p:cxnSp>
        <p:nvCxnSpPr>
          <p:cNvPr id="533" name="Google Shape;533;p31"/>
          <p:cNvCxnSpPr>
            <a:endCxn id="531" idx="0"/>
          </p:cNvCxnSpPr>
          <p:nvPr/>
        </p:nvCxnSpPr>
        <p:spPr>
          <a:xfrm flipH="1">
            <a:off x="4688269" y="790622"/>
            <a:ext cx="7200" cy="759300"/>
          </a:xfrm>
          <a:prstGeom prst="straightConnector1">
            <a:avLst/>
          </a:prstGeom>
          <a:noFill/>
          <a:ln w="9525" cap="flat" cmpd="sng">
            <a:solidFill>
              <a:srgbClr val="02BDC7"/>
            </a:solidFill>
            <a:prstDash val="solid"/>
            <a:round/>
            <a:headEnd type="none" w="med" len="med"/>
            <a:tailEnd type="oval" w="med" len="med"/>
          </a:ln>
        </p:spPr>
      </p:cxnSp>
      <p:cxnSp>
        <p:nvCxnSpPr>
          <p:cNvPr id="534" name="Google Shape;534;p31"/>
          <p:cNvCxnSpPr>
            <a:stCxn id="531" idx="4"/>
            <a:endCxn id="529" idx="0"/>
          </p:cNvCxnSpPr>
          <p:nvPr/>
        </p:nvCxnSpPr>
        <p:spPr>
          <a:xfrm flipH="1">
            <a:off x="4688268" y="2619122"/>
            <a:ext cx="2" cy="276166"/>
          </a:xfrm>
          <a:prstGeom prst="straightConnector1">
            <a:avLst/>
          </a:prstGeom>
          <a:noFill/>
          <a:ln w="9525" cap="flat" cmpd="sng">
            <a:solidFill>
              <a:srgbClr val="02BDC7"/>
            </a:solidFill>
            <a:prstDash val="solid"/>
            <a:round/>
            <a:headEnd type="oval" w="med" len="med"/>
            <a:tailEnd type="oval" w="med" len="med"/>
          </a:ln>
        </p:spPr>
      </p:cxnSp>
      <p:cxnSp>
        <p:nvCxnSpPr>
          <p:cNvPr id="535" name="Google Shape;535;p31"/>
          <p:cNvCxnSpPr>
            <a:stCxn id="530" idx="4"/>
          </p:cNvCxnSpPr>
          <p:nvPr/>
        </p:nvCxnSpPr>
        <p:spPr>
          <a:xfrm>
            <a:off x="4695469" y="5314375"/>
            <a:ext cx="7200" cy="769800"/>
          </a:xfrm>
          <a:prstGeom prst="straightConnector1">
            <a:avLst/>
          </a:prstGeom>
          <a:noFill/>
          <a:ln w="9525" cap="flat" cmpd="sng">
            <a:solidFill>
              <a:srgbClr val="02BDC7"/>
            </a:solidFill>
            <a:prstDash val="solid"/>
            <a:round/>
            <a:headEnd type="oval" w="med" len="med"/>
            <a:tailEnd type="none" w="med" len="med"/>
          </a:ln>
        </p:spPr>
      </p:cxnSp>
      <p:cxnSp>
        <p:nvCxnSpPr>
          <p:cNvPr id="536" name="Google Shape;536;p31"/>
          <p:cNvCxnSpPr>
            <a:stCxn id="529" idx="4"/>
            <a:endCxn id="530" idx="0"/>
          </p:cNvCxnSpPr>
          <p:nvPr/>
        </p:nvCxnSpPr>
        <p:spPr>
          <a:xfrm>
            <a:off x="4688268" y="3964491"/>
            <a:ext cx="7202" cy="280687"/>
          </a:xfrm>
          <a:prstGeom prst="straightConnector1">
            <a:avLst/>
          </a:prstGeom>
          <a:noFill/>
          <a:ln w="9525" cap="flat" cmpd="sng">
            <a:solidFill>
              <a:srgbClr val="02BDC7"/>
            </a:solidFill>
            <a:prstDash val="solid"/>
            <a:round/>
            <a:headEnd type="oval" w="med" len="med"/>
            <a:tailEnd type="oval" w="med" len="med"/>
          </a:ln>
        </p:spPr>
      </p:cxnSp>
      <p:sp>
        <p:nvSpPr>
          <p:cNvPr id="537" name="Google Shape;537;p31"/>
          <p:cNvSpPr txBox="1">
            <a:spLocks noGrp="1"/>
          </p:cNvSpPr>
          <p:nvPr>
            <p:ph type="sldNum" idx="12"/>
          </p:nvPr>
        </p:nvSpPr>
        <p:spPr>
          <a:xfrm>
            <a:off x="7833227" y="1275438"/>
            <a:ext cx="548700" cy="393600"/>
          </a:xfrm>
          <a:prstGeom prst="rect">
            <a:avLst/>
          </a:prstGeom>
        </p:spPr>
        <p:txBody>
          <a:bodyPr spcFirstLastPara="1" wrap="square" lIns="91425" tIns="91425" rIns="91425" bIns="91425" anchor="ctr" anchorCtr="0">
            <a:noAutofit/>
          </a:bodyPr>
          <a:lstStyle/>
          <a:p>
            <a:fld id="{00000000-1234-1234-1234-123412341234}" type="slidenum">
              <a:rPr lang="en">
                <a:solidFill>
                  <a:srgbClr val="A6BCC9"/>
                </a:solidFill>
              </a:rPr>
              <a:pPr/>
              <a:t>12</a:t>
            </a:fld>
            <a:endParaRPr>
              <a:solidFill>
                <a:srgbClr val="A6BCC9"/>
              </a:solidFill>
            </a:endParaRPr>
          </a:p>
        </p:txBody>
      </p:sp>
      <p:sp>
        <p:nvSpPr>
          <p:cNvPr id="14" name="Rectangle 13"/>
          <p:cNvSpPr/>
          <p:nvPr/>
        </p:nvSpPr>
        <p:spPr>
          <a:xfrm>
            <a:off x="1524000" y="0"/>
            <a:ext cx="9144000" cy="461665"/>
          </a:xfrm>
          <a:prstGeom prst="rect">
            <a:avLst/>
          </a:prstGeom>
          <a:solidFill>
            <a:srgbClr val="92D050"/>
          </a:solidFill>
        </p:spPr>
        <p:txBody>
          <a:bodyPr wrap="square">
            <a:spAutoFit/>
          </a:bodyPr>
          <a:lstStyle/>
          <a:p>
            <a:pPr algn="ctr"/>
            <a:r>
              <a:rPr lang="en-US" sz="2400" b="1" dirty="0" err="1" smtClean="0">
                <a:solidFill>
                  <a:srgbClr val="C00000"/>
                </a:solidFill>
                <a:latin typeface="Times New Roman" pitchFamily="18" charset="0"/>
                <a:cs typeface="Times New Roman" pitchFamily="18" charset="0"/>
              </a:rPr>
              <a:t>Xác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định</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luận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điểm</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nhỏ</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từ</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luận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điểm</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xuất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phát</a:t>
            </a:r>
            <a:endParaRPr lang="vi-VN" sz="2400" dirty="0">
              <a:solidFill>
                <a:srgbClr val="C00000"/>
              </a:solidFill>
              <a:latin typeface="Times New Roman" pitchFamily="18" charset="0"/>
              <a:cs typeface="Times New Roman" pitchFamily="18" charset="0"/>
            </a:endParaRPr>
          </a:p>
        </p:txBody>
      </p:sp>
      <p:sp>
        <p:nvSpPr>
          <p:cNvPr id="19" name="Rounded Rectangle 18">
            <a:extLst>
              <a:ext uri="{FF2B5EF4-FFF2-40B4-BE49-F238E27FC236}">
                <a16:creationId xmlns:a16="http://schemas.microsoft.com/office/drawing/2014/main" id="{C69082A7-957D-E749-AA71-C9AE2AD61804}"/>
              </a:ext>
            </a:extLst>
          </p:cNvPr>
          <p:cNvSpPr/>
          <p:nvPr/>
        </p:nvSpPr>
        <p:spPr>
          <a:xfrm>
            <a:off x="5222868" y="1452053"/>
            <a:ext cx="5953132" cy="1072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vi-VN" sz="2500" b="1" kern="0" dirty="0">
                <a:solidFill>
                  <a:schemeClr val="tx2">
                    <a:lumMod val="10000"/>
                  </a:schemeClr>
                </a:solidFill>
                <a:latin typeface="Times New Roman" panose="02020603050405020304" pitchFamily="18" charset="0"/>
                <a:cs typeface="Times New Roman" panose="02020603050405020304" pitchFamily="18" charset="0"/>
                <a:sym typeface="Arial"/>
              </a:rPr>
              <a:t>Tình yêu làng quê của ông </a:t>
            </a:r>
            <a:r>
              <a:rPr lang="en-US" sz="25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H</a:t>
            </a:r>
            <a:r>
              <a:rPr lang="vi-VN" sz="25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ai </a:t>
            </a:r>
            <a:r>
              <a:rPr lang="vi-VN" sz="2500" b="1" kern="0" dirty="0">
                <a:solidFill>
                  <a:schemeClr val="tx2">
                    <a:lumMod val="10000"/>
                  </a:schemeClr>
                </a:solidFill>
                <a:latin typeface="Times New Roman" panose="02020603050405020304" pitchFamily="18" charset="0"/>
                <a:cs typeface="Times New Roman" panose="02020603050405020304" pitchFamily="18" charset="0"/>
                <a:sym typeface="Arial"/>
              </a:rPr>
              <a:t>được bộc lộ một </a:t>
            </a:r>
            <a:r>
              <a:rPr lang="vi-VN" sz="25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cách</a:t>
            </a:r>
            <a:r>
              <a:rPr lang="en-US" sz="25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 </a:t>
            </a:r>
            <a:r>
              <a:rPr lang="en-US" sz="2500" b="1" kern="0" dirty="0" err="1" smtClean="0">
                <a:solidFill>
                  <a:schemeClr val="tx2">
                    <a:lumMod val="10000"/>
                  </a:schemeClr>
                </a:solidFill>
                <a:latin typeface="Times New Roman" panose="02020603050405020304" pitchFamily="18" charset="0"/>
                <a:cs typeface="Times New Roman" panose="02020603050405020304" pitchFamily="18" charset="0"/>
                <a:sym typeface="Arial"/>
              </a:rPr>
              <a:t>cảm</a:t>
            </a:r>
            <a:r>
              <a:rPr lang="en-US" sz="25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 </a:t>
            </a:r>
            <a:r>
              <a:rPr lang="en-US" sz="2500" b="1" kern="0" dirty="0" err="1" smtClean="0">
                <a:solidFill>
                  <a:schemeClr val="tx2">
                    <a:lumMod val="10000"/>
                  </a:schemeClr>
                </a:solidFill>
                <a:latin typeface="Times New Roman" panose="02020603050405020304" pitchFamily="18" charset="0"/>
                <a:cs typeface="Times New Roman" panose="02020603050405020304" pitchFamily="18" charset="0"/>
                <a:sym typeface="Arial"/>
              </a:rPr>
              <a:t>động</a:t>
            </a:r>
            <a:r>
              <a:rPr lang="vi-VN" sz="25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 </a:t>
            </a:r>
            <a:r>
              <a:rPr lang="vi-VN" sz="2500" b="1" kern="0" dirty="0">
                <a:solidFill>
                  <a:schemeClr val="tx2">
                    <a:lumMod val="10000"/>
                  </a:schemeClr>
                </a:solidFill>
                <a:latin typeface="Times New Roman" panose="02020603050405020304" pitchFamily="18" charset="0"/>
                <a:cs typeface="Times New Roman" panose="02020603050405020304" pitchFamily="18" charset="0"/>
                <a:sym typeface="Arial"/>
              </a:rPr>
              <a:t>khi nghe mới tin làng </a:t>
            </a:r>
            <a:r>
              <a:rPr lang="en-US" sz="25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c</a:t>
            </a:r>
            <a:r>
              <a:rPr lang="vi-VN" sz="25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hợ </a:t>
            </a:r>
            <a:r>
              <a:rPr lang="en-US" sz="2500" b="1" kern="0" dirty="0">
                <a:solidFill>
                  <a:schemeClr val="tx2">
                    <a:lumMod val="10000"/>
                  </a:schemeClr>
                </a:solidFill>
                <a:latin typeface="Times New Roman" panose="02020603050405020304" pitchFamily="18" charset="0"/>
                <a:cs typeface="Times New Roman" panose="02020603050405020304" pitchFamily="18" charset="0"/>
                <a:sym typeface="Arial"/>
              </a:rPr>
              <a:t>D</a:t>
            </a:r>
            <a:r>
              <a:rPr lang="vi-VN" sz="2500" b="1" kern="0" dirty="0" smtClean="0">
                <a:solidFill>
                  <a:schemeClr val="tx2">
                    <a:lumMod val="10000"/>
                  </a:schemeClr>
                </a:solidFill>
                <a:latin typeface="Times New Roman" panose="02020603050405020304" pitchFamily="18" charset="0"/>
                <a:cs typeface="Times New Roman" panose="02020603050405020304" pitchFamily="18" charset="0"/>
                <a:sym typeface="Arial"/>
              </a:rPr>
              <a:t>ầu </a:t>
            </a:r>
            <a:r>
              <a:rPr lang="vi-VN" sz="2500" b="1" kern="0" dirty="0">
                <a:solidFill>
                  <a:schemeClr val="tx2">
                    <a:lumMod val="10000"/>
                  </a:schemeClr>
                </a:solidFill>
                <a:latin typeface="Times New Roman" panose="02020603050405020304" pitchFamily="18" charset="0"/>
                <a:cs typeface="Times New Roman" panose="02020603050405020304" pitchFamily="18" charset="0"/>
                <a:sym typeface="Arial"/>
              </a:rPr>
              <a:t>theo giặc.</a:t>
            </a:r>
          </a:p>
        </p:txBody>
      </p:sp>
    </p:spTree>
    <p:extLst>
      <p:ext uri="{BB962C8B-B14F-4D97-AF65-F5344CB8AC3E}">
        <p14:creationId xmlns:p14="http://schemas.microsoft.com/office/powerpoint/2010/main" val="409675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heel(1)">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heel(1)">
                                      <p:cBhvr>
                                        <p:cTn id="17" dur="20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heel(1)">
                                      <p:cBhvr>
                                        <p:cTn id="22"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76CA43-F56F-4F3E-B6DB-4ED92952BBA0}"/>
              </a:ext>
            </a:extLst>
          </p:cNvPr>
          <p:cNvSpPr txBox="1"/>
          <p:nvPr/>
        </p:nvSpPr>
        <p:spPr>
          <a:xfrm>
            <a:off x="0" y="421649"/>
            <a:ext cx="12192000" cy="6001643"/>
          </a:xfrm>
          <a:prstGeom prst="rect">
            <a:avLst/>
          </a:prstGeom>
          <a:noFill/>
        </p:spPr>
        <p:txBody>
          <a:bodyPr wrap="square">
            <a:spAutoFit/>
          </a:bodyPr>
          <a:lstStyle/>
          <a:p>
            <a:r>
              <a:rPr lang="vi-VN" sz="2400" b="1" dirty="0">
                <a:solidFill>
                  <a:srgbClr val="FF0000"/>
                </a:solidFill>
                <a:latin typeface="+mj-lt"/>
              </a:rPr>
              <a:t>II. Lập dàn ý</a:t>
            </a:r>
          </a:p>
          <a:p>
            <a:r>
              <a:rPr lang="vi-VN" sz="2400" b="1" dirty="0">
                <a:latin typeface="+mj-lt"/>
              </a:rPr>
              <a:t>1. Mở bài</a:t>
            </a:r>
          </a:p>
          <a:p>
            <a:r>
              <a:rPr lang="vi-VN" sz="2400" dirty="0">
                <a:latin typeface="+mj-lt"/>
              </a:rPr>
              <a:t>– Giới thiệu tác giả, tác phẩm</a:t>
            </a:r>
          </a:p>
          <a:p>
            <a:r>
              <a:rPr lang="vi-VN" sz="2400" dirty="0">
                <a:latin typeface="+mj-lt"/>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vấn </a:t>
            </a:r>
            <a:r>
              <a:rPr lang="vi-VN" sz="2400" dirty="0">
                <a:latin typeface="+mj-lt"/>
              </a:rPr>
              <a:t>đề cần nghị </a:t>
            </a:r>
            <a:r>
              <a:rPr lang="vi-VN" sz="2400" dirty="0" smtClean="0">
                <a:latin typeface="+mj-lt"/>
              </a:rPr>
              <a:t>luận</a:t>
            </a:r>
            <a:endParaRPr lang="vi-VN" sz="2400" dirty="0">
              <a:latin typeface="+mj-lt"/>
            </a:endParaRPr>
          </a:p>
          <a:p>
            <a:r>
              <a:rPr lang="vi-VN" sz="2400" b="1" dirty="0">
                <a:latin typeface="+mj-lt"/>
              </a:rPr>
              <a:t>2. Thân bài</a:t>
            </a:r>
            <a:endParaRPr lang="en-US" sz="2400" b="1" dirty="0">
              <a:latin typeface="+mj-lt"/>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vi-VN" sz="2400" b="1" dirty="0">
              <a:latin typeface="Times New Roman" panose="02020603050405020304" pitchFamily="18" charset="0"/>
              <a:cs typeface="Times New Roman" panose="02020603050405020304" pitchFamily="18" charset="0"/>
            </a:endParaRPr>
          </a:p>
          <a:p>
            <a:r>
              <a:rPr lang="vi-VN" sz="2400" b="1" dirty="0">
                <a:latin typeface="+mj-lt"/>
              </a:rPr>
              <a:t>* Luận điểm 1:</a:t>
            </a:r>
          </a:p>
          <a:p>
            <a:r>
              <a:rPr lang="vi-VN" sz="2400" dirty="0">
                <a:latin typeface="+mj-lt"/>
              </a:rPr>
              <a:t> </a:t>
            </a:r>
            <a:r>
              <a:rPr lang="vi-VN" sz="2400" b="1" dirty="0">
                <a:solidFill>
                  <a:srgbClr val="FF0000"/>
                </a:solidFill>
                <a:latin typeface="+mj-lt"/>
              </a:rPr>
              <a:t>– Nêu vẻ đẹp thứ nhất của nhân vật (Giới thiệu bằng một câu)</a:t>
            </a:r>
          </a:p>
          <a:p>
            <a:r>
              <a:rPr lang="vi-VN" sz="2400" dirty="0">
                <a:latin typeface="+mj-lt"/>
              </a:rPr>
              <a:t>(Để nêu được luận điểm thì chỉ cần trả lời câu hỏi: Nhân vật đó là người như thế nào? Ví dụ: ông Hai là người như thế nào? Ta có ngay câu trả lời: là người có tấm lòng yêu làng chân thành, sâu sắc)</a:t>
            </a:r>
          </a:p>
          <a:p>
            <a:r>
              <a:rPr lang="vi-VN" sz="2400" dirty="0">
                <a:latin typeface="+mj-lt"/>
              </a:rPr>
              <a:t>– Đưa ra những chi tiết để làm sáng tỏ</a:t>
            </a:r>
          </a:p>
          <a:p>
            <a:r>
              <a:rPr lang="vi-VN" sz="2400" dirty="0">
                <a:latin typeface="+mj-lt"/>
              </a:rPr>
              <a:t>(Những chi tiết ở đây là lời nói, cử chỉ, tâm trạng, hành động…)</a:t>
            </a:r>
          </a:p>
          <a:p>
            <a:r>
              <a:rPr lang="vi-VN" sz="2400" dirty="0">
                <a:latin typeface="+mj-lt"/>
              </a:rPr>
              <a:t>– Nhận xét đánh giá cảm nhận những dẫn chứng đã nêu</a:t>
            </a:r>
          </a:p>
          <a:p>
            <a:r>
              <a:rPr lang="vi-VN" sz="2400" dirty="0">
                <a:latin typeface="+mj-lt"/>
              </a:rPr>
              <a:t>(Nhận xét đánh giá là đi trả lời câu hỏi: </a:t>
            </a:r>
            <a:r>
              <a:rPr lang="en-US" sz="2400" dirty="0">
                <a:latin typeface="Times New Roman" panose="02020603050405020304" pitchFamily="18" charset="0"/>
                <a:cs typeface="Times New Roman" panose="02020603050405020304" pitchFamily="18" charset="0"/>
              </a:rPr>
              <a:t>T</a:t>
            </a:r>
            <a:r>
              <a:rPr lang="vi-VN" sz="2400" dirty="0">
                <a:latin typeface="+mj-lt"/>
              </a:rPr>
              <a:t>ại sao? Có ý nghĩa gì? Gợi em suy nghĩ gì? Ví dụ: Những lời nói đó của ông có ý nghĩa gì? Gợi cho em suy nghĩ gì?)</a:t>
            </a:r>
          </a:p>
        </p:txBody>
      </p:sp>
    </p:spTree>
    <p:extLst>
      <p:ext uri="{BB962C8B-B14F-4D97-AF65-F5344CB8AC3E}">
        <p14:creationId xmlns:p14="http://schemas.microsoft.com/office/powerpoint/2010/main" val="3038206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CC6FF8-2C40-4DBE-9358-7A0589FEE4D2}"/>
              </a:ext>
            </a:extLst>
          </p:cNvPr>
          <p:cNvSpPr txBox="1"/>
          <p:nvPr/>
        </p:nvSpPr>
        <p:spPr>
          <a:xfrm>
            <a:off x="98323" y="483091"/>
            <a:ext cx="12093677" cy="6124754"/>
          </a:xfrm>
          <a:prstGeom prst="rect">
            <a:avLst/>
          </a:prstGeom>
          <a:noFill/>
        </p:spPr>
        <p:txBody>
          <a:bodyPr wrap="square">
            <a:spAutoFit/>
          </a:bodyPr>
          <a:lstStyle/>
          <a:p>
            <a:r>
              <a:rPr lang="vi-VN" sz="2800" dirty="0">
                <a:latin typeface="+mj-lt"/>
              </a:rPr>
              <a:t>– Phân tích đánh giá đặc sắc nghệ thuật</a:t>
            </a:r>
          </a:p>
          <a:p>
            <a:r>
              <a:rPr lang="vi-VN" sz="2800" b="1" dirty="0">
                <a:latin typeface="+mj-lt"/>
              </a:rPr>
              <a:t>Ví dụ</a:t>
            </a:r>
          </a:p>
          <a:p>
            <a:r>
              <a:rPr lang="vi-VN" sz="2800" dirty="0">
                <a:latin typeface="+mj-lt"/>
              </a:rPr>
              <a:t>* Tình huống ông Hai nghe tin đồn có ý nghĩa gì không? </a:t>
            </a:r>
          </a:p>
          <a:p>
            <a:r>
              <a:rPr lang="vi-VN" sz="2800" dirty="0">
                <a:latin typeface="+mj-lt"/>
              </a:rPr>
              <a:t>* Cách kể chuyện của tác giả ra sao? Có tác dụng gì?</a:t>
            </a:r>
          </a:p>
          <a:p>
            <a:r>
              <a:rPr lang="vi-VN" sz="2800" dirty="0">
                <a:latin typeface="+mj-lt"/>
              </a:rPr>
              <a:t>* Hình thức ngôn ngữ góp phần thể hiện phẩm chất nhân vật như thế nào?</a:t>
            </a:r>
          </a:p>
          <a:p>
            <a:r>
              <a:rPr lang="vi-VN" sz="2800" b="1" i="1" dirty="0">
                <a:latin typeface="+mj-lt"/>
              </a:rPr>
              <a:t>⇒ Khi cảm nhận một nhân vật, ta phải chú ý đến những khía cạnh đó để đánh giá, bình luận nhận xét. </a:t>
            </a:r>
            <a:endParaRPr lang="en-US" sz="2800" b="1" i="1" dirty="0">
              <a:latin typeface="+mj-lt"/>
            </a:endParaRPr>
          </a:p>
          <a:p>
            <a:r>
              <a:rPr lang="vi-VN" sz="2800" b="1" dirty="0">
                <a:latin typeface="+mj-lt"/>
              </a:rPr>
              <a:t>* Luận điểm 2:</a:t>
            </a:r>
          </a:p>
          <a:p>
            <a:r>
              <a:rPr lang="vi-VN" sz="2800" dirty="0">
                <a:latin typeface="+mj-lt"/>
              </a:rPr>
              <a:t>– Nêu vẻ đẹp thứ 2 của nhân vật</a:t>
            </a:r>
          </a:p>
          <a:p>
            <a:r>
              <a:rPr lang="vi-VN" sz="2800" dirty="0">
                <a:latin typeface="+mj-lt"/>
              </a:rPr>
              <a:t>– Cách làm (như luận điểm 1)</a:t>
            </a:r>
          </a:p>
          <a:p>
            <a:r>
              <a:rPr lang="vi-VN" sz="2800" b="1" dirty="0">
                <a:latin typeface="+mj-lt"/>
              </a:rPr>
              <a:t>* Luận điểm N: </a:t>
            </a:r>
            <a:r>
              <a:rPr lang="vi-VN" sz="2800" dirty="0">
                <a:latin typeface="+mj-lt"/>
              </a:rPr>
              <a:t>Nêu ra giá trị nhân đạo và mở rộng, liên hệ (nếu có)</a:t>
            </a:r>
          </a:p>
          <a:p>
            <a:r>
              <a:rPr lang="vi-VN" sz="2800" b="1" dirty="0">
                <a:latin typeface="+mj-lt"/>
              </a:rPr>
              <a:t>3. Kết bài</a:t>
            </a:r>
          </a:p>
          <a:p>
            <a:r>
              <a:rPr lang="vi-VN" sz="2800" dirty="0">
                <a:latin typeface="+mj-lt"/>
              </a:rPr>
              <a:t>– Tổng kết đánh giá </a:t>
            </a:r>
            <a:r>
              <a:rPr lang="en-US" sz="2800" dirty="0" err="1" smtClean="0">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vi-VN" sz="2800" dirty="0">
                <a:latin typeface="+mj-lt"/>
              </a:rPr>
              <a:t>về nội dung + nghệ thuật</a:t>
            </a:r>
          </a:p>
          <a:p>
            <a:r>
              <a:rPr lang="vi-VN" sz="2800" dirty="0">
                <a:latin typeface="+mj-lt"/>
              </a:rPr>
              <a:t>– Nêu ra cảm nghĩ</a:t>
            </a:r>
            <a:r>
              <a:rPr lang="en-US" sz="2800" dirty="0">
                <a:latin typeface="+mj-lt"/>
              </a:rPr>
              <a:t>,</a:t>
            </a:r>
            <a:r>
              <a:rPr lang="vi-VN" sz="2800" dirty="0">
                <a:latin typeface="+mj-lt"/>
              </a:rPr>
              <a:t> cảm xúc</a:t>
            </a:r>
          </a:p>
        </p:txBody>
      </p:sp>
    </p:spTree>
    <p:extLst>
      <p:ext uri="{BB962C8B-B14F-4D97-AF65-F5344CB8AC3E}">
        <p14:creationId xmlns:p14="http://schemas.microsoft.com/office/powerpoint/2010/main" val="2293584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1490087"/>
            <a:ext cx="11517055" cy="51060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stretch>
            <a:fillRect/>
          </a:stretch>
        </p:blipFill>
        <p:spPr>
          <a:xfrm>
            <a:off x="3680832" y="1155782"/>
            <a:ext cx="4662268" cy="568104"/>
          </a:xfrm>
          <a:prstGeom prst="rect">
            <a:avLst/>
          </a:prstGeom>
        </p:spPr>
      </p:pic>
      <p:pic>
        <p:nvPicPr>
          <p:cNvPr id="26" name="Picture 25"/>
          <p:cNvPicPr>
            <a:picLocks noChangeAspect="1"/>
          </p:cNvPicPr>
          <p:nvPr/>
        </p:nvPicPr>
        <p:blipFill>
          <a:blip r:embed="rId3"/>
          <a:srcRect l="31230" t="-4849" r="66223" b="100000"/>
          <a:stretch>
            <a:fillRect/>
          </a:stretch>
        </p:blipFill>
        <p:spPr>
          <a:xfrm>
            <a:off x="4346224" y="2521974"/>
            <a:ext cx="225776" cy="180754"/>
          </a:xfrm>
          <a:custGeom>
            <a:avLst/>
            <a:gdLst>
              <a:gd name="connsiteX0" fmla="*/ 0 w 225776"/>
              <a:gd name="connsiteY0" fmla="*/ 0 h 180754"/>
              <a:gd name="connsiteX1" fmla="*/ 225776 w 225776"/>
              <a:gd name="connsiteY1" fmla="*/ 0 h 180754"/>
              <a:gd name="connsiteX2" fmla="*/ 225776 w 225776"/>
              <a:gd name="connsiteY2" fmla="*/ 180754 h 180754"/>
              <a:gd name="connsiteX3" fmla="*/ 0 w 225776"/>
              <a:gd name="connsiteY3" fmla="*/ 180754 h 180754"/>
              <a:gd name="connsiteX4" fmla="*/ 0 w 225776"/>
              <a:gd name="connsiteY4" fmla="*/ 0 h 18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180754">
                <a:moveTo>
                  <a:pt x="0" y="0"/>
                </a:moveTo>
                <a:lnTo>
                  <a:pt x="225776" y="0"/>
                </a:lnTo>
                <a:lnTo>
                  <a:pt x="225776" y="180754"/>
                </a:lnTo>
                <a:lnTo>
                  <a:pt x="0" y="180754"/>
                </a:lnTo>
                <a:lnTo>
                  <a:pt x="0" y="0"/>
                </a:lnTo>
                <a:close/>
              </a:path>
            </a:pathLst>
          </a:custGeom>
        </p:spPr>
      </p:pic>
      <p:pic>
        <p:nvPicPr>
          <p:cNvPr id="23" name="Picture 22"/>
          <p:cNvPicPr>
            <a:picLocks noChangeAspect="1"/>
          </p:cNvPicPr>
          <p:nvPr/>
        </p:nvPicPr>
        <p:blipFill>
          <a:blip r:embed="rId3"/>
          <a:srcRect l="31230" t="100000" r="66223" b="-8896"/>
          <a:stretch>
            <a:fillRect/>
          </a:stretch>
        </p:blipFill>
        <p:spPr>
          <a:xfrm>
            <a:off x="4346224" y="6430297"/>
            <a:ext cx="225776" cy="331600"/>
          </a:xfrm>
          <a:custGeom>
            <a:avLst/>
            <a:gdLst>
              <a:gd name="connsiteX0" fmla="*/ 0 w 225776"/>
              <a:gd name="connsiteY0" fmla="*/ 0 h 331600"/>
              <a:gd name="connsiteX1" fmla="*/ 225776 w 225776"/>
              <a:gd name="connsiteY1" fmla="*/ 0 h 331600"/>
              <a:gd name="connsiteX2" fmla="*/ 225776 w 225776"/>
              <a:gd name="connsiteY2" fmla="*/ 331600 h 331600"/>
              <a:gd name="connsiteX3" fmla="*/ 0 w 225776"/>
              <a:gd name="connsiteY3" fmla="*/ 331600 h 331600"/>
              <a:gd name="connsiteX4" fmla="*/ 0 w 225776"/>
              <a:gd name="connsiteY4" fmla="*/ 0 h 3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331600">
                <a:moveTo>
                  <a:pt x="0" y="0"/>
                </a:moveTo>
                <a:lnTo>
                  <a:pt x="225776" y="0"/>
                </a:lnTo>
                <a:lnTo>
                  <a:pt x="225776" y="331600"/>
                </a:lnTo>
                <a:lnTo>
                  <a:pt x="0" y="331600"/>
                </a:lnTo>
                <a:lnTo>
                  <a:pt x="0" y="0"/>
                </a:lnTo>
                <a:close/>
              </a:path>
            </a:pathLst>
          </a:custGeom>
        </p:spPr>
      </p:pic>
      <p:sp>
        <p:nvSpPr>
          <p:cNvPr id="30" name="Rectangle 29"/>
          <p:cNvSpPr/>
          <p:nvPr/>
        </p:nvSpPr>
        <p:spPr>
          <a:xfrm>
            <a:off x="1391810" y="181734"/>
            <a:ext cx="686681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a:t>
            </a:r>
            <a:r>
              <a:rPr kumimoji="0" lang="en-US" sz="24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VIẾT BÀI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US" sz="2400" b="1" dirty="0">
                <a:solidFill>
                  <a:srgbClr val="0070C0"/>
                </a:solidFill>
                <a:latin typeface="Times New Roman" panose="02020603050405020304" pitchFamily="18" charset="0"/>
                <a:ea typeface="Times New Roman" panose="02020603050405020304" pitchFamily="18" charset="0"/>
              </a:rPr>
              <a:t>1. </a:t>
            </a: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CÁCH VIẾT </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MỞ</a:t>
            </a: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BÀI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p:cNvSpPr/>
          <p:nvPr/>
        </p:nvSpPr>
        <p:spPr>
          <a:xfrm>
            <a:off x="4459112" y="75147"/>
            <a:ext cx="4444807" cy="461665"/>
          </a:xfrm>
          <a:prstGeom prst="rect">
            <a:avLst/>
          </a:prstGeom>
        </p:spPr>
        <p:txBody>
          <a:bodyPr wrap="none">
            <a:spAutoFit/>
          </a:bodyPr>
          <a:lstStyle/>
          <a:p>
            <a:pPr marL="414274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48" name="Picture 47"/>
          <p:cNvPicPr>
            <a:picLocks noChangeAspect="1"/>
          </p:cNvPicPr>
          <p:nvPr/>
        </p:nvPicPr>
        <p:blipFill>
          <a:blip r:embed="rId4"/>
          <a:srcRect l="-6510" t="67413" r="100000" b="26074"/>
          <a:stretch>
            <a:fillRect/>
          </a:stretch>
        </p:blipFill>
        <p:spPr>
          <a:xfrm>
            <a:off x="801478" y="5987845"/>
            <a:ext cx="590333" cy="442452"/>
          </a:xfrm>
          <a:custGeom>
            <a:avLst/>
            <a:gdLst>
              <a:gd name="connsiteX0" fmla="*/ 0 w 590333"/>
              <a:gd name="connsiteY0" fmla="*/ 0 h 442452"/>
              <a:gd name="connsiteX1" fmla="*/ 590333 w 590333"/>
              <a:gd name="connsiteY1" fmla="*/ 0 h 442452"/>
              <a:gd name="connsiteX2" fmla="*/ 590333 w 590333"/>
              <a:gd name="connsiteY2" fmla="*/ 442452 h 442452"/>
              <a:gd name="connsiteX3" fmla="*/ 0 w 590333"/>
              <a:gd name="connsiteY3" fmla="*/ 442452 h 442452"/>
              <a:gd name="connsiteX4" fmla="*/ 0 w 590333"/>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33" h="442452">
                <a:moveTo>
                  <a:pt x="0" y="0"/>
                </a:moveTo>
                <a:lnTo>
                  <a:pt x="590333" y="0"/>
                </a:lnTo>
                <a:lnTo>
                  <a:pt x="590333" y="442452"/>
                </a:lnTo>
                <a:lnTo>
                  <a:pt x="0" y="442452"/>
                </a:lnTo>
                <a:lnTo>
                  <a:pt x="0" y="0"/>
                </a:lnTo>
                <a:close/>
              </a:path>
            </a:pathLst>
          </a:custGeom>
        </p:spPr>
      </p:pic>
      <p:pic>
        <p:nvPicPr>
          <p:cNvPr id="47" name="Picture 46"/>
          <p:cNvPicPr>
            <a:picLocks noChangeAspect="1"/>
          </p:cNvPicPr>
          <p:nvPr/>
        </p:nvPicPr>
        <p:blipFill>
          <a:blip r:embed="rId4"/>
          <a:srcRect l="100000" t="67413" r="-7154" b="26074"/>
          <a:stretch>
            <a:fillRect/>
          </a:stretch>
        </p:blipFill>
        <p:spPr>
          <a:xfrm>
            <a:off x="10460296" y="5987845"/>
            <a:ext cx="648778" cy="442452"/>
          </a:xfrm>
          <a:custGeom>
            <a:avLst/>
            <a:gdLst>
              <a:gd name="connsiteX0" fmla="*/ 0 w 648778"/>
              <a:gd name="connsiteY0" fmla="*/ 0 h 442452"/>
              <a:gd name="connsiteX1" fmla="*/ 648778 w 648778"/>
              <a:gd name="connsiteY1" fmla="*/ 0 h 442452"/>
              <a:gd name="connsiteX2" fmla="*/ 648778 w 648778"/>
              <a:gd name="connsiteY2" fmla="*/ 442452 h 442452"/>
              <a:gd name="connsiteX3" fmla="*/ 0 w 648778"/>
              <a:gd name="connsiteY3" fmla="*/ 442452 h 442452"/>
              <a:gd name="connsiteX4" fmla="*/ 0 w 648778"/>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78" h="442452">
                <a:moveTo>
                  <a:pt x="0" y="0"/>
                </a:moveTo>
                <a:lnTo>
                  <a:pt x="648778" y="0"/>
                </a:lnTo>
                <a:lnTo>
                  <a:pt x="648778" y="442452"/>
                </a:lnTo>
                <a:lnTo>
                  <a:pt x="0" y="442452"/>
                </a:lnTo>
                <a:lnTo>
                  <a:pt x="0" y="0"/>
                </a:lnTo>
                <a:close/>
              </a:path>
            </a:pathLst>
          </a:custGeom>
        </p:spPr>
      </p:pic>
      <p:sp>
        <p:nvSpPr>
          <p:cNvPr id="2" name="Rectangle 1"/>
          <p:cNvSpPr/>
          <p:nvPr/>
        </p:nvSpPr>
        <p:spPr>
          <a:xfrm>
            <a:off x="5129487" y="1243099"/>
            <a:ext cx="15520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Cấu trúc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73205" y="2129927"/>
            <a:ext cx="10849971" cy="4213461"/>
          </a:xfrm>
          <a:prstGeom prst="rect">
            <a:avLst/>
          </a:prstGeom>
        </p:spPr>
        <p:txBody>
          <a:bodyPr wrap="square">
            <a:spAutoFit/>
          </a:bodyPr>
          <a:lstStyle/>
          <a:p>
            <a:pPr marL="63500" marR="2538095" lvl="0" indent="0" algn="just" defTabSz="914400" rtl="0" eaLnBrk="1" fontAlgn="auto" latinLnBrk="0" hangingPunct="1">
              <a:lnSpc>
                <a:spcPct val="150000"/>
              </a:lnSpc>
              <a:spcBef>
                <a:spcPts val="690"/>
              </a:spcBef>
              <a:spcAft>
                <a:spcPts val="60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Mở bài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Dẫn dắt + Nêu vấn đề và phạm vi phân tích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63500" marR="2538095" lvl="0" indent="0" algn="just" defTabSz="914400" rtl="0" eaLnBrk="1" fontAlgn="auto" latinLnBrk="0" hangingPunct="1">
              <a:lnSpc>
                <a:spcPct val="150000"/>
              </a:lnSpc>
              <a:spcBef>
                <a:spcPts val="69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Trong đó:</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79375" lvl="0" indent="0" algn="just" defTabSz="914400" rtl="0" eaLnBrk="1" fontAlgn="auto" latinLnBrk="0" hangingPunct="1">
              <a:lnSpc>
                <a:spcPct val="150000"/>
              </a:lnSpc>
              <a:spcBef>
                <a:spcPts val="0"/>
              </a:spcBef>
              <a:spcAft>
                <a:spcPts val="600"/>
              </a:spcAft>
              <a:buClrTx/>
              <a:buSzTx/>
              <a:buFontTx/>
              <a:buNone/>
              <a:tabLst>
                <a:tab pos="520065" algn="l"/>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Dẫn dắt là phần không bắt buộc nhưng nên có để mở bài hay và ấn tượng =&gt; </a:t>
            </a:r>
            <a:r>
              <a:rPr kumimoji="0" lang="vi-VN" sz="2800" b="0" i="0" u="none" strike="noStrike" kern="1200" cap="none" spc="-2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Phần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được sáng tạo linh hoạt, có thể chuẩn bị trước khi đi thi.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79375" lvl="0" indent="0" algn="just" defTabSz="914400" rtl="0" eaLnBrk="1" fontAlgn="auto" latinLnBrk="0" hangingPunct="1">
              <a:lnSpc>
                <a:spcPct val="150000"/>
              </a:lnSpc>
              <a:spcBef>
                <a:spcPts val="0"/>
              </a:spcBef>
              <a:spcAft>
                <a:spcPts val="0"/>
              </a:spcAft>
              <a:buClrTx/>
              <a:buSzTx/>
              <a:buFontTx/>
              <a:buNone/>
              <a:tabLst>
                <a:tab pos="520065" algn="l"/>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Nêu vấn đề và phạm vi phân tích là phần BẮT BUỘC phải nêu đúng và đủ =&gt; </a:t>
            </a:r>
            <a:r>
              <a:rPr kumimoji="0" lang="vi-VN" sz="2800" b="0" i="0" u="none" strike="noStrike" kern="1200" cap="none" spc="-25"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Phần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cố định, phụ thuộc vào từng đề bài khác nhau.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descr="Kết quả hình ảnh cho nhóm đôi 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9361" y="-18260"/>
            <a:ext cx="1839426" cy="168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935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30628" y="114513"/>
            <a:ext cx="11930743" cy="6628974"/>
            <a:chOff x="20354" y="94273"/>
            <a:chExt cx="8990296" cy="6763727"/>
          </a:xfrm>
        </p:grpSpPr>
        <p:grpSp>
          <p:nvGrpSpPr>
            <p:cNvPr id="22" name="Group 7"/>
            <p:cNvGrpSpPr>
              <a:grpSpLocks/>
            </p:cNvGrpSpPr>
            <p:nvPr/>
          </p:nvGrpSpPr>
          <p:grpSpPr bwMode="auto">
            <a:xfrm>
              <a:off x="261257" y="137661"/>
              <a:ext cx="8749393" cy="6720339"/>
              <a:chOff x="457200" y="1239996"/>
              <a:chExt cx="2177144" cy="2804886"/>
            </a:xfrm>
            <a:solidFill>
              <a:srgbClr val="FFFF00"/>
            </a:solidFill>
          </p:grpSpPr>
          <p:sp>
            <p:nvSpPr>
              <p:cNvPr id="26" name="Rectangle 25"/>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536699" y="1293354"/>
                <a:ext cx="2018146" cy="2651816"/>
              </a:xfrm>
              <a:prstGeom prst="rect">
                <a:avLst/>
              </a:prstGeom>
              <a:solidFill>
                <a:schemeClr val="bg1"/>
              </a:solid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6"/>
            <p:cNvGrpSpPr>
              <a:grpSpLocks/>
            </p:cNvGrpSpPr>
            <p:nvPr/>
          </p:nvGrpSpPr>
          <p:grpSpPr bwMode="auto">
            <a:xfrm flipV="1">
              <a:off x="20354" y="94273"/>
              <a:ext cx="6580607" cy="1257412"/>
              <a:chOff x="4767430" y="2660639"/>
              <a:chExt cx="2268131" cy="640508"/>
            </a:xfrm>
          </p:grpSpPr>
          <p:sp>
            <p:nvSpPr>
              <p:cNvPr id="24" name="Freeform 23"/>
              <p:cNvSpPr/>
              <p:nvPr/>
            </p:nvSpPr>
            <p:spPr bwMode="gray">
              <a:xfrm>
                <a:off x="4767430" y="2660639"/>
                <a:ext cx="2268131" cy="583046"/>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rgbClr val="1CE2EC"/>
              </a:soli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Pie 24"/>
              <p:cNvSpPr/>
              <p:nvPr/>
            </p:nvSpPr>
            <p:spPr bwMode="gray">
              <a:xfrm>
                <a:off x="4767430" y="3155093"/>
                <a:ext cx="157583" cy="14605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8" name="TextBox 27"/>
          <p:cNvSpPr txBox="1">
            <a:spLocks noChangeArrowheads="1"/>
          </p:cNvSpPr>
          <p:nvPr/>
        </p:nvSpPr>
        <p:spPr bwMode="auto">
          <a:xfrm>
            <a:off x="874304" y="481367"/>
            <a:ext cx="6975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prstClr val="black"/>
                </a:solidFill>
                <a:effectLst/>
                <a:uLnTx/>
                <a:uFillTx/>
                <a:latin typeface="Arial" panose="020B0604020202020204" pitchFamily="34" charset="0"/>
              </a:rPr>
              <a:t> </a:t>
            </a:r>
            <a:r>
              <a:rPr kumimoji="0" lang="en-US" altLang="en-US"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Sáu</a:t>
            </a:r>
            <a:r>
              <a:rPr lang="vi-VN" altLang="en-US" b="1" dirty="0">
                <a:solidFill>
                  <a:prstClr val="black"/>
                </a:solidFill>
                <a:latin typeface="Times New Roman" panose="02020603050405020304" pitchFamily="18" charset="0"/>
                <a:cs typeface="Times New Roman" panose="02020603050405020304" pitchFamily="18" charset="0"/>
              </a:rPr>
              <a:t> </a:t>
            </a:r>
            <a:r>
              <a:rPr lang="vi-VN" altLang="en-US" b="1" dirty="0">
                <a:solidFill>
                  <a:prstClr val="black"/>
                </a:solidFill>
                <a:latin typeface="+mj-lt"/>
              </a:rPr>
              <a:t>câu hỏi xác định cách viết mở bài:</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b="1" i="0" u="none" strike="noStrike" kern="1200" cap="none" spc="0" normalizeH="0" baseline="0" noProof="0" dirty="0">
              <a:ln>
                <a:noFill/>
              </a:ln>
              <a:solidFill>
                <a:prstClr val="black"/>
              </a:solidFill>
              <a:effectLst/>
              <a:uLnTx/>
              <a:uFillTx/>
              <a:latin typeface="+mj-lt"/>
            </a:endParaRPr>
          </a:p>
        </p:txBody>
      </p:sp>
      <p:grpSp>
        <p:nvGrpSpPr>
          <p:cNvPr id="2" name="Group 1"/>
          <p:cNvGrpSpPr/>
          <p:nvPr/>
        </p:nvGrpSpPr>
        <p:grpSpPr>
          <a:xfrm>
            <a:off x="1219154" y="2149942"/>
            <a:ext cx="9260600" cy="4310636"/>
            <a:chOff x="1848056" y="2595849"/>
            <a:chExt cx="8956782" cy="3838062"/>
          </a:xfrm>
        </p:grpSpPr>
        <p:sp>
          <p:nvSpPr>
            <p:cNvPr id="34" name="Freeform: Shape 41">
              <a:extLst>
                <a:ext uri="{FF2B5EF4-FFF2-40B4-BE49-F238E27FC236}">
                  <a16:creationId xmlns:a16="http://schemas.microsoft.com/office/drawing/2014/main" id="{BA4A5020-40F5-4F45-8BEF-BAF0005F4186}"/>
                </a:ext>
              </a:extLst>
            </p:cNvPr>
            <p:cNvSpPr/>
            <p:nvPr/>
          </p:nvSpPr>
          <p:spPr>
            <a:xfrm>
              <a:off x="4311856" y="2603786"/>
              <a:ext cx="1398588" cy="923925"/>
            </a:xfrm>
            <a:custGeom>
              <a:avLst/>
              <a:gdLst>
                <a:gd name="connsiteX0" fmla="*/ 821974 w 1398725"/>
                <a:gd name="connsiteY0" fmla="*/ 0 h 923234"/>
                <a:gd name="connsiteX1" fmla="*/ 1244850 w 1398725"/>
                <a:gd name="connsiteY1" fmla="*/ 0 h 923234"/>
                <a:gd name="connsiteX2" fmla="*/ 1398725 w 1398725"/>
                <a:gd name="connsiteY2" fmla="*/ 153875 h 923234"/>
                <a:gd name="connsiteX3" fmla="*/ 1398725 w 1398725"/>
                <a:gd name="connsiteY3" fmla="*/ 769359 h 923234"/>
                <a:gd name="connsiteX4" fmla="*/ 1244850 w 1398725"/>
                <a:gd name="connsiteY4" fmla="*/ 923234 h 923234"/>
                <a:gd name="connsiteX5" fmla="*/ 0 w 1398725"/>
                <a:gd name="connsiteY5" fmla="*/ 923234 h 923234"/>
                <a:gd name="connsiteX6" fmla="*/ 31230 w 1398725"/>
                <a:gd name="connsiteY6" fmla="*/ 858405 h 923234"/>
                <a:gd name="connsiteX7" fmla="*/ 797144 w 1398725"/>
                <a:gd name="connsiteY7" fmla="*/ 15085 h 923234"/>
                <a:gd name="connsiteX8" fmla="*/ 821974 w 1398725"/>
                <a:gd name="connsiteY8" fmla="*/ 0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8725" h="923234">
                  <a:moveTo>
                    <a:pt x="821974" y="0"/>
                  </a:moveTo>
                  <a:lnTo>
                    <a:pt x="1244850" y="0"/>
                  </a:lnTo>
                  <a:cubicBezTo>
                    <a:pt x="1329833" y="0"/>
                    <a:pt x="1398725" y="68892"/>
                    <a:pt x="1398725" y="153875"/>
                  </a:cubicBezTo>
                  <a:lnTo>
                    <a:pt x="1398725" y="769359"/>
                  </a:lnTo>
                  <a:cubicBezTo>
                    <a:pt x="1398725" y="854342"/>
                    <a:pt x="1329833" y="923234"/>
                    <a:pt x="1244850" y="923234"/>
                  </a:cubicBezTo>
                  <a:lnTo>
                    <a:pt x="0" y="923234"/>
                  </a:lnTo>
                  <a:lnTo>
                    <a:pt x="31230" y="858405"/>
                  </a:lnTo>
                  <a:cubicBezTo>
                    <a:pt x="215350" y="519473"/>
                    <a:pt x="479004" y="230016"/>
                    <a:pt x="797144" y="15085"/>
                  </a:cubicBezTo>
                  <a:lnTo>
                    <a:pt x="821974" y="0"/>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40">
              <a:extLst>
                <a:ext uri="{FF2B5EF4-FFF2-40B4-BE49-F238E27FC236}">
                  <a16:creationId xmlns:a16="http://schemas.microsoft.com/office/drawing/2014/main" id="{9DF7C129-4C11-4848-BBFA-5684C1C11015}"/>
                </a:ext>
              </a:extLst>
            </p:cNvPr>
            <p:cNvSpPr/>
            <p:nvPr/>
          </p:nvSpPr>
          <p:spPr>
            <a:xfrm>
              <a:off x="6927030" y="2603786"/>
              <a:ext cx="1419225" cy="923925"/>
            </a:xfrm>
            <a:custGeom>
              <a:avLst/>
              <a:gdLst>
                <a:gd name="connsiteX0" fmla="*/ 153875 w 1418683"/>
                <a:gd name="connsiteY0" fmla="*/ 0 h 923234"/>
                <a:gd name="connsiteX1" fmla="*/ 596708 w 1418683"/>
                <a:gd name="connsiteY1" fmla="*/ 0 h 923234"/>
                <a:gd name="connsiteX2" fmla="*/ 621539 w 1418683"/>
                <a:gd name="connsiteY2" fmla="*/ 15085 h 923234"/>
                <a:gd name="connsiteX3" fmla="*/ 1387453 w 1418683"/>
                <a:gd name="connsiteY3" fmla="*/ 858405 h 923234"/>
                <a:gd name="connsiteX4" fmla="*/ 1418683 w 1418683"/>
                <a:gd name="connsiteY4" fmla="*/ 923234 h 923234"/>
                <a:gd name="connsiteX5" fmla="*/ 153875 w 1418683"/>
                <a:gd name="connsiteY5" fmla="*/ 923234 h 923234"/>
                <a:gd name="connsiteX6" fmla="*/ 0 w 1418683"/>
                <a:gd name="connsiteY6" fmla="*/ 769359 h 923234"/>
                <a:gd name="connsiteX7" fmla="*/ 0 w 1418683"/>
                <a:gd name="connsiteY7" fmla="*/ 153875 h 923234"/>
                <a:gd name="connsiteX8" fmla="*/ 153875 w 1418683"/>
                <a:gd name="connsiteY8" fmla="*/ 0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683" h="923234">
                  <a:moveTo>
                    <a:pt x="153875" y="0"/>
                  </a:moveTo>
                  <a:lnTo>
                    <a:pt x="596708" y="0"/>
                  </a:lnTo>
                  <a:lnTo>
                    <a:pt x="621539" y="15085"/>
                  </a:lnTo>
                  <a:cubicBezTo>
                    <a:pt x="939679" y="230016"/>
                    <a:pt x="1203334" y="519473"/>
                    <a:pt x="1387453" y="858405"/>
                  </a:cubicBezTo>
                  <a:lnTo>
                    <a:pt x="1418683" y="923234"/>
                  </a:lnTo>
                  <a:lnTo>
                    <a:pt x="153875" y="923234"/>
                  </a:lnTo>
                  <a:cubicBezTo>
                    <a:pt x="68892" y="923234"/>
                    <a:pt x="0" y="854342"/>
                    <a:pt x="0" y="769359"/>
                  </a:cubicBezTo>
                  <a:lnTo>
                    <a:pt x="0" y="153875"/>
                  </a:lnTo>
                  <a:cubicBezTo>
                    <a:pt x="0" y="68892"/>
                    <a:pt x="68892" y="0"/>
                    <a:pt x="153875" y="0"/>
                  </a:cubicBezTo>
                  <a:close/>
                </a:path>
              </a:pathLst>
            </a:cu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9">
              <a:extLst>
                <a:ext uri="{FF2B5EF4-FFF2-40B4-BE49-F238E27FC236}">
                  <a16:creationId xmlns:a16="http://schemas.microsoft.com/office/drawing/2014/main" id="{D881E895-7F86-494A-A078-4D40719F71A5}"/>
                </a:ext>
              </a:extLst>
            </p:cNvPr>
            <p:cNvSpPr/>
            <p:nvPr/>
          </p:nvSpPr>
          <p:spPr>
            <a:xfrm>
              <a:off x="4054681" y="4040883"/>
              <a:ext cx="868363" cy="922337"/>
            </a:xfrm>
            <a:custGeom>
              <a:avLst/>
              <a:gdLst>
                <a:gd name="connsiteX0" fmla="*/ 47370 w 868668"/>
                <a:gd name="connsiteY0" fmla="*/ 0 h 923234"/>
                <a:gd name="connsiteX1" fmla="*/ 714793 w 868668"/>
                <a:gd name="connsiteY1" fmla="*/ 0 h 923234"/>
                <a:gd name="connsiteX2" fmla="*/ 868668 w 868668"/>
                <a:gd name="connsiteY2" fmla="*/ 153875 h 923234"/>
                <a:gd name="connsiteX3" fmla="*/ 868668 w 868668"/>
                <a:gd name="connsiteY3" fmla="*/ 769359 h 923234"/>
                <a:gd name="connsiteX4" fmla="*/ 714793 w 868668"/>
                <a:gd name="connsiteY4" fmla="*/ 923234 h 923234"/>
                <a:gd name="connsiteX5" fmla="*/ 43579 w 868668"/>
                <a:gd name="connsiteY5" fmla="*/ 923234 h 923234"/>
                <a:gd name="connsiteX6" fmla="*/ 12350 w 868668"/>
                <a:gd name="connsiteY6" fmla="*/ 718606 h 923234"/>
                <a:gd name="connsiteX7" fmla="*/ 0 w 868668"/>
                <a:gd name="connsiteY7" fmla="*/ 474036 h 923234"/>
                <a:gd name="connsiteX8" fmla="*/ 12350 w 868668"/>
                <a:gd name="connsiteY8" fmla="*/ 229466 h 923234"/>
                <a:gd name="connsiteX9" fmla="*/ 47370 w 868668"/>
                <a:gd name="connsiteY9" fmla="*/ 0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8668" h="923234">
                  <a:moveTo>
                    <a:pt x="47370" y="0"/>
                  </a:moveTo>
                  <a:lnTo>
                    <a:pt x="714793" y="0"/>
                  </a:lnTo>
                  <a:cubicBezTo>
                    <a:pt x="799776" y="0"/>
                    <a:pt x="868668" y="68892"/>
                    <a:pt x="868668" y="153875"/>
                  </a:cubicBezTo>
                  <a:lnTo>
                    <a:pt x="868668" y="769359"/>
                  </a:lnTo>
                  <a:cubicBezTo>
                    <a:pt x="868668" y="854342"/>
                    <a:pt x="799776" y="923234"/>
                    <a:pt x="714793" y="923234"/>
                  </a:cubicBezTo>
                  <a:lnTo>
                    <a:pt x="43579" y="923234"/>
                  </a:lnTo>
                  <a:lnTo>
                    <a:pt x="12350" y="718606"/>
                  </a:lnTo>
                  <a:cubicBezTo>
                    <a:pt x="4183" y="638193"/>
                    <a:pt x="0" y="556603"/>
                    <a:pt x="0" y="474036"/>
                  </a:cubicBezTo>
                  <a:cubicBezTo>
                    <a:pt x="0" y="391469"/>
                    <a:pt x="4183" y="309879"/>
                    <a:pt x="12350" y="229466"/>
                  </a:cubicBezTo>
                  <a:lnTo>
                    <a:pt x="47370" y="0"/>
                  </a:lnTo>
                  <a:close/>
                </a:path>
              </a:pathLst>
            </a:cu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8">
              <a:extLst>
                <a:ext uri="{FF2B5EF4-FFF2-40B4-BE49-F238E27FC236}">
                  <a16:creationId xmlns:a16="http://schemas.microsoft.com/office/drawing/2014/main" id="{4B19B345-DE71-415E-A0DD-753789E6939C}"/>
                </a:ext>
              </a:extLst>
            </p:cNvPr>
            <p:cNvSpPr/>
            <p:nvPr/>
          </p:nvSpPr>
          <p:spPr>
            <a:xfrm>
              <a:off x="7732196" y="4040883"/>
              <a:ext cx="841375" cy="922337"/>
            </a:xfrm>
            <a:custGeom>
              <a:avLst/>
              <a:gdLst>
                <a:gd name="connsiteX0" fmla="*/ 153875 w 841290"/>
                <a:gd name="connsiteY0" fmla="*/ 0 h 923234"/>
                <a:gd name="connsiteX1" fmla="*/ 793920 w 841290"/>
                <a:gd name="connsiteY1" fmla="*/ 0 h 923234"/>
                <a:gd name="connsiteX2" fmla="*/ 828940 w 841290"/>
                <a:gd name="connsiteY2" fmla="*/ 229466 h 923234"/>
                <a:gd name="connsiteX3" fmla="*/ 841290 w 841290"/>
                <a:gd name="connsiteY3" fmla="*/ 474036 h 923234"/>
                <a:gd name="connsiteX4" fmla="*/ 828940 w 841290"/>
                <a:gd name="connsiteY4" fmla="*/ 718606 h 923234"/>
                <a:gd name="connsiteX5" fmla="*/ 797711 w 841290"/>
                <a:gd name="connsiteY5" fmla="*/ 923234 h 923234"/>
                <a:gd name="connsiteX6" fmla="*/ 153875 w 841290"/>
                <a:gd name="connsiteY6" fmla="*/ 923234 h 923234"/>
                <a:gd name="connsiteX7" fmla="*/ 0 w 841290"/>
                <a:gd name="connsiteY7" fmla="*/ 769359 h 923234"/>
                <a:gd name="connsiteX8" fmla="*/ 0 w 841290"/>
                <a:gd name="connsiteY8" fmla="*/ 153875 h 923234"/>
                <a:gd name="connsiteX9" fmla="*/ 153875 w 841290"/>
                <a:gd name="connsiteY9" fmla="*/ 0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290" h="923234">
                  <a:moveTo>
                    <a:pt x="153875" y="0"/>
                  </a:moveTo>
                  <a:lnTo>
                    <a:pt x="793920" y="0"/>
                  </a:lnTo>
                  <a:lnTo>
                    <a:pt x="828940" y="229466"/>
                  </a:lnTo>
                  <a:cubicBezTo>
                    <a:pt x="837107" y="309879"/>
                    <a:pt x="841290" y="391469"/>
                    <a:pt x="841290" y="474036"/>
                  </a:cubicBezTo>
                  <a:cubicBezTo>
                    <a:pt x="841290" y="556603"/>
                    <a:pt x="837107" y="638193"/>
                    <a:pt x="828940" y="718606"/>
                  </a:cubicBezTo>
                  <a:lnTo>
                    <a:pt x="797711" y="923234"/>
                  </a:lnTo>
                  <a:lnTo>
                    <a:pt x="153875" y="923234"/>
                  </a:lnTo>
                  <a:cubicBezTo>
                    <a:pt x="68892" y="923234"/>
                    <a:pt x="0" y="854342"/>
                    <a:pt x="0" y="769359"/>
                  </a:cubicBezTo>
                  <a:lnTo>
                    <a:pt x="0" y="153875"/>
                  </a:lnTo>
                  <a:cubicBezTo>
                    <a:pt x="0" y="68892"/>
                    <a:pt x="68892" y="0"/>
                    <a:pt x="153875" y="0"/>
                  </a:cubicBez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994B643-66A7-442D-BAFA-737D2D8C1B21}"/>
                </a:ext>
              </a:extLst>
            </p:cNvPr>
            <p:cNvSpPr/>
            <p:nvPr/>
          </p:nvSpPr>
          <p:spPr>
            <a:xfrm>
              <a:off x="4288044" y="5509986"/>
              <a:ext cx="1422400" cy="923925"/>
            </a:xfrm>
            <a:custGeom>
              <a:avLst/>
              <a:gdLst>
                <a:gd name="connsiteX0" fmla="*/ 0 w 1422685"/>
                <a:gd name="connsiteY0" fmla="*/ 0 h 923234"/>
                <a:gd name="connsiteX1" fmla="*/ 1268810 w 1422685"/>
                <a:gd name="connsiteY1" fmla="*/ 0 h 923234"/>
                <a:gd name="connsiteX2" fmla="*/ 1422685 w 1422685"/>
                <a:gd name="connsiteY2" fmla="*/ 153875 h 923234"/>
                <a:gd name="connsiteX3" fmla="*/ 1422685 w 1422685"/>
                <a:gd name="connsiteY3" fmla="*/ 769359 h 923234"/>
                <a:gd name="connsiteX4" fmla="*/ 1268810 w 1422685"/>
                <a:gd name="connsiteY4" fmla="*/ 923234 h 923234"/>
                <a:gd name="connsiteX5" fmla="*/ 774763 w 1422685"/>
                <a:gd name="connsiteY5" fmla="*/ 923234 h 923234"/>
                <a:gd name="connsiteX6" fmla="*/ 636959 w 1422685"/>
                <a:gd name="connsiteY6" fmla="*/ 820186 h 923234"/>
                <a:gd name="connsiteX7" fmla="*/ 55190 w 1422685"/>
                <a:gd name="connsiteY7" fmla="*/ 114567 h 923234"/>
                <a:gd name="connsiteX8" fmla="*/ 0 w 1422685"/>
                <a:gd name="connsiteY8" fmla="*/ 0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685" h="923234">
                  <a:moveTo>
                    <a:pt x="0" y="0"/>
                  </a:moveTo>
                  <a:lnTo>
                    <a:pt x="1268810" y="0"/>
                  </a:lnTo>
                  <a:cubicBezTo>
                    <a:pt x="1353793" y="0"/>
                    <a:pt x="1422685" y="68892"/>
                    <a:pt x="1422685" y="153875"/>
                  </a:cubicBezTo>
                  <a:lnTo>
                    <a:pt x="1422685" y="769359"/>
                  </a:lnTo>
                  <a:cubicBezTo>
                    <a:pt x="1422685" y="854342"/>
                    <a:pt x="1353793" y="923234"/>
                    <a:pt x="1268810" y="923234"/>
                  </a:cubicBezTo>
                  <a:lnTo>
                    <a:pt x="774763" y="923234"/>
                  </a:lnTo>
                  <a:lnTo>
                    <a:pt x="636959" y="820186"/>
                  </a:lnTo>
                  <a:cubicBezTo>
                    <a:pt x="400683" y="625194"/>
                    <a:pt x="202486" y="385713"/>
                    <a:pt x="55190" y="114567"/>
                  </a:cubicBezTo>
                  <a:lnTo>
                    <a:pt x="0" y="0"/>
                  </a:ln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6">
              <a:extLst>
                <a:ext uri="{FF2B5EF4-FFF2-40B4-BE49-F238E27FC236}">
                  <a16:creationId xmlns:a16="http://schemas.microsoft.com/office/drawing/2014/main" id="{1D5D00B7-E81E-45C3-A73C-2E0177D6A4F7}"/>
                </a:ext>
              </a:extLst>
            </p:cNvPr>
            <p:cNvSpPr/>
            <p:nvPr/>
          </p:nvSpPr>
          <p:spPr>
            <a:xfrm>
              <a:off x="6927030" y="5509986"/>
              <a:ext cx="1443038" cy="923925"/>
            </a:xfrm>
            <a:custGeom>
              <a:avLst/>
              <a:gdLst>
                <a:gd name="connsiteX0" fmla="*/ 153875 w 1442643"/>
                <a:gd name="connsiteY0" fmla="*/ 0 h 923234"/>
                <a:gd name="connsiteX1" fmla="*/ 1442643 w 1442643"/>
                <a:gd name="connsiteY1" fmla="*/ 0 h 923234"/>
                <a:gd name="connsiteX2" fmla="*/ 1387453 w 1442643"/>
                <a:gd name="connsiteY2" fmla="*/ 114567 h 923234"/>
                <a:gd name="connsiteX3" fmla="*/ 805684 w 1442643"/>
                <a:gd name="connsiteY3" fmla="*/ 820186 h 923234"/>
                <a:gd name="connsiteX4" fmla="*/ 667880 w 1442643"/>
                <a:gd name="connsiteY4" fmla="*/ 923234 h 923234"/>
                <a:gd name="connsiteX5" fmla="*/ 153875 w 1442643"/>
                <a:gd name="connsiteY5" fmla="*/ 923234 h 923234"/>
                <a:gd name="connsiteX6" fmla="*/ 0 w 1442643"/>
                <a:gd name="connsiteY6" fmla="*/ 769359 h 923234"/>
                <a:gd name="connsiteX7" fmla="*/ 0 w 1442643"/>
                <a:gd name="connsiteY7" fmla="*/ 153875 h 923234"/>
                <a:gd name="connsiteX8" fmla="*/ 153875 w 1442643"/>
                <a:gd name="connsiteY8" fmla="*/ 0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643" h="923234">
                  <a:moveTo>
                    <a:pt x="153875" y="0"/>
                  </a:moveTo>
                  <a:lnTo>
                    <a:pt x="1442643" y="0"/>
                  </a:lnTo>
                  <a:lnTo>
                    <a:pt x="1387453" y="114567"/>
                  </a:lnTo>
                  <a:cubicBezTo>
                    <a:pt x="1240157" y="385713"/>
                    <a:pt x="1041960" y="625194"/>
                    <a:pt x="805684" y="820186"/>
                  </a:cubicBezTo>
                  <a:lnTo>
                    <a:pt x="667880" y="923234"/>
                  </a:lnTo>
                  <a:lnTo>
                    <a:pt x="153875" y="923234"/>
                  </a:lnTo>
                  <a:cubicBezTo>
                    <a:pt x="68892" y="923234"/>
                    <a:pt x="0" y="854342"/>
                    <a:pt x="0" y="769359"/>
                  </a:cubicBezTo>
                  <a:lnTo>
                    <a:pt x="0" y="153875"/>
                  </a:lnTo>
                  <a:cubicBezTo>
                    <a:pt x="0" y="68892"/>
                    <a:pt x="68892" y="0"/>
                    <a:pt x="153875"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4">
              <a:extLst>
                <a:ext uri="{FF2B5EF4-FFF2-40B4-BE49-F238E27FC236}">
                  <a16:creationId xmlns:a16="http://schemas.microsoft.com/office/drawing/2014/main" id="{7DB3473E-15C0-46C7-8BA7-D0D12AD736E0}"/>
                </a:ext>
              </a:extLst>
            </p:cNvPr>
            <p:cNvSpPr/>
            <p:nvPr/>
          </p:nvSpPr>
          <p:spPr>
            <a:xfrm>
              <a:off x="2635456" y="2603786"/>
              <a:ext cx="2498725" cy="923925"/>
            </a:xfrm>
            <a:custGeom>
              <a:avLst/>
              <a:gdLst>
                <a:gd name="connsiteX0" fmla="*/ 153875 w 2498762"/>
                <a:gd name="connsiteY0" fmla="*/ 0 h 923234"/>
                <a:gd name="connsiteX1" fmla="*/ 2498762 w 2498762"/>
                <a:gd name="connsiteY1" fmla="*/ 0 h 923234"/>
                <a:gd name="connsiteX2" fmla="*/ 2473932 w 2498762"/>
                <a:gd name="connsiteY2" fmla="*/ 15085 h 923234"/>
                <a:gd name="connsiteX3" fmla="*/ 1708018 w 2498762"/>
                <a:gd name="connsiteY3" fmla="*/ 858405 h 923234"/>
                <a:gd name="connsiteX4" fmla="*/ 1676788 w 2498762"/>
                <a:gd name="connsiteY4" fmla="*/ 923234 h 923234"/>
                <a:gd name="connsiteX5" fmla="*/ 153875 w 2498762"/>
                <a:gd name="connsiteY5" fmla="*/ 923234 h 923234"/>
                <a:gd name="connsiteX6" fmla="*/ 0 w 2498762"/>
                <a:gd name="connsiteY6" fmla="*/ 769359 h 923234"/>
                <a:gd name="connsiteX7" fmla="*/ 0 w 2498762"/>
                <a:gd name="connsiteY7" fmla="*/ 153875 h 923234"/>
                <a:gd name="connsiteX8" fmla="*/ 153875 w 2498762"/>
                <a:gd name="connsiteY8" fmla="*/ 0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762" h="923234">
                  <a:moveTo>
                    <a:pt x="153875" y="0"/>
                  </a:moveTo>
                  <a:lnTo>
                    <a:pt x="2498762" y="0"/>
                  </a:lnTo>
                  <a:lnTo>
                    <a:pt x="2473932" y="15085"/>
                  </a:lnTo>
                  <a:cubicBezTo>
                    <a:pt x="2155792" y="230016"/>
                    <a:pt x="1892138" y="519473"/>
                    <a:pt x="1708018" y="858405"/>
                  </a:cubicBezTo>
                  <a:lnTo>
                    <a:pt x="1676788" y="923234"/>
                  </a:lnTo>
                  <a:lnTo>
                    <a:pt x="153875" y="923234"/>
                  </a:lnTo>
                  <a:cubicBezTo>
                    <a:pt x="68892" y="923234"/>
                    <a:pt x="0" y="854342"/>
                    <a:pt x="0" y="769359"/>
                  </a:cubicBezTo>
                  <a:lnTo>
                    <a:pt x="0" y="153875"/>
                  </a:lnTo>
                  <a:cubicBezTo>
                    <a:pt x="0" y="68892"/>
                    <a:pt x="68892" y="0"/>
                    <a:pt x="153875" y="0"/>
                  </a:cubicBezTo>
                  <a:close/>
                </a:path>
              </a:pathLst>
            </a:custGeom>
            <a:gradFill>
              <a:gsLst>
                <a:gs pos="0">
                  <a:schemeClr val="bg1">
                    <a:lumMod val="85000"/>
                  </a:schemeClr>
                </a:gs>
                <a:gs pos="50000">
                  <a:schemeClr val="bg1"/>
                </a:gs>
                <a:gs pos="100000">
                  <a:schemeClr val="bg1">
                    <a:lumMod val="85000"/>
                  </a:schemeClr>
                </a:gs>
              </a:gsLst>
              <a:lin ang="18900000" scaled="0"/>
            </a:gra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33">
              <a:extLst>
                <a:ext uri="{FF2B5EF4-FFF2-40B4-BE49-F238E27FC236}">
                  <a16:creationId xmlns:a16="http://schemas.microsoft.com/office/drawing/2014/main" id="{4249FEA6-8A01-4FFB-9AD2-AE21B626D8DD}"/>
                </a:ext>
              </a:extLst>
            </p:cNvPr>
            <p:cNvSpPr/>
            <p:nvPr/>
          </p:nvSpPr>
          <p:spPr>
            <a:xfrm>
              <a:off x="7523930" y="2603786"/>
              <a:ext cx="2478088" cy="923925"/>
            </a:xfrm>
            <a:custGeom>
              <a:avLst/>
              <a:gdLst>
                <a:gd name="connsiteX0" fmla="*/ 0 w 2478805"/>
                <a:gd name="connsiteY0" fmla="*/ 0 h 923234"/>
                <a:gd name="connsiteX1" fmla="*/ 2324930 w 2478805"/>
                <a:gd name="connsiteY1" fmla="*/ 0 h 923234"/>
                <a:gd name="connsiteX2" fmla="*/ 2478805 w 2478805"/>
                <a:gd name="connsiteY2" fmla="*/ 153875 h 923234"/>
                <a:gd name="connsiteX3" fmla="*/ 2478805 w 2478805"/>
                <a:gd name="connsiteY3" fmla="*/ 769359 h 923234"/>
                <a:gd name="connsiteX4" fmla="*/ 2324930 w 2478805"/>
                <a:gd name="connsiteY4" fmla="*/ 923234 h 923234"/>
                <a:gd name="connsiteX5" fmla="*/ 821975 w 2478805"/>
                <a:gd name="connsiteY5" fmla="*/ 923234 h 923234"/>
                <a:gd name="connsiteX6" fmla="*/ 790745 w 2478805"/>
                <a:gd name="connsiteY6" fmla="*/ 858405 h 923234"/>
                <a:gd name="connsiteX7" fmla="*/ 24831 w 2478805"/>
                <a:gd name="connsiteY7" fmla="*/ 15085 h 923234"/>
                <a:gd name="connsiteX8" fmla="*/ 0 w 2478805"/>
                <a:gd name="connsiteY8" fmla="*/ 0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805" h="923234">
                  <a:moveTo>
                    <a:pt x="0" y="0"/>
                  </a:moveTo>
                  <a:lnTo>
                    <a:pt x="2324930" y="0"/>
                  </a:lnTo>
                  <a:cubicBezTo>
                    <a:pt x="2409913" y="0"/>
                    <a:pt x="2478805" y="68892"/>
                    <a:pt x="2478805" y="153875"/>
                  </a:cubicBezTo>
                  <a:lnTo>
                    <a:pt x="2478805" y="769359"/>
                  </a:lnTo>
                  <a:cubicBezTo>
                    <a:pt x="2478805" y="854342"/>
                    <a:pt x="2409913" y="923234"/>
                    <a:pt x="2324930" y="923234"/>
                  </a:cubicBezTo>
                  <a:lnTo>
                    <a:pt x="821975" y="923234"/>
                  </a:lnTo>
                  <a:lnTo>
                    <a:pt x="790745" y="858405"/>
                  </a:lnTo>
                  <a:cubicBezTo>
                    <a:pt x="606626" y="519473"/>
                    <a:pt x="342971" y="230016"/>
                    <a:pt x="24831" y="15085"/>
                  </a:cubicBezTo>
                  <a:lnTo>
                    <a:pt x="0" y="0"/>
                  </a:lnTo>
                  <a:close/>
                </a:path>
              </a:pathLst>
            </a:custGeom>
            <a:gradFill>
              <a:gsLst>
                <a:gs pos="0">
                  <a:schemeClr val="bg1">
                    <a:lumMod val="85000"/>
                  </a:schemeClr>
                </a:gs>
                <a:gs pos="50000">
                  <a:schemeClr val="bg1"/>
                </a:gs>
                <a:gs pos="100000">
                  <a:schemeClr val="bg1">
                    <a:lumMod val="85000"/>
                  </a:schemeClr>
                </a:gs>
              </a:gsLst>
              <a:lin ang="18900000" scaled="0"/>
            </a:gra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32">
              <a:extLst>
                <a:ext uri="{FF2B5EF4-FFF2-40B4-BE49-F238E27FC236}">
                  <a16:creationId xmlns:a16="http://schemas.microsoft.com/office/drawing/2014/main" id="{E2EE7133-4F1E-4882-A66B-09B73F6735AC}"/>
                </a:ext>
              </a:extLst>
            </p:cNvPr>
            <p:cNvSpPr/>
            <p:nvPr/>
          </p:nvSpPr>
          <p:spPr>
            <a:xfrm>
              <a:off x="1848056" y="4040883"/>
              <a:ext cx="2254250" cy="922337"/>
            </a:xfrm>
            <a:custGeom>
              <a:avLst/>
              <a:gdLst>
                <a:gd name="connsiteX0" fmla="*/ 153875 w 2254215"/>
                <a:gd name="connsiteY0" fmla="*/ 0 h 923234"/>
                <a:gd name="connsiteX1" fmla="*/ 2254215 w 2254215"/>
                <a:gd name="connsiteY1" fmla="*/ 0 h 923234"/>
                <a:gd name="connsiteX2" fmla="*/ 2219195 w 2254215"/>
                <a:gd name="connsiteY2" fmla="*/ 229466 h 923234"/>
                <a:gd name="connsiteX3" fmla="*/ 2206845 w 2254215"/>
                <a:gd name="connsiteY3" fmla="*/ 474036 h 923234"/>
                <a:gd name="connsiteX4" fmla="*/ 2219195 w 2254215"/>
                <a:gd name="connsiteY4" fmla="*/ 718606 h 923234"/>
                <a:gd name="connsiteX5" fmla="*/ 2250424 w 2254215"/>
                <a:gd name="connsiteY5" fmla="*/ 923234 h 923234"/>
                <a:gd name="connsiteX6" fmla="*/ 153875 w 2254215"/>
                <a:gd name="connsiteY6" fmla="*/ 923234 h 923234"/>
                <a:gd name="connsiteX7" fmla="*/ 0 w 2254215"/>
                <a:gd name="connsiteY7" fmla="*/ 769359 h 923234"/>
                <a:gd name="connsiteX8" fmla="*/ 0 w 2254215"/>
                <a:gd name="connsiteY8" fmla="*/ 153875 h 923234"/>
                <a:gd name="connsiteX9" fmla="*/ 153875 w 2254215"/>
                <a:gd name="connsiteY9" fmla="*/ 0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4215" h="923234">
                  <a:moveTo>
                    <a:pt x="153875" y="0"/>
                  </a:moveTo>
                  <a:lnTo>
                    <a:pt x="2254215" y="0"/>
                  </a:lnTo>
                  <a:lnTo>
                    <a:pt x="2219195" y="229466"/>
                  </a:lnTo>
                  <a:cubicBezTo>
                    <a:pt x="2211028" y="309879"/>
                    <a:pt x="2206845" y="391469"/>
                    <a:pt x="2206845" y="474036"/>
                  </a:cubicBezTo>
                  <a:cubicBezTo>
                    <a:pt x="2206845" y="556603"/>
                    <a:pt x="2211028" y="638193"/>
                    <a:pt x="2219195" y="718606"/>
                  </a:cubicBezTo>
                  <a:lnTo>
                    <a:pt x="2250424" y="923234"/>
                  </a:lnTo>
                  <a:lnTo>
                    <a:pt x="153875" y="923234"/>
                  </a:lnTo>
                  <a:cubicBezTo>
                    <a:pt x="68892" y="923234"/>
                    <a:pt x="0" y="854342"/>
                    <a:pt x="0" y="769359"/>
                  </a:cubicBezTo>
                  <a:lnTo>
                    <a:pt x="0" y="153875"/>
                  </a:lnTo>
                  <a:cubicBezTo>
                    <a:pt x="0" y="68892"/>
                    <a:pt x="68892" y="0"/>
                    <a:pt x="153875" y="0"/>
                  </a:cubicBezTo>
                  <a:close/>
                </a:path>
              </a:pathLst>
            </a:custGeom>
            <a:gradFill>
              <a:gsLst>
                <a:gs pos="0">
                  <a:schemeClr val="bg1">
                    <a:lumMod val="85000"/>
                  </a:schemeClr>
                </a:gs>
                <a:gs pos="50000">
                  <a:schemeClr val="bg1"/>
                </a:gs>
                <a:gs pos="100000">
                  <a:schemeClr val="bg1">
                    <a:lumMod val="85000"/>
                  </a:schemeClr>
                </a:gs>
              </a:gsLst>
              <a:lin ang="18900000" scaled="0"/>
            </a:gra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31">
              <a:extLst>
                <a:ext uri="{FF2B5EF4-FFF2-40B4-BE49-F238E27FC236}">
                  <a16:creationId xmlns:a16="http://schemas.microsoft.com/office/drawing/2014/main" id="{1263A935-CF8E-4835-87A7-784711312518}"/>
                </a:ext>
              </a:extLst>
            </p:cNvPr>
            <p:cNvSpPr/>
            <p:nvPr/>
          </p:nvSpPr>
          <p:spPr>
            <a:xfrm>
              <a:off x="8523600" y="4040883"/>
              <a:ext cx="2281238" cy="922337"/>
            </a:xfrm>
            <a:custGeom>
              <a:avLst/>
              <a:gdLst>
                <a:gd name="connsiteX0" fmla="*/ 0 w 2281593"/>
                <a:gd name="connsiteY0" fmla="*/ 0 h 923234"/>
                <a:gd name="connsiteX1" fmla="*/ 2127718 w 2281593"/>
                <a:gd name="connsiteY1" fmla="*/ 0 h 923234"/>
                <a:gd name="connsiteX2" fmla="*/ 2281593 w 2281593"/>
                <a:gd name="connsiteY2" fmla="*/ 153875 h 923234"/>
                <a:gd name="connsiteX3" fmla="*/ 2281593 w 2281593"/>
                <a:gd name="connsiteY3" fmla="*/ 769359 h 923234"/>
                <a:gd name="connsiteX4" fmla="*/ 2127718 w 2281593"/>
                <a:gd name="connsiteY4" fmla="*/ 923234 h 923234"/>
                <a:gd name="connsiteX5" fmla="*/ 3791 w 2281593"/>
                <a:gd name="connsiteY5" fmla="*/ 923234 h 923234"/>
                <a:gd name="connsiteX6" fmla="*/ 35020 w 2281593"/>
                <a:gd name="connsiteY6" fmla="*/ 718606 h 923234"/>
                <a:gd name="connsiteX7" fmla="*/ 47370 w 2281593"/>
                <a:gd name="connsiteY7" fmla="*/ 474036 h 923234"/>
                <a:gd name="connsiteX8" fmla="*/ 35020 w 2281593"/>
                <a:gd name="connsiteY8" fmla="*/ 229466 h 923234"/>
                <a:gd name="connsiteX9" fmla="*/ 0 w 2281593"/>
                <a:gd name="connsiteY9" fmla="*/ 0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593" h="923234">
                  <a:moveTo>
                    <a:pt x="0" y="0"/>
                  </a:moveTo>
                  <a:lnTo>
                    <a:pt x="2127718" y="0"/>
                  </a:lnTo>
                  <a:cubicBezTo>
                    <a:pt x="2212701" y="0"/>
                    <a:pt x="2281593" y="68892"/>
                    <a:pt x="2281593" y="153875"/>
                  </a:cubicBezTo>
                  <a:lnTo>
                    <a:pt x="2281593" y="769359"/>
                  </a:lnTo>
                  <a:cubicBezTo>
                    <a:pt x="2281593" y="854342"/>
                    <a:pt x="2212701" y="923234"/>
                    <a:pt x="2127718" y="923234"/>
                  </a:cubicBezTo>
                  <a:lnTo>
                    <a:pt x="3791" y="923234"/>
                  </a:lnTo>
                  <a:lnTo>
                    <a:pt x="35020" y="718606"/>
                  </a:lnTo>
                  <a:cubicBezTo>
                    <a:pt x="43187" y="638193"/>
                    <a:pt x="47370" y="556603"/>
                    <a:pt x="47370" y="474036"/>
                  </a:cubicBezTo>
                  <a:cubicBezTo>
                    <a:pt x="47370" y="391469"/>
                    <a:pt x="43187" y="309879"/>
                    <a:pt x="35020" y="229466"/>
                  </a:cubicBezTo>
                  <a:lnTo>
                    <a:pt x="0" y="0"/>
                  </a:lnTo>
                  <a:close/>
                </a:path>
              </a:pathLst>
            </a:custGeom>
            <a:gradFill>
              <a:gsLst>
                <a:gs pos="0">
                  <a:schemeClr val="bg1">
                    <a:lumMod val="85000"/>
                  </a:schemeClr>
                </a:gs>
                <a:gs pos="50000">
                  <a:schemeClr val="bg1"/>
                </a:gs>
                <a:gs pos="100000">
                  <a:schemeClr val="bg1">
                    <a:lumMod val="85000"/>
                  </a:schemeClr>
                </a:gs>
              </a:gsLst>
              <a:lin ang="18900000" scaled="0"/>
            </a:gra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30">
              <a:extLst>
                <a:ext uri="{FF2B5EF4-FFF2-40B4-BE49-F238E27FC236}">
                  <a16:creationId xmlns:a16="http://schemas.microsoft.com/office/drawing/2014/main" id="{FB3346E2-B538-4650-B03C-D500C5A5FC01}"/>
                </a:ext>
              </a:extLst>
            </p:cNvPr>
            <p:cNvSpPr/>
            <p:nvPr/>
          </p:nvSpPr>
          <p:spPr>
            <a:xfrm>
              <a:off x="2635456" y="5509986"/>
              <a:ext cx="2427288" cy="923925"/>
            </a:xfrm>
            <a:custGeom>
              <a:avLst/>
              <a:gdLst>
                <a:gd name="connsiteX0" fmla="*/ 153875 w 2427591"/>
                <a:gd name="connsiteY0" fmla="*/ 0 h 923234"/>
                <a:gd name="connsiteX1" fmla="*/ 1652828 w 2427591"/>
                <a:gd name="connsiteY1" fmla="*/ 0 h 923234"/>
                <a:gd name="connsiteX2" fmla="*/ 1708018 w 2427591"/>
                <a:gd name="connsiteY2" fmla="*/ 114567 h 923234"/>
                <a:gd name="connsiteX3" fmla="*/ 2289787 w 2427591"/>
                <a:gd name="connsiteY3" fmla="*/ 820186 h 923234"/>
                <a:gd name="connsiteX4" fmla="*/ 2427591 w 2427591"/>
                <a:gd name="connsiteY4" fmla="*/ 923234 h 923234"/>
                <a:gd name="connsiteX5" fmla="*/ 153875 w 2427591"/>
                <a:gd name="connsiteY5" fmla="*/ 923234 h 923234"/>
                <a:gd name="connsiteX6" fmla="*/ 0 w 2427591"/>
                <a:gd name="connsiteY6" fmla="*/ 769359 h 923234"/>
                <a:gd name="connsiteX7" fmla="*/ 0 w 2427591"/>
                <a:gd name="connsiteY7" fmla="*/ 153875 h 923234"/>
                <a:gd name="connsiteX8" fmla="*/ 153875 w 2427591"/>
                <a:gd name="connsiteY8" fmla="*/ 0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7591" h="923234">
                  <a:moveTo>
                    <a:pt x="153875" y="0"/>
                  </a:moveTo>
                  <a:lnTo>
                    <a:pt x="1652828" y="0"/>
                  </a:lnTo>
                  <a:lnTo>
                    <a:pt x="1708018" y="114567"/>
                  </a:lnTo>
                  <a:cubicBezTo>
                    <a:pt x="1855314" y="385713"/>
                    <a:pt x="2053511" y="625194"/>
                    <a:pt x="2289787" y="820186"/>
                  </a:cubicBezTo>
                  <a:lnTo>
                    <a:pt x="2427591" y="923234"/>
                  </a:lnTo>
                  <a:lnTo>
                    <a:pt x="153875" y="923234"/>
                  </a:lnTo>
                  <a:cubicBezTo>
                    <a:pt x="68892" y="923234"/>
                    <a:pt x="0" y="854342"/>
                    <a:pt x="0" y="769359"/>
                  </a:cubicBezTo>
                  <a:lnTo>
                    <a:pt x="0" y="153875"/>
                  </a:lnTo>
                  <a:cubicBezTo>
                    <a:pt x="0" y="68892"/>
                    <a:pt x="68892" y="0"/>
                    <a:pt x="153875" y="0"/>
                  </a:cubicBezTo>
                  <a:close/>
                </a:path>
              </a:pathLst>
            </a:custGeom>
            <a:gradFill>
              <a:gsLst>
                <a:gs pos="0">
                  <a:schemeClr val="bg1">
                    <a:lumMod val="85000"/>
                  </a:schemeClr>
                </a:gs>
                <a:gs pos="50000">
                  <a:schemeClr val="bg1"/>
                </a:gs>
                <a:gs pos="100000">
                  <a:schemeClr val="bg1">
                    <a:lumMod val="85000"/>
                  </a:schemeClr>
                </a:gs>
              </a:gsLst>
              <a:lin ang="18900000" scaled="0"/>
            </a:gra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29">
              <a:extLst>
                <a:ext uri="{FF2B5EF4-FFF2-40B4-BE49-F238E27FC236}">
                  <a16:creationId xmlns:a16="http://schemas.microsoft.com/office/drawing/2014/main" id="{C1C11351-C10C-4871-93E3-016959658F0F}"/>
                </a:ext>
              </a:extLst>
            </p:cNvPr>
            <p:cNvSpPr/>
            <p:nvPr/>
          </p:nvSpPr>
          <p:spPr>
            <a:xfrm>
              <a:off x="7595368" y="5509986"/>
              <a:ext cx="2406650" cy="923925"/>
            </a:xfrm>
            <a:custGeom>
              <a:avLst/>
              <a:gdLst>
                <a:gd name="connsiteX0" fmla="*/ 774763 w 2407633"/>
                <a:gd name="connsiteY0" fmla="*/ 0 h 923234"/>
                <a:gd name="connsiteX1" fmla="*/ 2253758 w 2407633"/>
                <a:gd name="connsiteY1" fmla="*/ 0 h 923234"/>
                <a:gd name="connsiteX2" fmla="*/ 2407633 w 2407633"/>
                <a:gd name="connsiteY2" fmla="*/ 153875 h 923234"/>
                <a:gd name="connsiteX3" fmla="*/ 2407633 w 2407633"/>
                <a:gd name="connsiteY3" fmla="*/ 769359 h 923234"/>
                <a:gd name="connsiteX4" fmla="*/ 2253758 w 2407633"/>
                <a:gd name="connsiteY4" fmla="*/ 923234 h 923234"/>
                <a:gd name="connsiteX5" fmla="*/ 0 w 2407633"/>
                <a:gd name="connsiteY5" fmla="*/ 923234 h 923234"/>
                <a:gd name="connsiteX6" fmla="*/ 137804 w 2407633"/>
                <a:gd name="connsiteY6" fmla="*/ 820186 h 923234"/>
                <a:gd name="connsiteX7" fmla="*/ 719573 w 2407633"/>
                <a:gd name="connsiteY7" fmla="*/ 114567 h 923234"/>
                <a:gd name="connsiteX8" fmla="*/ 774763 w 2407633"/>
                <a:gd name="connsiteY8" fmla="*/ 0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633" h="923234">
                  <a:moveTo>
                    <a:pt x="774763" y="0"/>
                  </a:moveTo>
                  <a:lnTo>
                    <a:pt x="2253758" y="0"/>
                  </a:lnTo>
                  <a:cubicBezTo>
                    <a:pt x="2338741" y="0"/>
                    <a:pt x="2407633" y="68892"/>
                    <a:pt x="2407633" y="153875"/>
                  </a:cubicBezTo>
                  <a:lnTo>
                    <a:pt x="2407633" y="769359"/>
                  </a:lnTo>
                  <a:cubicBezTo>
                    <a:pt x="2407633" y="854342"/>
                    <a:pt x="2338741" y="923234"/>
                    <a:pt x="2253758" y="923234"/>
                  </a:cubicBezTo>
                  <a:lnTo>
                    <a:pt x="0" y="923234"/>
                  </a:lnTo>
                  <a:lnTo>
                    <a:pt x="137804" y="820186"/>
                  </a:lnTo>
                  <a:cubicBezTo>
                    <a:pt x="374080" y="625194"/>
                    <a:pt x="572277" y="385713"/>
                    <a:pt x="719573" y="114567"/>
                  </a:cubicBezTo>
                  <a:lnTo>
                    <a:pt x="774763" y="0"/>
                  </a:lnTo>
                  <a:close/>
                </a:path>
              </a:pathLst>
            </a:custGeom>
            <a:gradFill>
              <a:gsLst>
                <a:gs pos="0">
                  <a:schemeClr val="bg1">
                    <a:lumMod val="85000"/>
                  </a:schemeClr>
                </a:gs>
                <a:gs pos="50000">
                  <a:schemeClr val="bg1"/>
                </a:gs>
                <a:gs pos="100000">
                  <a:schemeClr val="bg1">
                    <a:lumMod val="85000"/>
                  </a:schemeClr>
                </a:gs>
              </a:gsLst>
              <a:lin ang="18900000" scaled="0"/>
            </a:gra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a:spLocks noChangeArrowheads="1"/>
            </p:cNvSpPr>
            <p:nvPr/>
          </p:nvSpPr>
          <p:spPr bwMode="auto">
            <a:xfrm>
              <a:off x="5037621" y="2629186"/>
              <a:ext cx="501094" cy="4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white"/>
                  </a:solidFill>
                  <a:effectLst/>
                  <a:uLnTx/>
                  <a:uFillTx/>
                  <a:latin typeface="Bahnschrift Light Condensed" panose="020B0502040204020203" pitchFamily="34" charset="0"/>
                  <a:ea typeface="+mn-ea"/>
                  <a:cs typeface="+mn-cs"/>
                </a:rPr>
                <a:t>01</a:t>
              </a:r>
            </a:p>
          </p:txBody>
        </p:sp>
        <p:sp>
          <p:nvSpPr>
            <p:cNvPr id="47" name="Rectangle 46"/>
            <p:cNvSpPr>
              <a:spLocks noChangeArrowheads="1"/>
            </p:cNvSpPr>
            <p:nvPr/>
          </p:nvSpPr>
          <p:spPr bwMode="auto">
            <a:xfrm>
              <a:off x="4342297" y="4051995"/>
              <a:ext cx="501094" cy="4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white"/>
                  </a:solidFill>
                  <a:effectLst/>
                  <a:uLnTx/>
                  <a:uFillTx/>
                  <a:latin typeface="Bahnschrift Light Condensed" panose="020B0502040204020203" pitchFamily="34" charset="0"/>
                  <a:ea typeface="+mn-ea"/>
                  <a:cs typeface="+mn-cs"/>
                </a:rPr>
                <a:t>02</a:t>
              </a:r>
            </a:p>
          </p:txBody>
        </p:sp>
        <p:sp>
          <p:nvSpPr>
            <p:cNvPr id="48" name="Rectangle 47"/>
            <p:cNvSpPr>
              <a:spLocks noChangeArrowheads="1"/>
            </p:cNvSpPr>
            <p:nvPr/>
          </p:nvSpPr>
          <p:spPr bwMode="auto">
            <a:xfrm>
              <a:off x="5078897" y="5535386"/>
              <a:ext cx="501094" cy="4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white"/>
                  </a:solidFill>
                  <a:effectLst/>
                  <a:uLnTx/>
                  <a:uFillTx/>
                  <a:latin typeface="Bahnschrift Light Condensed" panose="020B0502040204020203" pitchFamily="34" charset="0"/>
                  <a:ea typeface="+mn-ea"/>
                  <a:cs typeface="+mn-cs"/>
                </a:rPr>
                <a:t>03</a:t>
              </a:r>
            </a:p>
          </p:txBody>
        </p:sp>
        <p:sp>
          <p:nvSpPr>
            <p:cNvPr id="49" name="Rectangle 48"/>
            <p:cNvSpPr>
              <a:spLocks noChangeArrowheads="1"/>
            </p:cNvSpPr>
            <p:nvPr/>
          </p:nvSpPr>
          <p:spPr bwMode="auto">
            <a:xfrm>
              <a:off x="7082883" y="5502048"/>
              <a:ext cx="501094" cy="4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white"/>
                  </a:solidFill>
                  <a:effectLst/>
                  <a:uLnTx/>
                  <a:uFillTx/>
                  <a:latin typeface="Bahnschrift Light Condensed" panose="020B0502040204020203" pitchFamily="34" charset="0"/>
                  <a:ea typeface="+mn-ea"/>
                  <a:cs typeface="+mn-cs"/>
                </a:rPr>
                <a:t>04</a:t>
              </a:r>
            </a:p>
          </p:txBody>
        </p:sp>
        <p:sp>
          <p:nvSpPr>
            <p:cNvPr id="50" name="Rectangle 49"/>
            <p:cNvSpPr>
              <a:spLocks noChangeArrowheads="1"/>
            </p:cNvSpPr>
            <p:nvPr/>
          </p:nvSpPr>
          <p:spPr bwMode="auto">
            <a:xfrm>
              <a:off x="7912716" y="4040883"/>
              <a:ext cx="501094" cy="4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white"/>
                  </a:solidFill>
                  <a:effectLst/>
                  <a:uLnTx/>
                  <a:uFillTx/>
                  <a:latin typeface="Bahnschrift Light Condensed" panose="020B0502040204020203" pitchFamily="34" charset="0"/>
                  <a:ea typeface="+mn-ea"/>
                  <a:cs typeface="+mn-cs"/>
                </a:rPr>
                <a:t>05</a:t>
              </a:r>
            </a:p>
          </p:txBody>
        </p:sp>
        <p:sp>
          <p:nvSpPr>
            <p:cNvPr id="51" name="Rectangle 50"/>
            <p:cNvSpPr>
              <a:spLocks noChangeArrowheads="1"/>
            </p:cNvSpPr>
            <p:nvPr/>
          </p:nvSpPr>
          <p:spPr bwMode="auto">
            <a:xfrm>
              <a:off x="7062245" y="2595849"/>
              <a:ext cx="501094" cy="4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white"/>
                  </a:solidFill>
                  <a:effectLst/>
                  <a:uLnTx/>
                  <a:uFillTx/>
                  <a:latin typeface="Bahnschrift Light Condensed" panose="020B0502040204020203" pitchFamily="34" charset="0"/>
                  <a:ea typeface="+mn-ea"/>
                  <a:cs typeface="+mn-cs"/>
                </a:rPr>
                <a:t>06</a:t>
              </a:r>
            </a:p>
          </p:txBody>
        </p:sp>
      </p:grpSp>
      <p:sp>
        <p:nvSpPr>
          <p:cNvPr id="52" name="TextBox 51"/>
          <p:cNvSpPr txBox="1">
            <a:spLocks noChangeArrowheads="1"/>
          </p:cNvSpPr>
          <p:nvPr/>
        </p:nvSpPr>
        <p:spPr bwMode="auto">
          <a:xfrm>
            <a:off x="2033263" y="2380774"/>
            <a:ext cx="2176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vi-VN" altLang="en-US" sz="2400" b="1" dirty="0">
                <a:solidFill>
                  <a:srgbClr val="0099CC"/>
                </a:solidFill>
                <a:latin typeface="Tahoma" panose="020B0604030504040204" pitchFamily="34" charset="0"/>
                <a:ea typeface="Tahoma" panose="020B0604030504040204" pitchFamily="34" charset="0"/>
                <a:cs typeface="Tahoma" panose="020B0604030504040204" pitchFamily="34" charset="0"/>
              </a:rPr>
              <a:t>Vị trí tác giả</a:t>
            </a:r>
            <a:endParaRPr kumimoji="0" lang="en-US" altLang="en-US" sz="2400" b="1" i="0" u="none" strike="noStrike" kern="1200" cap="none" spc="0" normalizeH="0" baseline="0" noProof="0" dirty="0">
              <a:ln>
                <a:noFill/>
              </a:ln>
              <a:solidFill>
                <a:srgbClr val="0099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a:spLocks noChangeArrowheads="1"/>
          </p:cNvSpPr>
          <p:nvPr/>
        </p:nvSpPr>
        <p:spPr bwMode="auto">
          <a:xfrm>
            <a:off x="1768838" y="4060018"/>
            <a:ext cx="176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vi-VN" altLang="en-US" sz="2400" b="1" noProof="0" dirty="0">
                <a:solidFill>
                  <a:srgbClr val="CC00CC"/>
                </a:solidFill>
                <a:latin typeface="Tahoma" panose="020B0604030504040204" pitchFamily="34" charset="0"/>
                <a:ea typeface="Tahoma" panose="020B0604030504040204" pitchFamily="34" charset="0"/>
                <a:cs typeface="Tahoma" panose="020B0604030504040204" pitchFamily="34" charset="0"/>
              </a:rPr>
              <a:t>Đề tài</a:t>
            </a:r>
            <a:endParaRPr kumimoji="0" lang="en-US" altLang="en-US" sz="2400" b="1" i="0" u="none" strike="noStrike" kern="1200" cap="none" spc="0" normalizeH="0" baseline="0" noProof="0" dirty="0">
              <a:ln>
                <a:noFill/>
              </a:ln>
              <a:solidFill>
                <a:srgbClr val="CC00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4" name="TextBox 53"/>
          <p:cNvSpPr txBox="1">
            <a:spLocks noChangeArrowheads="1"/>
          </p:cNvSpPr>
          <p:nvPr/>
        </p:nvSpPr>
        <p:spPr bwMode="auto">
          <a:xfrm>
            <a:off x="2134560" y="5701095"/>
            <a:ext cx="2150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vi-VN" altLang="en-US" sz="2400" b="1" noProof="0" dirty="0">
                <a:solidFill>
                  <a:srgbClr val="009900"/>
                </a:solidFill>
                <a:latin typeface="Tahoma" panose="020B0604030504040204" pitchFamily="34" charset="0"/>
                <a:ea typeface="Tahoma" panose="020B0604030504040204" pitchFamily="34" charset="0"/>
                <a:cs typeface="Tahoma" panose="020B0604030504040204" pitchFamily="34" charset="0"/>
              </a:rPr>
              <a:t>Phong cách</a:t>
            </a:r>
            <a:endParaRPr kumimoji="0" lang="en-US" altLang="en-US" sz="2400" b="1" i="0" u="none" strike="noStrike" kern="1200" cap="none" spc="0" normalizeH="0" baseline="0" noProof="0" dirty="0">
              <a:ln>
                <a:noFill/>
              </a:ln>
              <a:solidFill>
                <a:srgbClr val="0099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a:spLocks noChangeArrowheads="1"/>
          </p:cNvSpPr>
          <p:nvPr/>
        </p:nvSpPr>
        <p:spPr bwMode="auto">
          <a:xfrm>
            <a:off x="7918575" y="5770910"/>
            <a:ext cx="1678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vi-VN" altLang="en-US" sz="2400" b="1" dirty="0">
                <a:solidFill>
                  <a:srgbClr val="FF6600"/>
                </a:solidFill>
                <a:latin typeface="Tahoma" panose="020B0604030504040204" pitchFamily="34" charset="0"/>
                <a:ea typeface="Tahoma" panose="020B0604030504040204" pitchFamily="34" charset="0"/>
                <a:cs typeface="Tahoma" panose="020B0604030504040204" pitchFamily="34" charset="0"/>
              </a:rPr>
              <a:t>Tác phẩm</a:t>
            </a:r>
            <a:endParaRPr kumimoji="0" lang="en-US" altLang="en-US" sz="2400" b="1" i="0" u="none" strike="noStrike" kern="1200" cap="none" spc="0" normalizeH="0" baseline="0" noProof="0" dirty="0">
              <a:ln>
                <a:noFill/>
              </a:ln>
              <a:solidFill>
                <a:srgbClr val="FF66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6" name="TextBox 55"/>
          <p:cNvSpPr txBox="1">
            <a:spLocks noChangeArrowheads="1"/>
          </p:cNvSpPr>
          <p:nvPr/>
        </p:nvSpPr>
        <p:spPr bwMode="auto">
          <a:xfrm>
            <a:off x="8467119" y="3944157"/>
            <a:ext cx="2948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b="1" dirty="0" err="1">
                <a:solidFill>
                  <a:srgbClr val="0099FF"/>
                </a:solidFill>
                <a:latin typeface="Tahoma" panose="020B0604030504040204" pitchFamily="34" charset="0"/>
                <a:ea typeface="Tahoma" panose="020B0604030504040204" pitchFamily="34" charset="0"/>
                <a:cs typeface="Tahoma" panose="020B0604030504040204" pitchFamily="34" charset="0"/>
              </a:rPr>
              <a:t>Đoạn</a:t>
            </a:r>
            <a:r>
              <a:rPr lang="en-US" altLang="en-US" sz="2400" b="1" dirty="0">
                <a:solidFill>
                  <a:srgbClr val="0099FF"/>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solidFill>
                  <a:srgbClr val="0099FF"/>
                </a:solidFill>
                <a:latin typeface="Tahoma" panose="020B0604030504040204" pitchFamily="34" charset="0"/>
                <a:ea typeface="Tahoma" panose="020B0604030504040204" pitchFamily="34" charset="0"/>
                <a:cs typeface="Tahoma" panose="020B0604030504040204" pitchFamily="34" charset="0"/>
              </a:rPr>
              <a:t>trích</a:t>
            </a:r>
            <a:endParaRPr kumimoji="0" lang="en-US" altLang="en-US" sz="2400" b="1" i="0" u="none" strike="noStrike" kern="1200" cap="none" spc="0" normalizeH="0" baseline="0" noProof="0" dirty="0">
              <a:ln>
                <a:noFill/>
              </a:ln>
              <a:solidFill>
                <a:srgbClr val="0099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7" name="TextBox 56"/>
          <p:cNvSpPr txBox="1">
            <a:spLocks noChangeArrowheads="1"/>
          </p:cNvSpPr>
          <p:nvPr/>
        </p:nvSpPr>
        <p:spPr bwMode="auto">
          <a:xfrm>
            <a:off x="7895154" y="2262200"/>
            <a:ext cx="16273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b="1" noProof="0" dirty="0">
                <a:solidFill>
                  <a:srgbClr val="FF3399"/>
                </a:solidFill>
                <a:latin typeface="Tahoma" panose="020B0604030504040204" pitchFamily="34" charset="0"/>
                <a:ea typeface="Tahoma" panose="020B0604030504040204" pitchFamily="34" charset="0"/>
                <a:cs typeface="Tahoma" panose="020B0604030504040204" pitchFamily="34" charset="0"/>
              </a:rPr>
              <a:t>Vấn </a:t>
            </a:r>
            <a:r>
              <a:rPr lang="en-US" altLang="en-US" sz="2400" b="1" noProof="0" dirty="0" err="1">
                <a:solidFill>
                  <a:srgbClr val="FF3399"/>
                </a:solidFill>
                <a:latin typeface="Tahoma" panose="020B0604030504040204" pitchFamily="34" charset="0"/>
                <a:ea typeface="Tahoma" panose="020B0604030504040204" pitchFamily="34" charset="0"/>
                <a:cs typeface="Tahoma" panose="020B0604030504040204" pitchFamily="34" charset="0"/>
              </a:rPr>
              <a:t>đề</a:t>
            </a:r>
            <a:r>
              <a:rPr lang="en-US" altLang="en-US" sz="2400" b="1" noProof="0" dirty="0">
                <a:solidFill>
                  <a:srgbClr val="FF3399"/>
                </a:solidFill>
                <a:latin typeface="Tahoma" panose="020B0604030504040204" pitchFamily="34" charset="0"/>
                <a:ea typeface="Tahoma" panose="020B0604030504040204" pitchFamily="34" charset="0"/>
                <a:cs typeface="Tahoma" panose="020B0604030504040204" pitchFamily="34" charset="0"/>
              </a:rPr>
              <a:t> </a:t>
            </a:r>
            <a:endParaRPr lang="en-US" altLang="en-US" sz="2400" b="1" noProof="0" dirty="0" smtClean="0">
              <a:solidFill>
                <a:srgbClr val="FF3399"/>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b="1" noProof="0" dirty="0" err="1" smtClean="0">
                <a:solidFill>
                  <a:srgbClr val="FF3399"/>
                </a:solidFill>
                <a:latin typeface="Tahoma" panose="020B0604030504040204" pitchFamily="34" charset="0"/>
                <a:ea typeface="Tahoma" panose="020B0604030504040204" pitchFamily="34" charset="0"/>
                <a:cs typeface="Tahoma" panose="020B0604030504040204" pitchFamily="34" charset="0"/>
              </a:rPr>
              <a:t>nghị</a:t>
            </a:r>
            <a:r>
              <a:rPr lang="en-US" altLang="en-US" sz="2400" b="1" noProof="0" dirty="0" smtClean="0">
                <a:solidFill>
                  <a:srgbClr val="FF3399"/>
                </a:solidFill>
                <a:latin typeface="Tahoma" panose="020B0604030504040204" pitchFamily="34" charset="0"/>
                <a:ea typeface="Tahoma" panose="020B0604030504040204" pitchFamily="34" charset="0"/>
                <a:cs typeface="Tahoma" panose="020B0604030504040204" pitchFamily="34" charset="0"/>
              </a:rPr>
              <a:t> </a:t>
            </a:r>
            <a:r>
              <a:rPr lang="en-US" altLang="en-US" sz="2400" b="1" noProof="0" dirty="0" err="1">
                <a:solidFill>
                  <a:srgbClr val="FF3399"/>
                </a:solidFill>
                <a:latin typeface="Tahoma" panose="020B0604030504040204" pitchFamily="34" charset="0"/>
                <a:ea typeface="Tahoma" panose="020B0604030504040204" pitchFamily="34" charset="0"/>
                <a:cs typeface="Tahoma" panose="020B0604030504040204" pitchFamily="34" charset="0"/>
              </a:rPr>
              <a:t>luận</a:t>
            </a:r>
            <a:endParaRPr kumimoji="0" lang="en-US" altLang="en-US" sz="2400" b="1" i="0" u="none" strike="noStrike" kern="1200" cap="none" spc="0" normalizeH="0" baseline="0" noProof="0" dirty="0">
              <a:ln>
                <a:noFill/>
              </a:ln>
              <a:solidFill>
                <a:srgbClr val="FF3399"/>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883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52"/>
                                        </p:tgtEl>
                                      </p:cBhvr>
                                    </p:animEffect>
                                    <p:set>
                                      <p:cBhvr>
                                        <p:cTn id="45" dur="1" fill="hold">
                                          <p:stCondLst>
                                            <p:cond delay="499"/>
                                          </p:stCondLst>
                                        </p:cTn>
                                        <p:tgtEl>
                                          <p:spTgt spid="52"/>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53"/>
                                        </p:tgtEl>
                                      </p:cBhvr>
                                    </p:animEffect>
                                    <p:set>
                                      <p:cBhvr>
                                        <p:cTn id="48" dur="1" fill="hold">
                                          <p:stCondLst>
                                            <p:cond delay="499"/>
                                          </p:stCondLst>
                                        </p:cTn>
                                        <p:tgtEl>
                                          <p:spTgt spid="53"/>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54"/>
                                        </p:tgtEl>
                                      </p:cBhvr>
                                    </p:animEffect>
                                    <p:set>
                                      <p:cBhvr>
                                        <p:cTn id="51" dur="1" fill="hold">
                                          <p:stCondLst>
                                            <p:cond delay="499"/>
                                          </p:stCondLst>
                                        </p:cTn>
                                        <p:tgtEl>
                                          <p:spTgt spid="54"/>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55"/>
                                        </p:tgtEl>
                                      </p:cBhvr>
                                    </p:animEffect>
                                    <p:set>
                                      <p:cBhvr>
                                        <p:cTn id="54" dur="1" fill="hold">
                                          <p:stCondLst>
                                            <p:cond delay="499"/>
                                          </p:stCondLst>
                                        </p:cTn>
                                        <p:tgtEl>
                                          <p:spTgt spid="55"/>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56"/>
                                        </p:tgtEl>
                                      </p:cBhvr>
                                    </p:animEffect>
                                    <p:set>
                                      <p:cBhvr>
                                        <p:cTn id="57" dur="1" fill="hold">
                                          <p:stCondLst>
                                            <p:cond delay="499"/>
                                          </p:stCondLst>
                                        </p:cTn>
                                        <p:tgtEl>
                                          <p:spTgt spid="56"/>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57"/>
                                        </p:tgtEl>
                                      </p:cBhvr>
                                    </p:animEffect>
                                    <p:set>
                                      <p:cBhvr>
                                        <p:cTn id="60"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53" grpId="0"/>
      <p:bldP spid="53" grpId="1"/>
      <p:bldP spid="54" grpId="0"/>
      <p:bldP spid="54" grpId="1"/>
      <p:bldP spid="55" grpId="0"/>
      <p:bldP spid="55" grpId="1"/>
      <p:bldP spid="56" grpId="0"/>
      <p:bldP spid="56" grpId="1"/>
      <p:bldP spid="57" grpId="0"/>
      <p:bldP spid="5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2" y="417286"/>
            <a:ext cx="11509828" cy="6248400"/>
          </a:xfrm>
        </p:spPr>
        <p:txBody>
          <a:bodyPr>
            <a:normAutofit/>
          </a:bodyPr>
          <a:lstStyle/>
          <a:p>
            <a:pPr algn="just">
              <a:buNone/>
            </a:pP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Cách</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viết</a:t>
            </a:r>
            <a:r>
              <a:rPr lang="fr-FR" sz="3000" b="1" dirty="0">
                <a:solidFill>
                  <a:srgbClr val="FF0000"/>
                </a:solidFill>
                <a:latin typeface="Times New Roman" pitchFamily="18" charset="0"/>
                <a:cs typeface="Times New Roman" pitchFamily="18" charset="0"/>
              </a:rPr>
              <a:t> MB :</a:t>
            </a:r>
            <a:endParaRPr lang="en-US" sz="3000" dirty="0">
              <a:solidFill>
                <a:srgbClr val="FF0000"/>
              </a:solidFill>
              <a:latin typeface="Times New Roman" pitchFamily="18" charset="0"/>
              <a:cs typeface="Times New Roman" pitchFamily="18" charset="0"/>
            </a:endParaRPr>
          </a:p>
          <a:p>
            <a:pPr algn="just">
              <a:buFontTx/>
              <a:buChar char="-"/>
            </a:pPr>
            <a:r>
              <a:rPr lang="fr-FR" sz="3000" b="1" dirty="0" err="1">
                <a:solidFill>
                  <a:srgbClr val="FF0000"/>
                </a:solidFill>
                <a:latin typeface="Times New Roman" pitchFamily="18" charset="0"/>
                <a:cs typeface="Times New Roman" pitchFamily="18" charset="0"/>
              </a:rPr>
              <a:t>Mở</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bài</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trực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tiếp</a:t>
            </a:r>
            <a:r>
              <a:rPr lang="fr-FR" sz="3000" b="1" dirty="0">
                <a:latin typeface="Times New Roman" pitchFamily="18" charset="0"/>
                <a:cs typeface="Times New Roman" pitchFamily="18" charset="0"/>
              </a:rPr>
              <a:t>: </a:t>
            </a:r>
            <a:r>
              <a:rPr lang="fr-FR" sz="3000" dirty="0" err="1">
                <a:latin typeface="Times New Roman" pitchFamily="18" charset="0"/>
                <a:cs typeface="Times New Roman" pitchFamily="18" charset="0"/>
              </a:rPr>
              <a:t>Giới</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thiệu</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trực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tiếp</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vấn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đề</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nghị</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luận</a:t>
            </a:r>
            <a:endParaRPr lang="fr-FR" sz="3000" dirty="0">
              <a:latin typeface="Times New Roman" pitchFamily="18" charset="0"/>
              <a:cs typeface="Times New Roman" pitchFamily="18" charset="0"/>
            </a:endParaRPr>
          </a:p>
          <a:p>
            <a:pPr marL="0" indent="0" algn="just">
              <a:buNone/>
            </a:pPr>
            <a:r>
              <a:rPr lang="fr-FR" sz="3000" dirty="0">
                <a:latin typeface="Times New Roman" pitchFamily="18" charset="0"/>
                <a:cs typeface="Times New Roman" pitchFamily="18" charset="0"/>
              </a:rPr>
              <a:t>(</a:t>
            </a:r>
            <a:r>
              <a:rPr lang="fr-FR" sz="3000" i="1" dirty="0" err="1">
                <a:latin typeface="Times New Roman" pitchFamily="18" charset="0"/>
                <a:cs typeface="Times New Roman" pitchFamily="18" charset="0"/>
              </a:rPr>
              <a:t>Tác</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giả</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tác</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phẩm</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đoạn</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trích</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khái</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quát</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về</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vấn</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đề</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nghị</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luận</a:t>
            </a:r>
            <a:r>
              <a:rPr lang="fr-FR" sz="3000" i="1" dirty="0">
                <a:latin typeface="Times New Roman" pitchFamily="18" charset="0"/>
                <a:cs typeface="Times New Roman" pitchFamily="18" charset="0"/>
              </a:rPr>
              <a:t>)</a:t>
            </a:r>
          </a:p>
          <a:p>
            <a:pPr algn="just">
              <a:buFontTx/>
              <a:buChar char="-"/>
            </a:pPr>
            <a:r>
              <a:rPr lang="fr-FR" sz="3000" b="1" dirty="0" err="1">
                <a:solidFill>
                  <a:srgbClr val="FF0000"/>
                </a:solidFill>
                <a:latin typeface="Times New Roman" pitchFamily="18" charset="0"/>
                <a:cs typeface="Times New Roman" pitchFamily="18" charset="0"/>
              </a:rPr>
              <a:t>Mở</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bài</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gián</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tiếp</a:t>
            </a:r>
            <a:r>
              <a:rPr lang="fr-FR" sz="3000" b="1" dirty="0">
                <a:latin typeface="Times New Roman" pitchFamily="18" charset="0"/>
                <a:cs typeface="Times New Roman" pitchFamily="18" charset="0"/>
              </a:rPr>
              <a:t>: </a:t>
            </a:r>
            <a:r>
              <a:rPr lang="fr-FR" sz="3000" dirty="0" err="1">
                <a:latin typeface="Times New Roman" pitchFamily="18" charset="0"/>
                <a:cs typeface="Times New Roman" pitchFamily="18" charset="0"/>
              </a:rPr>
              <a:t>Dẫn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dắt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từ</a:t>
            </a:r>
            <a:r>
              <a:rPr lang="fr-FR" sz="3000" dirty="0">
                <a:latin typeface="Times New Roman" pitchFamily="18" charset="0"/>
                <a:cs typeface="Times New Roman" pitchFamily="18" charset="0"/>
              </a:rPr>
              <a:t> 1 </a:t>
            </a:r>
            <a:r>
              <a:rPr lang="fr-FR" sz="3000" dirty="0" err="1">
                <a:latin typeface="Times New Roman" pitchFamily="18" charset="0"/>
                <a:cs typeface="Times New Roman" pitchFamily="18" charset="0"/>
              </a:rPr>
              <a:t>đến</a:t>
            </a:r>
            <a:r>
              <a:rPr lang="fr-FR" sz="3000" dirty="0">
                <a:latin typeface="Times New Roman" pitchFamily="18" charset="0"/>
                <a:cs typeface="Times New Roman" pitchFamily="18" charset="0"/>
              </a:rPr>
              <a:t> 2 </a:t>
            </a:r>
            <a:r>
              <a:rPr lang="fr-FR" sz="3000" dirty="0" err="1">
                <a:latin typeface="Times New Roman" pitchFamily="18" charset="0"/>
                <a:cs typeface="Times New Roman" pitchFamily="18" charset="0"/>
              </a:rPr>
              <a:t>câu</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để</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đi</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đến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vấn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đề</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nghị</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luận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Người</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viết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có</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sự</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dẫn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dắt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để</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giới</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thiệu</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vấn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đề</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nghị</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luận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Những</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câu</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dẫn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dắt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thể</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hiện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được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sự</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hiểu</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biết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sâu</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rộng</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của</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người</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viết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Có</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nhiều</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cách</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dẫn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dắt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như</a:t>
            </a:r>
            <a:r>
              <a:rPr lang="fr-FR" sz="3000" dirty="0">
                <a:latin typeface="Times New Roman" pitchFamily="18" charset="0"/>
                <a:cs typeface="Times New Roman" pitchFamily="18" charset="0"/>
              </a:rPr>
              <a:t> :</a:t>
            </a:r>
            <a:endParaRPr lang="en-US" sz="3000" dirty="0">
              <a:latin typeface="Times New Roman" pitchFamily="18" charset="0"/>
              <a:cs typeface="Times New Roman" pitchFamily="18" charset="0"/>
            </a:endParaRPr>
          </a:p>
          <a:p>
            <a:pPr algn="just">
              <a:buNone/>
            </a:pPr>
            <a:r>
              <a:rPr lang="fr-FR" sz="3000" dirty="0">
                <a:latin typeface="Times New Roman" pitchFamily="18" charset="0"/>
                <a:cs typeface="Times New Roman" pitchFamily="18" charset="0"/>
              </a:rPr>
              <a:t>+ </a:t>
            </a:r>
            <a:r>
              <a:rPr lang="fr-FR" sz="3000" i="1" dirty="0" err="1">
                <a:latin typeface="Times New Roman" pitchFamily="18" charset="0"/>
                <a:cs typeface="Times New Roman" pitchFamily="18" charset="0"/>
              </a:rPr>
              <a:t>Dẫn</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dắt</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từ</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đề</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tài</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đến</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tác</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phẩm</a:t>
            </a:r>
            <a:r>
              <a:rPr lang="fr-FR" sz="3000" i="1" dirty="0">
                <a:latin typeface="Times New Roman" pitchFamily="18" charset="0"/>
                <a:cs typeface="Times New Roman" pitchFamily="18" charset="0"/>
              </a:rPr>
              <a:t>.</a:t>
            </a:r>
            <a:endParaRPr lang="en-US" sz="3000" i="1" dirty="0">
              <a:latin typeface="Times New Roman" pitchFamily="18" charset="0"/>
              <a:cs typeface="Times New Roman" pitchFamily="18" charset="0"/>
            </a:endParaRPr>
          </a:p>
          <a:p>
            <a:pPr algn="just">
              <a:buNone/>
            </a:pPr>
            <a:r>
              <a:rPr lang="fr-FR" sz="3000" dirty="0">
                <a:latin typeface="Times New Roman" pitchFamily="18" charset="0"/>
                <a:cs typeface="Times New Roman" pitchFamily="18" charset="0"/>
              </a:rPr>
              <a:t>+ </a:t>
            </a:r>
            <a:r>
              <a:rPr lang="fr-FR" sz="3000" i="1" dirty="0" err="1">
                <a:latin typeface="Times New Roman" pitchFamily="18" charset="0"/>
                <a:cs typeface="Times New Roman" pitchFamily="18" charset="0"/>
              </a:rPr>
              <a:t>Dẫn</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dắt</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từ</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hoàn</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cảnh</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xã</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hội</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đến</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tác</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phẩm</a:t>
            </a:r>
            <a:endParaRPr lang="en-US" sz="3000" i="1" dirty="0">
              <a:latin typeface="Times New Roman" pitchFamily="18" charset="0"/>
              <a:cs typeface="Times New Roman" pitchFamily="18" charset="0"/>
            </a:endParaRPr>
          </a:p>
          <a:p>
            <a:pPr algn="just">
              <a:buNone/>
            </a:pPr>
            <a:r>
              <a:rPr lang="fr-FR" sz="3000" dirty="0">
                <a:latin typeface="Times New Roman" pitchFamily="18" charset="0"/>
                <a:cs typeface="Times New Roman" pitchFamily="18" charset="0"/>
              </a:rPr>
              <a:t>+ </a:t>
            </a:r>
            <a:r>
              <a:rPr lang="fr-FR" sz="3000" i="1" dirty="0" err="1">
                <a:latin typeface="Times New Roman" pitchFamily="18" charset="0"/>
                <a:cs typeface="Times New Roman" pitchFamily="18" charset="0"/>
              </a:rPr>
              <a:t>Dẫn</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dắt</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từ</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những</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nhận</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định</a:t>
            </a:r>
            <a:r>
              <a:rPr lang="fr-FR" sz="3000" i="1" dirty="0">
                <a:latin typeface="Times New Roman" pitchFamily="18" charset="0"/>
                <a:cs typeface="Times New Roman" pitchFamily="18" charset="0"/>
              </a:rPr>
              <a:t>, ý </a:t>
            </a:r>
            <a:r>
              <a:rPr lang="fr-FR" sz="3000" i="1" dirty="0" err="1">
                <a:latin typeface="Times New Roman" pitchFamily="18" charset="0"/>
                <a:cs typeface="Times New Roman" pitchFamily="18" charset="0"/>
              </a:rPr>
              <a:t>kiến</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phê</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bình</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của</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các</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tác</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giả</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khác</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đến</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tác</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phẩm</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bằng</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lời</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thơ</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câu</a:t>
            </a:r>
            <a:r>
              <a:rPr lang="fr-FR" sz="3000" i="1" dirty="0">
                <a:latin typeface="Times New Roman" pitchFamily="18" charset="0"/>
                <a:cs typeface="Times New Roman" pitchFamily="18" charset="0"/>
              </a:rPr>
              <a:t> </a:t>
            </a:r>
            <a:r>
              <a:rPr lang="fr-FR" sz="3000" i="1" dirty="0" err="1">
                <a:latin typeface="Times New Roman" pitchFamily="18" charset="0"/>
                <a:cs typeface="Times New Roman" pitchFamily="18" charset="0"/>
              </a:rPr>
              <a:t>hát</a:t>
            </a:r>
            <a:r>
              <a:rPr lang="fr-FR" sz="3000" i="1" dirty="0">
                <a:latin typeface="Times New Roman" pitchFamily="18" charset="0"/>
                <a:cs typeface="Times New Roman" pitchFamily="18" charset="0"/>
              </a:rPr>
              <a:t>..</a:t>
            </a:r>
            <a:r>
              <a:rPr lang="vi-VN" sz="3000" i="1" dirty="0">
                <a:latin typeface="Times New Roman" pitchFamily="18" charset="0"/>
                <a:cs typeface="Times New Roman" pitchFamily="18" charset="0"/>
              </a:rPr>
              <a:t>.</a:t>
            </a:r>
            <a:endParaRPr lang="fr-FR" sz="3000" i="1" dirty="0">
              <a:latin typeface="Times New Roman" pitchFamily="18" charset="0"/>
              <a:cs typeface="Times New Roman" pitchFamily="18" charset="0"/>
            </a:endParaRPr>
          </a:p>
          <a:p>
            <a:pPr algn="just">
              <a:buNone/>
            </a:pPr>
            <a:r>
              <a:rPr lang="fr-FR" sz="3000" dirty="0">
                <a:latin typeface="Times New Roman" pitchFamily="18" charset="0"/>
                <a:cs typeface="Times New Roman" pitchFamily="18" charset="0"/>
              </a:rPr>
              <a:t> </a:t>
            </a:r>
            <a:endParaRPr lang="en-US" sz="3000"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76705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1028700"/>
            <a:ext cx="11517055" cy="5545394"/>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1"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an 12"/>
          <p:cNvSpPr/>
          <p:nvPr/>
        </p:nvSpPr>
        <p:spPr>
          <a:xfrm>
            <a:off x="11890372" y="-3"/>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732962" y="845137"/>
            <a:ext cx="4742298" cy="556577"/>
          </a:xfrm>
          <a:prstGeom prst="rect">
            <a:avLst/>
          </a:prstGeom>
        </p:spPr>
      </p:pic>
      <p:sp>
        <p:nvSpPr>
          <p:cNvPr id="22" name="4-Point Star 21"/>
          <p:cNvSpPr/>
          <p:nvPr/>
        </p:nvSpPr>
        <p:spPr>
          <a:xfrm>
            <a:off x="333159" y="154858"/>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918696" y="181734"/>
            <a:ext cx="10485746" cy="461665"/>
          </a:xfrm>
          <a:prstGeom prst="rect">
            <a:avLst/>
          </a:prstGeom>
        </p:spPr>
        <p:txBody>
          <a:bodyPr wrap="square">
            <a:spAutoFit/>
          </a:bodyPr>
          <a:lstStyle/>
          <a:p>
            <a:pPr lvl="0">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trực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tiếp</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Giới</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thiệu</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tác</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giả</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tác</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phẩm</a:t>
            </a:r>
            <a:r>
              <a:rPr lang="en-US" sz="2400" b="1" dirty="0">
                <a:solidFill>
                  <a:srgbClr val="FF0000"/>
                </a:solidFill>
                <a:latin typeface="Times New Roman" panose="02020603050405020304" pitchFamily="18" charset="0"/>
              </a:rPr>
              <a:t> =&gt; </a:t>
            </a:r>
            <a:r>
              <a:rPr lang="en-US" sz="2400" b="1" dirty="0" err="1">
                <a:solidFill>
                  <a:srgbClr val="FF0000"/>
                </a:solidFill>
                <a:latin typeface="Times New Roman" panose="02020603050405020304" pitchFamily="18" charset="0"/>
              </a:rPr>
              <a:t>Nêu</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vấn</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đề</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và</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phạm</a:t>
            </a:r>
            <a:r>
              <a:rPr lang="en-US" sz="2400" b="1" dirty="0">
                <a:solidFill>
                  <a:srgbClr val="FF0000"/>
                </a:solidFill>
                <a:latin typeface="Times New Roman" panose="02020603050405020304" pitchFamily="18" charset="0"/>
              </a:rPr>
              <a:t> vi NL)</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Rectangle 13"/>
          <p:cNvSpPr/>
          <p:nvPr/>
        </p:nvSpPr>
        <p:spPr>
          <a:xfrm>
            <a:off x="4162567" y="796413"/>
            <a:ext cx="43126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Từ khái quát đến cụ thể</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 name="Rectangle 2"/>
          <p:cNvSpPr/>
          <p:nvPr/>
        </p:nvSpPr>
        <p:spPr>
          <a:xfrm>
            <a:off x="532263" y="1319634"/>
            <a:ext cx="11191163" cy="4893647"/>
          </a:xfrm>
          <a:prstGeom prst="rect">
            <a:avLst/>
          </a:prstGeom>
        </p:spPr>
        <p:txBody>
          <a:bodyPr wrap="square">
            <a:spAutoFit/>
          </a:bodyPr>
          <a:lstStyle/>
          <a:p>
            <a:pPr algn="just"/>
            <a:r>
              <a:rPr lang="vi-VN" sz="2400" dirty="0">
                <a:latin typeface="+mj-lt"/>
              </a:rPr>
              <a:t>Kim Lân là một trong những cây bút văn xuôi tiêu biểu của nền văn học Việt Nam sau cách mạng. Ông</a:t>
            </a:r>
            <a:r>
              <a:rPr lang="en-US" sz="2400" dirty="0">
                <a:latin typeface="+mj-lt"/>
              </a:rPr>
              <a:t> </a:t>
            </a:r>
            <a:r>
              <a:rPr lang="vi-VN" sz="2400" dirty="0">
                <a:latin typeface="+mj-lt"/>
              </a:rPr>
              <a:t>gắn bó máu thịt với những người nông dân nghèo, những kiếp người chịu nhiều bần cùng, khốn khổ. Ông cũng là một nhà văn có trái tim yêu nước, một tấm lòng thiết tha với dân tộc. Bởi vậy mà những sáng tác của ông thường viết về những người nông dân có lòng yêu nước, yêu cách mạng sâu sắc. Nói đến các sáng tác của Kim Lân, ta không thể không kể đến truyện ngắn “Làng”. Tác phẩm đã khắc hoạ sinh động chân dung nhân vật ông Hai - một người nông dân chân chính với tình yêu làng, yêu quê hương tha thiết và sự gắn bó máu thịt với cách mạng. Điều đó được thể hiện một cách rõ nét qua đoạn trích kể lại diễn biến tâm trạng nhân vật ông Hai khi ông vừa nghe tin làng mình theo giặc: “</a:t>
            </a:r>
            <a:r>
              <a:rPr lang="vi-VN" sz="2400" i="1" dirty="0">
                <a:latin typeface="+mj-lt"/>
              </a:rPr>
              <a:t>Cổ ông lão nghẹn ắng h</a:t>
            </a:r>
            <a:r>
              <a:rPr lang="en-US" sz="2400" i="1" dirty="0">
                <a:latin typeface="Times New Roman" panose="02020603050405020304" pitchFamily="18" charset="0"/>
                <a:cs typeface="Times New Roman" panose="02020603050405020304" pitchFamily="18" charset="0"/>
              </a:rPr>
              <a:t>ẳ</a:t>
            </a:r>
            <a:r>
              <a:rPr lang="vi-VN" sz="2400" i="1" dirty="0">
                <a:latin typeface="+mj-lt"/>
              </a:rPr>
              <a:t>n lại, da mặt tê rân rân. Ông lão lặng đi, tưởng như đến không thở được</a:t>
            </a:r>
            <a:r>
              <a:rPr lang="en-US" sz="2400" i="1" dirty="0">
                <a:latin typeface="+mj-lt"/>
              </a:rPr>
              <a:t>……</a:t>
            </a:r>
            <a:endParaRPr lang="vi-VN" sz="2400" i="1" dirty="0">
              <a:latin typeface="+mj-lt"/>
            </a:endParaRPr>
          </a:p>
          <a:p>
            <a:r>
              <a:rPr lang="vi-VN" sz="2400" i="1" dirty="0">
                <a:latin typeface="+mj-lt"/>
              </a:rPr>
              <a:t>- Chúng bay ăn miếng cơm hay miếng gì vào mồm mà đi làm cái giống Việt gian bán nước để nhục nhã thế này</a:t>
            </a:r>
            <a:r>
              <a:rPr lang="en-US" sz="2400" i="1" dirty="0">
                <a:latin typeface="+mj-lt"/>
              </a:rPr>
              <a:t>”.</a:t>
            </a:r>
            <a:endParaRPr lang="vi-VN" sz="2400" i="1" dirty="0">
              <a:latin typeface="+mj-lt"/>
            </a:endParaRPr>
          </a:p>
        </p:txBody>
      </p:sp>
    </p:spTree>
    <p:extLst>
      <p:ext uri="{BB962C8B-B14F-4D97-AF65-F5344CB8AC3E}">
        <p14:creationId xmlns:p14="http://schemas.microsoft.com/office/powerpoint/2010/main" val="3762852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1028700"/>
            <a:ext cx="11559250" cy="5545394"/>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1"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an 12"/>
          <p:cNvSpPr/>
          <p:nvPr/>
        </p:nvSpPr>
        <p:spPr>
          <a:xfrm>
            <a:off x="11890372" y="-3"/>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2"/>
          <a:srcRect l="17388" t="11738" r="17499" b="9130"/>
          <a:stretch/>
        </p:blipFill>
        <p:spPr>
          <a:xfrm>
            <a:off x="11369507" y="114300"/>
            <a:ext cx="520865" cy="520865"/>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3732962" y="796413"/>
            <a:ext cx="4742298" cy="556577"/>
          </a:xfrm>
          <a:prstGeom prst="rect">
            <a:avLst/>
          </a:prstGeom>
        </p:spPr>
      </p:pic>
      <p:sp>
        <p:nvSpPr>
          <p:cNvPr id="22" name="4-Point Star 21"/>
          <p:cNvSpPr/>
          <p:nvPr/>
        </p:nvSpPr>
        <p:spPr>
          <a:xfrm>
            <a:off x="403270" y="160880"/>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946731" y="181734"/>
            <a:ext cx="252230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gián</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sz="24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tiếp</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Rectangle 13"/>
          <p:cNvSpPr/>
          <p:nvPr/>
        </p:nvSpPr>
        <p:spPr>
          <a:xfrm>
            <a:off x="4162567" y="796413"/>
            <a:ext cx="43126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đề</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tài</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đến</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tác</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phẩm</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 name="Rectangle 1"/>
          <p:cNvSpPr/>
          <p:nvPr/>
        </p:nvSpPr>
        <p:spPr>
          <a:xfrm>
            <a:off x="545910" y="1146687"/>
            <a:ext cx="11122925" cy="5268109"/>
          </a:xfrm>
          <a:prstGeom prst="rect">
            <a:avLst/>
          </a:prstGeom>
        </p:spPr>
        <p:txBody>
          <a:bodyPr wrap="square">
            <a:spAutoFit/>
          </a:bodyPr>
          <a:lstStyle/>
          <a:p>
            <a:pPr marR="73660" algn="just">
              <a:lnSpc>
                <a:spcPct val="150000"/>
              </a:lnSpc>
              <a:spcBef>
                <a:spcPts val="690"/>
              </a:spcBef>
              <a:spcAft>
                <a:spcPts val="60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  </a:t>
            </a:r>
            <a:r>
              <a:rPr lang="vi-VN" sz="2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Trình  tự viết</a:t>
            </a:r>
            <a:r>
              <a:rPr lang="vi-VN" sz="2000" dirty="0">
                <a:latin typeface="Times New Roman" panose="02020603050405020304" pitchFamily="18" charset="0"/>
                <a:ea typeface="Arial" panose="020B0604020202020204" pitchFamily="34" charset="0"/>
                <a:cs typeface="Times New Roman" panose="02020603050405020304" pitchFamily="18" charset="0"/>
              </a:rPr>
              <a:t>: Nêu tên đề tài =&gt; dẫn ra khoảng 2 đến 3 tác phẩm thuộc đề </a:t>
            </a:r>
            <a:r>
              <a:rPr lang="vi-VN" sz="2000" spc="-30" dirty="0">
                <a:latin typeface="Times New Roman" panose="02020603050405020304" pitchFamily="18" charset="0"/>
                <a:ea typeface="Arial" panose="020B0604020202020204" pitchFamily="34" charset="0"/>
                <a:cs typeface="Times New Roman" panose="02020603050405020304" pitchFamily="18" charset="0"/>
              </a:rPr>
              <a:t>tài  </a:t>
            </a:r>
            <a:r>
              <a:rPr lang="vi-VN" sz="2000" dirty="0">
                <a:latin typeface="Times New Roman" panose="02020603050405020304" pitchFamily="18" charset="0"/>
                <a:ea typeface="Arial" panose="020B0604020202020204" pitchFamily="34" charset="0"/>
                <a:cs typeface="Times New Roman" panose="02020603050405020304" pitchFamily="18" charset="0"/>
              </a:rPr>
              <a:t>đó =&gt; Dẫn vào tác phẩm =&gt; Dẫn vào vấn đề cần nghị luận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76200" algn="just">
              <a:lnSpc>
                <a:spcPct val="150000"/>
              </a:lnSpc>
              <a:spcAft>
                <a:spcPts val="60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 </a:t>
            </a:r>
            <a:r>
              <a:rPr lang="vi-VN" sz="2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Công thức: </a:t>
            </a:r>
            <a:r>
              <a:rPr lang="vi-VN" sz="2000" dirty="0">
                <a:latin typeface="Times New Roman" panose="02020603050405020304" pitchFamily="18" charset="0"/>
                <a:ea typeface="Arial" panose="020B0604020202020204" pitchFamily="34" charset="0"/>
                <a:cs typeface="Times New Roman" panose="02020603050405020304" pitchFamily="18" charset="0"/>
              </a:rPr>
              <a:t>Trong nền văn học Việt Nam hiện đại, + tên đề tài + không biết tự bao giờ đã trở thành cội nguồn sáng tác cho biết bao người nghệ sĩ. Chúng ta từng biết tới...+ trích dẫn 2 - 3 tác phẩm, tác giả tiêu biểu viết về đề tài đó. Và khi đến với những sáng tác của + tên tác giả, chúng ta lại thêm một lần nữa được nhìn về một tác phẩm nổi bật thuộc đề tài này đó là + tên tác phẩm =&gt; Nêu vấn đề cần nghị luận</a:t>
            </a:r>
            <a:endParaRPr lang="en-US" sz="20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Bef>
                <a:spcPts val="420"/>
              </a:spcBef>
              <a:spcAft>
                <a:spcPts val="60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Trong nền văn học Việt Nam hiện đại, + tên đề tài + không biết tự bao giờ đã trở thành cội nguồn sáng tác cho biết bao người nghệ sĩ. Và + tên tác giả + là một trong những cây bút tiêu biểu sáng tác về đề tài này. Tên tác phẩm + của ông/bà + đã để lại ấn tượng sâu sắc trong lòng bạn đọc bằng những trang thơ/trang văn đậm màu sắc + đặc điểm của đề tài trong tác phẩm của họ =&gt; Nêu vấn đề</a:t>
            </a:r>
            <a:r>
              <a:rPr lang="en-US" sz="2000" dirty="0">
                <a:latin typeface="Times New Roman" panose="02020603050405020304" pitchFamily="18" charset="0"/>
                <a:ea typeface="Arial" panose="020B060402020202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76200" algn="just">
              <a:lnSpc>
                <a:spcPct val="150000"/>
              </a:lnSpc>
              <a:spcAft>
                <a:spcPts val="6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11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7158" y="354842"/>
            <a:ext cx="3593910" cy="58477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VĂN NGHỊ LUẬN</a:t>
            </a:r>
          </a:p>
        </p:txBody>
      </p:sp>
      <p:sp>
        <p:nvSpPr>
          <p:cNvPr id="4" name="TextBox 3"/>
          <p:cNvSpPr txBox="1"/>
          <p:nvPr/>
        </p:nvSpPr>
        <p:spPr>
          <a:xfrm>
            <a:off x="1462361" y="1807120"/>
            <a:ext cx="4217158" cy="584775"/>
          </a:xfrm>
          <a:prstGeom prst="rect">
            <a:avLst/>
          </a:prstGeom>
          <a:noFill/>
          <a:ln w="285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NGHỊ LUẬN XÃ HỘI</a:t>
            </a:r>
          </a:p>
        </p:txBody>
      </p:sp>
      <p:sp>
        <p:nvSpPr>
          <p:cNvPr id="5" name="TextBox 4"/>
          <p:cNvSpPr txBox="1"/>
          <p:nvPr/>
        </p:nvSpPr>
        <p:spPr>
          <a:xfrm>
            <a:off x="6362135" y="1783224"/>
            <a:ext cx="4528782" cy="584775"/>
          </a:xfrm>
          <a:prstGeom prst="rect">
            <a:avLst/>
          </a:prstGeom>
          <a:no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NGHỊ LUẬN VĂN HỌC</a:t>
            </a:r>
          </a:p>
        </p:txBody>
      </p:sp>
      <p:sp>
        <p:nvSpPr>
          <p:cNvPr id="6" name="TextBox 5"/>
          <p:cNvSpPr txBox="1"/>
          <p:nvPr/>
        </p:nvSpPr>
        <p:spPr>
          <a:xfrm>
            <a:off x="1446661" y="2928877"/>
            <a:ext cx="2047161" cy="3046988"/>
          </a:xfrm>
          <a:prstGeom prst="rect">
            <a:avLst/>
          </a:prstGeom>
          <a:noFill/>
          <a:ln w="28575">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NGHỊ LUẬN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VỀ MỘT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SỰ VIỆC, HIỆN T</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ƯỢNG</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3839575" y="2871395"/>
            <a:ext cx="1924333" cy="3046988"/>
          </a:xfrm>
          <a:prstGeom prst="rect">
            <a:avLst/>
          </a:prstGeom>
          <a:noFill/>
          <a:ln w="28575">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NGHỊ LUẬN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VỀ MỘT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Ư</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ƯỞNG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ĐẠO LÍ</a:t>
            </a:r>
          </a:p>
        </p:txBody>
      </p:sp>
      <p:sp>
        <p:nvSpPr>
          <p:cNvPr id="8" name="TextBox 7"/>
          <p:cNvSpPr txBox="1"/>
          <p:nvPr/>
        </p:nvSpPr>
        <p:spPr>
          <a:xfrm>
            <a:off x="6428093" y="2928877"/>
            <a:ext cx="2148386" cy="3323987"/>
          </a:xfrm>
          <a:prstGeom prst="rect">
            <a:avLst/>
          </a:prstGeom>
          <a:no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NGHỊ LUẬN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VỀ TÁC PHẨM TRUYỆN </a:t>
            </a: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(ĐOẠN TRÍCH)</a:t>
            </a:r>
          </a:p>
        </p:txBody>
      </p:sp>
      <p:sp>
        <p:nvSpPr>
          <p:cNvPr id="9" name="TextBox 8"/>
          <p:cNvSpPr txBox="1"/>
          <p:nvPr/>
        </p:nvSpPr>
        <p:spPr>
          <a:xfrm>
            <a:off x="9054155" y="2928877"/>
            <a:ext cx="2177952" cy="3046988"/>
          </a:xfrm>
          <a:prstGeom prst="rect">
            <a:avLst/>
          </a:prstGeom>
          <a:no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NGHỊ LUẬN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VỀ MỘT ĐOẠN TH</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Ơ</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BÀI TH</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Ơ</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16" name="Straight Arrow Connector 15"/>
          <p:cNvCxnSpPr>
            <a:endCxn id="4" idx="0"/>
          </p:cNvCxnSpPr>
          <p:nvPr/>
        </p:nvCxnSpPr>
        <p:spPr>
          <a:xfrm flipH="1">
            <a:off x="3570940" y="952904"/>
            <a:ext cx="2472521" cy="8542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7" idx="0"/>
          </p:cNvCxnSpPr>
          <p:nvPr/>
        </p:nvCxnSpPr>
        <p:spPr>
          <a:xfrm>
            <a:off x="3570940" y="2391895"/>
            <a:ext cx="1230802" cy="4795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0"/>
          </p:cNvCxnSpPr>
          <p:nvPr/>
        </p:nvCxnSpPr>
        <p:spPr>
          <a:xfrm flipH="1">
            <a:off x="7502286" y="2378608"/>
            <a:ext cx="1177694" cy="5502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9" idx="0"/>
          </p:cNvCxnSpPr>
          <p:nvPr/>
        </p:nvCxnSpPr>
        <p:spPr>
          <a:xfrm>
            <a:off x="8682822" y="2391895"/>
            <a:ext cx="1460309" cy="5369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5" idx="0"/>
          </p:cNvCxnSpPr>
          <p:nvPr/>
        </p:nvCxnSpPr>
        <p:spPr>
          <a:xfrm>
            <a:off x="6024353" y="929008"/>
            <a:ext cx="2602173" cy="8542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6" idx="0"/>
          </p:cNvCxnSpPr>
          <p:nvPr/>
        </p:nvCxnSpPr>
        <p:spPr>
          <a:xfrm flipH="1">
            <a:off x="2470242" y="2378607"/>
            <a:ext cx="1063106" cy="5502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12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3" presetClass="entr" presetSubtype="1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000"/>
                            </p:stCondLst>
                            <p:childTnLst>
                              <p:par>
                                <p:cTn id="22" presetID="3" presetClass="entr" presetSubtype="1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1500"/>
                            </p:stCondLst>
                            <p:childTnLst>
                              <p:par>
                                <p:cTn id="31" presetID="3" presetClass="entr" presetSubtype="1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2000"/>
                            </p:stCondLst>
                            <p:childTnLst>
                              <p:par>
                                <p:cTn id="40" presetID="3" presetClass="entr" presetSubtype="1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2500"/>
                            </p:stCondLst>
                            <p:childTnLst>
                              <p:par>
                                <p:cTn id="49" presetID="3" presetClass="entr" presetSubtype="1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linds(horizontal)">
                                      <p:cBhvr>
                                        <p:cTn id="51" dur="500"/>
                                        <p:tgtEl>
                                          <p:spTgt spid="2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1028700"/>
            <a:ext cx="11559250" cy="5545394"/>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1"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an 12"/>
          <p:cNvSpPr/>
          <p:nvPr/>
        </p:nvSpPr>
        <p:spPr>
          <a:xfrm>
            <a:off x="11890372" y="-3"/>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2"/>
          <a:srcRect l="17388" t="11738" r="17499" b="9130"/>
          <a:stretch/>
        </p:blipFill>
        <p:spPr>
          <a:xfrm>
            <a:off x="11369507" y="114300"/>
            <a:ext cx="520865" cy="520865"/>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3732962" y="796413"/>
            <a:ext cx="4742298" cy="556577"/>
          </a:xfrm>
          <a:prstGeom prst="rect">
            <a:avLst/>
          </a:prstGeom>
        </p:spPr>
      </p:pic>
      <p:sp>
        <p:nvSpPr>
          <p:cNvPr id="22" name="4-Point Star 21"/>
          <p:cNvSpPr/>
          <p:nvPr/>
        </p:nvSpPr>
        <p:spPr>
          <a:xfrm>
            <a:off x="403270" y="160880"/>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946731" y="181734"/>
            <a:ext cx="252230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tiếp</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Rectangle 13"/>
          <p:cNvSpPr/>
          <p:nvPr/>
        </p:nvSpPr>
        <p:spPr>
          <a:xfrm>
            <a:off x="4162567" y="796413"/>
            <a:ext cx="43126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tài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phẩm</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 name="Rectangle 2"/>
          <p:cNvSpPr/>
          <p:nvPr/>
        </p:nvSpPr>
        <p:spPr>
          <a:xfrm>
            <a:off x="595086" y="1319633"/>
            <a:ext cx="11087398" cy="5170646"/>
          </a:xfrm>
          <a:prstGeom prst="rect">
            <a:avLst/>
          </a:prstGeom>
        </p:spPr>
        <p:txBody>
          <a:bodyPr wrap="square">
            <a:spAutoFit/>
          </a:bodyPr>
          <a:lstStyle/>
          <a:p>
            <a:pPr algn="just" fontAlgn="base">
              <a:lnSpc>
                <a:spcPct val="150000"/>
              </a:lnSpc>
              <a:spcAft>
                <a:spcPts val="0"/>
              </a:spcAft>
            </a:pPr>
            <a:r>
              <a:rPr lang="vi-VN" sz="2200" i="1" spc="-25" dirty="0">
                <a:latin typeface="Times New Roman" panose="02020603050405020304" pitchFamily="18" charset="0"/>
                <a:ea typeface="Arial" panose="020B0604020202020204" pitchFamily="34" charset="0"/>
                <a:cs typeface="Times New Roman" panose="02020603050405020304" pitchFamily="18" charset="0"/>
              </a:rPr>
              <a:t>Trong </a:t>
            </a:r>
            <a:r>
              <a:rPr lang="vi-VN" sz="2200" i="1" dirty="0">
                <a:latin typeface="Times New Roman" panose="02020603050405020304" pitchFamily="18" charset="0"/>
                <a:ea typeface="Arial" panose="020B0604020202020204" pitchFamily="34" charset="0"/>
                <a:cs typeface="Times New Roman" panose="02020603050405020304" pitchFamily="18" charset="0"/>
              </a:rPr>
              <a:t>nền văn học </a:t>
            </a:r>
            <a:r>
              <a:rPr lang="vi-VN" sz="2200" i="1" spc="-25" dirty="0">
                <a:latin typeface="Times New Roman" panose="02020603050405020304" pitchFamily="18" charset="0"/>
                <a:ea typeface="Arial" panose="020B0604020202020204" pitchFamily="34" charset="0"/>
                <a:cs typeface="Times New Roman" panose="02020603050405020304" pitchFamily="18" charset="0"/>
              </a:rPr>
              <a:t>Việt </a:t>
            </a:r>
            <a:r>
              <a:rPr lang="vi-VN" sz="2200" i="1" dirty="0">
                <a:latin typeface="Times New Roman" panose="02020603050405020304" pitchFamily="18" charset="0"/>
                <a:ea typeface="Arial" panose="020B0604020202020204" pitchFamily="34" charset="0"/>
                <a:cs typeface="Times New Roman" panose="02020603050405020304" pitchFamily="18" charset="0"/>
              </a:rPr>
              <a:t>Nam hiện đại, </a:t>
            </a:r>
            <a:r>
              <a:rPr lang="vi-VN" sz="2200" b="1" i="1" dirty="0">
                <a:latin typeface="Times New Roman" panose="02020603050405020304" pitchFamily="18" charset="0"/>
                <a:ea typeface="Arial" panose="020B0604020202020204" pitchFamily="34" charset="0"/>
                <a:cs typeface="Times New Roman" panose="02020603050405020304" pitchFamily="18" charset="0"/>
              </a:rPr>
              <a:t>đề tài người nông </a:t>
            </a:r>
            <a:r>
              <a:rPr lang="en-US" sz="2200" b="1" i="1" dirty="0" err="1">
                <a:latin typeface="Times New Roman" panose="02020603050405020304" pitchFamily="18" charset="0"/>
                <a:ea typeface="Arial" panose="020B0604020202020204" pitchFamily="34" charset="0"/>
                <a:cs typeface="Times New Roman" panose="02020603050405020304" pitchFamily="18" charset="0"/>
              </a:rPr>
              <a:t>dân</a:t>
            </a:r>
            <a:r>
              <a:rPr lang="en-US" sz="2200" b="1" i="1" dirty="0">
                <a:latin typeface="Times New Roman" panose="02020603050405020304" pitchFamily="18" charset="0"/>
                <a:ea typeface="Arial" panose="020B0604020202020204" pitchFamily="34" charset="0"/>
                <a:cs typeface="Times New Roman" panose="02020603050405020304" pitchFamily="18" charset="0"/>
              </a:rPr>
              <a:t> </a:t>
            </a:r>
            <a:r>
              <a:rPr lang="vi-VN" sz="2200" i="1" dirty="0">
                <a:latin typeface="Times New Roman" panose="02020603050405020304" pitchFamily="18" charset="0"/>
                <a:ea typeface="Arial" panose="020B0604020202020204" pitchFamily="34" charset="0"/>
                <a:cs typeface="Times New Roman" panose="02020603050405020304" pitchFamily="18" charset="0"/>
              </a:rPr>
              <a:t>không biết tự </a:t>
            </a:r>
            <a:r>
              <a:rPr lang="vi-VN" sz="2200" i="1" spc="-20" dirty="0">
                <a:latin typeface="Times New Roman" panose="02020603050405020304" pitchFamily="18" charset="0"/>
                <a:ea typeface="Arial" panose="020B0604020202020204" pitchFamily="34" charset="0"/>
                <a:cs typeface="Times New Roman" panose="02020603050405020304" pitchFamily="18" charset="0"/>
              </a:rPr>
              <a:t>bao </a:t>
            </a:r>
            <a:r>
              <a:rPr lang="vi-VN" sz="2200" i="1" dirty="0">
                <a:latin typeface="Times New Roman" panose="02020603050405020304" pitchFamily="18" charset="0"/>
                <a:ea typeface="Arial" panose="020B0604020202020204" pitchFamily="34" charset="0"/>
                <a:cs typeface="Times New Roman" panose="02020603050405020304" pitchFamily="18" charset="0"/>
              </a:rPr>
              <a:t>giờ đã trở thành cội nguồn sáng tác cho biết bao người nghệ sĩ. Và </a:t>
            </a:r>
            <a:r>
              <a:rPr lang="vi-VN" sz="2200" b="1" i="1" dirty="0">
                <a:latin typeface="Times New Roman" panose="02020603050405020304" pitchFamily="18" charset="0"/>
                <a:ea typeface="Arial" panose="020B0604020202020204" pitchFamily="34" charset="0"/>
                <a:cs typeface="Times New Roman" panose="02020603050405020304" pitchFamily="18" charset="0"/>
              </a:rPr>
              <a:t>Kim Lân </a:t>
            </a:r>
            <a:r>
              <a:rPr lang="vi-VN" sz="2200" i="1" dirty="0">
                <a:latin typeface="Times New Roman" panose="02020603050405020304" pitchFamily="18" charset="0"/>
                <a:ea typeface="Arial" panose="020B0604020202020204" pitchFamily="34" charset="0"/>
                <a:cs typeface="Times New Roman" panose="02020603050405020304" pitchFamily="18" charset="0"/>
              </a:rPr>
              <a:t>là một trong những cây bút tiêu biểu sáng tác về đề tài </a:t>
            </a:r>
            <a:r>
              <a:rPr lang="vi-VN" sz="2200" i="1" spc="-20" dirty="0">
                <a:latin typeface="Times New Roman" panose="02020603050405020304" pitchFamily="18" charset="0"/>
                <a:ea typeface="Arial" panose="020B0604020202020204" pitchFamily="34" charset="0"/>
                <a:cs typeface="Times New Roman" panose="02020603050405020304" pitchFamily="18" charset="0"/>
              </a:rPr>
              <a:t>này. </a:t>
            </a:r>
            <a:r>
              <a:rPr lang="vi-VN" sz="2200" b="1" i="1" dirty="0">
                <a:latin typeface="Times New Roman" panose="02020603050405020304" pitchFamily="18" charset="0"/>
                <a:ea typeface="Arial" panose="020B0604020202020204" pitchFamily="34" charset="0"/>
                <a:cs typeface="Times New Roman" panose="02020603050405020304" pitchFamily="18" charset="0"/>
              </a:rPr>
              <a:t>Tác </a:t>
            </a:r>
            <a:r>
              <a:rPr lang="vi-VN" sz="2200" b="1" i="1" spc="-20" dirty="0">
                <a:latin typeface="Times New Roman" panose="02020603050405020304" pitchFamily="18" charset="0"/>
                <a:ea typeface="Arial" panose="020B0604020202020204" pitchFamily="34" charset="0"/>
                <a:cs typeface="Times New Roman" panose="02020603050405020304" pitchFamily="18" charset="0"/>
              </a:rPr>
              <a:t>phẩm</a:t>
            </a:r>
            <a:r>
              <a:rPr lang="vi-VN" sz="2200" b="1" i="1" spc="260" dirty="0">
                <a:latin typeface="Times New Roman" panose="02020603050405020304" pitchFamily="18" charset="0"/>
                <a:ea typeface="Arial" panose="020B0604020202020204" pitchFamily="34" charset="0"/>
                <a:cs typeface="Times New Roman" panose="02020603050405020304" pitchFamily="18" charset="0"/>
              </a:rPr>
              <a:t> </a:t>
            </a:r>
            <a:r>
              <a:rPr lang="vi-VN" sz="2200" b="1" i="1" dirty="0">
                <a:latin typeface="Times New Roman" panose="02020603050405020304" pitchFamily="18" charset="0"/>
                <a:ea typeface="Arial" panose="020B0604020202020204" pitchFamily="34" charset="0"/>
                <a:cs typeface="Times New Roman" panose="02020603050405020304" pitchFamily="18" charset="0"/>
              </a:rPr>
              <a:t>“Làng” của ông </a:t>
            </a:r>
            <a:r>
              <a:rPr lang="vi-VN" sz="2200" i="1" dirty="0">
                <a:latin typeface="Times New Roman" panose="02020603050405020304" pitchFamily="18" charset="0"/>
                <a:ea typeface="Arial" panose="020B0604020202020204" pitchFamily="34" charset="0"/>
                <a:cs typeface="Times New Roman" panose="02020603050405020304" pitchFamily="18" charset="0"/>
              </a:rPr>
              <a:t>đã để lại ấn </a:t>
            </a:r>
            <a:r>
              <a:rPr lang="vi-VN" sz="2200" i="1" spc="-20" dirty="0">
                <a:latin typeface="Times New Roman" panose="02020603050405020304" pitchFamily="18" charset="0"/>
                <a:ea typeface="Arial" panose="020B0604020202020204" pitchFamily="34" charset="0"/>
                <a:cs typeface="Times New Roman" panose="02020603050405020304" pitchFamily="18" charset="0"/>
              </a:rPr>
              <a:t>tượng</a:t>
            </a:r>
            <a:r>
              <a:rPr lang="vi-VN" sz="2200" i="1" spc="260" dirty="0">
                <a:latin typeface="Times New Roman" panose="02020603050405020304" pitchFamily="18" charset="0"/>
                <a:ea typeface="Arial" panose="020B0604020202020204" pitchFamily="34" charset="0"/>
                <a:cs typeface="Times New Roman" panose="02020603050405020304" pitchFamily="18" charset="0"/>
              </a:rPr>
              <a:t> </a:t>
            </a:r>
            <a:r>
              <a:rPr lang="vi-VN" sz="2200" i="1" dirty="0">
                <a:latin typeface="Times New Roman" panose="02020603050405020304" pitchFamily="18" charset="0"/>
                <a:ea typeface="Arial" panose="020B0604020202020204" pitchFamily="34" charset="0"/>
                <a:cs typeface="Times New Roman" panose="02020603050405020304" pitchFamily="18" charset="0"/>
              </a:rPr>
              <a:t>sâu sắc trong lòng bạn đọc bằng những </a:t>
            </a:r>
            <a:r>
              <a:rPr lang="vi-VN" sz="2200" b="1" i="1" dirty="0">
                <a:latin typeface="Times New Roman" panose="02020603050405020304" pitchFamily="18" charset="0"/>
                <a:ea typeface="Arial" panose="020B0604020202020204" pitchFamily="34" charset="0"/>
                <a:cs typeface="Times New Roman" panose="02020603050405020304" pitchFamily="18" charset="0"/>
              </a:rPr>
              <a:t>trang văn </a:t>
            </a:r>
            <a:r>
              <a:rPr lang="vi-VN" sz="2200" i="1" dirty="0">
                <a:latin typeface="Times New Roman" panose="02020603050405020304" pitchFamily="18" charset="0"/>
                <a:ea typeface="Arial" panose="020B0604020202020204" pitchFamily="34" charset="0"/>
                <a:cs typeface="Times New Roman" panose="02020603050405020304" pitchFamily="18" charset="0"/>
              </a:rPr>
              <a:t>đậm màu sắc </a:t>
            </a:r>
            <a:r>
              <a:rPr lang="vi-VN" sz="2200" b="1" i="1" dirty="0">
                <a:latin typeface="Times New Roman" panose="02020603050405020304" pitchFamily="18" charset="0"/>
                <a:ea typeface="Arial" panose="020B0604020202020204" pitchFamily="34" charset="0"/>
                <a:cs typeface="Times New Roman" panose="02020603050405020304" pitchFamily="18" charset="0"/>
              </a:rPr>
              <a:t>giản dị, chân </a:t>
            </a:r>
            <a:r>
              <a:rPr lang="en-US" sz="2200" b="1" i="1" dirty="0" err="1">
                <a:latin typeface="Times New Roman" panose="02020603050405020304" pitchFamily="18" charset="0"/>
                <a:ea typeface="Arial" panose="020B0604020202020204" pitchFamily="34" charset="0"/>
                <a:cs typeface="Times New Roman" panose="02020603050405020304" pitchFamily="18" charset="0"/>
              </a:rPr>
              <a:t>chất</a:t>
            </a:r>
            <a:r>
              <a:rPr lang="en-US" sz="2200" b="1" i="1" dirty="0">
                <a:latin typeface="Times New Roman" panose="02020603050405020304" pitchFamily="18" charset="0"/>
                <a:ea typeface="Arial" panose="020B0604020202020204" pitchFamily="34" charset="0"/>
                <a:cs typeface="Times New Roman" panose="02020603050405020304" pitchFamily="18" charset="0"/>
              </a:rPr>
              <a:t>, </a:t>
            </a:r>
            <a:r>
              <a:rPr lang="en-US" sz="2200" b="1" i="1" dirty="0" err="1">
                <a:latin typeface="Times New Roman" panose="02020603050405020304" pitchFamily="18" charset="0"/>
                <a:ea typeface="Arial" panose="020B0604020202020204" pitchFamily="34" charset="0"/>
                <a:cs typeface="Times New Roman" panose="02020603050405020304" pitchFamily="18" charset="0"/>
              </a:rPr>
              <a:t>mộc</a:t>
            </a:r>
            <a:r>
              <a:rPr lang="en-US" sz="2200" b="1" i="1" dirty="0">
                <a:latin typeface="Times New Roman" panose="02020603050405020304" pitchFamily="18" charset="0"/>
                <a:ea typeface="Arial" panose="020B0604020202020204" pitchFamily="34" charset="0"/>
                <a:cs typeface="Times New Roman" panose="02020603050405020304" pitchFamily="18" charset="0"/>
              </a:rPr>
              <a:t> </a:t>
            </a:r>
            <a:r>
              <a:rPr lang="en-US" sz="2200" b="1" i="1" dirty="0" err="1">
                <a:latin typeface="Times New Roman" panose="02020603050405020304" pitchFamily="18" charset="0"/>
                <a:ea typeface="Arial" panose="020B0604020202020204" pitchFamily="34" charset="0"/>
                <a:cs typeface="Times New Roman" panose="02020603050405020304" pitchFamily="18" charset="0"/>
              </a:rPr>
              <a:t>mạc</a:t>
            </a:r>
            <a:r>
              <a:rPr lang="vi-VN" sz="2200" b="1" i="1"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nét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ea typeface="Times New Roman" panose="02020603050405020304" pitchFamily="18" charset="0"/>
                <a:cs typeface="Times New Roman" panose="02020603050405020304" pitchFamily="18" charset="0"/>
              </a:rPr>
              <a:t>giặc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Cổ</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lão</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nghẹn</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ắng</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hẳn</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da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tê</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rân</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rân</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lão</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thở</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50000"/>
              </a:lnSpc>
              <a:spcAft>
                <a:spcPts val="0"/>
              </a:spcAft>
            </a:pP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50000"/>
              </a:lnSpc>
              <a:spcAft>
                <a:spcPts val="0"/>
              </a:spcAft>
            </a:pP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bay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miếng</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miếng</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mồm</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giống</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bán</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nhục</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nhã</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1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1028700"/>
            <a:ext cx="11559250" cy="5545394"/>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1"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an 12"/>
          <p:cNvSpPr/>
          <p:nvPr/>
        </p:nvSpPr>
        <p:spPr>
          <a:xfrm>
            <a:off x="11890372" y="-3"/>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2"/>
          <a:srcRect l="17388" t="11738" r="17499" b="9130"/>
          <a:stretch/>
        </p:blipFill>
        <p:spPr>
          <a:xfrm>
            <a:off x="11369507" y="114300"/>
            <a:ext cx="520865" cy="520865"/>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3384645" y="796413"/>
            <a:ext cx="5773003" cy="556577"/>
          </a:xfrm>
          <a:prstGeom prst="rect">
            <a:avLst/>
          </a:prstGeom>
        </p:spPr>
      </p:pic>
      <p:sp>
        <p:nvSpPr>
          <p:cNvPr id="22" name="4-Point Star 21"/>
          <p:cNvSpPr/>
          <p:nvPr/>
        </p:nvSpPr>
        <p:spPr>
          <a:xfrm>
            <a:off x="403270" y="160880"/>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946731" y="181734"/>
            <a:ext cx="305457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tiếp</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Rectangle 13"/>
          <p:cNvSpPr/>
          <p:nvPr/>
        </p:nvSpPr>
        <p:spPr>
          <a:xfrm>
            <a:off x="4162567" y="796413"/>
            <a:ext cx="499508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lang="en-US" sz="2800" b="1" dirty="0" err="1">
                <a:solidFill>
                  <a:srgbClr val="0070C0"/>
                </a:solidFill>
                <a:latin typeface="Times New Roman" panose="02020603050405020304" pitchFamily="18" charset="0"/>
                <a:ea typeface="Times New Roman" panose="02020603050405020304" pitchFamily="18" charset="0"/>
              </a:rPr>
              <a:t>phong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cách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tác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giả</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 name="Rectangle 2"/>
          <p:cNvSpPr/>
          <p:nvPr/>
        </p:nvSpPr>
        <p:spPr>
          <a:xfrm>
            <a:off x="602373" y="1352990"/>
            <a:ext cx="11039167" cy="538417"/>
          </a:xfrm>
          <a:prstGeom prst="rect">
            <a:avLst/>
          </a:prstGeom>
        </p:spPr>
        <p:txBody>
          <a:bodyPr wrap="square">
            <a:sp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602373" y="1411092"/>
            <a:ext cx="11134701" cy="3108543"/>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Trình tự viết</a:t>
            </a:r>
            <a:r>
              <a:rPr lang="vi-VN" sz="2800" dirty="0">
                <a:latin typeface="Times New Roman" panose="02020603050405020304" pitchFamily="18" charset="0"/>
                <a:cs typeface="Times New Roman" panose="02020603050405020304" pitchFamily="18" charset="0"/>
              </a:rPr>
              <a:t>: Đi sâu vào phong cách của tác giả =&gt; Tác phẩm =&gt; Nêu vấn đề</a:t>
            </a:r>
          </a:p>
          <a:p>
            <a:r>
              <a:rPr lang="vi-VN" sz="2800" dirty="0">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Công thức</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Mỗi người nghệ sĩ trong quá trình sáng tác đều có một chất giọng của riêng mình. Nếu + 1 số tác giả và phong cách tương ứng + thì + tác giả </a:t>
            </a:r>
            <a:r>
              <a:rPr lang="en-US" sz="2800" dirty="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 lại ghi dấu ấn trên thi đàn/văn đàn bằng chất giọng + phong cách của tác giả chính. Tên tác phẩm + chính là kết tinh của phong cách ấy. =&gt; nêu vấn đề.</a:t>
            </a:r>
          </a:p>
        </p:txBody>
      </p:sp>
    </p:spTree>
    <p:extLst>
      <p:ext uri="{BB962C8B-B14F-4D97-AF65-F5344CB8AC3E}">
        <p14:creationId xmlns:p14="http://schemas.microsoft.com/office/powerpoint/2010/main" val="410046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1028700"/>
            <a:ext cx="11559250" cy="5545394"/>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1"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an 12"/>
          <p:cNvSpPr/>
          <p:nvPr/>
        </p:nvSpPr>
        <p:spPr>
          <a:xfrm>
            <a:off x="11890372" y="-3"/>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2"/>
          <a:srcRect l="17388" t="11738" r="17499" b="9130"/>
          <a:stretch/>
        </p:blipFill>
        <p:spPr>
          <a:xfrm>
            <a:off x="11369507" y="114300"/>
            <a:ext cx="520865" cy="520865"/>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3384645" y="796413"/>
            <a:ext cx="5773003" cy="556577"/>
          </a:xfrm>
          <a:prstGeom prst="rect">
            <a:avLst/>
          </a:prstGeom>
        </p:spPr>
      </p:pic>
      <p:sp>
        <p:nvSpPr>
          <p:cNvPr id="22" name="4-Point Star 21"/>
          <p:cNvSpPr/>
          <p:nvPr/>
        </p:nvSpPr>
        <p:spPr>
          <a:xfrm>
            <a:off x="403270" y="160880"/>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946731" y="181734"/>
            <a:ext cx="305457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tiếp</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Rectangle 13"/>
          <p:cNvSpPr/>
          <p:nvPr/>
        </p:nvSpPr>
        <p:spPr>
          <a:xfrm>
            <a:off x="4162567" y="796413"/>
            <a:ext cx="499508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phong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cách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giả</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 name="Rectangle 2"/>
          <p:cNvSpPr/>
          <p:nvPr/>
        </p:nvSpPr>
        <p:spPr>
          <a:xfrm>
            <a:off x="532263" y="1146687"/>
            <a:ext cx="11054687" cy="5951116"/>
          </a:xfrm>
          <a:prstGeom prst="rect">
            <a:avLst/>
          </a:prstGeom>
        </p:spPr>
        <p:txBody>
          <a:bodyPr wrap="square">
            <a:spAutoFit/>
          </a:bodyPr>
          <a:lstStyle/>
          <a:p>
            <a:pPr algn="just">
              <a:lnSpc>
                <a:spcPct val="150000"/>
              </a:lnSpc>
              <a:spcAft>
                <a:spcPts val="800"/>
              </a:spcAft>
            </a:pPr>
            <a:r>
              <a:rPr lang="en-US" sz="2200" i="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sĩ</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giọng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riêng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Quang</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đôn</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hậu</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hào</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sảng</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dân</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Nam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Bộ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Thì</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a:latin typeface="Times New Roman" panose="02020603050405020304" pitchFamily="18" charset="0"/>
                <a:ea typeface="Calibri" panose="020F0502020204030204" pitchFamily="34" charset="0"/>
                <a:cs typeface="Times New Roman" panose="02020603050405020304" pitchFamily="18" charset="0"/>
              </a:rPr>
              <a:t>Kim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Lân</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ghi</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ấn</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đàn</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giọng</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giản</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dị</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mộc</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khi</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dân</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làng</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quê</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200" b="1" i="1" dirty="0">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latin typeface="Times New Roman" panose="02020603050405020304" pitchFamily="18" charset="0"/>
                <a:ea typeface="Calibri" panose="020F0502020204030204" pitchFamily="34" charset="0"/>
                <a:cs typeface="Times New Roman" panose="02020603050405020304" pitchFamily="18" charset="0"/>
              </a:rPr>
              <a:t>Bộ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ngắn</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Làng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tinh</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phong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đáo</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ấy</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i="1" dirty="0">
                <a:latin typeface="Times New Roman" panose="02020603050405020304" pitchFamily="18" charset="0"/>
                <a:ea typeface="Calibri" panose="020F0502020204030204" pitchFamily="34" charset="0"/>
                <a:cs typeface="Times New Roman" panose="02020603050405020304" pitchFamily="18" charset="0"/>
              </a:rPr>
              <a:t> Kim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Lân</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nét</a:t>
            </a:r>
            <a:r>
              <a:rPr lang="en-US" sz="2200" dirty="0">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200" dirty="0">
                <a:latin typeface="Times New Roman" panose="02020603050405020304" pitchFamily="18" charset="0"/>
                <a:ea typeface="Calibri" panose="020F0502020204030204" pitchFamily="34" charset="0"/>
                <a:cs typeface="Times New Roman" panose="02020603050405020304" pitchFamily="18" charset="0"/>
              </a:rPr>
              <a:t> Hai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200" dirty="0">
                <a:latin typeface="Times New Roman" panose="02020603050405020304" pitchFamily="18" charset="0"/>
                <a:ea typeface="Calibri" panose="020F0502020204030204" pitchFamily="34" charset="0"/>
                <a:cs typeface="Times New Roman" panose="02020603050405020304" pitchFamily="18" charset="0"/>
              </a:rPr>
              <a:t> tin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làng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giặc</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r>
              <a:rPr lang="en-US" sz="2200" i="1" dirty="0">
                <a:latin typeface="Times New Roman" panose="02020603050405020304" pitchFamily="18" charset="0"/>
                <a:ea typeface="Calibri" panose="020F0502020204030204" pitchFamily="34" charset="0"/>
                <a:cs typeface="Times New Roman" panose="02020603050405020304" pitchFamily="18" charset="0"/>
              </a:rPr>
              <a:t>“</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Cổ</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ông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lão</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nghẹn</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ắng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hằn</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200" i="1" dirty="0">
                <a:latin typeface="Times New Roman" panose="02020603050405020304" pitchFamily="18" charset="0"/>
                <a:ea typeface="Calibri" panose="020F0502020204030204" pitchFamily="34" charset="0"/>
                <a:cs typeface="Times New Roman" panose="02020603050405020304" pitchFamily="18" charset="0"/>
              </a:rPr>
              <a:t>, da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tê</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rân</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rân</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Ông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lão</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lặng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thở</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200" i="1"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200" i="1" dirty="0">
                <a:latin typeface="Times New Roman" panose="02020603050405020304" pitchFamily="18" charset="0"/>
                <a:ea typeface="Calibri" panose="020F0502020204030204" pitchFamily="34" charset="0"/>
                <a:cs typeface="Times New Roman" panose="02020603050405020304" pitchFamily="18" charset="0"/>
              </a:rPr>
              <a:t> bay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ăn</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miếng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cơm</a:t>
            </a:r>
            <a:r>
              <a:rPr lang="en-US" sz="2200" i="1" dirty="0">
                <a:latin typeface="Times New Roman" panose="02020603050405020304" pitchFamily="18" charset="0"/>
                <a:ea typeface="Calibri" panose="020F0502020204030204" pitchFamily="34" charset="0"/>
                <a:cs typeface="Times New Roman" panose="02020603050405020304" pitchFamily="18" charset="0"/>
              </a:rPr>
              <a:t> hay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miếng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gì</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mồm</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mà</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cái</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gian</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bán</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nhục</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nhã</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2200" i="1"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130175">
              <a:lnSpc>
                <a:spcPct val="150000"/>
              </a:lnSpc>
              <a:spcBef>
                <a:spcPts val="200"/>
              </a:spcBef>
              <a:spcAft>
                <a:spcPts val="0"/>
              </a:spcAft>
            </a:pPr>
            <a:r>
              <a:rPr lang="en-US" sz="2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969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1028700"/>
            <a:ext cx="11559250" cy="5545394"/>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1"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an 12"/>
          <p:cNvSpPr/>
          <p:nvPr/>
        </p:nvSpPr>
        <p:spPr>
          <a:xfrm>
            <a:off x="11890372" y="-3"/>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2"/>
          <a:srcRect l="17388" t="11738" r="17499" b="9130"/>
          <a:stretch/>
        </p:blipFill>
        <p:spPr>
          <a:xfrm>
            <a:off x="11369507" y="114300"/>
            <a:ext cx="520865" cy="520865"/>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3384645" y="796413"/>
            <a:ext cx="5773003" cy="556577"/>
          </a:xfrm>
          <a:prstGeom prst="rect">
            <a:avLst/>
          </a:prstGeom>
        </p:spPr>
      </p:pic>
      <p:sp>
        <p:nvSpPr>
          <p:cNvPr id="22" name="4-Point Star 21"/>
          <p:cNvSpPr/>
          <p:nvPr/>
        </p:nvSpPr>
        <p:spPr>
          <a:xfrm>
            <a:off x="403270" y="160880"/>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946730" y="181734"/>
            <a:ext cx="42828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tiếp</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Rectangle 13"/>
          <p:cNvSpPr/>
          <p:nvPr/>
        </p:nvSpPr>
        <p:spPr>
          <a:xfrm>
            <a:off x="4162567" y="796413"/>
            <a:ext cx="499508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nhận</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định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phẩm</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 name="Rectangle 2"/>
          <p:cNvSpPr/>
          <p:nvPr/>
        </p:nvSpPr>
        <p:spPr>
          <a:xfrm>
            <a:off x="602373" y="1352990"/>
            <a:ext cx="11039167" cy="538417"/>
          </a:xfrm>
          <a:prstGeom prst="rect">
            <a:avLst/>
          </a:prstGeom>
        </p:spPr>
        <p:txBody>
          <a:bodyPr wrap="square">
            <a:sp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602374" y="1775199"/>
            <a:ext cx="11039166" cy="5153719"/>
          </a:xfrm>
          <a:prstGeom prst="rect">
            <a:avLst/>
          </a:prstGeom>
        </p:spPr>
        <p:txBody>
          <a:bodyPr wrap="square">
            <a:spAutoFit/>
          </a:bodyPr>
          <a:lstStyle/>
          <a:p>
            <a:pPr algn="just">
              <a:lnSpc>
                <a:spcPct val="135000"/>
              </a:lnSpc>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Puskin từng viết: "</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Linh hồn là ấn tượng của một tác phẩm. Cây cỏ sống được là nhờ ánh sáng, chim muông sống được là nhờ tiếng ca. Một tác phẩm sống được là nhờ tiếng lòng của người cầm bút"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trong tác phẩm "L</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àng</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Kim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đã để tiếng lòng của mình cất lên, để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Hai.</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Qua nhân vật ông Hai,  người đọc thấy được tình yêu làng, yêu nước của người nông dân Việt Nam trong thời kì đầu cuộc kháng chiến chống 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giặc</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Trích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5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0"/>
              </a:spcAft>
            </a:pP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93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418393" y="1641771"/>
            <a:ext cx="11468807" cy="1149350"/>
          </a:xfrm>
          <a:custGeom>
            <a:avLst/>
            <a:gdLst>
              <a:gd name="connsiteX0" fmla="*/ 682164 w 5791951"/>
              <a:gd name="connsiteY0" fmla="*/ 0 h 1100681"/>
              <a:gd name="connsiteX1" fmla="*/ 1972355 w 5791951"/>
              <a:gd name="connsiteY1" fmla="*/ 0 h 1100681"/>
              <a:gd name="connsiteX2" fmla="*/ 1972355 w 5791951"/>
              <a:gd name="connsiteY2" fmla="*/ 575 h 1100681"/>
              <a:gd name="connsiteX3" fmla="*/ 5546694 w 5791951"/>
              <a:gd name="connsiteY3" fmla="*/ 575 h 1100681"/>
              <a:gd name="connsiteX4" fmla="*/ 5791951 w 5791951"/>
              <a:gd name="connsiteY4" fmla="*/ 550628 h 1100681"/>
              <a:gd name="connsiteX5" fmla="*/ 5546694 w 5791951"/>
              <a:gd name="connsiteY5" fmla="*/ 1100681 h 1100681"/>
              <a:gd name="connsiteX6" fmla="*/ 1396078 w 5791951"/>
              <a:gd name="connsiteY6" fmla="*/ 1100681 h 1100681"/>
              <a:gd name="connsiteX7" fmla="*/ 1396078 w 5791951"/>
              <a:gd name="connsiteY7" fmla="*/ 1085592 h 1100681"/>
              <a:gd name="connsiteX8" fmla="*/ 893380 w 5791951"/>
              <a:gd name="connsiteY8" fmla="*/ 1085592 h 1100681"/>
              <a:gd name="connsiteX9" fmla="*/ 893380 w 5791951"/>
              <a:gd name="connsiteY9" fmla="*/ 1100681 h 1100681"/>
              <a:gd name="connsiteX10" fmla="*/ 0 w 5791951"/>
              <a:gd name="connsiteY10" fmla="*/ 1100681 h 1100681"/>
              <a:gd name="connsiteX11" fmla="*/ 245258 w 5791951"/>
              <a:gd name="connsiteY11" fmla="*/ 550628 h 1100681"/>
              <a:gd name="connsiteX12" fmla="*/ 0 w 5791951"/>
              <a:gd name="connsiteY12" fmla="*/ 575 h 1100681"/>
              <a:gd name="connsiteX13" fmla="*/ 682164 w 5791951"/>
              <a:gd name="connsiteY13" fmla="*/ 575 h 110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681">
                <a:moveTo>
                  <a:pt x="682164" y="0"/>
                </a:moveTo>
                <a:lnTo>
                  <a:pt x="1972355" y="0"/>
                </a:lnTo>
                <a:lnTo>
                  <a:pt x="1972355" y="575"/>
                </a:lnTo>
                <a:lnTo>
                  <a:pt x="5546694" y="575"/>
                </a:lnTo>
                <a:lnTo>
                  <a:pt x="5791951" y="550628"/>
                </a:lnTo>
                <a:lnTo>
                  <a:pt x="5546694" y="1100681"/>
                </a:lnTo>
                <a:lnTo>
                  <a:pt x="1396078" y="1100681"/>
                </a:lnTo>
                <a:lnTo>
                  <a:pt x="1396078" y="1085592"/>
                </a:lnTo>
                <a:lnTo>
                  <a:pt x="893380" y="1085592"/>
                </a:lnTo>
                <a:lnTo>
                  <a:pt x="893380" y="1100681"/>
                </a:lnTo>
                <a:lnTo>
                  <a:pt x="0" y="1100681"/>
                </a:lnTo>
                <a:lnTo>
                  <a:pt x="245258" y="550628"/>
                </a:lnTo>
                <a:lnTo>
                  <a:pt x="0" y="575"/>
                </a:lnTo>
                <a:lnTo>
                  <a:pt x="682164" y="575"/>
                </a:lnTo>
                <a:close/>
              </a:path>
            </a:pathLst>
          </a:cu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8"/>
          <p:cNvSpPr/>
          <p:nvPr/>
        </p:nvSpPr>
        <p:spPr bwMode="auto">
          <a:xfrm>
            <a:off x="506273" y="2749297"/>
            <a:ext cx="11468807" cy="1149350"/>
          </a:xfrm>
          <a:custGeom>
            <a:avLst/>
            <a:gdLst>
              <a:gd name="connsiteX0" fmla="*/ 0 w 5791951"/>
              <a:gd name="connsiteY0" fmla="*/ 0 h 1100106"/>
              <a:gd name="connsiteX1" fmla="*/ 849221 w 5791951"/>
              <a:gd name="connsiteY1" fmla="*/ 0 h 1100106"/>
              <a:gd name="connsiteX2" fmla="*/ 893380 w 5791951"/>
              <a:gd name="connsiteY2" fmla="*/ 0 h 1100106"/>
              <a:gd name="connsiteX3" fmla="*/ 1396078 w 5791951"/>
              <a:gd name="connsiteY3" fmla="*/ 0 h 1100106"/>
              <a:gd name="connsiteX4" fmla="*/ 1439771 w 5791951"/>
              <a:gd name="connsiteY4" fmla="*/ 0 h 1100106"/>
              <a:gd name="connsiteX5" fmla="*/ 5546694 w 5791951"/>
              <a:gd name="connsiteY5" fmla="*/ 0 h 1100106"/>
              <a:gd name="connsiteX6" fmla="*/ 5791951 w 5791951"/>
              <a:gd name="connsiteY6" fmla="*/ 550053 h 1100106"/>
              <a:gd name="connsiteX7" fmla="*/ 5546694 w 5791951"/>
              <a:gd name="connsiteY7" fmla="*/ 1100106 h 1100106"/>
              <a:gd name="connsiteX8" fmla="*/ 1396078 w 5791951"/>
              <a:gd name="connsiteY8" fmla="*/ 1100106 h 1100106"/>
              <a:gd name="connsiteX9" fmla="*/ 1396078 w 5791951"/>
              <a:gd name="connsiteY9" fmla="*/ 1097280 h 1100106"/>
              <a:gd name="connsiteX10" fmla="*/ 893380 w 5791951"/>
              <a:gd name="connsiteY10" fmla="*/ 1097280 h 1100106"/>
              <a:gd name="connsiteX11" fmla="*/ 893380 w 5791951"/>
              <a:gd name="connsiteY11" fmla="*/ 1100106 h 1100106"/>
              <a:gd name="connsiteX12" fmla="*/ 0 w 5791951"/>
              <a:gd name="connsiteY12" fmla="*/ 1100106 h 1100106"/>
              <a:gd name="connsiteX13" fmla="*/ 245258 w 5791951"/>
              <a:gd name="connsiteY13" fmla="*/ 550053 h 110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106">
                <a:moveTo>
                  <a:pt x="0" y="0"/>
                </a:moveTo>
                <a:lnTo>
                  <a:pt x="849221" y="0"/>
                </a:lnTo>
                <a:lnTo>
                  <a:pt x="893380" y="0"/>
                </a:lnTo>
                <a:lnTo>
                  <a:pt x="1396078" y="0"/>
                </a:lnTo>
                <a:lnTo>
                  <a:pt x="1439771" y="0"/>
                </a:lnTo>
                <a:lnTo>
                  <a:pt x="5546694" y="0"/>
                </a:lnTo>
                <a:lnTo>
                  <a:pt x="5791951" y="550053"/>
                </a:lnTo>
                <a:lnTo>
                  <a:pt x="5546694" y="1100106"/>
                </a:lnTo>
                <a:lnTo>
                  <a:pt x="1396078" y="1100106"/>
                </a:lnTo>
                <a:lnTo>
                  <a:pt x="1396078" y="1097280"/>
                </a:lnTo>
                <a:lnTo>
                  <a:pt x="893380" y="1097280"/>
                </a:lnTo>
                <a:lnTo>
                  <a:pt x="893380" y="1100106"/>
                </a:lnTo>
                <a:lnTo>
                  <a:pt x="0" y="1100106"/>
                </a:lnTo>
                <a:lnTo>
                  <a:pt x="245258" y="550053"/>
                </a:lnTo>
                <a:close/>
              </a:path>
            </a:pathLst>
          </a:custGeom>
          <a:solidFill>
            <a:srgbClr val="1CE2E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Isosceles Triangle 11"/>
          <p:cNvSpPr/>
          <p:nvPr/>
        </p:nvSpPr>
        <p:spPr bwMode="auto">
          <a:xfrm>
            <a:off x="1655203" y="1116308"/>
            <a:ext cx="694427" cy="669925"/>
          </a:xfrm>
          <a:custGeom>
            <a:avLst/>
            <a:gdLst>
              <a:gd name="connsiteX0" fmla="*/ 0 w 565150"/>
              <a:gd name="connsiteY0" fmla="*/ 558772 h 558772"/>
              <a:gd name="connsiteX1" fmla="*/ 282575 w 565150"/>
              <a:gd name="connsiteY1" fmla="*/ 0 h 558772"/>
              <a:gd name="connsiteX2" fmla="*/ 565150 w 565150"/>
              <a:gd name="connsiteY2" fmla="*/ 558772 h 558772"/>
              <a:gd name="connsiteX3" fmla="*/ 0 w 565150"/>
              <a:gd name="connsiteY3" fmla="*/ 558772 h 558772"/>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0 w 565150"/>
              <a:gd name="connsiteY4" fmla="*/ 558772 h 559435"/>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104775 w 565150"/>
              <a:gd name="connsiteY4" fmla="*/ 556260 h 559435"/>
              <a:gd name="connsiteX5" fmla="*/ 0 w 565150"/>
              <a:gd name="connsiteY5" fmla="*/ 558772 h 559435"/>
              <a:gd name="connsiteX0" fmla="*/ 0 w 565150"/>
              <a:gd name="connsiteY0" fmla="*/ 558772 h 559435"/>
              <a:gd name="connsiteX1" fmla="*/ 282575 w 565150"/>
              <a:gd name="connsiteY1" fmla="*/ 0 h 559435"/>
              <a:gd name="connsiteX2" fmla="*/ 501650 w 565150"/>
              <a:gd name="connsiteY2" fmla="*/ 438785 h 559435"/>
              <a:gd name="connsiteX3" fmla="*/ 565150 w 565150"/>
              <a:gd name="connsiteY3" fmla="*/ 558772 h 559435"/>
              <a:gd name="connsiteX4" fmla="*/ 425450 w 565150"/>
              <a:gd name="connsiteY4" fmla="*/ 559435 h 559435"/>
              <a:gd name="connsiteX5" fmla="*/ 104775 w 565150"/>
              <a:gd name="connsiteY5" fmla="*/ 556260 h 559435"/>
              <a:gd name="connsiteX6" fmla="*/ 0 w 565150"/>
              <a:gd name="connsiteY6" fmla="*/ 558772 h 559435"/>
              <a:gd name="connsiteX0" fmla="*/ 0 w 501650"/>
              <a:gd name="connsiteY0" fmla="*/ 558772 h 559435"/>
              <a:gd name="connsiteX1" fmla="*/ 282575 w 501650"/>
              <a:gd name="connsiteY1" fmla="*/ 0 h 559435"/>
              <a:gd name="connsiteX2" fmla="*/ 501650 w 501650"/>
              <a:gd name="connsiteY2" fmla="*/ 438785 h 559435"/>
              <a:gd name="connsiteX3" fmla="*/ 425450 w 501650"/>
              <a:gd name="connsiteY3" fmla="*/ 559435 h 559435"/>
              <a:gd name="connsiteX4" fmla="*/ 104775 w 501650"/>
              <a:gd name="connsiteY4" fmla="*/ 556260 h 559435"/>
              <a:gd name="connsiteX5" fmla="*/ 0 w 501650"/>
              <a:gd name="connsiteY5" fmla="*/ 558772 h 559435"/>
              <a:gd name="connsiteX0" fmla="*/ 0 w 501650"/>
              <a:gd name="connsiteY0" fmla="*/ 558772 h 559435"/>
              <a:gd name="connsiteX1" fmla="*/ 63500 w 501650"/>
              <a:gd name="connsiteY1" fmla="*/ 438785 h 559435"/>
              <a:gd name="connsiteX2" fmla="*/ 282575 w 501650"/>
              <a:gd name="connsiteY2" fmla="*/ 0 h 559435"/>
              <a:gd name="connsiteX3" fmla="*/ 501650 w 501650"/>
              <a:gd name="connsiteY3" fmla="*/ 438785 h 559435"/>
              <a:gd name="connsiteX4" fmla="*/ 425450 w 501650"/>
              <a:gd name="connsiteY4" fmla="*/ 559435 h 559435"/>
              <a:gd name="connsiteX5" fmla="*/ 104775 w 501650"/>
              <a:gd name="connsiteY5" fmla="*/ 556260 h 559435"/>
              <a:gd name="connsiteX6" fmla="*/ 0 w 501650"/>
              <a:gd name="connsiteY6" fmla="*/ 558772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41275 w 438150"/>
              <a:gd name="connsiteY5" fmla="*/ 556260 h 55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 h="559435">
                <a:moveTo>
                  <a:pt x="41275" y="556260"/>
                </a:moveTo>
                <a:lnTo>
                  <a:pt x="0" y="438785"/>
                </a:lnTo>
                <a:lnTo>
                  <a:pt x="219075" y="0"/>
                </a:lnTo>
                <a:lnTo>
                  <a:pt x="438150" y="438785"/>
                </a:lnTo>
                <a:lnTo>
                  <a:pt x="361950" y="559435"/>
                </a:lnTo>
                <a:lnTo>
                  <a:pt x="41275" y="556260"/>
                </a:lnTo>
                <a:close/>
              </a:path>
            </a:pathLst>
          </a:custGeom>
          <a:gradFill flip="none" rotWithShape="1">
            <a:gsLst>
              <a:gs pos="29000">
                <a:srgbClr val="FED8B1"/>
              </a:gs>
              <a:gs pos="50000">
                <a:srgbClr val="B88954"/>
              </a:gs>
              <a:gs pos="80000">
                <a:srgbClr val="E1C9AF"/>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0"/>
          <p:cNvSpPr/>
          <p:nvPr/>
        </p:nvSpPr>
        <p:spPr bwMode="auto">
          <a:xfrm>
            <a:off x="1655203" y="1641771"/>
            <a:ext cx="694427" cy="1149350"/>
          </a:xfrm>
          <a:custGeom>
            <a:avLst/>
            <a:gdLst>
              <a:gd name="connsiteX0" fmla="*/ 0 w 438150"/>
              <a:gd name="connsiteY0" fmla="*/ 0 h 958850"/>
              <a:gd name="connsiteX1" fmla="*/ 438150 w 438150"/>
              <a:gd name="connsiteY1" fmla="*/ 0 h 958850"/>
              <a:gd name="connsiteX2" fmla="*/ 438150 w 438150"/>
              <a:gd name="connsiteY2" fmla="*/ 958850 h 958850"/>
              <a:gd name="connsiteX3" fmla="*/ 0 w 438150"/>
              <a:gd name="connsiteY3" fmla="*/ 958850 h 958850"/>
              <a:gd name="connsiteX0" fmla="*/ 0 w 438150"/>
              <a:gd name="connsiteY0" fmla="*/ 0 h 958850"/>
              <a:gd name="connsiteX1" fmla="*/ 326232 w 438150"/>
              <a:gd name="connsiteY1" fmla="*/ 1588 h 958850"/>
              <a:gd name="connsiteX2" fmla="*/ 438150 w 438150"/>
              <a:gd name="connsiteY2" fmla="*/ 0 h 958850"/>
              <a:gd name="connsiteX3" fmla="*/ 438150 w 438150"/>
              <a:gd name="connsiteY3" fmla="*/ 958850 h 958850"/>
              <a:gd name="connsiteX4" fmla="*/ 0 w 438150"/>
              <a:gd name="connsiteY4" fmla="*/ 958850 h 958850"/>
              <a:gd name="connsiteX5" fmla="*/ 0 w 438150"/>
              <a:gd name="connsiteY5" fmla="*/ 0 h 958850"/>
              <a:gd name="connsiteX0" fmla="*/ 0 w 438150"/>
              <a:gd name="connsiteY0" fmla="*/ 3175 h 962025"/>
              <a:gd name="connsiteX1" fmla="*/ 102394 w 438150"/>
              <a:gd name="connsiteY1" fmla="*/ 0 h 962025"/>
              <a:gd name="connsiteX2" fmla="*/ 326232 w 438150"/>
              <a:gd name="connsiteY2" fmla="*/ 4763 h 962025"/>
              <a:gd name="connsiteX3" fmla="*/ 438150 w 438150"/>
              <a:gd name="connsiteY3" fmla="*/ 3175 h 962025"/>
              <a:gd name="connsiteX4" fmla="*/ 438150 w 438150"/>
              <a:gd name="connsiteY4" fmla="*/ 962025 h 962025"/>
              <a:gd name="connsiteX5" fmla="*/ 0 w 438150"/>
              <a:gd name="connsiteY5" fmla="*/ 962025 h 962025"/>
              <a:gd name="connsiteX6" fmla="*/ 0 w 438150"/>
              <a:gd name="connsiteY6" fmla="*/ 3175 h 962025"/>
              <a:gd name="connsiteX0" fmla="*/ 0 w 438150"/>
              <a:gd name="connsiteY0" fmla="*/ 7936 h 966786"/>
              <a:gd name="connsiteX1" fmla="*/ 102394 w 438150"/>
              <a:gd name="connsiteY1" fmla="*/ 4761 h 966786"/>
              <a:gd name="connsiteX2" fmla="*/ 216694 w 438150"/>
              <a:gd name="connsiteY2" fmla="*/ 0 h 966786"/>
              <a:gd name="connsiteX3" fmla="*/ 326232 w 438150"/>
              <a:gd name="connsiteY3" fmla="*/ 9524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02394 w 438150"/>
              <a:gd name="connsiteY1" fmla="*/ 4761 h 966786"/>
              <a:gd name="connsiteX2" fmla="*/ 216694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16694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21456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21456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100013 w 438150"/>
              <a:gd name="connsiteY6" fmla="*/ 962025 h 962025"/>
              <a:gd name="connsiteX7" fmla="*/ 0 w 438150"/>
              <a:gd name="connsiteY7" fmla="*/ 962024 h 962025"/>
              <a:gd name="connsiteX8" fmla="*/ 0 w 438150"/>
              <a:gd name="connsiteY8" fmla="*/ 3174 h 962025"/>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330994 w 438150"/>
              <a:gd name="connsiteY6" fmla="*/ 962025 h 962025"/>
              <a:gd name="connsiteX7" fmla="*/ 100013 w 438150"/>
              <a:gd name="connsiteY7" fmla="*/ 962025 h 962025"/>
              <a:gd name="connsiteX8" fmla="*/ 0 w 438150"/>
              <a:gd name="connsiteY8" fmla="*/ 962024 h 962025"/>
              <a:gd name="connsiteX9" fmla="*/ 0 w 438150"/>
              <a:gd name="connsiteY9" fmla="*/ 3174 h 962025"/>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330994 w 438150"/>
              <a:gd name="connsiteY6" fmla="*/ 912019 h 962025"/>
              <a:gd name="connsiteX7" fmla="*/ 100013 w 438150"/>
              <a:gd name="connsiteY7" fmla="*/ 962025 h 962025"/>
              <a:gd name="connsiteX8" fmla="*/ 0 w 438150"/>
              <a:gd name="connsiteY8" fmla="*/ 962024 h 962025"/>
              <a:gd name="connsiteX9" fmla="*/ 0 w 438150"/>
              <a:gd name="connsiteY9" fmla="*/ 3174 h 962025"/>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330994 w 438150"/>
              <a:gd name="connsiteY6" fmla="*/ 912019 h 962024"/>
              <a:gd name="connsiteX7" fmla="*/ 109538 w 438150"/>
              <a:gd name="connsiteY7" fmla="*/ 912019 h 962024"/>
              <a:gd name="connsiteX8" fmla="*/ 0 w 438150"/>
              <a:gd name="connsiteY8" fmla="*/ 962024 h 962024"/>
              <a:gd name="connsiteX9" fmla="*/ 0 w 438150"/>
              <a:gd name="connsiteY9" fmla="*/ 3174 h 96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962024">
                <a:moveTo>
                  <a:pt x="0" y="3174"/>
                </a:moveTo>
                <a:cubicBezTo>
                  <a:pt x="94456" y="21960"/>
                  <a:pt x="96045" y="62176"/>
                  <a:pt x="111919" y="88106"/>
                </a:cubicBezTo>
                <a:cubicBezTo>
                  <a:pt x="148431" y="38100"/>
                  <a:pt x="144463" y="19049"/>
                  <a:pt x="223837" y="0"/>
                </a:cubicBezTo>
                <a:cubicBezTo>
                  <a:pt x="304007" y="18256"/>
                  <a:pt x="305595" y="48418"/>
                  <a:pt x="330995" y="80962"/>
                </a:cubicBezTo>
                <a:cubicBezTo>
                  <a:pt x="371475" y="16933"/>
                  <a:pt x="388145" y="19578"/>
                  <a:pt x="438150" y="3174"/>
                </a:cubicBezTo>
                <a:lnTo>
                  <a:pt x="438150" y="962024"/>
                </a:lnTo>
                <a:lnTo>
                  <a:pt x="330994" y="912019"/>
                </a:lnTo>
                <a:lnTo>
                  <a:pt x="109538" y="912019"/>
                </a:lnTo>
                <a:lnTo>
                  <a:pt x="0" y="962024"/>
                </a:lnTo>
                <a:lnTo>
                  <a:pt x="0" y="3174"/>
                </a:lnTo>
                <a:close/>
              </a:path>
            </a:pathLst>
          </a:custGeom>
          <a:gradFill flip="none" rotWithShape="1">
            <a:gsLst>
              <a:gs pos="0">
                <a:schemeClr val="accent1">
                  <a:lumMod val="70000"/>
                </a:schemeClr>
              </a:gs>
              <a:gs pos="27000">
                <a:schemeClr val="accent1">
                  <a:lumMod val="90000"/>
                </a:schemeClr>
              </a:gs>
              <a:gs pos="77000">
                <a:schemeClr val="accent1"/>
              </a:gs>
              <a:gs pos="74000">
                <a:schemeClr val="accent1">
                  <a:lumMod val="90000"/>
                </a:schemeClr>
              </a:gs>
              <a:gs pos="24000">
                <a:schemeClr val="accent1">
                  <a:lumMod val="70000"/>
                </a:schemeClr>
              </a:gs>
              <a:gs pos="100000">
                <a:schemeClr val="accent1"/>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1"/>
          <p:cNvSpPr/>
          <p:nvPr/>
        </p:nvSpPr>
        <p:spPr bwMode="auto">
          <a:xfrm>
            <a:off x="418393" y="5045371"/>
            <a:ext cx="11468807" cy="1149350"/>
          </a:xfrm>
          <a:custGeom>
            <a:avLst/>
            <a:gdLst>
              <a:gd name="connsiteX0" fmla="*/ 679825 w 5791951"/>
              <a:gd name="connsiteY0" fmla="*/ 0 h 1100681"/>
              <a:gd name="connsiteX1" fmla="*/ 1867275 w 5791951"/>
              <a:gd name="connsiteY1" fmla="*/ 0 h 1100681"/>
              <a:gd name="connsiteX2" fmla="*/ 1867275 w 5791951"/>
              <a:gd name="connsiteY2" fmla="*/ 575 h 1100681"/>
              <a:gd name="connsiteX3" fmla="*/ 5546694 w 5791951"/>
              <a:gd name="connsiteY3" fmla="*/ 575 h 1100681"/>
              <a:gd name="connsiteX4" fmla="*/ 5791951 w 5791951"/>
              <a:gd name="connsiteY4" fmla="*/ 550628 h 1100681"/>
              <a:gd name="connsiteX5" fmla="*/ 5546694 w 5791951"/>
              <a:gd name="connsiteY5" fmla="*/ 1100681 h 1100681"/>
              <a:gd name="connsiteX6" fmla="*/ 1396078 w 5791951"/>
              <a:gd name="connsiteY6" fmla="*/ 1100681 h 1100681"/>
              <a:gd name="connsiteX7" fmla="*/ 1396078 w 5791951"/>
              <a:gd name="connsiteY7" fmla="*/ 1099467 h 1100681"/>
              <a:gd name="connsiteX8" fmla="*/ 893380 w 5791951"/>
              <a:gd name="connsiteY8" fmla="*/ 1099467 h 1100681"/>
              <a:gd name="connsiteX9" fmla="*/ 893380 w 5791951"/>
              <a:gd name="connsiteY9" fmla="*/ 1100681 h 1100681"/>
              <a:gd name="connsiteX10" fmla="*/ 0 w 5791951"/>
              <a:gd name="connsiteY10" fmla="*/ 1100681 h 1100681"/>
              <a:gd name="connsiteX11" fmla="*/ 245258 w 5791951"/>
              <a:gd name="connsiteY11" fmla="*/ 550628 h 1100681"/>
              <a:gd name="connsiteX12" fmla="*/ 0 w 5791951"/>
              <a:gd name="connsiteY12" fmla="*/ 575 h 1100681"/>
              <a:gd name="connsiteX13" fmla="*/ 679825 w 5791951"/>
              <a:gd name="connsiteY13" fmla="*/ 575 h 110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681">
                <a:moveTo>
                  <a:pt x="679825" y="0"/>
                </a:moveTo>
                <a:lnTo>
                  <a:pt x="1867275" y="0"/>
                </a:lnTo>
                <a:lnTo>
                  <a:pt x="1867275" y="575"/>
                </a:lnTo>
                <a:lnTo>
                  <a:pt x="5546694" y="575"/>
                </a:lnTo>
                <a:lnTo>
                  <a:pt x="5791951" y="550628"/>
                </a:lnTo>
                <a:lnTo>
                  <a:pt x="5546694" y="1100681"/>
                </a:lnTo>
                <a:lnTo>
                  <a:pt x="1396078" y="1100681"/>
                </a:lnTo>
                <a:lnTo>
                  <a:pt x="1396078" y="1099467"/>
                </a:lnTo>
                <a:lnTo>
                  <a:pt x="893380" y="1099467"/>
                </a:lnTo>
                <a:lnTo>
                  <a:pt x="893380" y="1100681"/>
                </a:lnTo>
                <a:lnTo>
                  <a:pt x="0" y="1100681"/>
                </a:lnTo>
                <a:lnTo>
                  <a:pt x="245258" y="550628"/>
                </a:lnTo>
                <a:lnTo>
                  <a:pt x="0" y="575"/>
                </a:lnTo>
                <a:lnTo>
                  <a:pt x="679825" y="575"/>
                </a:lnTo>
                <a:close/>
              </a:path>
            </a:pathLst>
          </a:cu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2"/>
          <p:cNvSpPr/>
          <p:nvPr/>
        </p:nvSpPr>
        <p:spPr bwMode="auto">
          <a:xfrm>
            <a:off x="1655203" y="2716508"/>
            <a:ext cx="694427" cy="1209675"/>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521495 h 1002507"/>
              <a:gd name="connsiteX4" fmla="*/ 438150 w 438150"/>
              <a:gd name="connsiteY4" fmla="*/ 1002507 h 1002507"/>
              <a:gd name="connsiteX5" fmla="*/ 330994 w 438150"/>
              <a:gd name="connsiteY5" fmla="*/ 952502 h 1002507"/>
              <a:gd name="connsiteX6" fmla="*/ 109538 w 438150"/>
              <a:gd name="connsiteY6" fmla="*/ 952502 h 1002507"/>
              <a:gd name="connsiteX7" fmla="*/ 0 w 438150"/>
              <a:gd name="connsiteY7" fmla="*/ 1002507 h 1002507"/>
              <a:gd name="connsiteX8" fmla="*/ 0 w 438150"/>
              <a:gd name="connsiteY8" fmla="*/ 521495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521495"/>
                </a:lnTo>
                <a:lnTo>
                  <a:pt x="438150" y="1002507"/>
                </a:lnTo>
                <a:lnTo>
                  <a:pt x="330994" y="952502"/>
                </a:lnTo>
                <a:lnTo>
                  <a:pt x="109538" y="952502"/>
                </a:lnTo>
                <a:lnTo>
                  <a:pt x="0" y="1002507"/>
                </a:lnTo>
                <a:lnTo>
                  <a:pt x="0" y="521495"/>
                </a:lnTo>
                <a:lnTo>
                  <a:pt x="0" y="50005"/>
                </a:lnTo>
                <a:close/>
              </a:path>
            </a:pathLst>
          </a:custGeom>
          <a:gradFill flip="none" rotWithShape="1">
            <a:gsLst>
              <a:gs pos="0">
                <a:schemeClr val="accent2">
                  <a:lumMod val="70000"/>
                </a:schemeClr>
              </a:gs>
              <a:gs pos="27000">
                <a:schemeClr val="accent2">
                  <a:lumMod val="90000"/>
                </a:schemeClr>
              </a:gs>
              <a:gs pos="77000">
                <a:schemeClr val="accent2"/>
              </a:gs>
              <a:gs pos="74000">
                <a:schemeClr val="accent2">
                  <a:lumMod val="90000"/>
                </a:schemeClr>
              </a:gs>
              <a:gs pos="24000">
                <a:schemeClr val="accent2">
                  <a:lumMod val="70000"/>
                </a:schemeClr>
              </a:gs>
              <a:gs pos="100000">
                <a:schemeClr val="accent2"/>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6" name="Straight Connector 25"/>
          <p:cNvCxnSpPr/>
          <p:nvPr/>
        </p:nvCxnSpPr>
        <p:spPr bwMode="auto">
          <a:xfrm>
            <a:off x="1654575" y="6227169"/>
            <a:ext cx="695898" cy="0"/>
          </a:xfrm>
          <a:prstGeom prst="line">
            <a:avLst/>
          </a:prstGeom>
          <a:ln w="28575">
            <a:solidFill>
              <a:srgbClr val="656567">
                <a:alpha val="92000"/>
              </a:srgbClr>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7" name="Freeform 26"/>
          <p:cNvSpPr/>
          <p:nvPr/>
        </p:nvSpPr>
        <p:spPr bwMode="auto">
          <a:xfrm>
            <a:off x="1655203" y="6467771"/>
            <a:ext cx="694427" cy="214312"/>
          </a:xfrm>
          <a:custGeom>
            <a:avLst/>
            <a:gdLst>
              <a:gd name="connsiteX0" fmla="*/ 0 w 437462"/>
              <a:gd name="connsiteY0" fmla="*/ 0 h 178991"/>
              <a:gd name="connsiteX1" fmla="*/ 437462 w 437462"/>
              <a:gd name="connsiteY1" fmla="*/ 0 h 178991"/>
              <a:gd name="connsiteX2" fmla="*/ 424042 w 437462"/>
              <a:gd name="connsiteY2" fmla="*/ 59998 h 178991"/>
              <a:gd name="connsiteX3" fmla="*/ 216139 w 437462"/>
              <a:gd name="connsiteY3" fmla="*/ 178991 h 178991"/>
              <a:gd name="connsiteX4" fmla="*/ 9945 w 437462"/>
              <a:gd name="connsiteY4" fmla="*/ 53365 h 17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62" h="178991">
                <a:moveTo>
                  <a:pt x="0" y="0"/>
                </a:moveTo>
                <a:lnTo>
                  <a:pt x="437462" y="0"/>
                </a:lnTo>
                <a:lnTo>
                  <a:pt x="424042" y="59998"/>
                </a:lnTo>
                <a:cubicBezTo>
                  <a:pt x="384215" y="182281"/>
                  <a:pt x="290455" y="177255"/>
                  <a:pt x="216139" y="178991"/>
                </a:cubicBezTo>
                <a:cubicBezTo>
                  <a:pt x="141825" y="176561"/>
                  <a:pt x="44112" y="168761"/>
                  <a:pt x="9945" y="53365"/>
                </a:cubicBezTo>
                <a:close/>
              </a:path>
            </a:pathLst>
          </a:custGeom>
          <a:gradFill flip="none" rotWithShape="1">
            <a:gsLst>
              <a:gs pos="7000">
                <a:srgbClr val="BD4F6A"/>
              </a:gs>
              <a:gs pos="21000">
                <a:srgbClr val="B24349"/>
              </a:gs>
              <a:gs pos="58000">
                <a:srgbClr val="FFB3C7">
                  <a:lumMod val="100000"/>
                </a:srgbClr>
              </a:gs>
              <a:gs pos="100000">
                <a:srgbClr val="CC7190">
                  <a:lumMod val="84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8"/>
          <p:cNvSpPr/>
          <p:nvPr/>
        </p:nvSpPr>
        <p:spPr bwMode="auto">
          <a:xfrm>
            <a:off x="418393" y="3910308"/>
            <a:ext cx="11468807" cy="1135063"/>
          </a:xfrm>
          <a:custGeom>
            <a:avLst/>
            <a:gdLst>
              <a:gd name="connsiteX0" fmla="*/ 0 w 5791951"/>
              <a:gd name="connsiteY0" fmla="*/ 0 h 1100106"/>
              <a:gd name="connsiteX1" fmla="*/ 849221 w 5791951"/>
              <a:gd name="connsiteY1" fmla="*/ 0 h 1100106"/>
              <a:gd name="connsiteX2" fmla="*/ 893380 w 5791951"/>
              <a:gd name="connsiteY2" fmla="*/ 0 h 1100106"/>
              <a:gd name="connsiteX3" fmla="*/ 1396078 w 5791951"/>
              <a:gd name="connsiteY3" fmla="*/ 0 h 1100106"/>
              <a:gd name="connsiteX4" fmla="*/ 1439771 w 5791951"/>
              <a:gd name="connsiteY4" fmla="*/ 0 h 1100106"/>
              <a:gd name="connsiteX5" fmla="*/ 5546694 w 5791951"/>
              <a:gd name="connsiteY5" fmla="*/ 0 h 1100106"/>
              <a:gd name="connsiteX6" fmla="*/ 5791951 w 5791951"/>
              <a:gd name="connsiteY6" fmla="*/ 550053 h 1100106"/>
              <a:gd name="connsiteX7" fmla="*/ 5546694 w 5791951"/>
              <a:gd name="connsiteY7" fmla="*/ 1100106 h 1100106"/>
              <a:gd name="connsiteX8" fmla="*/ 1396078 w 5791951"/>
              <a:gd name="connsiteY8" fmla="*/ 1100106 h 1100106"/>
              <a:gd name="connsiteX9" fmla="*/ 1396078 w 5791951"/>
              <a:gd name="connsiteY9" fmla="*/ 1097280 h 1100106"/>
              <a:gd name="connsiteX10" fmla="*/ 893380 w 5791951"/>
              <a:gd name="connsiteY10" fmla="*/ 1097280 h 1100106"/>
              <a:gd name="connsiteX11" fmla="*/ 893380 w 5791951"/>
              <a:gd name="connsiteY11" fmla="*/ 1100106 h 1100106"/>
              <a:gd name="connsiteX12" fmla="*/ 0 w 5791951"/>
              <a:gd name="connsiteY12" fmla="*/ 1100106 h 1100106"/>
              <a:gd name="connsiteX13" fmla="*/ 245258 w 5791951"/>
              <a:gd name="connsiteY13" fmla="*/ 550053 h 110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106">
                <a:moveTo>
                  <a:pt x="0" y="0"/>
                </a:moveTo>
                <a:lnTo>
                  <a:pt x="849221" y="0"/>
                </a:lnTo>
                <a:lnTo>
                  <a:pt x="893380" y="0"/>
                </a:lnTo>
                <a:lnTo>
                  <a:pt x="1396078" y="0"/>
                </a:lnTo>
                <a:lnTo>
                  <a:pt x="1439771" y="0"/>
                </a:lnTo>
                <a:lnTo>
                  <a:pt x="5546694" y="0"/>
                </a:lnTo>
                <a:lnTo>
                  <a:pt x="5791951" y="550053"/>
                </a:lnTo>
                <a:lnTo>
                  <a:pt x="5546694" y="1100106"/>
                </a:lnTo>
                <a:lnTo>
                  <a:pt x="1396078" y="1100106"/>
                </a:lnTo>
                <a:lnTo>
                  <a:pt x="1396078" y="1097280"/>
                </a:lnTo>
                <a:lnTo>
                  <a:pt x="893380" y="1097280"/>
                </a:lnTo>
                <a:lnTo>
                  <a:pt x="893380" y="1100106"/>
                </a:lnTo>
                <a:lnTo>
                  <a:pt x="0" y="1100106"/>
                </a:lnTo>
                <a:lnTo>
                  <a:pt x="245258" y="550053"/>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bwMode="auto">
          <a:xfrm>
            <a:off x="1655203" y="3857921"/>
            <a:ext cx="694427" cy="1209675"/>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521495 h 1002507"/>
              <a:gd name="connsiteX4" fmla="*/ 438150 w 438150"/>
              <a:gd name="connsiteY4" fmla="*/ 1002507 h 1002507"/>
              <a:gd name="connsiteX5" fmla="*/ 330994 w 438150"/>
              <a:gd name="connsiteY5" fmla="*/ 952502 h 1002507"/>
              <a:gd name="connsiteX6" fmla="*/ 109538 w 438150"/>
              <a:gd name="connsiteY6" fmla="*/ 952502 h 1002507"/>
              <a:gd name="connsiteX7" fmla="*/ 0 w 438150"/>
              <a:gd name="connsiteY7" fmla="*/ 1002507 h 1002507"/>
              <a:gd name="connsiteX8" fmla="*/ 0 w 438150"/>
              <a:gd name="connsiteY8" fmla="*/ 521495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521495"/>
                </a:lnTo>
                <a:lnTo>
                  <a:pt x="438150" y="1002507"/>
                </a:lnTo>
                <a:lnTo>
                  <a:pt x="330994" y="952502"/>
                </a:lnTo>
                <a:lnTo>
                  <a:pt x="109538" y="952502"/>
                </a:lnTo>
                <a:lnTo>
                  <a:pt x="0" y="1002507"/>
                </a:lnTo>
                <a:lnTo>
                  <a:pt x="0" y="521495"/>
                </a:lnTo>
                <a:lnTo>
                  <a:pt x="0" y="50005"/>
                </a:lnTo>
                <a:close/>
              </a:path>
            </a:pathLst>
          </a:custGeom>
          <a:gradFill flip="none" rotWithShape="1">
            <a:gsLst>
              <a:gs pos="0">
                <a:schemeClr val="accent3">
                  <a:lumMod val="70000"/>
                </a:schemeClr>
              </a:gs>
              <a:gs pos="27000">
                <a:schemeClr val="accent3">
                  <a:lumMod val="90000"/>
                </a:schemeClr>
              </a:gs>
              <a:gs pos="77000">
                <a:schemeClr val="accent3"/>
              </a:gs>
              <a:gs pos="74000">
                <a:schemeClr val="accent3">
                  <a:lumMod val="90000"/>
                </a:schemeClr>
              </a:gs>
              <a:gs pos="24000">
                <a:schemeClr val="accent3">
                  <a:lumMod val="70000"/>
                </a:schemeClr>
              </a:gs>
              <a:gs pos="100000">
                <a:schemeClr val="accent3"/>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30"/>
          <p:cNvSpPr/>
          <p:nvPr/>
        </p:nvSpPr>
        <p:spPr bwMode="auto">
          <a:xfrm>
            <a:off x="1655203" y="4983458"/>
            <a:ext cx="694427" cy="1209675"/>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437357 h 1002507"/>
              <a:gd name="connsiteX4" fmla="*/ 438150 w 438150"/>
              <a:gd name="connsiteY4" fmla="*/ 521495 h 1002507"/>
              <a:gd name="connsiteX5" fmla="*/ 438150 w 438150"/>
              <a:gd name="connsiteY5" fmla="*/ 1002507 h 1002507"/>
              <a:gd name="connsiteX6" fmla="*/ 0 w 438150"/>
              <a:gd name="connsiteY6" fmla="*/ 1002507 h 1002507"/>
              <a:gd name="connsiteX7" fmla="*/ 0 w 438150"/>
              <a:gd name="connsiteY7" fmla="*/ 521495 h 1002507"/>
              <a:gd name="connsiteX8" fmla="*/ 0 w 438150"/>
              <a:gd name="connsiteY8" fmla="*/ 437357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437357"/>
                </a:lnTo>
                <a:lnTo>
                  <a:pt x="438150" y="521495"/>
                </a:lnTo>
                <a:lnTo>
                  <a:pt x="438150" y="1002507"/>
                </a:lnTo>
                <a:lnTo>
                  <a:pt x="0" y="1002507"/>
                </a:lnTo>
                <a:lnTo>
                  <a:pt x="0" y="521495"/>
                </a:lnTo>
                <a:lnTo>
                  <a:pt x="0" y="437357"/>
                </a:lnTo>
                <a:lnTo>
                  <a:pt x="0" y="50005"/>
                </a:lnTo>
                <a:close/>
              </a:path>
            </a:pathLst>
          </a:custGeom>
          <a:gradFill flip="none" rotWithShape="1">
            <a:gsLst>
              <a:gs pos="0">
                <a:schemeClr val="accent4">
                  <a:lumMod val="70000"/>
                </a:schemeClr>
              </a:gs>
              <a:gs pos="27000">
                <a:schemeClr val="accent4">
                  <a:lumMod val="90000"/>
                </a:schemeClr>
              </a:gs>
              <a:gs pos="77000">
                <a:schemeClr val="accent4"/>
              </a:gs>
              <a:gs pos="74000">
                <a:schemeClr val="accent4">
                  <a:lumMod val="90000"/>
                </a:schemeClr>
              </a:gs>
              <a:gs pos="24000">
                <a:schemeClr val="accent4">
                  <a:lumMod val="70000"/>
                </a:schemeClr>
              </a:gs>
              <a:gs pos="100000">
                <a:schemeClr val="accent4"/>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p:cNvSpPr/>
          <p:nvPr/>
        </p:nvSpPr>
        <p:spPr bwMode="auto">
          <a:xfrm>
            <a:off x="1655203" y="6193133"/>
            <a:ext cx="694427" cy="274638"/>
          </a:xfrm>
          <a:prstGeom prst="rect">
            <a:avLst/>
          </a:prstGeom>
          <a:gradFill flip="none" rotWithShape="1">
            <a:gsLst>
              <a:gs pos="0">
                <a:schemeClr val="bg1">
                  <a:lumMod val="84000"/>
                </a:schemeClr>
              </a:gs>
              <a:gs pos="73000">
                <a:schemeClr val="bg1">
                  <a:lumMod val="84000"/>
                </a:schemeClr>
              </a:gs>
              <a:gs pos="88000">
                <a:srgbClr val="808286"/>
              </a:gs>
              <a:gs pos="17000">
                <a:srgbClr val="494A4C"/>
              </a:gs>
              <a:gs pos="100000">
                <a:schemeClr val="bg1">
                  <a:shade val="30000"/>
                  <a:satMod val="200000"/>
                  <a:lumMod val="32000"/>
                  <a:lumOff val="68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p:cNvCxnSpPr/>
          <p:nvPr/>
        </p:nvCxnSpPr>
        <p:spPr bwMode="auto">
          <a:xfrm>
            <a:off x="1655203" y="6391571"/>
            <a:ext cx="695888" cy="0"/>
          </a:xfrm>
          <a:prstGeom prst="line">
            <a:avLst/>
          </a:prstGeom>
          <a:ln w="12700">
            <a:solidFill>
              <a:srgbClr val="414244">
                <a:alpha val="59000"/>
              </a:srgb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auto">
          <a:xfrm>
            <a:off x="1710438" y="6320480"/>
            <a:ext cx="583866" cy="47769"/>
            <a:chOff x="2607632" y="5908987"/>
            <a:chExt cx="421956" cy="45719"/>
          </a:xfrm>
          <a:solidFill>
            <a:srgbClr val="4E4D4B">
              <a:alpha val="76000"/>
            </a:srgbClr>
          </a:solidFill>
        </p:grpSpPr>
        <p:sp>
          <p:nvSpPr>
            <p:cNvPr id="41" name="Oval 40"/>
            <p:cNvSpPr/>
            <p:nvPr/>
          </p:nvSpPr>
          <p:spPr>
            <a:xfrm>
              <a:off x="2983869" y="5908987"/>
              <a:ext cx="45719" cy="4571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Oval 41"/>
            <p:cNvSpPr/>
            <p:nvPr/>
          </p:nvSpPr>
          <p:spPr>
            <a:xfrm>
              <a:off x="2607632" y="5908987"/>
              <a:ext cx="45719" cy="4571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 name="Isosceles Triangle 11"/>
          <p:cNvSpPr/>
          <p:nvPr/>
        </p:nvSpPr>
        <p:spPr bwMode="auto">
          <a:xfrm>
            <a:off x="1893500" y="1102021"/>
            <a:ext cx="242683" cy="211137"/>
          </a:xfrm>
          <a:custGeom>
            <a:avLst/>
            <a:gdLst>
              <a:gd name="connsiteX0" fmla="*/ 0 w 565150"/>
              <a:gd name="connsiteY0" fmla="*/ 558772 h 558772"/>
              <a:gd name="connsiteX1" fmla="*/ 282575 w 565150"/>
              <a:gd name="connsiteY1" fmla="*/ 0 h 558772"/>
              <a:gd name="connsiteX2" fmla="*/ 565150 w 565150"/>
              <a:gd name="connsiteY2" fmla="*/ 558772 h 558772"/>
              <a:gd name="connsiteX3" fmla="*/ 0 w 565150"/>
              <a:gd name="connsiteY3" fmla="*/ 558772 h 558772"/>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0 w 565150"/>
              <a:gd name="connsiteY4" fmla="*/ 558772 h 559435"/>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104775 w 565150"/>
              <a:gd name="connsiteY4" fmla="*/ 556260 h 559435"/>
              <a:gd name="connsiteX5" fmla="*/ 0 w 565150"/>
              <a:gd name="connsiteY5" fmla="*/ 558772 h 559435"/>
              <a:gd name="connsiteX0" fmla="*/ 0 w 565150"/>
              <a:gd name="connsiteY0" fmla="*/ 558772 h 559435"/>
              <a:gd name="connsiteX1" fmla="*/ 282575 w 565150"/>
              <a:gd name="connsiteY1" fmla="*/ 0 h 559435"/>
              <a:gd name="connsiteX2" fmla="*/ 501650 w 565150"/>
              <a:gd name="connsiteY2" fmla="*/ 438785 h 559435"/>
              <a:gd name="connsiteX3" fmla="*/ 565150 w 565150"/>
              <a:gd name="connsiteY3" fmla="*/ 558772 h 559435"/>
              <a:gd name="connsiteX4" fmla="*/ 425450 w 565150"/>
              <a:gd name="connsiteY4" fmla="*/ 559435 h 559435"/>
              <a:gd name="connsiteX5" fmla="*/ 104775 w 565150"/>
              <a:gd name="connsiteY5" fmla="*/ 556260 h 559435"/>
              <a:gd name="connsiteX6" fmla="*/ 0 w 565150"/>
              <a:gd name="connsiteY6" fmla="*/ 558772 h 559435"/>
              <a:gd name="connsiteX0" fmla="*/ 0 w 501650"/>
              <a:gd name="connsiteY0" fmla="*/ 558772 h 559435"/>
              <a:gd name="connsiteX1" fmla="*/ 282575 w 501650"/>
              <a:gd name="connsiteY1" fmla="*/ 0 h 559435"/>
              <a:gd name="connsiteX2" fmla="*/ 501650 w 501650"/>
              <a:gd name="connsiteY2" fmla="*/ 438785 h 559435"/>
              <a:gd name="connsiteX3" fmla="*/ 425450 w 501650"/>
              <a:gd name="connsiteY3" fmla="*/ 559435 h 559435"/>
              <a:gd name="connsiteX4" fmla="*/ 104775 w 501650"/>
              <a:gd name="connsiteY4" fmla="*/ 556260 h 559435"/>
              <a:gd name="connsiteX5" fmla="*/ 0 w 501650"/>
              <a:gd name="connsiteY5" fmla="*/ 558772 h 559435"/>
              <a:gd name="connsiteX0" fmla="*/ 0 w 501650"/>
              <a:gd name="connsiteY0" fmla="*/ 558772 h 559435"/>
              <a:gd name="connsiteX1" fmla="*/ 63500 w 501650"/>
              <a:gd name="connsiteY1" fmla="*/ 438785 h 559435"/>
              <a:gd name="connsiteX2" fmla="*/ 282575 w 501650"/>
              <a:gd name="connsiteY2" fmla="*/ 0 h 559435"/>
              <a:gd name="connsiteX3" fmla="*/ 501650 w 501650"/>
              <a:gd name="connsiteY3" fmla="*/ 438785 h 559435"/>
              <a:gd name="connsiteX4" fmla="*/ 425450 w 501650"/>
              <a:gd name="connsiteY4" fmla="*/ 559435 h 559435"/>
              <a:gd name="connsiteX5" fmla="*/ 104775 w 501650"/>
              <a:gd name="connsiteY5" fmla="*/ 556260 h 559435"/>
              <a:gd name="connsiteX6" fmla="*/ 0 w 501650"/>
              <a:gd name="connsiteY6" fmla="*/ 558772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41275 w 438150"/>
              <a:gd name="connsiteY5" fmla="*/ 556260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149835 w 438150"/>
              <a:gd name="connsiteY5" fmla="*/ 505004 h 559435"/>
              <a:gd name="connsiteX6" fmla="*/ 41275 w 438150"/>
              <a:gd name="connsiteY6" fmla="*/ 556260 h 559435"/>
              <a:gd name="connsiteX0" fmla="*/ 82822 w 438150"/>
              <a:gd name="connsiteY0" fmla="*/ 43855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149835 w 438150"/>
              <a:gd name="connsiteY5" fmla="*/ 505004 h 559435"/>
              <a:gd name="connsiteX6" fmla="*/ 82822 w 438150"/>
              <a:gd name="connsiteY6" fmla="*/ 438550 h 559435"/>
              <a:gd name="connsiteX0" fmla="*/ 82822 w 438150"/>
              <a:gd name="connsiteY0" fmla="*/ 438550 h 560656"/>
              <a:gd name="connsiteX1" fmla="*/ 0 w 438150"/>
              <a:gd name="connsiteY1" fmla="*/ 438785 h 560656"/>
              <a:gd name="connsiteX2" fmla="*/ 219075 w 438150"/>
              <a:gd name="connsiteY2" fmla="*/ 0 h 560656"/>
              <a:gd name="connsiteX3" fmla="*/ 438150 w 438150"/>
              <a:gd name="connsiteY3" fmla="*/ 438785 h 560656"/>
              <a:gd name="connsiteX4" fmla="*/ 361950 w 438150"/>
              <a:gd name="connsiteY4" fmla="*/ 559435 h 560656"/>
              <a:gd name="connsiteX5" fmla="*/ 246772 w 438150"/>
              <a:gd name="connsiteY5" fmla="*/ 463458 h 560656"/>
              <a:gd name="connsiteX6" fmla="*/ 149835 w 438150"/>
              <a:gd name="connsiteY6" fmla="*/ 505004 h 560656"/>
              <a:gd name="connsiteX7" fmla="*/ 82822 w 438150"/>
              <a:gd name="connsiteY7" fmla="*/ 438550 h 560656"/>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13482 w 438150"/>
              <a:gd name="connsiteY4" fmla="*/ 504041 h 506853"/>
              <a:gd name="connsiteX5" fmla="*/ 246772 w 438150"/>
              <a:gd name="connsiteY5" fmla="*/ 463458 h 506853"/>
              <a:gd name="connsiteX6" fmla="*/ 149835 w 438150"/>
              <a:gd name="connsiteY6" fmla="*/ 505004 h 506853"/>
              <a:gd name="connsiteX7" fmla="*/ 82822 w 438150"/>
              <a:gd name="connsiteY7" fmla="*/ 438550 h 506853"/>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43711 w 438150"/>
              <a:gd name="connsiteY4" fmla="*/ 414990 h 506853"/>
              <a:gd name="connsiteX5" fmla="*/ 313482 w 438150"/>
              <a:gd name="connsiteY5" fmla="*/ 504041 h 506853"/>
              <a:gd name="connsiteX6" fmla="*/ 246772 w 438150"/>
              <a:gd name="connsiteY6" fmla="*/ 463458 h 506853"/>
              <a:gd name="connsiteX7" fmla="*/ 149835 w 438150"/>
              <a:gd name="connsiteY7" fmla="*/ 505004 h 506853"/>
              <a:gd name="connsiteX8" fmla="*/ 82822 w 438150"/>
              <a:gd name="connsiteY8" fmla="*/ 438550 h 506853"/>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43711 w 438150"/>
              <a:gd name="connsiteY4" fmla="*/ 414990 h 506853"/>
              <a:gd name="connsiteX5" fmla="*/ 313482 w 438150"/>
              <a:gd name="connsiteY5" fmla="*/ 504041 h 506853"/>
              <a:gd name="connsiteX6" fmla="*/ 246772 w 438150"/>
              <a:gd name="connsiteY6" fmla="*/ 463458 h 506853"/>
              <a:gd name="connsiteX7" fmla="*/ 149835 w 438150"/>
              <a:gd name="connsiteY7" fmla="*/ 505004 h 506853"/>
              <a:gd name="connsiteX8" fmla="*/ 82822 w 438150"/>
              <a:gd name="connsiteY8" fmla="*/ 438550 h 506853"/>
              <a:gd name="connsiteX0" fmla="*/ 82822 w 438150"/>
              <a:gd name="connsiteY0" fmla="*/ 438550 h 509220"/>
              <a:gd name="connsiteX1" fmla="*/ 0 w 438150"/>
              <a:gd name="connsiteY1" fmla="*/ 438785 h 509220"/>
              <a:gd name="connsiteX2" fmla="*/ 219075 w 438150"/>
              <a:gd name="connsiteY2" fmla="*/ 0 h 509220"/>
              <a:gd name="connsiteX3" fmla="*/ 438150 w 438150"/>
              <a:gd name="connsiteY3" fmla="*/ 438785 h 509220"/>
              <a:gd name="connsiteX4" fmla="*/ 343711 w 438150"/>
              <a:gd name="connsiteY4" fmla="*/ 414990 h 509220"/>
              <a:gd name="connsiteX5" fmla="*/ 313482 w 438150"/>
              <a:gd name="connsiteY5" fmla="*/ 504041 h 509220"/>
              <a:gd name="connsiteX6" fmla="*/ 246772 w 438150"/>
              <a:gd name="connsiteY6" fmla="*/ 463458 h 509220"/>
              <a:gd name="connsiteX7" fmla="*/ 149835 w 438150"/>
              <a:gd name="connsiteY7" fmla="*/ 505004 h 509220"/>
              <a:gd name="connsiteX8" fmla="*/ 82822 w 438150"/>
              <a:gd name="connsiteY8" fmla="*/ 438550 h 509220"/>
              <a:gd name="connsiteX0" fmla="*/ 82822 w 438150"/>
              <a:gd name="connsiteY0" fmla="*/ 438550 h 511341"/>
              <a:gd name="connsiteX1" fmla="*/ 0 w 438150"/>
              <a:gd name="connsiteY1" fmla="*/ 438785 h 511341"/>
              <a:gd name="connsiteX2" fmla="*/ 219075 w 438150"/>
              <a:gd name="connsiteY2" fmla="*/ 0 h 511341"/>
              <a:gd name="connsiteX3" fmla="*/ 438150 w 438150"/>
              <a:gd name="connsiteY3" fmla="*/ 438785 h 511341"/>
              <a:gd name="connsiteX4" fmla="*/ 343711 w 438150"/>
              <a:gd name="connsiteY4" fmla="*/ 414990 h 511341"/>
              <a:gd name="connsiteX5" fmla="*/ 313482 w 438150"/>
              <a:gd name="connsiteY5" fmla="*/ 504041 h 511341"/>
              <a:gd name="connsiteX6" fmla="*/ 246772 w 438150"/>
              <a:gd name="connsiteY6" fmla="*/ 463458 h 511341"/>
              <a:gd name="connsiteX7" fmla="*/ 149835 w 438150"/>
              <a:gd name="connsiteY7" fmla="*/ 505004 h 511341"/>
              <a:gd name="connsiteX8" fmla="*/ 82822 w 438150"/>
              <a:gd name="connsiteY8" fmla="*/ 438550 h 511341"/>
              <a:gd name="connsiteX0" fmla="*/ 82822 w 440859"/>
              <a:gd name="connsiteY0" fmla="*/ 438550 h 511341"/>
              <a:gd name="connsiteX1" fmla="*/ 0 w 440859"/>
              <a:gd name="connsiteY1" fmla="*/ 438785 h 511341"/>
              <a:gd name="connsiteX2" fmla="*/ 219075 w 440859"/>
              <a:gd name="connsiteY2" fmla="*/ 0 h 511341"/>
              <a:gd name="connsiteX3" fmla="*/ 438150 w 440859"/>
              <a:gd name="connsiteY3" fmla="*/ 438785 h 511341"/>
              <a:gd name="connsiteX4" fmla="*/ 343711 w 440859"/>
              <a:gd name="connsiteY4" fmla="*/ 414990 h 511341"/>
              <a:gd name="connsiteX5" fmla="*/ 313482 w 440859"/>
              <a:gd name="connsiteY5" fmla="*/ 504041 h 511341"/>
              <a:gd name="connsiteX6" fmla="*/ 246772 w 440859"/>
              <a:gd name="connsiteY6" fmla="*/ 463458 h 511341"/>
              <a:gd name="connsiteX7" fmla="*/ 149835 w 440859"/>
              <a:gd name="connsiteY7" fmla="*/ 505004 h 511341"/>
              <a:gd name="connsiteX8" fmla="*/ 82822 w 440859"/>
              <a:gd name="connsiteY8" fmla="*/ 438550 h 511341"/>
              <a:gd name="connsiteX0" fmla="*/ 86710 w 444747"/>
              <a:gd name="connsiteY0" fmla="*/ 438550 h 511341"/>
              <a:gd name="connsiteX1" fmla="*/ 3888 w 444747"/>
              <a:gd name="connsiteY1" fmla="*/ 438785 h 511341"/>
              <a:gd name="connsiteX2" fmla="*/ 222963 w 444747"/>
              <a:gd name="connsiteY2" fmla="*/ 0 h 511341"/>
              <a:gd name="connsiteX3" fmla="*/ 442038 w 444747"/>
              <a:gd name="connsiteY3" fmla="*/ 438785 h 511341"/>
              <a:gd name="connsiteX4" fmla="*/ 347599 w 444747"/>
              <a:gd name="connsiteY4" fmla="*/ 414990 h 511341"/>
              <a:gd name="connsiteX5" fmla="*/ 317370 w 444747"/>
              <a:gd name="connsiteY5" fmla="*/ 504041 h 511341"/>
              <a:gd name="connsiteX6" fmla="*/ 250660 w 444747"/>
              <a:gd name="connsiteY6" fmla="*/ 463458 h 511341"/>
              <a:gd name="connsiteX7" fmla="*/ 153723 w 444747"/>
              <a:gd name="connsiteY7" fmla="*/ 505004 h 511341"/>
              <a:gd name="connsiteX8" fmla="*/ 86710 w 444747"/>
              <a:gd name="connsiteY8" fmla="*/ 438550 h 5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747" h="511341">
                <a:moveTo>
                  <a:pt x="86710" y="438550"/>
                </a:moveTo>
                <a:cubicBezTo>
                  <a:pt x="64372" y="416399"/>
                  <a:pt x="-18821" y="511877"/>
                  <a:pt x="3888" y="438785"/>
                </a:cubicBezTo>
                <a:lnTo>
                  <a:pt x="222963" y="0"/>
                </a:lnTo>
                <a:lnTo>
                  <a:pt x="442038" y="438785"/>
                </a:lnTo>
                <a:cubicBezTo>
                  <a:pt x="462811" y="507950"/>
                  <a:pt x="357675" y="385306"/>
                  <a:pt x="347599" y="414990"/>
                </a:cubicBezTo>
                <a:lnTo>
                  <a:pt x="317370" y="504041"/>
                </a:lnTo>
                <a:cubicBezTo>
                  <a:pt x="307294" y="533725"/>
                  <a:pt x="277935" y="463298"/>
                  <a:pt x="250660" y="463458"/>
                </a:cubicBezTo>
                <a:cubicBezTo>
                  <a:pt x="215308" y="454386"/>
                  <a:pt x="176061" y="527155"/>
                  <a:pt x="153723" y="505004"/>
                </a:cubicBezTo>
                <a:lnTo>
                  <a:pt x="86710" y="438550"/>
                </a:ln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2"/>
          <p:cNvSpPr txBox="1">
            <a:spLocks noChangeArrowheads="1"/>
          </p:cNvSpPr>
          <p:nvPr/>
        </p:nvSpPr>
        <p:spPr bwMode="auto">
          <a:xfrm>
            <a:off x="1050393" y="2001667"/>
            <a:ext cx="423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1</a:t>
            </a:r>
          </a:p>
        </p:txBody>
      </p:sp>
      <p:sp>
        <p:nvSpPr>
          <p:cNvPr id="34" name="TextBox 33"/>
          <p:cNvSpPr txBox="1">
            <a:spLocks noChangeArrowheads="1"/>
          </p:cNvSpPr>
          <p:nvPr/>
        </p:nvSpPr>
        <p:spPr bwMode="auto">
          <a:xfrm>
            <a:off x="1032929" y="3076406"/>
            <a:ext cx="423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2</a:t>
            </a:r>
          </a:p>
        </p:txBody>
      </p:sp>
      <p:sp>
        <p:nvSpPr>
          <p:cNvPr id="37" name="TextBox 36"/>
          <p:cNvSpPr txBox="1"/>
          <p:nvPr/>
        </p:nvSpPr>
        <p:spPr>
          <a:xfrm>
            <a:off x="2349630" y="1729953"/>
            <a:ext cx="8942485" cy="492443"/>
          </a:xfrm>
          <a:prstGeom prst="rect">
            <a:avLst/>
          </a:prstGeom>
          <a:noFill/>
        </p:spPr>
        <p:txBody>
          <a:bodyPr wrap="square">
            <a:spAutoFit/>
          </a:bodyPr>
          <a:lstStyle/>
          <a:p>
            <a:pPr lvl="0" algn="just">
              <a:spcBef>
                <a:spcPts val="690"/>
              </a:spcBef>
              <a:tabLst>
                <a:tab pos="510540" algn="l"/>
                <a:tab pos="511175" algn="l"/>
              </a:tabLst>
              <a:defRPr/>
            </a:pPr>
            <a:r>
              <a:rPr lang="en-US" sz="26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Nêu</a:t>
            </a:r>
            <a:r>
              <a:rPr lang="en-US" sz="26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ĐÚNG VÀ ĐỦ </a:t>
            </a:r>
            <a:r>
              <a:rPr lang="en-US" sz="26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vấn</a:t>
            </a:r>
            <a:r>
              <a:rPr lang="en-US" sz="26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đề</a:t>
            </a:r>
            <a:r>
              <a:rPr lang="en-US" sz="26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nghị</a:t>
            </a:r>
            <a:r>
              <a:rPr lang="en-US" sz="26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luận</a:t>
            </a:r>
            <a:r>
              <a:rPr lang="en-US" sz="26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en-US" sz="26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phạm</a:t>
            </a:r>
            <a:r>
              <a:rPr lang="en-US" sz="26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vi </a:t>
            </a:r>
            <a:r>
              <a:rPr lang="en-US" sz="26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phân</a:t>
            </a:r>
            <a:r>
              <a:rPr lang="en-US" sz="26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tích</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TextBox 43"/>
          <p:cNvSpPr txBox="1"/>
          <p:nvPr/>
        </p:nvSpPr>
        <p:spPr>
          <a:xfrm>
            <a:off x="2470372" y="2874454"/>
            <a:ext cx="9010297" cy="892552"/>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tab pos="510540" algn="l"/>
                <a:tab pos="511175" algn="l"/>
              </a:tabLst>
              <a:defRPr/>
            </a:pP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Dung lượng tương xứng </a:t>
            </a:r>
            <a:r>
              <a:rPr kumimoji="0" lang="vi-VN" sz="26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với</a:t>
            </a:r>
            <a:r>
              <a:rPr kumimoji="0" lang="en-US" sz="2600" b="1" i="0" u="none" strike="noStrike" kern="1200" cap="none" spc="0" normalizeH="0" noProof="0" dirty="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K</a:t>
            </a:r>
            <a:r>
              <a:rPr kumimoji="0" lang="vi-VN" sz="26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B</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không để tình trạng đầu voi đuôi </a:t>
            </a:r>
            <a:r>
              <a:rPr kumimoji="0" lang="vi-VN" sz="26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chuột.</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 name="TextBox 45"/>
          <p:cNvSpPr txBox="1">
            <a:spLocks noChangeArrowheads="1"/>
          </p:cNvSpPr>
          <p:nvPr/>
        </p:nvSpPr>
        <p:spPr bwMode="auto">
          <a:xfrm>
            <a:off x="1005943" y="4215437"/>
            <a:ext cx="423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3</a:t>
            </a:r>
          </a:p>
        </p:txBody>
      </p:sp>
      <p:sp>
        <p:nvSpPr>
          <p:cNvPr id="47" name="TextBox 46"/>
          <p:cNvSpPr txBox="1"/>
          <p:nvPr/>
        </p:nvSpPr>
        <p:spPr>
          <a:xfrm>
            <a:off x="2349630" y="3895341"/>
            <a:ext cx="9131039" cy="892552"/>
          </a:xfrm>
          <a:prstGeom prst="rect">
            <a:avLst/>
          </a:prstGeom>
          <a:noFill/>
        </p:spPr>
        <p:txBody>
          <a:bodyPr wrap="square">
            <a:spAutoFit/>
          </a:bodyPr>
          <a:lstStyle/>
          <a:p>
            <a:pPr marL="0" marR="63500" lvl="0" indent="0" algn="just" defTabSz="914400" rtl="0" eaLnBrk="1" fontAlgn="auto" latinLnBrk="0" hangingPunct="1">
              <a:spcBef>
                <a:spcPts val="690"/>
              </a:spcBef>
              <a:spcAft>
                <a:spcPts val="0"/>
              </a:spcAft>
              <a:buClrTx/>
              <a:buSzTx/>
              <a:buFontTx/>
              <a:buNone/>
              <a:tabLst>
                <a:tab pos="510540" algn="l"/>
                <a:tab pos="511175" algn="l"/>
              </a:tabLst>
              <a:defRPr/>
            </a:pP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Nên viết theo cấu trúc “ĐẦU CUỐI TƯƠNG ỨNG” với </a:t>
            </a:r>
            <a:r>
              <a:rPr kumimoji="0" lang="en-US" sz="26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a:t>
            </a:r>
            <a:r>
              <a:rPr kumimoji="0" lang="vi-VN" sz="26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B.MB </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dẫn dắt từ </a:t>
            </a:r>
            <a:r>
              <a:rPr kumimoji="0" lang="vi-VN" sz="2600" b="1" i="0" u="none" strike="noStrike" kern="1200" cap="none" spc="-3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đâu </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thì KB tổng kết tại đó.</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8" name="AutoShape 4"/>
          <p:cNvSpPr>
            <a:spLocks noChangeArrowheads="1"/>
          </p:cNvSpPr>
          <p:nvPr/>
        </p:nvSpPr>
        <p:spPr bwMode="blackWhite">
          <a:xfrm>
            <a:off x="1317009" y="332580"/>
            <a:ext cx="10570191" cy="695325"/>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lưu</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ý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khi</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vi-VN" sz="3200" b="1" i="0" u="none" strike="noStrike" kern="1200" cap="none" spc="0" normalizeH="0" baseline="0" noProof="0" dirty="0">
                <a:ln>
                  <a:noFill/>
                </a:ln>
                <a:solidFill>
                  <a:srgbClr val="FFFFFF"/>
                </a:solidFill>
                <a:effectLst/>
                <a:uLnTx/>
                <a:uFillTx/>
                <a:latin typeface="Calibri" panose="020F0502020204030204"/>
                <a:ea typeface="+mn-ea"/>
                <a:cs typeface="+mn-cs"/>
              </a:rPr>
              <a:t>viết </a:t>
            </a:r>
            <a:r>
              <a:rPr lang="en-US" sz="3200" b="1" noProof="0" dirty="0" err="1">
                <a:solidFill>
                  <a:srgbClr val="FFFFFF"/>
                </a:solidFill>
                <a:latin typeface="Calibri" panose="020F0502020204030204"/>
              </a:rPr>
              <a:t>M</a:t>
            </a:r>
            <a:r>
              <a:rPr lang="en-US" sz="3200" b="1" dirty="0" smtClean="0">
                <a:solidFill>
                  <a:srgbClr val="FFFFFF"/>
                </a:solidFill>
                <a:latin typeface="Calibri" panose="020F0502020204030204"/>
              </a:rPr>
              <a:t>ở</a:t>
            </a:r>
            <a:r>
              <a:rPr kumimoji="0" lang="vi-VN" sz="3200" b="1" i="0" u="none" strike="noStrike" kern="1200" cap="none" spc="0" normalizeH="0" baseline="0" noProof="0" dirty="0" smtClean="0">
                <a:ln>
                  <a:noFill/>
                </a:ln>
                <a:solidFill>
                  <a:srgbClr val="FFFFFF"/>
                </a:solidFill>
                <a:effectLst/>
                <a:uLnTx/>
                <a:uFillTx/>
                <a:latin typeface="Calibri" panose="020F0502020204030204"/>
                <a:ea typeface="+mn-ea"/>
                <a:cs typeface="+mn-cs"/>
              </a:rPr>
              <a:t> </a:t>
            </a:r>
            <a:r>
              <a:rPr kumimoji="0" lang="vi-VN" sz="3200" b="1" i="0" u="none" strike="noStrike" kern="1200" cap="none" spc="0" normalizeH="0" baseline="0" noProof="0" dirty="0">
                <a:ln>
                  <a:noFill/>
                </a:ln>
                <a:solidFill>
                  <a:srgbClr val="FFFFFF"/>
                </a:solidFill>
                <a:effectLst/>
                <a:uLnTx/>
                <a:uFillTx/>
                <a:latin typeface="Calibri" panose="020F0502020204030204"/>
                <a:ea typeface="+mn-ea"/>
                <a:cs typeface="+mn-cs"/>
              </a:rPr>
              <a:t>bài</a:t>
            </a:r>
            <a:endPar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1" name="TextBox 70"/>
          <p:cNvSpPr txBox="1">
            <a:spLocks noChangeArrowheads="1"/>
          </p:cNvSpPr>
          <p:nvPr/>
        </p:nvSpPr>
        <p:spPr bwMode="auto">
          <a:xfrm>
            <a:off x="1050393" y="5390981"/>
            <a:ext cx="423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4</a:t>
            </a:r>
          </a:p>
        </p:txBody>
      </p:sp>
      <p:sp>
        <p:nvSpPr>
          <p:cNvPr id="72" name="TextBox 71"/>
          <p:cNvSpPr txBox="1"/>
          <p:nvPr/>
        </p:nvSpPr>
        <p:spPr>
          <a:xfrm>
            <a:off x="2396116" y="5130653"/>
            <a:ext cx="8922010" cy="1043876"/>
          </a:xfrm>
          <a:prstGeom prst="rect">
            <a:avLst/>
          </a:prstGeom>
          <a:noFill/>
        </p:spPr>
        <p:txBody>
          <a:bodyPr wrap="square">
            <a:spAutoFit/>
          </a:bodyPr>
          <a:lstStyle/>
          <a:p>
            <a:pPr marR="60325" lvl="0" algn="just">
              <a:spcBef>
                <a:spcPts val="690"/>
              </a:spcBef>
              <a:buSzPts val="1200"/>
              <a:tabLst>
                <a:tab pos="510540" algn="l"/>
                <a:tab pos="511175" algn="l"/>
              </a:tabLst>
              <a:defRPr/>
            </a:pPr>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phút/1 mở bài, có thể chuẩn bị trước khi đi </a:t>
            </a:r>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a:t>
            </a:r>
            <a:endParaRPr lang="en-US"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R="60325" lvl="0" algn="just">
              <a:spcBef>
                <a:spcPts val="690"/>
              </a:spcBef>
              <a:buSzPts val="1200"/>
              <a:tabLst>
                <a:tab pos="510540" algn="l"/>
                <a:tab pos="511175" algn="l"/>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800" b="1"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800" b="1"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1"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MB </a:t>
            </a:r>
            <a:r>
              <a:rPr kumimoji="0" lang="en-US" sz="2800" b="1"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800" b="1"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800" b="1"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800" b="1"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MB </a:t>
            </a:r>
            <a:r>
              <a:rPr kumimoji="0" lang="en-US" sz="2800" b="1"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800" b="1"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0" name="Oval 32"/>
          <p:cNvSpPr>
            <a:spLocks noChangeArrowheads="1"/>
          </p:cNvSpPr>
          <p:nvPr/>
        </p:nvSpPr>
        <p:spPr bwMode="gray">
          <a:xfrm rot="-3877067">
            <a:off x="516849" y="401679"/>
            <a:ext cx="1188720" cy="519351"/>
          </a:xfrm>
          <a:prstGeom prst="ellipse">
            <a:avLst/>
          </a:prstGeom>
          <a:gradFill rotWithShape="1">
            <a:gsLst>
              <a:gs pos="0">
                <a:srgbClr val="1C538A"/>
              </a:gs>
              <a:gs pos="50000">
                <a:srgbClr val="3399FF"/>
              </a:gs>
              <a:gs pos="100000">
                <a:srgbClr val="1C538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grpSp>
        <p:nvGrpSpPr>
          <p:cNvPr id="51" name="Group 35"/>
          <p:cNvGrpSpPr>
            <a:grpSpLocks/>
          </p:cNvGrpSpPr>
          <p:nvPr/>
        </p:nvGrpSpPr>
        <p:grpSpPr bwMode="auto">
          <a:xfrm rot="-3877067">
            <a:off x="592662" y="137524"/>
            <a:ext cx="1012267" cy="1025925"/>
            <a:chOff x="4166" y="1706"/>
            <a:chExt cx="1260" cy="1277"/>
          </a:xfrm>
        </p:grpSpPr>
        <p:sp>
          <p:nvSpPr>
            <p:cNvPr id="52" name="Oval 3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3" name="Oval 37"/>
            <p:cNvSpPr>
              <a:spLocks noChangeArrowheads="1"/>
            </p:cNvSpPr>
            <p:nvPr/>
          </p:nvSpPr>
          <p:spPr bwMode="gray">
            <a:xfrm>
              <a:off x="4204" y="1762"/>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4" name="Oval 3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5" name="Oval 3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grpSp>
    </p:spTree>
    <p:extLst>
      <p:ext uri="{BB962C8B-B14F-4D97-AF65-F5344CB8AC3E}">
        <p14:creationId xmlns:p14="http://schemas.microsoft.com/office/powerpoint/2010/main" val="3599829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44" grpId="0"/>
      <p:bldP spid="46" grpId="0"/>
      <p:bldP spid="47"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638"/>
            <a:ext cx="10972800" cy="1143000"/>
          </a:xfrm>
        </p:spPr>
        <p:txBody>
          <a:bodyPr>
            <a:normAutofit fontScale="90000"/>
          </a:bodyPr>
          <a:lstStyle/>
          <a:p>
            <a:pPr algn="l"/>
            <a:r>
              <a:rPr lang="en-US" b="1" dirty="0">
                <a:solidFill>
                  <a:srgbClr val="FF0000"/>
                </a:solidFill>
                <a:latin typeface="Times New Roman" panose="02020603050405020304" pitchFamily="18" charset="0"/>
                <a:cs typeface="Times New Roman" panose="02020603050405020304" pitchFamily="18" charset="0"/>
              </a:rPr>
              <a:t>2.Thân </a:t>
            </a:r>
            <a:r>
              <a:rPr lang="en-US" b="1" dirty="0" err="1">
                <a:solidFill>
                  <a:srgbClr val="FF0000"/>
                </a:solidFill>
                <a:latin typeface="Times New Roman" panose="02020603050405020304" pitchFamily="18" charset="0"/>
                <a:cs typeface="Times New Roman" panose="02020603050405020304" pitchFamily="18" charset="0"/>
              </a:rPr>
              <a:t>bài</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a. Viết đoạn văn </a:t>
            </a:r>
            <a:r>
              <a:rPr lang="en-US" b="1" dirty="0" err="1">
                <a:solidFill>
                  <a:srgbClr val="FF0000"/>
                </a:solidFill>
                <a:latin typeface="Times New Roman" panose="02020603050405020304" pitchFamily="18" charset="0"/>
                <a:cs typeface="Times New Roman" panose="02020603050405020304" pitchFamily="18" charset="0"/>
              </a:rPr>
              <a:t>khái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quát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chung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2079173"/>
            <a:ext cx="10972800" cy="4525963"/>
          </a:xfrm>
        </p:spPr>
        <p:txBody>
          <a:bodyPr/>
          <a:lstStyle/>
          <a:p>
            <a:pPr lvl="0">
              <a:buFontTx/>
              <a:buChar char="-"/>
            </a:pPr>
            <a:r>
              <a:rPr lang="vi-VN" sz="2800" b="1" dirty="0">
                <a:latin typeface="Times New Roman" pitchFamily="18" charset="0"/>
                <a:cs typeface="Times New Roman" pitchFamily="18" charset="0"/>
              </a:rPr>
              <a:t>Hoàn cảnh sáng tác</a:t>
            </a:r>
          </a:p>
          <a:p>
            <a:pPr lvl="0">
              <a:buFontTx/>
              <a:buChar char="-"/>
            </a:pPr>
            <a:r>
              <a:rPr lang="vi-VN" sz="2800" b="1" dirty="0">
                <a:latin typeface="Times New Roman" pitchFamily="18" charset="0"/>
                <a:cs typeface="Times New Roman" pitchFamily="18" charset="0"/>
              </a:rPr>
              <a:t>Tóm tắt khái quát luận</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điểm trước</a:t>
            </a:r>
          </a:p>
          <a:p>
            <a:pPr lvl="0">
              <a:buFontTx/>
              <a:buChar char="-"/>
            </a:pPr>
            <a:r>
              <a:rPr lang="vi-VN" sz="2800" b="1" dirty="0">
                <a:latin typeface="Times New Roman" pitchFamily="18" charset="0"/>
                <a:cs typeface="Times New Roman" pitchFamily="18" charset="0"/>
              </a:rPr>
              <a:t>Dẫn dắt vào vấn đề nghị luận</a:t>
            </a:r>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231319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1028700"/>
            <a:ext cx="11559250" cy="5545394"/>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1"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an 12"/>
          <p:cNvSpPr/>
          <p:nvPr/>
        </p:nvSpPr>
        <p:spPr>
          <a:xfrm>
            <a:off x="11890372" y="-3"/>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3"/>
          <a:srcRect l="17388" t="11738" r="17499" b="9130"/>
          <a:stretch/>
        </p:blipFill>
        <p:spPr>
          <a:xfrm>
            <a:off x="11369507" y="114300"/>
            <a:ext cx="520865" cy="520865"/>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384645" y="796413"/>
            <a:ext cx="5773003" cy="556577"/>
          </a:xfrm>
          <a:prstGeom prst="rect">
            <a:avLst/>
          </a:prstGeom>
        </p:spPr>
      </p:pic>
      <p:sp>
        <p:nvSpPr>
          <p:cNvPr id="22" name="4-Point Star 21"/>
          <p:cNvSpPr/>
          <p:nvPr/>
        </p:nvSpPr>
        <p:spPr>
          <a:xfrm>
            <a:off x="403270" y="160880"/>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424516" y="181734"/>
            <a:ext cx="444652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FF0000"/>
                </a:solidFill>
                <a:latin typeface="Times New Roman" panose="02020603050405020304" pitchFamily="18" charset="0"/>
              </a:rPr>
              <a:t>Viết</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đoạn</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văn</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khái</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quát</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chung</a:t>
            </a:r>
            <a:endParaRPr kumimoji="0" lang="en-US" sz="2400" b="0" i="0" u="none" strike="noStrike" kern="1200" cap="none" spc="0" normalizeH="0" baseline="0" noProof="0" dirty="0">
              <a:ln>
                <a:noFill/>
              </a:ln>
              <a:solidFill>
                <a:srgbClr val="FF0000"/>
              </a:solidFill>
              <a:effectLst/>
              <a:uLnTx/>
              <a:uFillTx/>
              <a:latin typeface="Calibri" panose="020F0502020204030204"/>
            </a:endParaRPr>
          </a:p>
        </p:txBody>
      </p:sp>
      <p:sp>
        <p:nvSpPr>
          <p:cNvPr id="14" name="Rectangle 13"/>
          <p:cNvSpPr/>
          <p:nvPr/>
        </p:nvSpPr>
        <p:spPr>
          <a:xfrm>
            <a:off x="4162567" y="796413"/>
            <a:ext cx="499508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rgbClr val="0070C0"/>
                </a:solidFill>
                <a:latin typeface="Times New Roman" panose="02020603050405020304" pitchFamily="18" charset="0"/>
              </a:rPr>
              <a:t>Khái</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quát</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luận</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điểm</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trước</a:t>
            </a:r>
            <a:r>
              <a:rPr lang="en-US" sz="2800" b="1" dirty="0">
                <a:solidFill>
                  <a:srgbClr val="0070C0"/>
                </a:solidFill>
                <a:latin typeface="Times New Roman" panose="02020603050405020304" pitchFamily="18" charset="0"/>
              </a:rPr>
              <a:t> </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 name="Rectangle 2"/>
          <p:cNvSpPr/>
          <p:nvPr/>
        </p:nvSpPr>
        <p:spPr>
          <a:xfrm>
            <a:off x="602373" y="1352990"/>
            <a:ext cx="11039167" cy="538417"/>
          </a:xfrm>
          <a:prstGeom prst="rect">
            <a:avLst/>
          </a:prstGeom>
        </p:spPr>
        <p:txBody>
          <a:bodyPr wrap="square">
            <a:spAutoFit/>
          </a:bodyPr>
          <a:lstStyle/>
          <a:p>
            <a:pPr marL="0" marR="0" lvl="0" indent="0" algn="just" defTabSz="914400" rtl="0" eaLnBrk="1" fontAlgn="auto" latinLnBrk="0" hangingPunct="1">
              <a:lnSpc>
                <a:spcPct val="135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403270" y="1150252"/>
            <a:ext cx="11347452" cy="6366358"/>
          </a:xfrm>
          <a:prstGeom prst="rect">
            <a:avLst/>
          </a:prstGeom>
        </p:spPr>
        <p:txBody>
          <a:bodyPr wrap="square">
            <a:spAutoFit/>
          </a:bodyPr>
          <a:lstStyle/>
          <a:p>
            <a:pPr algn="just">
              <a:lnSpc>
                <a:spcPct val="135000"/>
              </a:lnSpc>
            </a:pPr>
            <a:r>
              <a:rPr lang="vi-VN" sz="2200" b="1" dirty="0">
                <a:latin typeface="Times New Roman" panose="02020603050405020304" pitchFamily="18" charset="0"/>
                <a:ea typeface="Times New Roman" panose="02020603050405020304" pitchFamily="18" charset="0"/>
                <a:cs typeface="Times New Roman" panose="02020603050405020304" pitchFamily="18" charset="0"/>
              </a:rPr>
              <a:t>VD</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hiền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chăm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Dầu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mãnh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Khi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cư</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cư</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giàu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ngói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sầ</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uất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hãnh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đốc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đốc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soi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rọi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tăm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đắp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u,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xẻ</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hăng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say,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sàng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iềm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sướng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Tây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0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0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0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0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0"/>
              </a:spcAft>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948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34" y="476981"/>
            <a:ext cx="11710220" cy="6248400"/>
          </a:xfrm>
        </p:spPr>
        <p:txBody>
          <a:bodyPr>
            <a:normAutofit fontScale="85000" lnSpcReduction="10000"/>
          </a:bodyPr>
          <a:lstStyle/>
          <a:p>
            <a:pPr>
              <a:buNone/>
            </a:pPr>
            <a:r>
              <a:rPr lang="nl-NL" b="1" dirty="0">
                <a:solidFill>
                  <a:srgbClr val="FF0000"/>
                </a:solidFill>
                <a:latin typeface="Times New Roman" pitchFamily="18" charset="0"/>
                <a:cs typeface="Times New Roman" pitchFamily="18" charset="0"/>
              </a:rPr>
              <a:t>b. Đoạn văn phân tích luận điểm: (T-P-H)</a:t>
            </a:r>
          </a:p>
          <a:p>
            <a:pPr algn="just">
              <a:buFontTx/>
              <a:buChar char="-"/>
            </a:pP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endParaRPr lang="vi-VN"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Nhận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xét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khái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về</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nội</a:t>
            </a:r>
            <a:r>
              <a:rPr lang="en-US" i="1" dirty="0">
                <a:latin typeface="Times New Roman" pitchFamily="18" charset="0"/>
                <a:cs typeface="Times New Roman" pitchFamily="18" charset="0"/>
              </a:rPr>
              <a:t> dung </a:t>
            </a:r>
            <a:r>
              <a:rPr lang="en-US" i="1" dirty="0">
                <a:solidFill>
                  <a:srgbClr val="FF0000"/>
                </a:solidFill>
                <a:latin typeface="Times New Roman" pitchFamily="18" charset="0"/>
                <a:cs typeface="Times New Roman" pitchFamily="18" charset="0"/>
              </a:rPr>
              <a:t>(</a:t>
            </a:r>
            <a:r>
              <a:rPr lang="en-US" i="1" dirty="0" err="1">
                <a:solidFill>
                  <a:srgbClr val="FF0000"/>
                </a:solidFill>
                <a:latin typeface="Times New Roman" pitchFamily="18" charset="0"/>
                <a:cs typeface="Times New Roman" pitchFamily="18" charset="0"/>
              </a:rPr>
              <a:t>nêu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luận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điểm</a:t>
            </a:r>
            <a:r>
              <a:rPr lang="en-US" i="1" dirty="0">
                <a:solidFill>
                  <a:srgbClr val="FF0000"/>
                </a:solidFill>
                <a:latin typeface="Times New Roman" pitchFamily="18" charset="0"/>
                <a:cs typeface="Times New Roman" pitchFamily="18" charset="0"/>
              </a:rPr>
              <a:t>)</a:t>
            </a:r>
          </a:p>
          <a:p>
            <a:pPr algn="just">
              <a:buNone/>
            </a:pPr>
            <a:r>
              <a:rPr lang="en-US" b="1" dirty="0">
                <a:latin typeface="Times New Roman" pitchFamily="18" charset="0"/>
                <a:cs typeface="Times New Roman" pitchFamily="18" charset="0"/>
              </a:rPr>
              <a:t>-</a:t>
            </a:r>
            <a:r>
              <a:rPr lang="vi-VN" b="1" dirty="0">
                <a:latin typeface="Times New Roman" pitchFamily="18" charset="0"/>
                <a:cs typeface="Times New Roman" pitchFamily="18" charset="0"/>
              </a:rPr>
              <a:t>  </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Gồm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câu</a:t>
            </a:r>
            <a:r>
              <a:rPr lang="en-US" b="1" dirty="0">
                <a:latin typeface="Times New Roman" pitchFamily="18" charset="0"/>
                <a:cs typeface="Times New Roman" pitchFamily="18" charset="0"/>
              </a:rPr>
              <a:t>) </a:t>
            </a:r>
          </a:p>
          <a:p>
            <a:pPr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chứng</a:t>
            </a:r>
            <a:r>
              <a:rPr lang="en-US" dirty="0">
                <a:latin typeface="Times New Roman" pitchFamily="18" charset="0"/>
                <a:cs typeface="Times New Roman" pitchFamily="18" charset="0"/>
              </a:rPr>
              <a:t> =&gt;</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chi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chứng</a:t>
            </a:r>
            <a:endParaRPr lang="en-US" dirty="0">
              <a:latin typeface="Times New Roman" pitchFamily="18" charset="0"/>
              <a:cs typeface="Times New Roman" pitchFamily="18" charset="0"/>
            </a:endParaRPr>
          </a:p>
          <a:p>
            <a:pPr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 chi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a:t>
            </a:r>
          </a:p>
          <a:p>
            <a:pPr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lộ</a:t>
            </a:r>
            <a:r>
              <a:rPr lang="en-US" dirty="0">
                <a:latin typeface="Times New Roman" pitchFamily="18" charset="0"/>
                <a:cs typeface="Times New Roman" pitchFamily="18" charset="0"/>
              </a:rPr>
              <a:t> )   </a:t>
            </a:r>
          </a:p>
          <a:p>
            <a:pPr algn="just">
              <a:buNone/>
            </a:pP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Liên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hệ</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mở</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rộng</a:t>
            </a:r>
            <a:r>
              <a:rPr lang="en-US" dirty="0">
                <a:solidFill>
                  <a:srgbClr val="FF0000"/>
                </a:solidFill>
                <a:latin typeface="Times New Roman" pitchFamily="18" charset="0"/>
                <a:cs typeface="Times New Roman" pitchFamily="18" charset="0"/>
              </a:rPr>
              <a:t>, so </a:t>
            </a:r>
            <a:r>
              <a:rPr lang="en-US" dirty="0" err="1">
                <a:solidFill>
                  <a:srgbClr val="FF0000"/>
                </a:solidFill>
                <a:latin typeface="Times New Roman" pitchFamily="18" charset="0"/>
                <a:cs typeface="Times New Roman" pitchFamily="18" charset="0"/>
              </a:rPr>
              <a:t>sánh</a:t>
            </a:r>
            <a:r>
              <a:rPr lang="en-US" dirty="0">
                <a:solidFill>
                  <a:srgbClr val="FF0000"/>
                </a:solidFill>
                <a:latin typeface="Times New Roman" pitchFamily="18" charset="0"/>
                <a:cs typeface="Times New Roman" pitchFamily="18" charset="0"/>
              </a:rPr>
              <a:t> (</a:t>
            </a:r>
            <a:r>
              <a:rPr lang="nl-NL" i="1" dirty="0">
                <a:solidFill>
                  <a:srgbClr val="FF0000"/>
                </a:solidFill>
                <a:latin typeface="Times New Roman" pitchFamily="18" charset="0"/>
                <a:cs typeface="Times New Roman" pitchFamily="18" charset="0"/>
              </a:rPr>
              <a:t>Với HS khá giỏi cần nâng cao mở rộng, liên hệ với một số tác phẩm, câu thơ có nét tương đồng hoặc khác biệt để khắc sâu vấn đề đang nghị luận)</a:t>
            </a:r>
            <a:endParaRPr lang="en-US" i="1" dirty="0">
              <a:solidFill>
                <a:srgbClr val="FF0000"/>
              </a:solidFill>
              <a:latin typeface="Times New Roman" pitchFamily="18" charset="0"/>
              <a:cs typeface="Times New Roman" pitchFamily="18" charset="0"/>
            </a:endParaRPr>
          </a:p>
          <a:p>
            <a:pPr algn="just">
              <a:buNone/>
            </a:pPr>
            <a:r>
              <a:rPr lang="nl-NL"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dung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p>
          <a:p>
            <a:pPr algn="just">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70070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E39A87-9DE7-4297-ADA6-5D848E63DE93}"/>
              </a:ext>
            </a:extLst>
          </p:cNvPr>
          <p:cNvSpPr>
            <a:spLocks noGrp="1"/>
          </p:cNvSpPr>
          <p:nvPr>
            <p:ph idx="1"/>
          </p:nvPr>
        </p:nvSpPr>
        <p:spPr>
          <a:xfrm>
            <a:off x="101600" y="304800"/>
            <a:ext cx="12192000" cy="6857999"/>
          </a:xfrm>
        </p:spPr>
        <p:txBody>
          <a:bodyPr>
            <a:normAutofit fontScale="85000" lnSpcReduction="20000"/>
          </a:bodyPr>
          <a:lstStyle/>
          <a:p>
            <a:pPr marL="0" lvl="0" indent="0" algn="ctr">
              <a:spcBef>
                <a:spcPts val="0"/>
              </a:spcBef>
              <a:buClr>
                <a:srgbClr val="000000"/>
              </a:buClr>
              <a:buNone/>
            </a:pPr>
            <a:r>
              <a:rPr lang="vi-VN" dirty="0">
                <a:solidFill>
                  <a:srgbClr val="FF0000"/>
                </a:solidFill>
                <a:latin typeface="+mj-lt"/>
              </a:rPr>
              <a:t>* </a:t>
            </a:r>
            <a:r>
              <a:rPr lang="vi-VN" sz="3300" b="1" dirty="0">
                <a:solidFill>
                  <a:srgbClr val="FF0000"/>
                </a:solidFill>
                <a:latin typeface="+mj-lt"/>
              </a:rPr>
              <a:t>Luận điểm 1: </a:t>
            </a:r>
            <a:r>
              <a:rPr lang="vi-VN" sz="3300" b="1" kern="0" dirty="0">
                <a:solidFill>
                  <a:srgbClr val="FF0000"/>
                </a:solidFill>
                <a:latin typeface="Times New Roman" panose="02020603050405020304" pitchFamily="18" charset="0"/>
                <a:cs typeface="Times New Roman" panose="02020603050405020304" pitchFamily="18" charset="0"/>
                <a:sym typeface="Arial"/>
              </a:rPr>
              <a:t>Tình yêu làng quê của ông </a:t>
            </a:r>
            <a:r>
              <a:rPr lang="en-US" sz="3300" b="1" kern="0" dirty="0">
                <a:solidFill>
                  <a:srgbClr val="FF0000"/>
                </a:solidFill>
                <a:latin typeface="Times New Roman" panose="02020603050405020304" pitchFamily="18" charset="0"/>
                <a:cs typeface="Times New Roman" panose="02020603050405020304" pitchFamily="18" charset="0"/>
                <a:sym typeface="Arial"/>
              </a:rPr>
              <a:t>H</a:t>
            </a:r>
            <a:r>
              <a:rPr lang="vi-VN" sz="3300" b="1" kern="0" dirty="0">
                <a:solidFill>
                  <a:srgbClr val="FF0000"/>
                </a:solidFill>
                <a:latin typeface="Times New Roman" panose="02020603050405020304" pitchFamily="18" charset="0"/>
                <a:cs typeface="Times New Roman" panose="02020603050405020304" pitchFamily="18" charset="0"/>
                <a:sym typeface="Arial"/>
              </a:rPr>
              <a:t>ai được bộc lộ một cách</a:t>
            </a:r>
            <a:r>
              <a:rPr lang="en-US" sz="3300" b="1" kern="0" dirty="0">
                <a:solidFill>
                  <a:srgbClr val="FF0000"/>
                </a:solidFill>
                <a:latin typeface="Times New Roman" panose="02020603050405020304" pitchFamily="18" charset="0"/>
                <a:cs typeface="Times New Roman" panose="02020603050405020304" pitchFamily="18" charset="0"/>
                <a:sym typeface="Arial"/>
              </a:rPr>
              <a:t> </a:t>
            </a:r>
            <a:r>
              <a:rPr lang="en-US" sz="3300" b="1" kern="0" dirty="0" err="1">
                <a:solidFill>
                  <a:srgbClr val="FF0000"/>
                </a:solidFill>
                <a:latin typeface="Times New Roman" panose="02020603050405020304" pitchFamily="18" charset="0"/>
                <a:cs typeface="Times New Roman" panose="02020603050405020304" pitchFamily="18" charset="0"/>
                <a:sym typeface="Arial"/>
              </a:rPr>
              <a:t>cảm</a:t>
            </a:r>
            <a:r>
              <a:rPr lang="en-US" sz="3300" b="1" kern="0" dirty="0">
                <a:solidFill>
                  <a:srgbClr val="FF0000"/>
                </a:solidFill>
                <a:latin typeface="Times New Roman" panose="02020603050405020304" pitchFamily="18" charset="0"/>
                <a:cs typeface="Times New Roman" panose="02020603050405020304" pitchFamily="18" charset="0"/>
                <a:sym typeface="Arial"/>
              </a:rPr>
              <a:t> </a:t>
            </a:r>
            <a:r>
              <a:rPr lang="en-US" sz="3300" b="1" kern="0" dirty="0" err="1">
                <a:solidFill>
                  <a:srgbClr val="FF0000"/>
                </a:solidFill>
                <a:latin typeface="Times New Roman" panose="02020603050405020304" pitchFamily="18" charset="0"/>
                <a:cs typeface="Times New Roman" panose="02020603050405020304" pitchFamily="18" charset="0"/>
                <a:sym typeface="Arial"/>
              </a:rPr>
              <a:t>động</a:t>
            </a:r>
            <a:r>
              <a:rPr lang="vi-VN" sz="3300" b="1" kern="0" dirty="0">
                <a:solidFill>
                  <a:srgbClr val="FF0000"/>
                </a:solidFill>
                <a:latin typeface="Times New Roman" panose="02020603050405020304" pitchFamily="18" charset="0"/>
                <a:cs typeface="Times New Roman" panose="02020603050405020304" pitchFamily="18" charset="0"/>
                <a:sym typeface="Arial"/>
              </a:rPr>
              <a:t> khi nghe mới tin làng </a:t>
            </a:r>
            <a:r>
              <a:rPr lang="en-US" sz="3300" b="1" kern="0" dirty="0">
                <a:solidFill>
                  <a:srgbClr val="FF0000"/>
                </a:solidFill>
                <a:latin typeface="Times New Roman" panose="02020603050405020304" pitchFamily="18" charset="0"/>
                <a:cs typeface="Times New Roman" panose="02020603050405020304" pitchFamily="18" charset="0"/>
                <a:sym typeface="Arial"/>
              </a:rPr>
              <a:t>c</a:t>
            </a:r>
            <a:r>
              <a:rPr lang="vi-VN" sz="3300" b="1" kern="0" dirty="0">
                <a:solidFill>
                  <a:srgbClr val="FF0000"/>
                </a:solidFill>
                <a:latin typeface="Times New Roman" panose="02020603050405020304" pitchFamily="18" charset="0"/>
                <a:cs typeface="Times New Roman" panose="02020603050405020304" pitchFamily="18" charset="0"/>
                <a:sym typeface="Arial"/>
              </a:rPr>
              <a:t>hợ </a:t>
            </a:r>
            <a:r>
              <a:rPr lang="en-US" sz="3300" b="1" kern="0" dirty="0">
                <a:solidFill>
                  <a:srgbClr val="FF0000"/>
                </a:solidFill>
                <a:latin typeface="Times New Roman" panose="02020603050405020304" pitchFamily="18" charset="0"/>
                <a:cs typeface="Times New Roman" panose="02020603050405020304" pitchFamily="18" charset="0"/>
                <a:sym typeface="Arial"/>
              </a:rPr>
              <a:t>D</a:t>
            </a:r>
            <a:r>
              <a:rPr lang="vi-VN" sz="3300" b="1" kern="0" dirty="0">
                <a:solidFill>
                  <a:srgbClr val="FF0000"/>
                </a:solidFill>
                <a:latin typeface="Times New Roman" panose="02020603050405020304" pitchFamily="18" charset="0"/>
                <a:cs typeface="Times New Roman" panose="02020603050405020304" pitchFamily="18" charset="0"/>
                <a:sym typeface="Arial"/>
              </a:rPr>
              <a:t>ầu theo giặc.</a:t>
            </a:r>
          </a:p>
          <a:p>
            <a:pPr marL="0" indent="0">
              <a:buNone/>
            </a:pPr>
            <a:r>
              <a:rPr lang="vi-VN" dirty="0" smtClean="0">
                <a:latin typeface="+mj-lt"/>
              </a:rPr>
              <a:t>– </a:t>
            </a:r>
            <a:r>
              <a:rPr lang="vi-VN" b="1" dirty="0">
                <a:latin typeface="+mj-lt"/>
              </a:rPr>
              <a:t>Dẫn chứng 1</a:t>
            </a:r>
            <a:r>
              <a:rPr lang="vi-VN" dirty="0">
                <a:latin typeface="+mj-lt"/>
              </a:rPr>
              <a:t>: </a:t>
            </a:r>
            <a:r>
              <a:rPr lang="vi-VN" i="1" dirty="0">
                <a:latin typeface="+mj-lt"/>
              </a:rPr>
              <a:t>Khi mới nghe tin: Cổ ông lão nghẹn ắng hẳn lại da mặt tê rân rân. ông lão lặng đi …. giọng lạc hẳn đi.</a:t>
            </a:r>
          </a:p>
          <a:p>
            <a:pPr marL="0" indent="0">
              <a:buNone/>
            </a:pPr>
            <a:r>
              <a:rPr lang="vi-VN" b="1" dirty="0">
                <a:solidFill>
                  <a:srgbClr val="FF0000"/>
                </a:solidFill>
                <a:latin typeface="+mj-lt"/>
              </a:rPr>
              <a:t>– Đánh giá, nhận xét:</a:t>
            </a:r>
            <a:endParaRPr lang="en-US" b="1" dirty="0">
              <a:solidFill>
                <a:srgbClr val="FF0000"/>
              </a:solidFill>
              <a:latin typeface="+mj-lt"/>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rân</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nghẹn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nghẹn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pPr marL="0" indent="0">
              <a:buNone/>
            </a:pPr>
            <a:r>
              <a:rPr lang="vi-VN" dirty="0">
                <a:latin typeface="+mj-lt"/>
              </a:rPr>
              <a:t>+ Đó là cái cảm giác sững sờ</a:t>
            </a:r>
            <a:r>
              <a:rPr lang="en-US" dirty="0">
                <a:latin typeface="Times New Roman" panose="02020603050405020304" pitchFamily="18" charset="0"/>
                <a:cs typeface="Times New Roman" panose="02020603050405020304" pitchFamily="18" charset="0"/>
              </a:rPr>
              <a:t>,</a:t>
            </a:r>
            <a:r>
              <a:rPr lang="en-US" dirty="0">
                <a:latin typeface="+mj-lt"/>
              </a:rPr>
              <a:t> </a:t>
            </a:r>
            <a:r>
              <a:rPr lang="en-US" dirty="0" err="1">
                <a:latin typeface="Times New Roman" panose="02020603050405020304" pitchFamily="18" charset="0"/>
                <a:cs typeface="Times New Roman" panose="02020603050405020304" pitchFamily="18" charset="0"/>
              </a:rPr>
              <a:t>bàng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hoàng</a:t>
            </a:r>
            <a:r>
              <a:rPr lang="vi-VN" dirty="0">
                <a:latin typeface="Times New Roman" panose="02020603050405020304" pitchFamily="18" charset="0"/>
                <a:cs typeface="Times New Roman" panose="02020603050405020304" pitchFamily="18" charset="0"/>
              </a:rPr>
              <a:t> </a:t>
            </a:r>
            <a:r>
              <a:rPr lang="vi-VN" dirty="0">
                <a:latin typeface="+mj-lt"/>
              </a:rPr>
              <a:t>choáng váng, thắt từng khúc ruột của ông.</a:t>
            </a:r>
          </a:p>
          <a:p>
            <a:pPr marL="0" indent="0">
              <a:buNone/>
            </a:pPr>
            <a:r>
              <a:rPr lang="vi-VN" dirty="0">
                <a:latin typeface="+mj-lt"/>
              </a:rPr>
              <a:t>+ Là trạng thái tâm lí hết sức tự nhiên của một người quá yêu làng</a:t>
            </a:r>
          </a:p>
          <a:p>
            <a:pPr marL="0" indent="0">
              <a:buNone/>
            </a:pPr>
            <a:r>
              <a:rPr lang="vi-VN" dirty="0">
                <a:latin typeface="+mj-lt"/>
              </a:rPr>
              <a:t>+ Nếu không yêu thì cái tin làng Chợ Dầu theo giặc không thể gây chấn động mạnh tựa như một cú sốc tinh thần như thế với ông Hai</a:t>
            </a:r>
          </a:p>
          <a:p>
            <a:pPr marL="0" indent="0">
              <a:buNone/>
            </a:pPr>
            <a:r>
              <a:rPr lang="vi-VN" dirty="0">
                <a:latin typeface="+mj-lt"/>
              </a:rPr>
              <a:t>+ Sở dĩ ông choáng váng, sững sờ vì trong th</a:t>
            </a:r>
            <a:r>
              <a:rPr lang="en-US" dirty="0" err="1">
                <a:latin typeface="Times New Roman" panose="02020603050405020304" pitchFamily="18" charset="0"/>
                <a:cs typeface="Times New Roman" panose="02020603050405020304" pitchFamily="18" charset="0"/>
              </a:rPr>
              <a:t>âm</a:t>
            </a:r>
            <a:r>
              <a:rPr lang="vi-VN" dirty="0">
                <a:latin typeface="+mj-lt"/>
              </a:rPr>
              <a:t> tâm của ông cái làng chợ Dầu rất kiên trung bấy lâu nay ông tôn thờ nay đã sụp đổ.</a:t>
            </a:r>
          </a:p>
          <a:p>
            <a:pPr marL="0" indent="0">
              <a:buNone/>
            </a:pPr>
            <a:r>
              <a:rPr lang="vi-VN" dirty="0">
                <a:latin typeface="+mj-lt"/>
              </a:rPr>
              <a:t>+ Tác giả sử dụng nghệ thuật xây dựng tình huống truyện để thử thách tình cảm ông Hai với làng chợ Dầu thân yêu. Nếu ông Hai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vi-VN" dirty="0">
                <a:latin typeface="+mj-lt"/>
              </a:rPr>
              <a:t>vô t</a:t>
            </a:r>
            <a:r>
              <a:rPr lang="en-US" dirty="0">
                <a:latin typeface="Times New Roman" panose="02020603050405020304" pitchFamily="18" charset="0"/>
                <a:cs typeface="Times New Roman" panose="02020603050405020304" pitchFamily="18" charset="0"/>
              </a:rPr>
              <a:t>â</a:t>
            </a:r>
            <a:r>
              <a:rPr lang="vi-VN" dirty="0">
                <a:latin typeface="+mj-lt"/>
              </a:rPr>
              <a:t>m thì ông không thể có được trạng thái tâm lí mạnh đến như thế. Đó là vẻ đẹp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hồn</a:t>
            </a:r>
            <a:r>
              <a:rPr lang="en-US" dirty="0">
                <a:latin typeface="+mj-lt"/>
              </a:rPr>
              <a:t> </a:t>
            </a:r>
            <a:r>
              <a:rPr lang="vi-VN" dirty="0">
                <a:latin typeface="+mj-lt"/>
              </a:rPr>
              <a:t>của người nông dân sau </a:t>
            </a:r>
            <a:r>
              <a:rPr lang="en-US" dirty="0">
                <a:latin typeface="Times New Roman" panose="02020603050405020304" pitchFamily="18" charset="0"/>
                <a:cs typeface="Times New Roman" panose="02020603050405020304" pitchFamily="18" charset="0"/>
              </a:rPr>
              <a:t>C</a:t>
            </a:r>
            <a:r>
              <a:rPr lang="vi-VN" dirty="0">
                <a:latin typeface="+mj-lt"/>
              </a:rPr>
              <a:t>ách mạng.</a:t>
            </a:r>
          </a:p>
          <a:p>
            <a:pPr marL="0" indent="0">
              <a:buNone/>
            </a:pPr>
            <a:endParaRPr lang="en-US" dirty="0"/>
          </a:p>
        </p:txBody>
      </p:sp>
    </p:spTree>
    <p:extLst>
      <p:ext uri="{BB962C8B-B14F-4D97-AF65-F5344CB8AC3E}">
        <p14:creationId xmlns:p14="http://schemas.microsoft.com/office/powerpoint/2010/main" val="3869246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399" y="144010"/>
            <a:ext cx="10972800" cy="683305"/>
          </a:xfrm>
        </p:spPr>
        <p:txBody>
          <a:bodyPr>
            <a:normAutofit fontScale="90000"/>
          </a:bodyPr>
          <a:lstStyle/>
          <a:p>
            <a:r>
              <a:rPr lang="en-US" b="1" dirty="0">
                <a:latin typeface="Times New Roman" panose="02020603050405020304" pitchFamily="18" charset="0"/>
                <a:cs typeface="Times New Roman" panose="02020603050405020304" pitchFamily="18" charset="0"/>
              </a:rPr>
              <a:t>Minh </a:t>
            </a:r>
            <a:r>
              <a:rPr lang="en-US" b="1" dirty="0" err="1">
                <a:latin typeface="Times New Roman" panose="02020603050405020304" pitchFamily="18" charset="0"/>
                <a:cs typeface="Times New Roman" panose="02020603050405020304" pitchFamily="18" charset="0"/>
              </a:rPr>
              <a:t>họa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mẫu</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1601" y="718458"/>
            <a:ext cx="12090399" cy="6110514"/>
          </a:xfrm>
        </p:spPr>
        <p:txBody>
          <a:bodyPr>
            <a:noAutofit/>
          </a:bodyPr>
          <a:lstStyle/>
          <a:p>
            <a:pPr marL="0" lvl="0" indent="0">
              <a:buNone/>
            </a:pPr>
            <a:r>
              <a:rPr lang="vi-VN" sz="2400" b="1" dirty="0">
                <a:solidFill>
                  <a:prstClr val="black"/>
                </a:solidFill>
                <a:latin typeface="Times New Roman" panose="02020603050405020304" pitchFamily="18" charset="0"/>
              </a:rPr>
              <a:t>Dẫn chứng 1</a:t>
            </a:r>
            <a:r>
              <a:rPr lang="vi-VN" sz="2400" dirty="0">
                <a:solidFill>
                  <a:prstClr val="black"/>
                </a:solidFill>
                <a:latin typeface="Times New Roman" panose="02020603050405020304" pitchFamily="18" charset="0"/>
              </a:rPr>
              <a:t>: </a:t>
            </a:r>
            <a:r>
              <a:rPr lang="vi-VN" sz="2400" i="1" dirty="0">
                <a:solidFill>
                  <a:prstClr val="black"/>
                </a:solidFill>
                <a:latin typeface="Times New Roman" panose="02020603050405020304" pitchFamily="18" charset="0"/>
              </a:rPr>
              <a:t>Khi mới nghe tin: Cổ ông lão nghẹn ắng hẳn lại da mặt tê rân rân. ông lão lặng đi …. giọng lạc hẳn đi.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ct val="107000"/>
              </a:lnSpc>
              <a:spcAft>
                <a:spcPts val="750"/>
              </a:spcAft>
              <a:buNone/>
            </a:pP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Hai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phấn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chấn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thắng</a:t>
            </a:r>
            <a:r>
              <a:rPr lang="en-US" sz="24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đột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ngọn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lửa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cháy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sờ</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Cổ</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lão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nghẹn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ắng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i="1" dirty="0">
                <a:latin typeface="Times New Roman" panose="02020603050405020304" pitchFamily="18" charset="0"/>
                <a:ea typeface="Calibri" panose="020F0502020204030204" pitchFamily="34" charset="0"/>
                <a:cs typeface="Times New Roman" panose="02020603050405020304" pitchFamily="18" charset="0"/>
              </a:rPr>
              <a:t>, da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tê</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rân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rân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lặng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thở</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ụp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hữu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“Tê rân rân”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vi-VN" sz="2400" dirty="0">
                <a:latin typeface="Times New Roman" panose="02020603050405020304" pitchFamily="18" charset="0"/>
                <a:ea typeface="Calibri" panose="020F0502020204030204" pitchFamily="34" charset="0"/>
                <a:cs typeface="Times New Roman" panose="02020603050405020304" pitchFamily="18" charset="0"/>
              </a:rPr>
              <a:t> da mặt tê yếu, như có hàng ngàn kim châm nhẹ vào mặt ; “nghẹn ắng”: tắc nghẹn, không sao nói thành lời.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sờ</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khúc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giặc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chấn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cú</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sờ</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bấy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thờ</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sụp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050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Một</a:t>
            </a:r>
            <a:r>
              <a:rPr lang="en-US" dirty="0" smtClean="0"/>
              <a:t> </a:t>
            </a:r>
            <a:r>
              <a:rPr lang="en-US" dirty="0" err="1" smtClean="0"/>
              <a:t>số</a:t>
            </a:r>
            <a:r>
              <a:rPr lang="en-US" dirty="0" smtClean="0"/>
              <a:t> </a:t>
            </a:r>
            <a:r>
              <a:rPr lang="en-US" dirty="0" err="1" smtClean="0"/>
              <a:t>dạng</a:t>
            </a:r>
            <a:r>
              <a:rPr lang="en-US" dirty="0" smtClean="0"/>
              <a:t> </a:t>
            </a:r>
            <a:r>
              <a:rPr lang="en-US" dirty="0" err="1"/>
              <a:t>đ</a:t>
            </a:r>
            <a:r>
              <a:rPr lang="en-US" dirty="0" err="1" smtClean="0"/>
              <a:t>ề</a:t>
            </a:r>
            <a:r>
              <a:rPr lang="en-US" dirty="0" smtClean="0"/>
              <a:t> </a:t>
            </a:r>
            <a:r>
              <a:rPr lang="en-US" dirty="0" err="1" smtClean="0"/>
              <a:t>nghị</a:t>
            </a:r>
            <a:r>
              <a:rPr lang="en-US" dirty="0" smtClean="0"/>
              <a:t> </a:t>
            </a:r>
            <a:r>
              <a:rPr lang="en-US" dirty="0" err="1" smtClean="0"/>
              <a:t>luận</a:t>
            </a:r>
            <a:r>
              <a:rPr lang="en-US" dirty="0" smtClean="0"/>
              <a:t> </a:t>
            </a:r>
            <a:r>
              <a:rPr lang="en-US" dirty="0" err="1" smtClean="0"/>
              <a:t>câu</a:t>
            </a:r>
            <a:r>
              <a:rPr lang="en-US" dirty="0" smtClean="0"/>
              <a:t> 5 </a:t>
            </a:r>
            <a:r>
              <a:rPr lang="en-US" dirty="0" err="1" smtClean="0"/>
              <a:t>điểm</a:t>
            </a:r>
            <a:endParaRPr lang="en-US" dirty="0"/>
          </a:p>
        </p:txBody>
      </p:sp>
      <p:sp>
        <p:nvSpPr>
          <p:cNvPr id="3" name="Content Placeholder 2"/>
          <p:cNvSpPr>
            <a:spLocks noGrp="1"/>
          </p:cNvSpPr>
          <p:nvPr>
            <p:ph idx="1"/>
          </p:nvPr>
        </p:nvSpPr>
        <p:spPr>
          <a:xfrm>
            <a:off x="217714" y="1291771"/>
            <a:ext cx="11974286" cy="5762172"/>
          </a:xfrm>
        </p:spPr>
        <p:txBody>
          <a:bodyPr>
            <a:normAutofit fontScale="92500"/>
          </a:bodyPr>
          <a:lstStyle/>
          <a:p>
            <a:r>
              <a:rPr lang="en-US" b="1" dirty="0" err="1" smtClean="0">
                <a:latin typeface="Times New Roman" panose="02020603050405020304" pitchFamily="18" charset="0"/>
                <a:cs typeface="Times New Roman" panose="02020603050405020304" pitchFamily="18" charset="0"/>
              </a:rPr>
              <a:t>Phân</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a:p>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Sáng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hôm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bà</a:t>
            </a:r>
            <a:r>
              <a:rPr lang="en-US" i="1" dirty="0">
                <a:latin typeface="Times New Roman" panose="02020603050405020304" pitchFamily="18" charset="0"/>
                <a:cs typeface="Times New Roman" panose="02020603050405020304" pitchFamily="18" charset="0"/>
              </a:rPr>
              <a:t> con </a:t>
            </a:r>
            <a:r>
              <a:rPr lang="en-US" i="1" dirty="0" err="1">
                <a:latin typeface="Times New Roman" panose="02020603050405020304" pitchFamily="18" charset="0"/>
                <a:cs typeface="Times New Roman" panose="02020603050405020304" pitchFamily="18" charset="0"/>
              </a:rPr>
              <a:t>bên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nội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ngoại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đến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rất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hôn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cả</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vết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thẹo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dài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má</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Nguyễn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Quang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a:t>
            </a:r>
          </a:p>
          <a:p>
            <a:r>
              <a:rPr lang="en-US" b="1" dirty="0" err="1" smtClean="0">
                <a:solidFill>
                  <a:srgbClr val="FF0000"/>
                </a:solidFill>
                <a:latin typeface="Times New Roman" panose="02020603050405020304" pitchFamily="18" charset="0"/>
                <a:cs typeface="Times New Roman" panose="02020603050405020304" pitchFamily="18" charset="0"/>
              </a:rPr>
              <a:t>Cảm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nhận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em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vẻ</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đẹp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nhân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vật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Phương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Định</a:t>
            </a:r>
            <a:r>
              <a:rPr lang="en-US" b="1" dirty="0">
                <a:solidFill>
                  <a:srgbClr val="FF0000"/>
                </a:solidFill>
                <a:latin typeface="Times New Roman" panose="02020603050405020304" pitchFamily="18" charset="0"/>
                <a:cs typeface="Times New Roman" panose="02020603050405020304" pitchFamily="18" charset="0"/>
              </a:rPr>
              <a:t> qua </a:t>
            </a:r>
            <a:r>
              <a:rPr lang="en-US" b="1" dirty="0" err="1">
                <a:solidFill>
                  <a:srgbClr val="FF0000"/>
                </a:solidFill>
                <a:latin typeface="Times New Roman" panose="02020603050405020304" pitchFamily="18" charset="0"/>
                <a:cs typeface="Times New Roman" panose="02020603050405020304" pitchFamily="18" charset="0"/>
              </a:rPr>
              <a:t>đoạn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sau</a:t>
            </a:r>
            <a:r>
              <a:rPr lang="en-US" b="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Còn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chúng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tôi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thì</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chạy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cao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điểm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cả</a:t>
            </a:r>
            <a:r>
              <a:rPr lang="en-US" i="1" dirty="0">
                <a:latin typeface="Times New Roman" panose="02020603050405020304" pitchFamily="18" charset="0"/>
                <a:cs typeface="Times New Roman" panose="02020603050405020304" pitchFamily="18" charset="0"/>
              </a:rPr>
              <a:t> ban </a:t>
            </a:r>
            <a:r>
              <a:rPr lang="en-US" i="1" dirty="0" err="1" smtClean="0">
                <a:latin typeface="Times New Roman" panose="02020603050405020304" pitchFamily="18" charset="0"/>
                <a:cs typeface="Times New Roman" panose="02020603050405020304" pitchFamily="18" charset="0"/>
              </a:rPr>
              <a:t>ngày</a:t>
            </a:r>
            <a:r>
              <a:rPr lang="en-US" i="1" dirty="0" smtClean="0">
                <a:latin typeface="Times New Roman" panose="02020603050405020304" pitchFamily="18" charset="0"/>
                <a:cs typeface="Times New Roman" panose="02020603050405020304" pitchFamily="18" charset="0"/>
              </a:rPr>
              <a:t>…</a:t>
            </a:r>
            <a:r>
              <a:rPr lang="en-US" i="1" dirty="0" err="1" smtClean="0">
                <a:latin typeface="Times New Roman" panose="02020603050405020304" pitchFamily="18" charset="0"/>
                <a:cs typeface="Times New Roman" panose="02020603050405020304" pitchFamily="18" charset="0"/>
              </a:rPr>
              <a:t>Đứa</a:t>
            </a:r>
            <a:r>
              <a:rPr lang="en-US" i="1" dirty="0" smtClean="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nào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cũng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leo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tót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trọng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điểm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cầm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xẻng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xúc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nói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vài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câu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buồn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với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một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nào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đó</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Vui</a:t>
            </a:r>
            <a:r>
              <a:rPr lang="en-US"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Suy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đánh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dung </a:t>
            </a:r>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phẩm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truyện</a:t>
            </a:r>
            <a:r>
              <a:rPr lang="en-US" dirty="0" smtClean="0">
                <a:latin typeface="Times New Roman" panose="02020603050405020304" pitchFamily="18" charset="0"/>
                <a:cs typeface="Times New Roman" panose="02020603050405020304" pitchFamily="18" charset="0"/>
              </a:rPr>
              <a:t>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Dạng</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đề</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Nghị</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luận</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về</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nhân</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vật</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trong</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đoạn</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trích</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TP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truyện</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55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58958-92F5-4FD8-BAC9-332D21BE7592}"/>
              </a:ext>
            </a:extLst>
          </p:cNvPr>
          <p:cNvSpPr>
            <a:spLocks noGrp="1"/>
          </p:cNvSpPr>
          <p:nvPr>
            <p:ph idx="1"/>
          </p:nvPr>
        </p:nvSpPr>
        <p:spPr>
          <a:xfrm>
            <a:off x="0" y="522514"/>
            <a:ext cx="12192000" cy="6335485"/>
          </a:xfrm>
        </p:spPr>
        <p:txBody>
          <a:bodyPr/>
          <a:lstStyle/>
          <a:p>
            <a:pPr marL="0" indent="0">
              <a:buNone/>
            </a:pPr>
            <a:r>
              <a:rPr lang="vi-VN" dirty="0">
                <a:latin typeface="+mj-lt"/>
              </a:rPr>
              <a:t>– </a:t>
            </a:r>
            <a:r>
              <a:rPr lang="vi-VN" b="1" dirty="0">
                <a:latin typeface="+mj-lt"/>
              </a:rPr>
              <a:t>Dẫn chứng 2</a:t>
            </a:r>
            <a:r>
              <a:rPr lang="vi-VN" dirty="0">
                <a:latin typeface="+mj-lt"/>
              </a:rPr>
              <a:t>. </a:t>
            </a:r>
            <a:r>
              <a:rPr lang="vi-VN" i="1" dirty="0">
                <a:latin typeface="+mj-lt"/>
              </a:rPr>
              <a:t>Liệu có thật không hở bác? hay là chỉ lại</a:t>
            </a:r>
            <a:r>
              <a:rPr lang="en-US" i="1" dirty="0">
                <a:latin typeface="+mj-lt"/>
              </a:rPr>
              <a:t>…</a:t>
            </a:r>
            <a:endParaRPr lang="vi-VN" i="1" dirty="0">
              <a:latin typeface="+mj-lt"/>
            </a:endParaRPr>
          </a:p>
          <a:p>
            <a:pPr marL="0" indent="0">
              <a:buNone/>
            </a:pPr>
            <a:r>
              <a:rPr lang="vi-VN" b="1" dirty="0">
                <a:solidFill>
                  <a:srgbClr val="FF0000"/>
                </a:solidFill>
                <a:latin typeface="+mj-lt"/>
              </a:rPr>
              <a:t>– Đánh giá, nhận xét:</a:t>
            </a:r>
          </a:p>
          <a:p>
            <a:pPr marL="0" indent="0">
              <a:buNone/>
            </a:pPr>
            <a:r>
              <a:rPr lang="vi-VN" dirty="0">
                <a:latin typeface="+mj-lt"/>
              </a:rPr>
              <a:t>+ Song, ông Hai vẫn còn nghi ngờ, chưa thể tin ngay lời đồn đại</a:t>
            </a:r>
          </a:p>
          <a:p>
            <a:pPr marL="0" indent="0">
              <a:buNone/>
            </a:pPr>
            <a:r>
              <a:rPr lang="vi-VN" dirty="0">
                <a:latin typeface="+mj-lt"/>
              </a:rPr>
              <a:t>+ Nó như một cú sốc, khiế</a:t>
            </a:r>
            <a:r>
              <a:rPr lang="en-US" dirty="0">
                <a:latin typeface="Times New Roman" panose="02020603050405020304" pitchFamily="18" charset="0"/>
                <a:cs typeface="Times New Roman" panose="02020603050405020304" pitchFamily="18" charset="0"/>
              </a:rPr>
              <a:t>n</a:t>
            </a:r>
            <a:r>
              <a:rPr lang="vi-VN" dirty="0">
                <a:latin typeface="+mj-lt"/>
              </a:rPr>
              <a:t> ông không thể tin n</a:t>
            </a:r>
            <a:r>
              <a:rPr lang="en-US" dirty="0">
                <a:latin typeface="Times New Roman" panose="02020603050405020304" pitchFamily="18" charset="0"/>
                <a:cs typeface="Times New Roman" panose="02020603050405020304" pitchFamily="18" charset="0"/>
              </a:rPr>
              <a:t>gay </a:t>
            </a:r>
            <a:r>
              <a:rPr lang="en-US" dirty="0" err="1">
                <a:latin typeface="Times New Roman" panose="02020603050405020304" pitchFamily="18" charset="0"/>
                <a:cs typeface="Times New Roman" panose="02020603050405020304" pitchFamily="18" charset="0"/>
              </a:rPr>
              <a:t>được</a:t>
            </a:r>
            <a:endParaRPr lang="vi-VN" dirty="0">
              <a:latin typeface="Times New Roman" panose="02020603050405020304" pitchFamily="18" charset="0"/>
              <a:cs typeface="Times New Roman" panose="02020603050405020304" pitchFamily="18" charset="0"/>
            </a:endParaRPr>
          </a:p>
          <a:p>
            <a:pPr marL="0" indent="0">
              <a:buNone/>
            </a:pPr>
            <a:r>
              <a:rPr lang="vi-VN" dirty="0">
                <a:latin typeface="+mj-lt"/>
              </a:rPr>
              <a:t>+ Ông hỏi lại để khẳng định cũng cũng là cố bấu víu vào một tia hi vọng rằng đó chỉ là sự nhầm lẫn là một lời đồn đại vô căn cứ</a:t>
            </a:r>
          </a:p>
          <a:p>
            <a:pPr marL="0" indent="0">
              <a:buNone/>
            </a:pPr>
            <a:r>
              <a:rPr lang="vi-VN" dirty="0">
                <a:latin typeface="+mj-lt"/>
              </a:rPr>
              <a:t>+ Nhưng khi cái tin ấy được khẳng định từ người tản cư thì ông hai không không tin, từ lúc ấy tâm trạng ông bị ám ảnh, mặc cảm vì là người làng Việt gian</a:t>
            </a:r>
            <a:r>
              <a:rPr lang="en-US" dirty="0">
                <a:latin typeface="+mj-lt"/>
              </a:rPr>
              <a:t>.</a:t>
            </a:r>
            <a:endParaRPr lang="vi-VN" dirty="0">
              <a:latin typeface="+mj-lt"/>
            </a:endParaRPr>
          </a:p>
          <a:p>
            <a:pPr marL="0" indent="0">
              <a:buNone/>
            </a:pPr>
            <a:endParaRPr lang="en-US" dirty="0"/>
          </a:p>
        </p:txBody>
      </p:sp>
    </p:spTree>
    <p:extLst>
      <p:ext uri="{BB962C8B-B14F-4D97-AF65-F5344CB8AC3E}">
        <p14:creationId xmlns:p14="http://schemas.microsoft.com/office/powerpoint/2010/main" val="3382779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315D8-EEE6-4D61-A190-F0AD1D9C6FE6}"/>
              </a:ext>
            </a:extLst>
          </p:cNvPr>
          <p:cNvSpPr>
            <a:spLocks noGrp="1"/>
          </p:cNvSpPr>
          <p:nvPr>
            <p:ph idx="1"/>
          </p:nvPr>
        </p:nvSpPr>
        <p:spPr>
          <a:xfrm>
            <a:off x="0" y="595085"/>
            <a:ext cx="12192000" cy="6262915"/>
          </a:xfrm>
        </p:spPr>
        <p:txBody>
          <a:bodyPr>
            <a:normAutofit fontScale="77500" lnSpcReduction="20000"/>
          </a:bodyPr>
          <a:lstStyle/>
          <a:p>
            <a:pPr marL="0" marR="0" indent="0" fontAlgn="base">
              <a:lnSpc>
                <a:spcPct val="107000"/>
              </a:lnSpc>
              <a:spcBef>
                <a:spcPts val="0"/>
              </a:spcBef>
              <a:spcAft>
                <a:spcPts val="0"/>
              </a:spcAft>
              <a:buNone/>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Luận điểm 2: </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ình yêu làng của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ô</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 </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ai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 thể hiện rất rõ trên đường về nhà</a:t>
            </a:r>
          </a:p>
          <a:p>
            <a:pPr marL="0" marR="0" indent="0" fontAlgn="base">
              <a:lnSpc>
                <a:spcPct val="107000"/>
              </a:lnSpc>
              <a:spcBef>
                <a:spcPts val="0"/>
              </a:spcBef>
              <a:spcAft>
                <a:spcPts val="0"/>
              </a:spcAft>
              <a:buNone/>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Dẫn chứng 1: </a:t>
            </a:r>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 nắng gớm về nào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độc thoại nội tâm, ông nói nhằm đánh trống lảng rồi bỏ về</a:t>
            </a:r>
          </a:p>
          <a:p>
            <a:pPr marL="0" marR="0" indent="0" fontAlgn="base">
              <a:lnSpc>
                <a:spcPct val="107000"/>
              </a:lnSpc>
              <a:spcBef>
                <a:spcPts val="0"/>
              </a:spcBef>
              <a:spcAft>
                <a:spcPts val="0"/>
              </a:spcAft>
              <a:buNone/>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Đánh giá, nhận xét:</a:t>
            </a:r>
          </a:p>
          <a:p>
            <a:pPr marL="0" marR="0" indent="0" fontAlgn="base">
              <a:lnSpc>
                <a:spcPct val="107000"/>
              </a:lnSpc>
              <a:spcBef>
                <a:spcPts val="0"/>
              </a:spcBef>
              <a:spcAft>
                <a:spcPts val="0"/>
              </a:spcAft>
              <a:buNone/>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Từ niềm vui, niềm tin hi vọng, ông hai rơi xuống vực thẳm đau buồn, xót xa, tuyệt vọng. Ông cố gắng trấn tĩnh bản thân và tìm cách lảng ra về muốn che dấu đi tâm trạng ấy nhưng nỗi tủi hổ, bẽ bàng, lo lắng khiến ông “cúi gằm mặt xuống đất mà đi”</a:t>
            </a:r>
          </a:p>
          <a:p>
            <a:pPr marL="0" marR="0" indent="0" fontAlgn="base">
              <a:lnSpc>
                <a:spcPct val="107000"/>
              </a:lnSpc>
              <a:spcBef>
                <a:spcPts val="0"/>
              </a:spcBef>
              <a:spcAft>
                <a:spcPts val="0"/>
              </a:spcAft>
              <a:buNone/>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Cái cúi mặt của ông biết bao nhục nhã, xấu hổ, đau đớn. Nỗi nhục đó khiến ông không thể ngẩng đầu lên được</a:t>
            </a:r>
          </a:p>
          <a:p>
            <a:pPr marL="0" marR="0" indent="0" fontAlgn="base">
              <a:lnSpc>
                <a:spcPct val="107000"/>
              </a:lnSpc>
              <a:spcBef>
                <a:spcPts val="0"/>
              </a:spcBef>
              <a:spcAft>
                <a:spcPts val="0"/>
              </a:spcAft>
              <a:buNone/>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Phải chăng ông đã đồng nhất với danh dự của làng. Với ông danh dự của ông cũng là danh dự của làng.</a:t>
            </a:r>
          </a:p>
          <a:p>
            <a:pPr marL="0" marR="0" indent="0" fontAlgn="base">
              <a:lnSpc>
                <a:spcPct val="107000"/>
              </a:lnSpc>
              <a:spcBef>
                <a:spcPts val="0"/>
              </a:spcBef>
              <a:spcAft>
                <a:spcPts val="0"/>
              </a:spcAft>
              <a:buNone/>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Nghệ thuật miêu tả tâm lí nhân vật được sử dụng rất thành công của nhà văn Kim Lân</a:t>
            </a:r>
          </a:p>
          <a:p>
            <a:pPr marL="0" marR="0" indent="0" fontAlgn="base">
              <a:lnSpc>
                <a:spcPct val="107000"/>
              </a:lnSpc>
              <a:spcBef>
                <a:spcPts val="0"/>
              </a:spcBef>
              <a:spcAft>
                <a:spcPts val="0"/>
              </a:spcAft>
              <a:buNone/>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Dẫn chứng 2: </a:t>
            </a:r>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Thoáng nghĩ đến mụ chủ nhà</a:t>
            </a:r>
          </a:p>
          <a:p>
            <a:pPr marL="0" indent="0" fontAlgn="base">
              <a:lnSpc>
                <a:spcPct val="107000"/>
              </a:lnSpc>
              <a:spcBef>
                <a:spcPts val="0"/>
              </a:spcBef>
              <a:buNone/>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Đánh giá, nhận xét: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fontAlgn="base">
              <a:lnSpc>
                <a:spcPct val="107000"/>
              </a:lnSpc>
              <a:spcBef>
                <a:spcPts val="0"/>
              </a:spcBef>
              <a:spcAft>
                <a:spcPts val="0"/>
              </a:spcAft>
              <a:buNone/>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Điều đầu tiên ông nghĩ là không phải là vợ con, ngôi nhà đáng tin mà là mụ chủ nhà:</a:t>
            </a:r>
          </a:p>
          <a:p>
            <a:pPr marL="0" marR="0" indent="0" fontAlgn="base">
              <a:lnSpc>
                <a:spcPct val="107000"/>
              </a:lnSpc>
              <a:spcBef>
                <a:spcPts val="0"/>
              </a:spcBef>
              <a:spcAft>
                <a:spcPts val="0"/>
              </a:spcAft>
              <a:buNone/>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 là nỗi sợ đầu tiên len lỏi trong trí óc ông, đó là nỗi sợ bị đuổi ra khỏi nhà</a:t>
            </a:r>
          </a:p>
          <a:p>
            <a:pPr marL="0" marR="0" indent="0" fontAlgn="base">
              <a:lnSpc>
                <a:spcPct val="107000"/>
              </a:lnSpc>
              <a:spcBef>
                <a:spcPts val="0"/>
              </a:spcBef>
              <a:spcAft>
                <a:spcPts val="0"/>
              </a:spcAft>
              <a:buNone/>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Vì không ai có thể chứa chấp người dân làng bán nước</a:t>
            </a:r>
          </a:p>
          <a:p>
            <a:pPr marL="0" marR="0" indent="0" fontAlgn="base">
              <a:lnSpc>
                <a:spcPct val="107000"/>
              </a:lnSpc>
              <a:spcBef>
                <a:spcPts val="0"/>
              </a:spcBef>
              <a:spcAft>
                <a:spcPts val="0"/>
              </a:spcAft>
              <a:buNone/>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Vì ông sợ vợ con gia đình mình không có chỗ trú ngụ, dựa dẫm</a:t>
            </a:r>
          </a:p>
          <a:p>
            <a:pPr marL="0" indent="0">
              <a:buNone/>
            </a:pPr>
            <a:endParaRPr lang="en-US" dirty="0"/>
          </a:p>
        </p:txBody>
      </p:sp>
    </p:spTree>
    <p:extLst>
      <p:ext uri="{BB962C8B-B14F-4D97-AF65-F5344CB8AC3E}">
        <p14:creationId xmlns:p14="http://schemas.microsoft.com/office/powerpoint/2010/main" val="3100612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6E1EBE-B8C0-4044-8FB1-7C260F2A3AAC}"/>
              </a:ext>
            </a:extLst>
          </p:cNvPr>
          <p:cNvSpPr>
            <a:spLocks noGrp="1"/>
          </p:cNvSpPr>
          <p:nvPr>
            <p:ph idx="1"/>
          </p:nvPr>
        </p:nvSpPr>
        <p:spPr>
          <a:xfrm>
            <a:off x="0" y="493485"/>
            <a:ext cx="12192000" cy="5632679"/>
          </a:xfrm>
        </p:spPr>
        <p:txBody>
          <a:bodyPr>
            <a:normAutofit fontScale="85000" lnSpcReduction="20000"/>
          </a:bodyPr>
          <a:lstStyle/>
          <a:p>
            <a:pPr marL="0" indent="0">
              <a:buNone/>
            </a:pPr>
            <a:r>
              <a:rPr lang="vi-VN" b="1" dirty="0">
                <a:solidFill>
                  <a:srgbClr val="FF0000"/>
                </a:solidFill>
                <a:latin typeface="+mj-lt"/>
              </a:rPr>
              <a:t>* Luận điểm 3: Về đến nhà, sự mệt nhọc như đã chiếm hết tâm trí ông, và thứ ông suy nghĩ duy nhất đó là đứa con của mình</a:t>
            </a:r>
          </a:p>
          <a:p>
            <a:pPr marL="0" indent="0">
              <a:buNone/>
            </a:pPr>
            <a:r>
              <a:rPr lang="vi-VN" b="1" dirty="0">
                <a:latin typeface="+mj-lt"/>
              </a:rPr>
              <a:t>– Dẫn chứng</a:t>
            </a:r>
            <a:r>
              <a:rPr lang="vi-VN" dirty="0">
                <a:latin typeface="+mj-lt"/>
              </a:rPr>
              <a:t>: </a:t>
            </a:r>
            <a:r>
              <a:rPr lang="vi-VN" b="1" i="1" dirty="0">
                <a:latin typeface="+mj-lt"/>
              </a:rPr>
              <a:t>ông Hai nằm vật ra giường nhìn lũ con tủi thân…</a:t>
            </a:r>
          </a:p>
          <a:p>
            <a:pPr marL="0" indent="0">
              <a:buNone/>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Đánh giá, nhận xét:</a:t>
            </a:r>
            <a:endParaRPr lang="en-US" dirty="0">
              <a:latin typeface="+mj-lt"/>
            </a:endParaRPr>
          </a:p>
          <a:p>
            <a:pPr marL="0" indent="0">
              <a:buNone/>
            </a:pPr>
            <a:r>
              <a:rPr lang="vi-VN" dirty="0">
                <a:latin typeface="+mj-lt"/>
              </a:rPr>
              <a:t>+ Cái nỗi đau đớn căm giận đến tột cùng của ông đã nhấn chìm ông xuống chiếc giường</a:t>
            </a:r>
          </a:p>
          <a:p>
            <a:pPr marL="0" indent="0">
              <a:buNone/>
            </a:pPr>
            <a:r>
              <a:rPr lang="vi-VN" dirty="0">
                <a:latin typeface="+mj-lt"/>
              </a:rPr>
              <a:t>+ Nhìn lũ con nước mắt ông giàn ra vì ông thương lũ nhỏ vì mới mấy tuổi đầu đã mang tiếng là con người việt gian bán nước</a:t>
            </a:r>
          </a:p>
          <a:p>
            <a:pPr marL="0" indent="0">
              <a:buNone/>
            </a:pPr>
            <a:r>
              <a:rPr lang="vi-VN" dirty="0">
                <a:latin typeface="+mj-lt"/>
              </a:rPr>
              <a:t>+ Ông lo cho tương lai của những đứa nhỏ không biết đi đâu về đâu</a:t>
            </a:r>
          </a:p>
          <a:p>
            <a:pPr marL="0" indent="0">
              <a:buNone/>
            </a:pPr>
            <a:r>
              <a:rPr lang="vi-VN" dirty="0">
                <a:latin typeface="+mj-lt"/>
              </a:rPr>
              <a:t>+ Càng thương con bao nhiêu thì nỗi căm tức của ông lại càng lớn bấy nhiêu</a:t>
            </a:r>
          </a:p>
          <a:p>
            <a:pPr marL="0" indent="0">
              <a:buNone/>
            </a:pPr>
            <a:r>
              <a:rPr lang="vi-VN" dirty="0">
                <a:latin typeface="+mj-lt"/>
              </a:rPr>
              <a:t>+ Ông căm thù bọn theo Tây phản bội làng ông nắm chặt hai bàn tay và rít lên: chúng bay ăn… nhục nhã thế này.</a:t>
            </a:r>
          </a:p>
          <a:p>
            <a:pPr marL="0" indent="0">
              <a:buNone/>
            </a:pPr>
            <a:r>
              <a:rPr lang="vi-VN" dirty="0">
                <a:latin typeface="+mj-lt"/>
              </a:rPr>
              <a:t>+ Niềm tin nỗi nhớ cứ giằng xé trong ông, tủi thân ông hai thương con, thương dân làng chợ Dầu, thương thân mình là người mang tiếng Làng việt gian.</a:t>
            </a:r>
          </a:p>
          <a:p>
            <a:pPr marL="0" indent="0">
              <a:buNone/>
            </a:pPr>
            <a:endParaRPr lang="en-US" dirty="0"/>
          </a:p>
        </p:txBody>
      </p:sp>
    </p:spTree>
    <p:extLst>
      <p:ext uri="{BB962C8B-B14F-4D97-AF65-F5344CB8AC3E}">
        <p14:creationId xmlns:p14="http://schemas.microsoft.com/office/powerpoint/2010/main" val="1843265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EBE2-25CB-4BDB-AF62-2283EDEBBED0}"/>
              </a:ext>
            </a:extLst>
          </p:cNvPr>
          <p:cNvSpPr>
            <a:spLocks noGrp="1"/>
          </p:cNvSpPr>
          <p:nvPr>
            <p:ph type="title"/>
          </p:nvPr>
        </p:nvSpPr>
        <p:spPr>
          <a:xfrm>
            <a:off x="609600" y="97662"/>
            <a:ext cx="10972800" cy="1143000"/>
          </a:xfrm>
        </p:spPr>
        <p:txBody>
          <a:bodyPr/>
          <a:lstStyle/>
          <a:p>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biệt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sự</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AB744D8-6DBB-4034-B1D2-DD8C6CC08651}"/>
              </a:ext>
            </a:extLst>
          </p:cNvPr>
          <p:cNvSpPr>
            <a:spLocks noGrp="1"/>
          </p:cNvSpPr>
          <p:nvPr>
            <p:ph idx="1"/>
          </p:nvPr>
        </p:nvSpPr>
        <p:spPr>
          <a:xfrm>
            <a:off x="0" y="1120877"/>
            <a:ext cx="11946194" cy="5005287"/>
          </a:xfrm>
        </p:spPr>
        <p:txBody>
          <a:bodyPr>
            <a:normAutofit/>
          </a:bodyPr>
          <a:lstStyle/>
          <a:p>
            <a:pPr marL="0" indent="0">
              <a:buNone/>
            </a:pPr>
            <a:r>
              <a:rPr lang="vi-VN" sz="2800" dirty="0">
                <a:latin typeface="+mj-lt"/>
              </a:rPr>
              <a:t>Nhưng rồi cái tin dữ "cả cái làng Dầu Việt gian theo Tây" từ miệng những người đàn bà tản cư nói ra làm cho ông Hai "nghẹn đắng lại, da mặt tê rân rân, Việt gian từ thằng chủ tịch.... cả làng vác cờ thần ra hoan hô giặc,... thằng chánh Bệu khuân cả tủ chè, đỉnh đồng, đưa vợ con lên vị trí với giặc ở ngoài tỉnh... Ông Hai cay đắng nguyền rủa cái giống Việt gian bán nước. Có lúc ông lại băn khoăn, ngờ ngợ: chả nhẽ cái bọn ở làng lại đốn đến thế... họ toàn là những người có tinh thần cả mà. Nhưng thằng chánh Bệu thì đích là người làng không sai rồi.</a:t>
            </a:r>
          </a:p>
          <a:p>
            <a:pPr marL="0" indent="0">
              <a:buNone/>
            </a:pPr>
            <a:r>
              <a:rPr lang="en-US" b="1" i="1" dirty="0">
                <a:solidFill>
                  <a:srgbClr val="FF0000"/>
                </a:solidFill>
                <a:latin typeface="+mj-lt"/>
              </a:rPr>
              <a:t>=&gt; </a:t>
            </a:r>
            <a:r>
              <a:rPr lang="vi-VN" b="1" i="1" dirty="0">
                <a:solidFill>
                  <a:srgbClr val="FF0000"/>
                </a:solidFill>
                <a:latin typeface="+mj-lt"/>
              </a:rPr>
              <a:t>Cảm nhận về một nhân vật không phải là thao tác tóm tắt lại văn bản với vài dòng đánh giá sơ sài.</a:t>
            </a:r>
          </a:p>
          <a:p>
            <a:pPr marL="0" indent="0">
              <a:buNone/>
            </a:pPr>
            <a:endParaRPr lang="vi-VN" dirty="0"/>
          </a:p>
        </p:txBody>
      </p:sp>
    </p:spTree>
    <p:extLst>
      <p:ext uri="{BB962C8B-B14F-4D97-AF65-F5344CB8AC3E}">
        <p14:creationId xmlns:p14="http://schemas.microsoft.com/office/powerpoint/2010/main" val="1475218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418393" y="1641771"/>
            <a:ext cx="11468807" cy="1149350"/>
          </a:xfrm>
          <a:custGeom>
            <a:avLst/>
            <a:gdLst>
              <a:gd name="connsiteX0" fmla="*/ 682164 w 5791951"/>
              <a:gd name="connsiteY0" fmla="*/ 0 h 1100681"/>
              <a:gd name="connsiteX1" fmla="*/ 1972355 w 5791951"/>
              <a:gd name="connsiteY1" fmla="*/ 0 h 1100681"/>
              <a:gd name="connsiteX2" fmla="*/ 1972355 w 5791951"/>
              <a:gd name="connsiteY2" fmla="*/ 575 h 1100681"/>
              <a:gd name="connsiteX3" fmla="*/ 5546694 w 5791951"/>
              <a:gd name="connsiteY3" fmla="*/ 575 h 1100681"/>
              <a:gd name="connsiteX4" fmla="*/ 5791951 w 5791951"/>
              <a:gd name="connsiteY4" fmla="*/ 550628 h 1100681"/>
              <a:gd name="connsiteX5" fmla="*/ 5546694 w 5791951"/>
              <a:gd name="connsiteY5" fmla="*/ 1100681 h 1100681"/>
              <a:gd name="connsiteX6" fmla="*/ 1396078 w 5791951"/>
              <a:gd name="connsiteY6" fmla="*/ 1100681 h 1100681"/>
              <a:gd name="connsiteX7" fmla="*/ 1396078 w 5791951"/>
              <a:gd name="connsiteY7" fmla="*/ 1085592 h 1100681"/>
              <a:gd name="connsiteX8" fmla="*/ 893380 w 5791951"/>
              <a:gd name="connsiteY8" fmla="*/ 1085592 h 1100681"/>
              <a:gd name="connsiteX9" fmla="*/ 893380 w 5791951"/>
              <a:gd name="connsiteY9" fmla="*/ 1100681 h 1100681"/>
              <a:gd name="connsiteX10" fmla="*/ 0 w 5791951"/>
              <a:gd name="connsiteY10" fmla="*/ 1100681 h 1100681"/>
              <a:gd name="connsiteX11" fmla="*/ 245258 w 5791951"/>
              <a:gd name="connsiteY11" fmla="*/ 550628 h 1100681"/>
              <a:gd name="connsiteX12" fmla="*/ 0 w 5791951"/>
              <a:gd name="connsiteY12" fmla="*/ 575 h 1100681"/>
              <a:gd name="connsiteX13" fmla="*/ 682164 w 5791951"/>
              <a:gd name="connsiteY13" fmla="*/ 575 h 110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681">
                <a:moveTo>
                  <a:pt x="682164" y="0"/>
                </a:moveTo>
                <a:lnTo>
                  <a:pt x="1972355" y="0"/>
                </a:lnTo>
                <a:lnTo>
                  <a:pt x="1972355" y="575"/>
                </a:lnTo>
                <a:lnTo>
                  <a:pt x="5546694" y="575"/>
                </a:lnTo>
                <a:lnTo>
                  <a:pt x="5791951" y="550628"/>
                </a:lnTo>
                <a:lnTo>
                  <a:pt x="5546694" y="1100681"/>
                </a:lnTo>
                <a:lnTo>
                  <a:pt x="1396078" y="1100681"/>
                </a:lnTo>
                <a:lnTo>
                  <a:pt x="1396078" y="1085592"/>
                </a:lnTo>
                <a:lnTo>
                  <a:pt x="893380" y="1085592"/>
                </a:lnTo>
                <a:lnTo>
                  <a:pt x="893380" y="1100681"/>
                </a:lnTo>
                <a:lnTo>
                  <a:pt x="0" y="1100681"/>
                </a:lnTo>
                <a:lnTo>
                  <a:pt x="245258" y="550628"/>
                </a:lnTo>
                <a:lnTo>
                  <a:pt x="0" y="575"/>
                </a:lnTo>
                <a:lnTo>
                  <a:pt x="682164" y="575"/>
                </a:lnTo>
                <a:close/>
              </a:path>
            </a:pathLst>
          </a:cu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Gọi</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tên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chính</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xác</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điểm</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Freeform 18"/>
          <p:cNvSpPr/>
          <p:nvPr/>
        </p:nvSpPr>
        <p:spPr bwMode="auto">
          <a:xfrm>
            <a:off x="418393" y="2776833"/>
            <a:ext cx="11468807" cy="1149350"/>
          </a:xfrm>
          <a:custGeom>
            <a:avLst/>
            <a:gdLst>
              <a:gd name="connsiteX0" fmla="*/ 0 w 5791951"/>
              <a:gd name="connsiteY0" fmla="*/ 0 h 1100106"/>
              <a:gd name="connsiteX1" fmla="*/ 849221 w 5791951"/>
              <a:gd name="connsiteY1" fmla="*/ 0 h 1100106"/>
              <a:gd name="connsiteX2" fmla="*/ 893380 w 5791951"/>
              <a:gd name="connsiteY2" fmla="*/ 0 h 1100106"/>
              <a:gd name="connsiteX3" fmla="*/ 1396078 w 5791951"/>
              <a:gd name="connsiteY3" fmla="*/ 0 h 1100106"/>
              <a:gd name="connsiteX4" fmla="*/ 1439771 w 5791951"/>
              <a:gd name="connsiteY4" fmla="*/ 0 h 1100106"/>
              <a:gd name="connsiteX5" fmla="*/ 5546694 w 5791951"/>
              <a:gd name="connsiteY5" fmla="*/ 0 h 1100106"/>
              <a:gd name="connsiteX6" fmla="*/ 5791951 w 5791951"/>
              <a:gd name="connsiteY6" fmla="*/ 550053 h 1100106"/>
              <a:gd name="connsiteX7" fmla="*/ 5546694 w 5791951"/>
              <a:gd name="connsiteY7" fmla="*/ 1100106 h 1100106"/>
              <a:gd name="connsiteX8" fmla="*/ 1396078 w 5791951"/>
              <a:gd name="connsiteY8" fmla="*/ 1100106 h 1100106"/>
              <a:gd name="connsiteX9" fmla="*/ 1396078 w 5791951"/>
              <a:gd name="connsiteY9" fmla="*/ 1097280 h 1100106"/>
              <a:gd name="connsiteX10" fmla="*/ 893380 w 5791951"/>
              <a:gd name="connsiteY10" fmla="*/ 1097280 h 1100106"/>
              <a:gd name="connsiteX11" fmla="*/ 893380 w 5791951"/>
              <a:gd name="connsiteY11" fmla="*/ 1100106 h 1100106"/>
              <a:gd name="connsiteX12" fmla="*/ 0 w 5791951"/>
              <a:gd name="connsiteY12" fmla="*/ 1100106 h 1100106"/>
              <a:gd name="connsiteX13" fmla="*/ 245258 w 5791951"/>
              <a:gd name="connsiteY13" fmla="*/ 550053 h 110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106">
                <a:moveTo>
                  <a:pt x="0" y="0"/>
                </a:moveTo>
                <a:lnTo>
                  <a:pt x="849221" y="0"/>
                </a:lnTo>
                <a:lnTo>
                  <a:pt x="893380" y="0"/>
                </a:lnTo>
                <a:lnTo>
                  <a:pt x="1396078" y="0"/>
                </a:lnTo>
                <a:lnTo>
                  <a:pt x="1439771" y="0"/>
                </a:lnTo>
                <a:lnTo>
                  <a:pt x="5546694" y="0"/>
                </a:lnTo>
                <a:lnTo>
                  <a:pt x="5791951" y="550053"/>
                </a:lnTo>
                <a:lnTo>
                  <a:pt x="5546694" y="1100106"/>
                </a:lnTo>
                <a:lnTo>
                  <a:pt x="1396078" y="1100106"/>
                </a:lnTo>
                <a:lnTo>
                  <a:pt x="1396078" y="1097280"/>
                </a:lnTo>
                <a:lnTo>
                  <a:pt x="893380" y="1097280"/>
                </a:lnTo>
                <a:lnTo>
                  <a:pt x="893380" y="1100106"/>
                </a:lnTo>
                <a:lnTo>
                  <a:pt x="0" y="1100106"/>
                </a:lnTo>
                <a:lnTo>
                  <a:pt x="245258" y="550053"/>
                </a:lnTo>
                <a:close/>
              </a:path>
            </a:pathLst>
          </a:custGeom>
          <a:solidFill>
            <a:srgbClr val="1CE2E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Bám</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sát</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ngữ</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phân</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tích</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đánh</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giá</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xét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Isosceles Triangle 11"/>
          <p:cNvSpPr/>
          <p:nvPr/>
        </p:nvSpPr>
        <p:spPr bwMode="auto">
          <a:xfrm>
            <a:off x="1655203" y="1116308"/>
            <a:ext cx="694427" cy="669925"/>
          </a:xfrm>
          <a:custGeom>
            <a:avLst/>
            <a:gdLst>
              <a:gd name="connsiteX0" fmla="*/ 0 w 565150"/>
              <a:gd name="connsiteY0" fmla="*/ 558772 h 558772"/>
              <a:gd name="connsiteX1" fmla="*/ 282575 w 565150"/>
              <a:gd name="connsiteY1" fmla="*/ 0 h 558772"/>
              <a:gd name="connsiteX2" fmla="*/ 565150 w 565150"/>
              <a:gd name="connsiteY2" fmla="*/ 558772 h 558772"/>
              <a:gd name="connsiteX3" fmla="*/ 0 w 565150"/>
              <a:gd name="connsiteY3" fmla="*/ 558772 h 558772"/>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0 w 565150"/>
              <a:gd name="connsiteY4" fmla="*/ 558772 h 559435"/>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104775 w 565150"/>
              <a:gd name="connsiteY4" fmla="*/ 556260 h 559435"/>
              <a:gd name="connsiteX5" fmla="*/ 0 w 565150"/>
              <a:gd name="connsiteY5" fmla="*/ 558772 h 559435"/>
              <a:gd name="connsiteX0" fmla="*/ 0 w 565150"/>
              <a:gd name="connsiteY0" fmla="*/ 558772 h 559435"/>
              <a:gd name="connsiteX1" fmla="*/ 282575 w 565150"/>
              <a:gd name="connsiteY1" fmla="*/ 0 h 559435"/>
              <a:gd name="connsiteX2" fmla="*/ 501650 w 565150"/>
              <a:gd name="connsiteY2" fmla="*/ 438785 h 559435"/>
              <a:gd name="connsiteX3" fmla="*/ 565150 w 565150"/>
              <a:gd name="connsiteY3" fmla="*/ 558772 h 559435"/>
              <a:gd name="connsiteX4" fmla="*/ 425450 w 565150"/>
              <a:gd name="connsiteY4" fmla="*/ 559435 h 559435"/>
              <a:gd name="connsiteX5" fmla="*/ 104775 w 565150"/>
              <a:gd name="connsiteY5" fmla="*/ 556260 h 559435"/>
              <a:gd name="connsiteX6" fmla="*/ 0 w 565150"/>
              <a:gd name="connsiteY6" fmla="*/ 558772 h 559435"/>
              <a:gd name="connsiteX0" fmla="*/ 0 w 501650"/>
              <a:gd name="connsiteY0" fmla="*/ 558772 h 559435"/>
              <a:gd name="connsiteX1" fmla="*/ 282575 w 501650"/>
              <a:gd name="connsiteY1" fmla="*/ 0 h 559435"/>
              <a:gd name="connsiteX2" fmla="*/ 501650 w 501650"/>
              <a:gd name="connsiteY2" fmla="*/ 438785 h 559435"/>
              <a:gd name="connsiteX3" fmla="*/ 425450 w 501650"/>
              <a:gd name="connsiteY3" fmla="*/ 559435 h 559435"/>
              <a:gd name="connsiteX4" fmla="*/ 104775 w 501650"/>
              <a:gd name="connsiteY4" fmla="*/ 556260 h 559435"/>
              <a:gd name="connsiteX5" fmla="*/ 0 w 501650"/>
              <a:gd name="connsiteY5" fmla="*/ 558772 h 559435"/>
              <a:gd name="connsiteX0" fmla="*/ 0 w 501650"/>
              <a:gd name="connsiteY0" fmla="*/ 558772 h 559435"/>
              <a:gd name="connsiteX1" fmla="*/ 63500 w 501650"/>
              <a:gd name="connsiteY1" fmla="*/ 438785 h 559435"/>
              <a:gd name="connsiteX2" fmla="*/ 282575 w 501650"/>
              <a:gd name="connsiteY2" fmla="*/ 0 h 559435"/>
              <a:gd name="connsiteX3" fmla="*/ 501650 w 501650"/>
              <a:gd name="connsiteY3" fmla="*/ 438785 h 559435"/>
              <a:gd name="connsiteX4" fmla="*/ 425450 w 501650"/>
              <a:gd name="connsiteY4" fmla="*/ 559435 h 559435"/>
              <a:gd name="connsiteX5" fmla="*/ 104775 w 501650"/>
              <a:gd name="connsiteY5" fmla="*/ 556260 h 559435"/>
              <a:gd name="connsiteX6" fmla="*/ 0 w 501650"/>
              <a:gd name="connsiteY6" fmla="*/ 558772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41275 w 438150"/>
              <a:gd name="connsiteY5" fmla="*/ 556260 h 55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 h="559435">
                <a:moveTo>
                  <a:pt x="41275" y="556260"/>
                </a:moveTo>
                <a:lnTo>
                  <a:pt x="0" y="438785"/>
                </a:lnTo>
                <a:lnTo>
                  <a:pt x="219075" y="0"/>
                </a:lnTo>
                <a:lnTo>
                  <a:pt x="438150" y="438785"/>
                </a:lnTo>
                <a:lnTo>
                  <a:pt x="361950" y="559435"/>
                </a:lnTo>
                <a:lnTo>
                  <a:pt x="41275" y="556260"/>
                </a:lnTo>
                <a:close/>
              </a:path>
            </a:pathLst>
          </a:custGeom>
          <a:gradFill flip="none" rotWithShape="1">
            <a:gsLst>
              <a:gs pos="29000">
                <a:srgbClr val="FED8B1"/>
              </a:gs>
              <a:gs pos="50000">
                <a:srgbClr val="B88954"/>
              </a:gs>
              <a:gs pos="80000">
                <a:srgbClr val="E1C9AF"/>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0"/>
          <p:cNvSpPr/>
          <p:nvPr/>
        </p:nvSpPr>
        <p:spPr bwMode="auto">
          <a:xfrm>
            <a:off x="1655203" y="1641771"/>
            <a:ext cx="694427" cy="1149350"/>
          </a:xfrm>
          <a:custGeom>
            <a:avLst/>
            <a:gdLst>
              <a:gd name="connsiteX0" fmla="*/ 0 w 438150"/>
              <a:gd name="connsiteY0" fmla="*/ 0 h 958850"/>
              <a:gd name="connsiteX1" fmla="*/ 438150 w 438150"/>
              <a:gd name="connsiteY1" fmla="*/ 0 h 958850"/>
              <a:gd name="connsiteX2" fmla="*/ 438150 w 438150"/>
              <a:gd name="connsiteY2" fmla="*/ 958850 h 958850"/>
              <a:gd name="connsiteX3" fmla="*/ 0 w 438150"/>
              <a:gd name="connsiteY3" fmla="*/ 958850 h 958850"/>
              <a:gd name="connsiteX0" fmla="*/ 0 w 438150"/>
              <a:gd name="connsiteY0" fmla="*/ 0 h 958850"/>
              <a:gd name="connsiteX1" fmla="*/ 326232 w 438150"/>
              <a:gd name="connsiteY1" fmla="*/ 1588 h 958850"/>
              <a:gd name="connsiteX2" fmla="*/ 438150 w 438150"/>
              <a:gd name="connsiteY2" fmla="*/ 0 h 958850"/>
              <a:gd name="connsiteX3" fmla="*/ 438150 w 438150"/>
              <a:gd name="connsiteY3" fmla="*/ 958850 h 958850"/>
              <a:gd name="connsiteX4" fmla="*/ 0 w 438150"/>
              <a:gd name="connsiteY4" fmla="*/ 958850 h 958850"/>
              <a:gd name="connsiteX5" fmla="*/ 0 w 438150"/>
              <a:gd name="connsiteY5" fmla="*/ 0 h 958850"/>
              <a:gd name="connsiteX0" fmla="*/ 0 w 438150"/>
              <a:gd name="connsiteY0" fmla="*/ 3175 h 962025"/>
              <a:gd name="connsiteX1" fmla="*/ 102394 w 438150"/>
              <a:gd name="connsiteY1" fmla="*/ 0 h 962025"/>
              <a:gd name="connsiteX2" fmla="*/ 326232 w 438150"/>
              <a:gd name="connsiteY2" fmla="*/ 4763 h 962025"/>
              <a:gd name="connsiteX3" fmla="*/ 438150 w 438150"/>
              <a:gd name="connsiteY3" fmla="*/ 3175 h 962025"/>
              <a:gd name="connsiteX4" fmla="*/ 438150 w 438150"/>
              <a:gd name="connsiteY4" fmla="*/ 962025 h 962025"/>
              <a:gd name="connsiteX5" fmla="*/ 0 w 438150"/>
              <a:gd name="connsiteY5" fmla="*/ 962025 h 962025"/>
              <a:gd name="connsiteX6" fmla="*/ 0 w 438150"/>
              <a:gd name="connsiteY6" fmla="*/ 3175 h 962025"/>
              <a:gd name="connsiteX0" fmla="*/ 0 w 438150"/>
              <a:gd name="connsiteY0" fmla="*/ 7936 h 966786"/>
              <a:gd name="connsiteX1" fmla="*/ 102394 w 438150"/>
              <a:gd name="connsiteY1" fmla="*/ 4761 h 966786"/>
              <a:gd name="connsiteX2" fmla="*/ 216694 w 438150"/>
              <a:gd name="connsiteY2" fmla="*/ 0 h 966786"/>
              <a:gd name="connsiteX3" fmla="*/ 326232 w 438150"/>
              <a:gd name="connsiteY3" fmla="*/ 9524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02394 w 438150"/>
              <a:gd name="connsiteY1" fmla="*/ 4761 h 966786"/>
              <a:gd name="connsiteX2" fmla="*/ 216694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16694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21456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21456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100013 w 438150"/>
              <a:gd name="connsiteY6" fmla="*/ 962025 h 962025"/>
              <a:gd name="connsiteX7" fmla="*/ 0 w 438150"/>
              <a:gd name="connsiteY7" fmla="*/ 962024 h 962025"/>
              <a:gd name="connsiteX8" fmla="*/ 0 w 438150"/>
              <a:gd name="connsiteY8" fmla="*/ 3174 h 962025"/>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330994 w 438150"/>
              <a:gd name="connsiteY6" fmla="*/ 962025 h 962025"/>
              <a:gd name="connsiteX7" fmla="*/ 100013 w 438150"/>
              <a:gd name="connsiteY7" fmla="*/ 962025 h 962025"/>
              <a:gd name="connsiteX8" fmla="*/ 0 w 438150"/>
              <a:gd name="connsiteY8" fmla="*/ 962024 h 962025"/>
              <a:gd name="connsiteX9" fmla="*/ 0 w 438150"/>
              <a:gd name="connsiteY9" fmla="*/ 3174 h 962025"/>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330994 w 438150"/>
              <a:gd name="connsiteY6" fmla="*/ 912019 h 962025"/>
              <a:gd name="connsiteX7" fmla="*/ 100013 w 438150"/>
              <a:gd name="connsiteY7" fmla="*/ 962025 h 962025"/>
              <a:gd name="connsiteX8" fmla="*/ 0 w 438150"/>
              <a:gd name="connsiteY8" fmla="*/ 962024 h 962025"/>
              <a:gd name="connsiteX9" fmla="*/ 0 w 438150"/>
              <a:gd name="connsiteY9" fmla="*/ 3174 h 962025"/>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330994 w 438150"/>
              <a:gd name="connsiteY6" fmla="*/ 912019 h 962024"/>
              <a:gd name="connsiteX7" fmla="*/ 109538 w 438150"/>
              <a:gd name="connsiteY7" fmla="*/ 912019 h 962024"/>
              <a:gd name="connsiteX8" fmla="*/ 0 w 438150"/>
              <a:gd name="connsiteY8" fmla="*/ 962024 h 962024"/>
              <a:gd name="connsiteX9" fmla="*/ 0 w 438150"/>
              <a:gd name="connsiteY9" fmla="*/ 3174 h 96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962024">
                <a:moveTo>
                  <a:pt x="0" y="3174"/>
                </a:moveTo>
                <a:cubicBezTo>
                  <a:pt x="94456" y="21960"/>
                  <a:pt x="96045" y="62176"/>
                  <a:pt x="111919" y="88106"/>
                </a:cubicBezTo>
                <a:cubicBezTo>
                  <a:pt x="148431" y="38100"/>
                  <a:pt x="144463" y="19049"/>
                  <a:pt x="223837" y="0"/>
                </a:cubicBezTo>
                <a:cubicBezTo>
                  <a:pt x="304007" y="18256"/>
                  <a:pt x="305595" y="48418"/>
                  <a:pt x="330995" y="80962"/>
                </a:cubicBezTo>
                <a:cubicBezTo>
                  <a:pt x="371475" y="16933"/>
                  <a:pt x="388145" y="19578"/>
                  <a:pt x="438150" y="3174"/>
                </a:cubicBezTo>
                <a:lnTo>
                  <a:pt x="438150" y="962024"/>
                </a:lnTo>
                <a:lnTo>
                  <a:pt x="330994" y="912019"/>
                </a:lnTo>
                <a:lnTo>
                  <a:pt x="109538" y="912019"/>
                </a:lnTo>
                <a:lnTo>
                  <a:pt x="0" y="962024"/>
                </a:lnTo>
                <a:lnTo>
                  <a:pt x="0" y="3174"/>
                </a:lnTo>
                <a:close/>
              </a:path>
            </a:pathLst>
          </a:custGeom>
          <a:gradFill flip="none" rotWithShape="1">
            <a:gsLst>
              <a:gs pos="0">
                <a:schemeClr val="accent1">
                  <a:lumMod val="70000"/>
                </a:schemeClr>
              </a:gs>
              <a:gs pos="27000">
                <a:schemeClr val="accent1">
                  <a:lumMod val="90000"/>
                </a:schemeClr>
              </a:gs>
              <a:gs pos="77000">
                <a:schemeClr val="accent1"/>
              </a:gs>
              <a:gs pos="74000">
                <a:schemeClr val="accent1">
                  <a:lumMod val="90000"/>
                </a:schemeClr>
              </a:gs>
              <a:gs pos="24000">
                <a:schemeClr val="accent1">
                  <a:lumMod val="70000"/>
                </a:schemeClr>
              </a:gs>
              <a:gs pos="100000">
                <a:schemeClr val="accent1"/>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1"/>
          <p:cNvSpPr/>
          <p:nvPr/>
        </p:nvSpPr>
        <p:spPr bwMode="auto">
          <a:xfrm>
            <a:off x="418393" y="5045371"/>
            <a:ext cx="11468807" cy="1149350"/>
          </a:xfrm>
          <a:custGeom>
            <a:avLst/>
            <a:gdLst>
              <a:gd name="connsiteX0" fmla="*/ 679825 w 5791951"/>
              <a:gd name="connsiteY0" fmla="*/ 0 h 1100681"/>
              <a:gd name="connsiteX1" fmla="*/ 1867275 w 5791951"/>
              <a:gd name="connsiteY1" fmla="*/ 0 h 1100681"/>
              <a:gd name="connsiteX2" fmla="*/ 1867275 w 5791951"/>
              <a:gd name="connsiteY2" fmla="*/ 575 h 1100681"/>
              <a:gd name="connsiteX3" fmla="*/ 5546694 w 5791951"/>
              <a:gd name="connsiteY3" fmla="*/ 575 h 1100681"/>
              <a:gd name="connsiteX4" fmla="*/ 5791951 w 5791951"/>
              <a:gd name="connsiteY4" fmla="*/ 550628 h 1100681"/>
              <a:gd name="connsiteX5" fmla="*/ 5546694 w 5791951"/>
              <a:gd name="connsiteY5" fmla="*/ 1100681 h 1100681"/>
              <a:gd name="connsiteX6" fmla="*/ 1396078 w 5791951"/>
              <a:gd name="connsiteY6" fmla="*/ 1100681 h 1100681"/>
              <a:gd name="connsiteX7" fmla="*/ 1396078 w 5791951"/>
              <a:gd name="connsiteY7" fmla="*/ 1099467 h 1100681"/>
              <a:gd name="connsiteX8" fmla="*/ 893380 w 5791951"/>
              <a:gd name="connsiteY8" fmla="*/ 1099467 h 1100681"/>
              <a:gd name="connsiteX9" fmla="*/ 893380 w 5791951"/>
              <a:gd name="connsiteY9" fmla="*/ 1100681 h 1100681"/>
              <a:gd name="connsiteX10" fmla="*/ 0 w 5791951"/>
              <a:gd name="connsiteY10" fmla="*/ 1100681 h 1100681"/>
              <a:gd name="connsiteX11" fmla="*/ 245258 w 5791951"/>
              <a:gd name="connsiteY11" fmla="*/ 550628 h 1100681"/>
              <a:gd name="connsiteX12" fmla="*/ 0 w 5791951"/>
              <a:gd name="connsiteY12" fmla="*/ 575 h 1100681"/>
              <a:gd name="connsiteX13" fmla="*/ 679825 w 5791951"/>
              <a:gd name="connsiteY13" fmla="*/ 575 h 110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681">
                <a:moveTo>
                  <a:pt x="679825" y="0"/>
                </a:moveTo>
                <a:lnTo>
                  <a:pt x="1867275" y="0"/>
                </a:lnTo>
                <a:lnTo>
                  <a:pt x="1867275" y="575"/>
                </a:lnTo>
                <a:lnTo>
                  <a:pt x="5546694" y="575"/>
                </a:lnTo>
                <a:lnTo>
                  <a:pt x="5791951" y="550628"/>
                </a:lnTo>
                <a:lnTo>
                  <a:pt x="5546694" y="1100681"/>
                </a:lnTo>
                <a:lnTo>
                  <a:pt x="1396078" y="1100681"/>
                </a:lnTo>
                <a:lnTo>
                  <a:pt x="1396078" y="1099467"/>
                </a:lnTo>
                <a:lnTo>
                  <a:pt x="893380" y="1099467"/>
                </a:lnTo>
                <a:lnTo>
                  <a:pt x="893380" y="1100681"/>
                </a:lnTo>
                <a:lnTo>
                  <a:pt x="0" y="1100681"/>
                </a:lnTo>
                <a:lnTo>
                  <a:pt x="245258" y="550628"/>
                </a:lnTo>
                <a:lnTo>
                  <a:pt x="0" y="575"/>
                </a:lnTo>
                <a:lnTo>
                  <a:pt x="679825" y="575"/>
                </a:lnTo>
                <a:close/>
              </a:path>
            </a:pathLst>
          </a:cu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2"/>
          <p:cNvSpPr/>
          <p:nvPr/>
        </p:nvSpPr>
        <p:spPr bwMode="auto">
          <a:xfrm>
            <a:off x="1655203" y="2716508"/>
            <a:ext cx="694427" cy="1209675"/>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521495 h 1002507"/>
              <a:gd name="connsiteX4" fmla="*/ 438150 w 438150"/>
              <a:gd name="connsiteY4" fmla="*/ 1002507 h 1002507"/>
              <a:gd name="connsiteX5" fmla="*/ 330994 w 438150"/>
              <a:gd name="connsiteY5" fmla="*/ 952502 h 1002507"/>
              <a:gd name="connsiteX6" fmla="*/ 109538 w 438150"/>
              <a:gd name="connsiteY6" fmla="*/ 952502 h 1002507"/>
              <a:gd name="connsiteX7" fmla="*/ 0 w 438150"/>
              <a:gd name="connsiteY7" fmla="*/ 1002507 h 1002507"/>
              <a:gd name="connsiteX8" fmla="*/ 0 w 438150"/>
              <a:gd name="connsiteY8" fmla="*/ 521495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521495"/>
                </a:lnTo>
                <a:lnTo>
                  <a:pt x="438150" y="1002507"/>
                </a:lnTo>
                <a:lnTo>
                  <a:pt x="330994" y="952502"/>
                </a:lnTo>
                <a:lnTo>
                  <a:pt x="109538" y="952502"/>
                </a:lnTo>
                <a:lnTo>
                  <a:pt x="0" y="1002507"/>
                </a:lnTo>
                <a:lnTo>
                  <a:pt x="0" y="521495"/>
                </a:lnTo>
                <a:lnTo>
                  <a:pt x="0" y="50005"/>
                </a:lnTo>
                <a:close/>
              </a:path>
            </a:pathLst>
          </a:custGeom>
          <a:gradFill flip="none" rotWithShape="1">
            <a:gsLst>
              <a:gs pos="0">
                <a:schemeClr val="accent2">
                  <a:lumMod val="70000"/>
                </a:schemeClr>
              </a:gs>
              <a:gs pos="27000">
                <a:schemeClr val="accent2">
                  <a:lumMod val="90000"/>
                </a:schemeClr>
              </a:gs>
              <a:gs pos="77000">
                <a:schemeClr val="accent2"/>
              </a:gs>
              <a:gs pos="74000">
                <a:schemeClr val="accent2">
                  <a:lumMod val="90000"/>
                </a:schemeClr>
              </a:gs>
              <a:gs pos="24000">
                <a:schemeClr val="accent2">
                  <a:lumMod val="70000"/>
                </a:schemeClr>
              </a:gs>
              <a:gs pos="100000">
                <a:schemeClr val="accent2"/>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6" name="Straight Connector 25"/>
          <p:cNvCxnSpPr/>
          <p:nvPr/>
        </p:nvCxnSpPr>
        <p:spPr bwMode="auto">
          <a:xfrm>
            <a:off x="1654575" y="6227169"/>
            <a:ext cx="695898" cy="0"/>
          </a:xfrm>
          <a:prstGeom prst="line">
            <a:avLst/>
          </a:prstGeom>
          <a:ln w="28575">
            <a:solidFill>
              <a:srgbClr val="656567">
                <a:alpha val="92000"/>
              </a:srgbClr>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7" name="Freeform 26"/>
          <p:cNvSpPr/>
          <p:nvPr/>
        </p:nvSpPr>
        <p:spPr bwMode="auto">
          <a:xfrm>
            <a:off x="1655203" y="6467771"/>
            <a:ext cx="694427" cy="214312"/>
          </a:xfrm>
          <a:custGeom>
            <a:avLst/>
            <a:gdLst>
              <a:gd name="connsiteX0" fmla="*/ 0 w 437462"/>
              <a:gd name="connsiteY0" fmla="*/ 0 h 178991"/>
              <a:gd name="connsiteX1" fmla="*/ 437462 w 437462"/>
              <a:gd name="connsiteY1" fmla="*/ 0 h 178991"/>
              <a:gd name="connsiteX2" fmla="*/ 424042 w 437462"/>
              <a:gd name="connsiteY2" fmla="*/ 59998 h 178991"/>
              <a:gd name="connsiteX3" fmla="*/ 216139 w 437462"/>
              <a:gd name="connsiteY3" fmla="*/ 178991 h 178991"/>
              <a:gd name="connsiteX4" fmla="*/ 9945 w 437462"/>
              <a:gd name="connsiteY4" fmla="*/ 53365 h 17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62" h="178991">
                <a:moveTo>
                  <a:pt x="0" y="0"/>
                </a:moveTo>
                <a:lnTo>
                  <a:pt x="437462" y="0"/>
                </a:lnTo>
                <a:lnTo>
                  <a:pt x="424042" y="59998"/>
                </a:lnTo>
                <a:cubicBezTo>
                  <a:pt x="384215" y="182281"/>
                  <a:pt x="290455" y="177255"/>
                  <a:pt x="216139" y="178991"/>
                </a:cubicBezTo>
                <a:cubicBezTo>
                  <a:pt x="141825" y="176561"/>
                  <a:pt x="44112" y="168761"/>
                  <a:pt x="9945" y="53365"/>
                </a:cubicBezTo>
                <a:close/>
              </a:path>
            </a:pathLst>
          </a:custGeom>
          <a:gradFill flip="none" rotWithShape="1">
            <a:gsLst>
              <a:gs pos="7000">
                <a:srgbClr val="BD4F6A"/>
              </a:gs>
              <a:gs pos="21000">
                <a:srgbClr val="B24349"/>
              </a:gs>
              <a:gs pos="58000">
                <a:srgbClr val="FFB3C7">
                  <a:lumMod val="100000"/>
                </a:srgbClr>
              </a:gs>
              <a:gs pos="100000">
                <a:srgbClr val="CC7190">
                  <a:lumMod val="84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8"/>
          <p:cNvSpPr/>
          <p:nvPr/>
        </p:nvSpPr>
        <p:spPr bwMode="auto">
          <a:xfrm>
            <a:off x="418393" y="3910308"/>
            <a:ext cx="11468807" cy="1135063"/>
          </a:xfrm>
          <a:custGeom>
            <a:avLst/>
            <a:gdLst>
              <a:gd name="connsiteX0" fmla="*/ 0 w 5791951"/>
              <a:gd name="connsiteY0" fmla="*/ 0 h 1100106"/>
              <a:gd name="connsiteX1" fmla="*/ 849221 w 5791951"/>
              <a:gd name="connsiteY1" fmla="*/ 0 h 1100106"/>
              <a:gd name="connsiteX2" fmla="*/ 893380 w 5791951"/>
              <a:gd name="connsiteY2" fmla="*/ 0 h 1100106"/>
              <a:gd name="connsiteX3" fmla="*/ 1396078 w 5791951"/>
              <a:gd name="connsiteY3" fmla="*/ 0 h 1100106"/>
              <a:gd name="connsiteX4" fmla="*/ 1439771 w 5791951"/>
              <a:gd name="connsiteY4" fmla="*/ 0 h 1100106"/>
              <a:gd name="connsiteX5" fmla="*/ 5546694 w 5791951"/>
              <a:gd name="connsiteY5" fmla="*/ 0 h 1100106"/>
              <a:gd name="connsiteX6" fmla="*/ 5791951 w 5791951"/>
              <a:gd name="connsiteY6" fmla="*/ 550053 h 1100106"/>
              <a:gd name="connsiteX7" fmla="*/ 5546694 w 5791951"/>
              <a:gd name="connsiteY7" fmla="*/ 1100106 h 1100106"/>
              <a:gd name="connsiteX8" fmla="*/ 1396078 w 5791951"/>
              <a:gd name="connsiteY8" fmla="*/ 1100106 h 1100106"/>
              <a:gd name="connsiteX9" fmla="*/ 1396078 w 5791951"/>
              <a:gd name="connsiteY9" fmla="*/ 1097280 h 1100106"/>
              <a:gd name="connsiteX10" fmla="*/ 893380 w 5791951"/>
              <a:gd name="connsiteY10" fmla="*/ 1097280 h 1100106"/>
              <a:gd name="connsiteX11" fmla="*/ 893380 w 5791951"/>
              <a:gd name="connsiteY11" fmla="*/ 1100106 h 1100106"/>
              <a:gd name="connsiteX12" fmla="*/ 0 w 5791951"/>
              <a:gd name="connsiteY12" fmla="*/ 1100106 h 1100106"/>
              <a:gd name="connsiteX13" fmla="*/ 245258 w 5791951"/>
              <a:gd name="connsiteY13" fmla="*/ 550053 h 110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106">
                <a:moveTo>
                  <a:pt x="0" y="0"/>
                </a:moveTo>
                <a:lnTo>
                  <a:pt x="849221" y="0"/>
                </a:lnTo>
                <a:lnTo>
                  <a:pt x="893380" y="0"/>
                </a:lnTo>
                <a:lnTo>
                  <a:pt x="1396078" y="0"/>
                </a:lnTo>
                <a:lnTo>
                  <a:pt x="1439771" y="0"/>
                </a:lnTo>
                <a:lnTo>
                  <a:pt x="5546694" y="0"/>
                </a:lnTo>
                <a:lnTo>
                  <a:pt x="5791951" y="550053"/>
                </a:lnTo>
                <a:lnTo>
                  <a:pt x="5546694" y="1100106"/>
                </a:lnTo>
                <a:lnTo>
                  <a:pt x="1396078" y="1100106"/>
                </a:lnTo>
                <a:lnTo>
                  <a:pt x="1396078" y="1097280"/>
                </a:lnTo>
                <a:lnTo>
                  <a:pt x="893380" y="1097280"/>
                </a:lnTo>
                <a:lnTo>
                  <a:pt x="893380" y="1100106"/>
                </a:lnTo>
                <a:lnTo>
                  <a:pt x="0" y="1100106"/>
                </a:lnTo>
                <a:lnTo>
                  <a:pt x="245258" y="550053"/>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Đánh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giá</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cả</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nội</a:t>
            </a:r>
            <a:r>
              <a:rPr lang="en-US" sz="2400" b="1" dirty="0">
                <a:solidFill>
                  <a:prstClr val="black"/>
                </a:solidFill>
                <a:latin typeface="Times New Roman" panose="02020603050405020304" pitchFamily="18" charset="0"/>
                <a:cs typeface="Times New Roman" panose="02020603050405020304" pitchFamily="18" charset="0"/>
              </a:rPr>
              <a:t> dung </a:t>
            </a:r>
            <a:r>
              <a:rPr lang="en-US" sz="2400" b="1" dirty="0" err="1">
                <a:solidFill>
                  <a:prstClr val="black"/>
                </a:solidFill>
                <a:latin typeface="Times New Roman" panose="02020603050405020304" pitchFamily="18" charset="0"/>
                <a:cs typeface="Times New Roman" panose="02020603050405020304" pitchFamily="18" charset="0"/>
              </a:rPr>
              <a:t>và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nghệ</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thuật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lưu</a:t>
            </a:r>
            <a:r>
              <a:rPr lang="en-US" sz="2400" b="1" dirty="0">
                <a:solidFill>
                  <a:prstClr val="black"/>
                </a:solidFill>
                <a:latin typeface="Times New Roman" panose="02020603050405020304" pitchFamily="18" charset="0"/>
                <a:cs typeface="Times New Roman" panose="02020603050405020304" pitchFamily="18" charset="0"/>
              </a:rPr>
              <a:t> ý </a:t>
            </a:r>
            <a:r>
              <a:rPr lang="en-US" sz="2400" b="1" dirty="0" err="1">
                <a:solidFill>
                  <a:prstClr val="black"/>
                </a:solidFill>
                <a:latin typeface="Times New Roman" panose="02020603050405020304" pitchFamily="18" charset="0"/>
                <a:cs typeface="Times New Roman" panose="02020603050405020304" pitchFamily="18" charset="0"/>
              </a:rPr>
              <a:t>mở</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rộng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Freeform 29"/>
          <p:cNvSpPr/>
          <p:nvPr/>
        </p:nvSpPr>
        <p:spPr bwMode="auto">
          <a:xfrm>
            <a:off x="1655203" y="3857921"/>
            <a:ext cx="694427" cy="1209675"/>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521495 h 1002507"/>
              <a:gd name="connsiteX4" fmla="*/ 438150 w 438150"/>
              <a:gd name="connsiteY4" fmla="*/ 1002507 h 1002507"/>
              <a:gd name="connsiteX5" fmla="*/ 330994 w 438150"/>
              <a:gd name="connsiteY5" fmla="*/ 952502 h 1002507"/>
              <a:gd name="connsiteX6" fmla="*/ 109538 w 438150"/>
              <a:gd name="connsiteY6" fmla="*/ 952502 h 1002507"/>
              <a:gd name="connsiteX7" fmla="*/ 0 w 438150"/>
              <a:gd name="connsiteY7" fmla="*/ 1002507 h 1002507"/>
              <a:gd name="connsiteX8" fmla="*/ 0 w 438150"/>
              <a:gd name="connsiteY8" fmla="*/ 521495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521495"/>
                </a:lnTo>
                <a:lnTo>
                  <a:pt x="438150" y="1002507"/>
                </a:lnTo>
                <a:lnTo>
                  <a:pt x="330994" y="952502"/>
                </a:lnTo>
                <a:lnTo>
                  <a:pt x="109538" y="952502"/>
                </a:lnTo>
                <a:lnTo>
                  <a:pt x="0" y="1002507"/>
                </a:lnTo>
                <a:lnTo>
                  <a:pt x="0" y="521495"/>
                </a:lnTo>
                <a:lnTo>
                  <a:pt x="0" y="50005"/>
                </a:lnTo>
                <a:close/>
              </a:path>
            </a:pathLst>
          </a:custGeom>
          <a:gradFill flip="none" rotWithShape="1">
            <a:gsLst>
              <a:gs pos="0">
                <a:schemeClr val="accent3">
                  <a:lumMod val="70000"/>
                </a:schemeClr>
              </a:gs>
              <a:gs pos="27000">
                <a:schemeClr val="accent3">
                  <a:lumMod val="90000"/>
                </a:schemeClr>
              </a:gs>
              <a:gs pos="77000">
                <a:schemeClr val="accent3"/>
              </a:gs>
              <a:gs pos="74000">
                <a:schemeClr val="accent3">
                  <a:lumMod val="90000"/>
                </a:schemeClr>
              </a:gs>
              <a:gs pos="24000">
                <a:schemeClr val="accent3">
                  <a:lumMod val="70000"/>
                </a:schemeClr>
              </a:gs>
              <a:gs pos="100000">
                <a:schemeClr val="accent3"/>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30"/>
          <p:cNvSpPr/>
          <p:nvPr/>
        </p:nvSpPr>
        <p:spPr bwMode="auto">
          <a:xfrm>
            <a:off x="1655203" y="4983458"/>
            <a:ext cx="694427" cy="1209675"/>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437357 h 1002507"/>
              <a:gd name="connsiteX4" fmla="*/ 438150 w 438150"/>
              <a:gd name="connsiteY4" fmla="*/ 521495 h 1002507"/>
              <a:gd name="connsiteX5" fmla="*/ 438150 w 438150"/>
              <a:gd name="connsiteY5" fmla="*/ 1002507 h 1002507"/>
              <a:gd name="connsiteX6" fmla="*/ 0 w 438150"/>
              <a:gd name="connsiteY6" fmla="*/ 1002507 h 1002507"/>
              <a:gd name="connsiteX7" fmla="*/ 0 w 438150"/>
              <a:gd name="connsiteY7" fmla="*/ 521495 h 1002507"/>
              <a:gd name="connsiteX8" fmla="*/ 0 w 438150"/>
              <a:gd name="connsiteY8" fmla="*/ 437357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437357"/>
                </a:lnTo>
                <a:lnTo>
                  <a:pt x="438150" y="521495"/>
                </a:lnTo>
                <a:lnTo>
                  <a:pt x="438150" y="1002507"/>
                </a:lnTo>
                <a:lnTo>
                  <a:pt x="0" y="1002507"/>
                </a:lnTo>
                <a:lnTo>
                  <a:pt x="0" y="521495"/>
                </a:lnTo>
                <a:lnTo>
                  <a:pt x="0" y="437357"/>
                </a:lnTo>
                <a:lnTo>
                  <a:pt x="0" y="50005"/>
                </a:lnTo>
                <a:close/>
              </a:path>
            </a:pathLst>
          </a:custGeom>
          <a:gradFill flip="none" rotWithShape="1">
            <a:gsLst>
              <a:gs pos="0">
                <a:schemeClr val="accent4">
                  <a:lumMod val="70000"/>
                </a:schemeClr>
              </a:gs>
              <a:gs pos="27000">
                <a:schemeClr val="accent4">
                  <a:lumMod val="90000"/>
                </a:schemeClr>
              </a:gs>
              <a:gs pos="77000">
                <a:schemeClr val="accent4"/>
              </a:gs>
              <a:gs pos="74000">
                <a:schemeClr val="accent4">
                  <a:lumMod val="90000"/>
                </a:schemeClr>
              </a:gs>
              <a:gs pos="24000">
                <a:schemeClr val="accent4">
                  <a:lumMod val="70000"/>
                </a:schemeClr>
              </a:gs>
              <a:gs pos="100000">
                <a:schemeClr val="accent4"/>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p:cNvSpPr/>
          <p:nvPr/>
        </p:nvSpPr>
        <p:spPr bwMode="auto">
          <a:xfrm>
            <a:off x="1655203" y="6193133"/>
            <a:ext cx="694427" cy="274638"/>
          </a:xfrm>
          <a:prstGeom prst="rect">
            <a:avLst/>
          </a:prstGeom>
          <a:gradFill flip="none" rotWithShape="1">
            <a:gsLst>
              <a:gs pos="0">
                <a:schemeClr val="bg1">
                  <a:lumMod val="84000"/>
                </a:schemeClr>
              </a:gs>
              <a:gs pos="73000">
                <a:schemeClr val="bg1">
                  <a:lumMod val="84000"/>
                </a:schemeClr>
              </a:gs>
              <a:gs pos="88000">
                <a:srgbClr val="808286"/>
              </a:gs>
              <a:gs pos="17000">
                <a:srgbClr val="494A4C"/>
              </a:gs>
              <a:gs pos="100000">
                <a:schemeClr val="bg1">
                  <a:shade val="30000"/>
                  <a:satMod val="200000"/>
                  <a:lumMod val="32000"/>
                  <a:lumOff val="68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p:cNvCxnSpPr/>
          <p:nvPr/>
        </p:nvCxnSpPr>
        <p:spPr bwMode="auto">
          <a:xfrm>
            <a:off x="1655203" y="6391571"/>
            <a:ext cx="695888" cy="0"/>
          </a:xfrm>
          <a:prstGeom prst="line">
            <a:avLst/>
          </a:prstGeom>
          <a:ln w="12700">
            <a:solidFill>
              <a:srgbClr val="414244">
                <a:alpha val="59000"/>
              </a:srgb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auto">
          <a:xfrm>
            <a:off x="1710438" y="6320480"/>
            <a:ext cx="583866" cy="47769"/>
            <a:chOff x="2607632" y="5908987"/>
            <a:chExt cx="421956" cy="45719"/>
          </a:xfrm>
          <a:solidFill>
            <a:srgbClr val="4E4D4B">
              <a:alpha val="76000"/>
            </a:srgbClr>
          </a:solidFill>
        </p:grpSpPr>
        <p:sp>
          <p:nvSpPr>
            <p:cNvPr id="41" name="Oval 40"/>
            <p:cNvSpPr/>
            <p:nvPr/>
          </p:nvSpPr>
          <p:spPr>
            <a:xfrm>
              <a:off x="2983869" y="5908987"/>
              <a:ext cx="45719" cy="4571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Oval 41"/>
            <p:cNvSpPr/>
            <p:nvPr/>
          </p:nvSpPr>
          <p:spPr>
            <a:xfrm>
              <a:off x="2607632" y="5908987"/>
              <a:ext cx="45719" cy="4571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 name="Isosceles Triangle 11"/>
          <p:cNvSpPr/>
          <p:nvPr/>
        </p:nvSpPr>
        <p:spPr bwMode="auto">
          <a:xfrm>
            <a:off x="1893500" y="1102021"/>
            <a:ext cx="242683" cy="211137"/>
          </a:xfrm>
          <a:custGeom>
            <a:avLst/>
            <a:gdLst>
              <a:gd name="connsiteX0" fmla="*/ 0 w 565150"/>
              <a:gd name="connsiteY0" fmla="*/ 558772 h 558772"/>
              <a:gd name="connsiteX1" fmla="*/ 282575 w 565150"/>
              <a:gd name="connsiteY1" fmla="*/ 0 h 558772"/>
              <a:gd name="connsiteX2" fmla="*/ 565150 w 565150"/>
              <a:gd name="connsiteY2" fmla="*/ 558772 h 558772"/>
              <a:gd name="connsiteX3" fmla="*/ 0 w 565150"/>
              <a:gd name="connsiteY3" fmla="*/ 558772 h 558772"/>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0 w 565150"/>
              <a:gd name="connsiteY4" fmla="*/ 558772 h 559435"/>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104775 w 565150"/>
              <a:gd name="connsiteY4" fmla="*/ 556260 h 559435"/>
              <a:gd name="connsiteX5" fmla="*/ 0 w 565150"/>
              <a:gd name="connsiteY5" fmla="*/ 558772 h 559435"/>
              <a:gd name="connsiteX0" fmla="*/ 0 w 565150"/>
              <a:gd name="connsiteY0" fmla="*/ 558772 h 559435"/>
              <a:gd name="connsiteX1" fmla="*/ 282575 w 565150"/>
              <a:gd name="connsiteY1" fmla="*/ 0 h 559435"/>
              <a:gd name="connsiteX2" fmla="*/ 501650 w 565150"/>
              <a:gd name="connsiteY2" fmla="*/ 438785 h 559435"/>
              <a:gd name="connsiteX3" fmla="*/ 565150 w 565150"/>
              <a:gd name="connsiteY3" fmla="*/ 558772 h 559435"/>
              <a:gd name="connsiteX4" fmla="*/ 425450 w 565150"/>
              <a:gd name="connsiteY4" fmla="*/ 559435 h 559435"/>
              <a:gd name="connsiteX5" fmla="*/ 104775 w 565150"/>
              <a:gd name="connsiteY5" fmla="*/ 556260 h 559435"/>
              <a:gd name="connsiteX6" fmla="*/ 0 w 565150"/>
              <a:gd name="connsiteY6" fmla="*/ 558772 h 559435"/>
              <a:gd name="connsiteX0" fmla="*/ 0 w 501650"/>
              <a:gd name="connsiteY0" fmla="*/ 558772 h 559435"/>
              <a:gd name="connsiteX1" fmla="*/ 282575 w 501650"/>
              <a:gd name="connsiteY1" fmla="*/ 0 h 559435"/>
              <a:gd name="connsiteX2" fmla="*/ 501650 w 501650"/>
              <a:gd name="connsiteY2" fmla="*/ 438785 h 559435"/>
              <a:gd name="connsiteX3" fmla="*/ 425450 w 501650"/>
              <a:gd name="connsiteY3" fmla="*/ 559435 h 559435"/>
              <a:gd name="connsiteX4" fmla="*/ 104775 w 501650"/>
              <a:gd name="connsiteY4" fmla="*/ 556260 h 559435"/>
              <a:gd name="connsiteX5" fmla="*/ 0 w 501650"/>
              <a:gd name="connsiteY5" fmla="*/ 558772 h 559435"/>
              <a:gd name="connsiteX0" fmla="*/ 0 w 501650"/>
              <a:gd name="connsiteY0" fmla="*/ 558772 h 559435"/>
              <a:gd name="connsiteX1" fmla="*/ 63500 w 501650"/>
              <a:gd name="connsiteY1" fmla="*/ 438785 h 559435"/>
              <a:gd name="connsiteX2" fmla="*/ 282575 w 501650"/>
              <a:gd name="connsiteY2" fmla="*/ 0 h 559435"/>
              <a:gd name="connsiteX3" fmla="*/ 501650 w 501650"/>
              <a:gd name="connsiteY3" fmla="*/ 438785 h 559435"/>
              <a:gd name="connsiteX4" fmla="*/ 425450 w 501650"/>
              <a:gd name="connsiteY4" fmla="*/ 559435 h 559435"/>
              <a:gd name="connsiteX5" fmla="*/ 104775 w 501650"/>
              <a:gd name="connsiteY5" fmla="*/ 556260 h 559435"/>
              <a:gd name="connsiteX6" fmla="*/ 0 w 501650"/>
              <a:gd name="connsiteY6" fmla="*/ 558772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41275 w 438150"/>
              <a:gd name="connsiteY5" fmla="*/ 556260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149835 w 438150"/>
              <a:gd name="connsiteY5" fmla="*/ 505004 h 559435"/>
              <a:gd name="connsiteX6" fmla="*/ 41275 w 438150"/>
              <a:gd name="connsiteY6" fmla="*/ 556260 h 559435"/>
              <a:gd name="connsiteX0" fmla="*/ 82822 w 438150"/>
              <a:gd name="connsiteY0" fmla="*/ 43855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149835 w 438150"/>
              <a:gd name="connsiteY5" fmla="*/ 505004 h 559435"/>
              <a:gd name="connsiteX6" fmla="*/ 82822 w 438150"/>
              <a:gd name="connsiteY6" fmla="*/ 438550 h 559435"/>
              <a:gd name="connsiteX0" fmla="*/ 82822 w 438150"/>
              <a:gd name="connsiteY0" fmla="*/ 438550 h 560656"/>
              <a:gd name="connsiteX1" fmla="*/ 0 w 438150"/>
              <a:gd name="connsiteY1" fmla="*/ 438785 h 560656"/>
              <a:gd name="connsiteX2" fmla="*/ 219075 w 438150"/>
              <a:gd name="connsiteY2" fmla="*/ 0 h 560656"/>
              <a:gd name="connsiteX3" fmla="*/ 438150 w 438150"/>
              <a:gd name="connsiteY3" fmla="*/ 438785 h 560656"/>
              <a:gd name="connsiteX4" fmla="*/ 361950 w 438150"/>
              <a:gd name="connsiteY4" fmla="*/ 559435 h 560656"/>
              <a:gd name="connsiteX5" fmla="*/ 246772 w 438150"/>
              <a:gd name="connsiteY5" fmla="*/ 463458 h 560656"/>
              <a:gd name="connsiteX6" fmla="*/ 149835 w 438150"/>
              <a:gd name="connsiteY6" fmla="*/ 505004 h 560656"/>
              <a:gd name="connsiteX7" fmla="*/ 82822 w 438150"/>
              <a:gd name="connsiteY7" fmla="*/ 438550 h 560656"/>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13482 w 438150"/>
              <a:gd name="connsiteY4" fmla="*/ 504041 h 506853"/>
              <a:gd name="connsiteX5" fmla="*/ 246772 w 438150"/>
              <a:gd name="connsiteY5" fmla="*/ 463458 h 506853"/>
              <a:gd name="connsiteX6" fmla="*/ 149835 w 438150"/>
              <a:gd name="connsiteY6" fmla="*/ 505004 h 506853"/>
              <a:gd name="connsiteX7" fmla="*/ 82822 w 438150"/>
              <a:gd name="connsiteY7" fmla="*/ 438550 h 506853"/>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43711 w 438150"/>
              <a:gd name="connsiteY4" fmla="*/ 414990 h 506853"/>
              <a:gd name="connsiteX5" fmla="*/ 313482 w 438150"/>
              <a:gd name="connsiteY5" fmla="*/ 504041 h 506853"/>
              <a:gd name="connsiteX6" fmla="*/ 246772 w 438150"/>
              <a:gd name="connsiteY6" fmla="*/ 463458 h 506853"/>
              <a:gd name="connsiteX7" fmla="*/ 149835 w 438150"/>
              <a:gd name="connsiteY7" fmla="*/ 505004 h 506853"/>
              <a:gd name="connsiteX8" fmla="*/ 82822 w 438150"/>
              <a:gd name="connsiteY8" fmla="*/ 438550 h 506853"/>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43711 w 438150"/>
              <a:gd name="connsiteY4" fmla="*/ 414990 h 506853"/>
              <a:gd name="connsiteX5" fmla="*/ 313482 w 438150"/>
              <a:gd name="connsiteY5" fmla="*/ 504041 h 506853"/>
              <a:gd name="connsiteX6" fmla="*/ 246772 w 438150"/>
              <a:gd name="connsiteY6" fmla="*/ 463458 h 506853"/>
              <a:gd name="connsiteX7" fmla="*/ 149835 w 438150"/>
              <a:gd name="connsiteY7" fmla="*/ 505004 h 506853"/>
              <a:gd name="connsiteX8" fmla="*/ 82822 w 438150"/>
              <a:gd name="connsiteY8" fmla="*/ 438550 h 506853"/>
              <a:gd name="connsiteX0" fmla="*/ 82822 w 438150"/>
              <a:gd name="connsiteY0" fmla="*/ 438550 h 509220"/>
              <a:gd name="connsiteX1" fmla="*/ 0 w 438150"/>
              <a:gd name="connsiteY1" fmla="*/ 438785 h 509220"/>
              <a:gd name="connsiteX2" fmla="*/ 219075 w 438150"/>
              <a:gd name="connsiteY2" fmla="*/ 0 h 509220"/>
              <a:gd name="connsiteX3" fmla="*/ 438150 w 438150"/>
              <a:gd name="connsiteY3" fmla="*/ 438785 h 509220"/>
              <a:gd name="connsiteX4" fmla="*/ 343711 w 438150"/>
              <a:gd name="connsiteY4" fmla="*/ 414990 h 509220"/>
              <a:gd name="connsiteX5" fmla="*/ 313482 w 438150"/>
              <a:gd name="connsiteY5" fmla="*/ 504041 h 509220"/>
              <a:gd name="connsiteX6" fmla="*/ 246772 w 438150"/>
              <a:gd name="connsiteY6" fmla="*/ 463458 h 509220"/>
              <a:gd name="connsiteX7" fmla="*/ 149835 w 438150"/>
              <a:gd name="connsiteY7" fmla="*/ 505004 h 509220"/>
              <a:gd name="connsiteX8" fmla="*/ 82822 w 438150"/>
              <a:gd name="connsiteY8" fmla="*/ 438550 h 509220"/>
              <a:gd name="connsiteX0" fmla="*/ 82822 w 438150"/>
              <a:gd name="connsiteY0" fmla="*/ 438550 h 511341"/>
              <a:gd name="connsiteX1" fmla="*/ 0 w 438150"/>
              <a:gd name="connsiteY1" fmla="*/ 438785 h 511341"/>
              <a:gd name="connsiteX2" fmla="*/ 219075 w 438150"/>
              <a:gd name="connsiteY2" fmla="*/ 0 h 511341"/>
              <a:gd name="connsiteX3" fmla="*/ 438150 w 438150"/>
              <a:gd name="connsiteY3" fmla="*/ 438785 h 511341"/>
              <a:gd name="connsiteX4" fmla="*/ 343711 w 438150"/>
              <a:gd name="connsiteY4" fmla="*/ 414990 h 511341"/>
              <a:gd name="connsiteX5" fmla="*/ 313482 w 438150"/>
              <a:gd name="connsiteY5" fmla="*/ 504041 h 511341"/>
              <a:gd name="connsiteX6" fmla="*/ 246772 w 438150"/>
              <a:gd name="connsiteY6" fmla="*/ 463458 h 511341"/>
              <a:gd name="connsiteX7" fmla="*/ 149835 w 438150"/>
              <a:gd name="connsiteY7" fmla="*/ 505004 h 511341"/>
              <a:gd name="connsiteX8" fmla="*/ 82822 w 438150"/>
              <a:gd name="connsiteY8" fmla="*/ 438550 h 511341"/>
              <a:gd name="connsiteX0" fmla="*/ 82822 w 440859"/>
              <a:gd name="connsiteY0" fmla="*/ 438550 h 511341"/>
              <a:gd name="connsiteX1" fmla="*/ 0 w 440859"/>
              <a:gd name="connsiteY1" fmla="*/ 438785 h 511341"/>
              <a:gd name="connsiteX2" fmla="*/ 219075 w 440859"/>
              <a:gd name="connsiteY2" fmla="*/ 0 h 511341"/>
              <a:gd name="connsiteX3" fmla="*/ 438150 w 440859"/>
              <a:gd name="connsiteY3" fmla="*/ 438785 h 511341"/>
              <a:gd name="connsiteX4" fmla="*/ 343711 w 440859"/>
              <a:gd name="connsiteY4" fmla="*/ 414990 h 511341"/>
              <a:gd name="connsiteX5" fmla="*/ 313482 w 440859"/>
              <a:gd name="connsiteY5" fmla="*/ 504041 h 511341"/>
              <a:gd name="connsiteX6" fmla="*/ 246772 w 440859"/>
              <a:gd name="connsiteY6" fmla="*/ 463458 h 511341"/>
              <a:gd name="connsiteX7" fmla="*/ 149835 w 440859"/>
              <a:gd name="connsiteY7" fmla="*/ 505004 h 511341"/>
              <a:gd name="connsiteX8" fmla="*/ 82822 w 440859"/>
              <a:gd name="connsiteY8" fmla="*/ 438550 h 511341"/>
              <a:gd name="connsiteX0" fmla="*/ 86710 w 444747"/>
              <a:gd name="connsiteY0" fmla="*/ 438550 h 511341"/>
              <a:gd name="connsiteX1" fmla="*/ 3888 w 444747"/>
              <a:gd name="connsiteY1" fmla="*/ 438785 h 511341"/>
              <a:gd name="connsiteX2" fmla="*/ 222963 w 444747"/>
              <a:gd name="connsiteY2" fmla="*/ 0 h 511341"/>
              <a:gd name="connsiteX3" fmla="*/ 442038 w 444747"/>
              <a:gd name="connsiteY3" fmla="*/ 438785 h 511341"/>
              <a:gd name="connsiteX4" fmla="*/ 347599 w 444747"/>
              <a:gd name="connsiteY4" fmla="*/ 414990 h 511341"/>
              <a:gd name="connsiteX5" fmla="*/ 317370 w 444747"/>
              <a:gd name="connsiteY5" fmla="*/ 504041 h 511341"/>
              <a:gd name="connsiteX6" fmla="*/ 250660 w 444747"/>
              <a:gd name="connsiteY6" fmla="*/ 463458 h 511341"/>
              <a:gd name="connsiteX7" fmla="*/ 153723 w 444747"/>
              <a:gd name="connsiteY7" fmla="*/ 505004 h 511341"/>
              <a:gd name="connsiteX8" fmla="*/ 86710 w 444747"/>
              <a:gd name="connsiteY8" fmla="*/ 438550 h 5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747" h="511341">
                <a:moveTo>
                  <a:pt x="86710" y="438550"/>
                </a:moveTo>
                <a:cubicBezTo>
                  <a:pt x="64372" y="416399"/>
                  <a:pt x="-18821" y="511877"/>
                  <a:pt x="3888" y="438785"/>
                </a:cubicBezTo>
                <a:lnTo>
                  <a:pt x="222963" y="0"/>
                </a:lnTo>
                <a:lnTo>
                  <a:pt x="442038" y="438785"/>
                </a:lnTo>
                <a:cubicBezTo>
                  <a:pt x="462811" y="507950"/>
                  <a:pt x="357675" y="385306"/>
                  <a:pt x="347599" y="414990"/>
                </a:cubicBezTo>
                <a:lnTo>
                  <a:pt x="317370" y="504041"/>
                </a:lnTo>
                <a:cubicBezTo>
                  <a:pt x="307294" y="533725"/>
                  <a:pt x="277935" y="463298"/>
                  <a:pt x="250660" y="463458"/>
                </a:cubicBezTo>
                <a:cubicBezTo>
                  <a:pt x="215308" y="454386"/>
                  <a:pt x="176061" y="527155"/>
                  <a:pt x="153723" y="505004"/>
                </a:cubicBezTo>
                <a:lnTo>
                  <a:pt x="86710" y="438550"/>
                </a:ln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2"/>
          <p:cNvSpPr txBox="1">
            <a:spLocks noChangeArrowheads="1"/>
          </p:cNvSpPr>
          <p:nvPr/>
        </p:nvSpPr>
        <p:spPr bwMode="auto">
          <a:xfrm>
            <a:off x="1050218" y="2002133"/>
            <a:ext cx="423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1</a:t>
            </a:r>
          </a:p>
        </p:txBody>
      </p:sp>
      <p:sp>
        <p:nvSpPr>
          <p:cNvPr id="34" name="TextBox 33"/>
          <p:cNvSpPr txBox="1">
            <a:spLocks noChangeArrowheads="1"/>
          </p:cNvSpPr>
          <p:nvPr/>
        </p:nvSpPr>
        <p:spPr bwMode="auto">
          <a:xfrm>
            <a:off x="1032755" y="3076872"/>
            <a:ext cx="423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2</a:t>
            </a:r>
          </a:p>
        </p:txBody>
      </p:sp>
      <p:sp>
        <p:nvSpPr>
          <p:cNvPr id="37" name="TextBox 36"/>
          <p:cNvSpPr txBox="1"/>
          <p:nvPr/>
        </p:nvSpPr>
        <p:spPr>
          <a:xfrm>
            <a:off x="2349630" y="1729953"/>
            <a:ext cx="9428388"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690"/>
              </a:spcBef>
              <a:spcAft>
                <a:spcPts val="0"/>
              </a:spcAft>
              <a:buClrTx/>
              <a:buSzTx/>
              <a:buFontTx/>
              <a:buNone/>
              <a:tabLst>
                <a:tab pos="510540" algn="l"/>
                <a:tab pos="511175" algn="l"/>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 name="TextBox 45"/>
          <p:cNvSpPr txBox="1">
            <a:spLocks noChangeArrowheads="1"/>
          </p:cNvSpPr>
          <p:nvPr/>
        </p:nvSpPr>
        <p:spPr bwMode="auto">
          <a:xfrm>
            <a:off x="1005768" y="4215109"/>
            <a:ext cx="423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3</a:t>
            </a:r>
          </a:p>
        </p:txBody>
      </p:sp>
      <p:sp>
        <p:nvSpPr>
          <p:cNvPr id="58" name="AutoShape 4"/>
          <p:cNvSpPr>
            <a:spLocks noChangeArrowheads="1"/>
          </p:cNvSpPr>
          <p:nvPr/>
        </p:nvSpPr>
        <p:spPr bwMode="blackWhite">
          <a:xfrm>
            <a:off x="1317009" y="332580"/>
            <a:ext cx="10570191" cy="695325"/>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lưu</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ý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khi</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US" sz="3200" b="1" dirty="0" err="1">
                <a:solidFill>
                  <a:srgbClr val="FFFFFF"/>
                </a:solidFill>
                <a:latin typeface="Calibri" panose="020F0502020204030204"/>
              </a:rPr>
              <a:t>viết</a:t>
            </a:r>
            <a:r>
              <a:rPr lang="en-US" sz="3200" b="1" dirty="0">
                <a:solidFill>
                  <a:srgbClr val="FFFFFF"/>
                </a:solidFill>
                <a:latin typeface="Calibri" panose="020F0502020204030204"/>
              </a:rPr>
              <a:t> </a:t>
            </a:r>
            <a:r>
              <a:rPr lang="en-US" sz="3200" b="1" dirty="0" err="1">
                <a:solidFill>
                  <a:srgbClr val="FFFFFF"/>
                </a:solidFill>
                <a:latin typeface="Calibri" panose="020F0502020204030204"/>
              </a:rPr>
              <a:t>đoạn</a:t>
            </a:r>
            <a:r>
              <a:rPr lang="en-US" sz="3200" b="1" dirty="0">
                <a:solidFill>
                  <a:srgbClr val="FFFFFF"/>
                </a:solidFill>
                <a:latin typeface="Calibri" panose="020F0502020204030204"/>
              </a:rPr>
              <a:t> </a:t>
            </a:r>
            <a:r>
              <a:rPr lang="en-US" sz="3200" b="1" dirty="0" err="1">
                <a:solidFill>
                  <a:srgbClr val="FFFFFF"/>
                </a:solidFill>
                <a:latin typeface="Calibri" panose="020F0502020204030204"/>
              </a:rPr>
              <a:t>triển</a:t>
            </a:r>
            <a:r>
              <a:rPr lang="en-US" sz="3200" b="1" dirty="0">
                <a:solidFill>
                  <a:srgbClr val="FFFFFF"/>
                </a:solidFill>
                <a:latin typeface="Calibri" panose="020F0502020204030204"/>
              </a:rPr>
              <a:t> </a:t>
            </a:r>
            <a:r>
              <a:rPr lang="en-US" sz="3200" b="1" dirty="0" err="1">
                <a:solidFill>
                  <a:srgbClr val="FFFFFF"/>
                </a:solidFill>
                <a:latin typeface="Calibri" panose="020F0502020204030204"/>
              </a:rPr>
              <a:t>khai</a:t>
            </a:r>
            <a:r>
              <a:rPr lang="en-US" sz="3200" b="1" dirty="0">
                <a:solidFill>
                  <a:srgbClr val="FFFFFF"/>
                </a:solidFill>
                <a:latin typeface="Calibri" panose="020F0502020204030204"/>
              </a:rPr>
              <a:t> </a:t>
            </a:r>
            <a:r>
              <a:rPr lang="en-US" sz="3200" b="1" dirty="0" err="1">
                <a:solidFill>
                  <a:srgbClr val="FFFFFF"/>
                </a:solidFill>
                <a:latin typeface="Calibri" panose="020F0502020204030204"/>
              </a:rPr>
              <a:t>luận</a:t>
            </a:r>
            <a:r>
              <a:rPr lang="en-US" sz="3200" b="1" dirty="0">
                <a:solidFill>
                  <a:srgbClr val="FFFFFF"/>
                </a:solidFill>
                <a:latin typeface="Calibri" panose="020F0502020204030204"/>
              </a:rPr>
              <a:t> </a:t>
            </a:r>
            <a:r>
              <a:rPr lang="en-US" sz="3200" b="1" dirty="0" err="1">
                <a:solidFill>
                  <a:srgbClr val="FFFFFF"/>
                </a:solidFill>
                <a:latin typeface="Calibri" panose="020F0502020204030204"/>
              </a:rPr>
              <a:t>điểm</a:t>
            </a:r>
            <a:r>
              <a:rPr lang="en-US" sz="3200" b="1" dirty="0">
                <a:solidFill>
                  <a:srgbClr val="FFFFFF"/>
                </a:solidFill>
                <a:latin typeface="Calibri" panose="020F0502020204030204"/>
              </a:rPr>
              <a:t> (TB)</a:t>
            </a:r>
            <a:endPar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1" name="TextBox 70"/>
          <p:cNvSpPr txBox="1">
            <a:spLocks noChangeArrowheads="1"/>
          </p:cNvSpPr>
          <p:nvPr/>
        </p:nvSpPr>
        <p:spPr bwMode="auto">
          <a:xfrm>
            <a:off x="1050218" y="5391447"/>
            <a:ext cx="423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4</a:t>
            </a:r>
          </a:p>
        </p:txBody>
      </p:sp>
      <p:sp>
        <p:nvSpPr>
          <p:cNvPr id="72" name="TextBox 71"/>
          <p:cNvSpPr txBox="1"/>
          <p:nvPr/>
        </p:nvSpPr>
        <p:spPr>
          <a:xfrm>
            <a:off x="2474259" y="5257588"/>
            <a:ext cx="9371993" cy="587400"/>
          </a:xfrm>
          <a:prstGeom prst="rect">
            <a:avLst/>
          </a:prstGeom>
          <a:noFill/>
        </p:spPr>
        <p:txBody>
          <a:bodyPr wrap="square">
            <a:spAutoFit/>
          </a:bodyPr>
          <a:lstStyle/>
          <a:p>
            <a:pPr marL="0" marR="60325" lvl="0" indent="0" algn="just" defTabSz="914400" rtl="0" eaLnBrk="1" fontAlgn="auto" latinLnBrk="0" hangingPunct="1">
              <a:lnSpc>
                <a:spcPct val="150000"/>
              </a:lnSpc>
              <a:spcBef>
                <a:spcPts val="690"/>
              </a:spcBef>
              <a:spcAft>
                <a:spcPts val="0"/>
              </a:spcAft>
              <a:buClrTx/>
              <a:buSzPts val="1200"/>
              <a:buFontTx/>
              <a:buNone/>
              <a:tabLst>
                <a:tab pos="510540" algn="l"/>
                <a:tab pos="511175" algn="l"/>
              </a:tabLst>
              <a:defRPr/>
            </a:pP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0" name="Oval 32"/>
          <p:cNvSpPr>
            <a:spLocks noChangeArrowheads="1"/>
          </p:cNvSpPr>
          <p:nvPr/>
        </p:nvSpPr>
        <p:spPr bwMode="gray">
          <a:xfrm rot="-3877067">
            <a:off x="516849" y="66995"/>
            <a:ext cx="1188720" cy="1188720"/>
          </a:xfrm>
          <a:prstGeom prst="ellipse">
            <a:avLst/>
          </a:prstGeom>
          <a:gradFill rotWithShape="1">
            <a:gsLst>
              <a:gs pos="0">
                <a:srgbClr val="1C538A"/>
              </a:gs>
              <a:gs pos="50000">
                <a:srgbClr val="3399FF"/>
              </a:gs>
              <a:gs pos="100000">
                <a:srgbClr val="1C538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grpSp>
        <p:nvGrpSpPr>
          <p:cNvPr id="51" name="Group 35"/>
          <p:cNvGrpSpPr>
            <a:grpSpLocks/>
          </p:cNvGrpSpPr>
          <p:nvPr/>
        </p:nvGrpSpPr>
        <p:grpSpPr bwMode="auto">
          <a:xfrm rot="-3877067">
            <a:off x="592662" y="137524"/>
            <a:ext cx="1012267" cy="1025925"/>
            <a:chOff x="4166" y="1706"/>
            <a:chExt cx="1260" cy="1277"/>
          </a:xfrm>
        </p:grpSpPr>
        <p:sp>
          <p:nvSpPr>
            <p:cNvPr id="52" name="Oval 3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3" name="Oval 37"/>
            <p:cNvSpPr>
              <a:spLocks noChangeArrowheads="1"/>
            </p:cNvSpPr>
            <p:nvPr/>
          </p:nvSpPr>
          <p:spPr bwMode="gray">
            <a:xfrm>
              <a:off x="4204" y="1762"/>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4" name="Oval 3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5" name="Oval 3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grpSp>
    </p:spTree>
    <p:extLst>
      <p:ext uri="{BB962C8B-B14F-4D97-AF65-F5344CB8AC3E}">
        <p14:creationId xmlns:p14="http://schemas.microsoft.com/office/powerpoint/2010/main" val="216818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46" grpId="0"/>
      <p:bldP spid="71" grpId="0"/>
      <p:bldP spid="7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latin typeface="Times New Roman" panose="02020603050405020304" pitchFamily="18" charset="0"/>
                <a:cs typeface="Times New Roman" panose="02020603050405020304" pitchFamily="18" charset="0"/>
              </a:rPr>
              <a:t>c. </a:t>
            </a:r>
            <a:r>
              <a:rPr lang="vi-VN" dirty="0">
                <a:solidFill>
                  <a:srgbClr val="FF0000"/>
                </a:solidFill>
              </a:rPr>
              <a:t>Viết đoạn văn đánh giá vấn đề nghị luận</a:t>
            </a:r>
            <a:endParaRPr lang="en-US" dirty="0">
              <a:solidFill>
                <a:srgbClr val="FF0000"/>
              </a:solidFill>
            </a:endParaRPr>
          </a:p>
        </p:txBody>
      </p:sp>
      <p:sp>
        <p:nvSpPr>
          <p:cNvPr id="3" name="Content Placeholder 2"/>
          <p:cNvSpPr>
            <a:spLocks noGrp="1"/>
          </p:cNvSpPr>
          <p:nvPr>
            <p:ph idx="1"/>
          </p:nvPr>
        </p:nvSpPr>
        <p:spPr/>
        <p:txBody>
          <a:bodyPr/>
          <a:lstStyle/>
          <a:p>
            <a:pPr marL="0" indent="0">
              <a:lnSpc>
                <a:spcPct val="150000"/>
              </a:lnSpc>
              <a:spcBef>
                <a:spcPts val="690"/>
              </a:spcBef>
              <a:spcAft>
                <a:spcPts val="0"/>
              </a:spcAft>
              <a:buNone/>
              <a:tabLst>
                <a:tab pos="520065" algn="l"/>
                <a:tab pos="520700" algn="l"/>
              </a:tabLst>
            </a:pPr>
            <a:r>
              <a:rPr lang="en-US" dirty="0">
                <a:latin typeface="Times New Roman" panose="02020603050405020304" pitchFamily="18" charset="0"/>
                <a:ea typeface="Arial" panose="020B0604020202020204" pitchFamily="34" charset="0"/>
                <a:cs typeface="Times New Roman" panose="02020603050405020304" pitchFamily="18" charset="0"/>
              </a:rPr>
              <a:t>*</a:t>
            </a:r>
            <a:r>
              <a:rPr lang="vi-VN" b="1" dirty="0">
                <a:latin typeface="Times New Roman" panose="02020603050405020304" pitchFamily="18" charset="0"/>
                <a:ea typeface="Arial" panose="020B0604020202020204" pitchFamily="34" charset="0"/>
                <a:cs typeface="Times New Roman" panose="02020603050405020304" pitchFamily="18" charset="0"/>
              </a:rPr>
              <a:t>Yêu cầu</a:t>
            </a:r>
            <a:r>
              <a:rPr lang="vi-VN"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102235" indent="0">
              <a:lnSpc>
                <a:spcPct val="150000"/>
              </a:lnSpc>
              <a:spcAft>
                <a:spcPts val="0"/>
              </a:spcAft>
              <a:buNone/>
              <a:tabLst>
                <a:tab pos="977265" algn="l"/>
              </a:tabLst>
            </a:pPr>
            <a:r>
              <a:rPr lang="vi-VN" dirty="0">
                <a:latin typeface="Times New Roman" panose="02020603050405020304" pitchFamily="18" charset="0"/>
                <a:ea typeface="Arial" panose="020B0604020202020204" pitchFamily="34" charset="0"/>
                <a:cs typeface="Times New Roman" panose="02020603050405020304" pitchFamily="18" charset="0"/>
              </a:rPr>
              <a:t>+ Đánh giá tổng quan về vấn đề nghị luận, phạm vi phân tích và mở rộng ra </a:t>
            </a:r>
            <a:r>
              <a:rPr lang="vi-VN" spc="-40" dirty="0">
                <a:latin typeface="Times New Roman" panose="02020603050405020304" pitchFamily="18" charset="0"/>
                <a:ea typeface="Arial" panose="020B0604020202020204" pitchFamily="34" charset="0"/>
                <a:cs typeface="Times New Roman" panose="02020603050405020304" pitchFamily="18" charset="0"/>
              </a:rPr>
              <a:t>là </a:t>
            </a:r>
            <a:r>
              <a:rPr lang="vi-VN" dirty="0">
                <a:latin typeface="Times New Roman" panose="02020603050405020304" pitchFamily="18" charset="0"/>
                <a:ea typeface="Arial" panose="020B0604020202020204" pitchFamily="34" charset="0"/>
                <a:cs typeface="Times New Roman" panose="02020603050405020304" pitchFamily="18" charset="0"/>
              </a:rPr>
              <a:t>những cảm nhận, đánh giá cá nhân về tác giả, tác phẩm.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spcAft>
                <a:spcPts val="600"/>
              </a:spcAft>
              <a:buNone/>
              <a:tabLst>
                <a:tab pos="977265" algn="l"/>
              </a:tabLst>
            </a:pPr>
            <a:r>
              <a:rPr lang="en-US" dirty="0">
                <a:latin typeface="Times New Roman" panose="02020603050405020304" pitchFamily="18" charset="0"/>
                <a:ea typeface="Arial" panose="020B0604020202020204" pitchFamily="34" charset="0"/>
                <a:cs typeface="Times New Roman" panose="02020603050405020304" pitchFamily="18" charset="0"/>
              </a:rPr>
              <a:t>+ </a:t>
            </a:r>
            <a:r>
              <a:rPr lang="vi-VN" dirty="0">
                <a:latin typeface="Times New Roman" panose="02020603050405020304" pitchFamily="18" charset="0"/>
                <a:ea typeface="Arial" panose="020B0604020202020204" pitchFamily="34" charset="0"/>
                <a:cs typeface="Times New Roman" panose="02020603050405020304" pitchFamily="18" charset="0"/>
              </a:rPr>
              <a:t>Không gộp với kết bài.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38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solidFill>
                  <a:srgbClr val="FF0000"/>
                </a:solidFill>
              </a:rPr>
              <a:t>Viết đoạn văn đánh giá vấn đề nghị luận</a:t>
            </a:r>
            <a:endParaRPr lang="en-US" dirty="0">
              <a:solidFill>
                <a:srgbClr val="FF0000"/>
              </a:solidFill>
            </a:endParaRPr>
          </a:p>
        </p:txBody>
      </p:sp>
      <p:sp>
        <p:nvSpPr>
          <p:cNvPr id="3" name="Content Placeholder 2"/>
          <p:cNvSpPr>
            <a:spLocks noGrp="1"/>
          </p:cNvSpPr>
          <p:nvPr>
            <p:ph idx="1"/>
          </p:nvPr>
        </p:nvSpPr>
        <p:spPr>
          <a:xfrm>
            <a:off x="609600" y="1266373"/>
            <a:ext cx="10972800" cy="4525963"/>
          </a:xfrm>
        </p:spPr>
        <p:txBody>
          <a:bodyPr>
            <a:normAutofit fontScale="85000" lnSpcReduction="10000"/>
          </a:bodyPr>
          <a:lstStyle/>
          <a:p>
            <a:pPr marL="0" indent="0">
              <a:lnSpc>
                <a:spcPct val="150000"/>
              </a:lnSpc>
              <a:spcAft>
                <a:spcPts val="0"/>
              </a:spcAft>
              <a:buNone/>
              <a:tabLst>
                <a:tab pos="520065" algn="l"/>
                <a:tab pos="520700" algn="l"/>
              </a:tabLst>
            </a:pPr>
            <a:r>
              <a:rPr lang="en-US" dirty="0">
                <a:latin typeface="Times New Roman" panose="02020603050405020304" pitchFamily="18" charset="0"/>
                <a:ea typeface="Arial" panose="020B0604020202020204" pitchFamily="34" charset="0"/>
                <a:cs typeface="Times New Roman" panose="02020603050405020304" pitchFamily="18" charset="0"/>
              </a:rPr>
              <a:t>* </a:t>
            </a:r>
            <a:r>
              <a:rPr lang="vi-VN" b="1" dirty="0">
                <a:latin typeface="Times New Roman" panose="02020603050405020304" pitchFamily="18" charset="0"/>
                <a:ea typeface="Arial" panose="020B0604020202020204" pitchFamily="34" charset="0"/>
                <a:cs typeface="Times New Roman" panose="02020603050405020304" pitchFamily="18" charset="0"/>
              </a:rPr>
              <a:t>Trình tự</a:t>
            </a:r>
            <a:r>
              <a:rPr lang="vi-VN" b="1" spc="-5" dirty="0">
                <a:latin typeface="Times New Roman" panose="02020603050405020304" pitchFamily="18" charset="0"/>
                <a:ea typeface="Arial" panose="020B0604020202020204" pitchFamily="34" charset="0"/>
                <a:cs typeface="Times New Roman" panose="02020603050405020304" pitchFamily="18" charset="0"/>
              </a:rPr>
              <a:t> </a:t>
            </a:r>
            <a:r>
              <a:rPr lang="vi-VN" b="1" dirty="0">
                <a:latin typeface="Times New Roman" panose="02020603050405020304" pitchFamily="18" charset="0"/>
                <a:ea typeface="Arial" panose="020B0604020202020204" pitchFamily="34" charset="0"/>
                <a:cs typeface="Times New Roman" panose="02020603050405020304" pitchFamily="18" charset="0"/>
              </a:rPr>
              <a:t>viết</a:t>
            </a:r>
            <a:r>
              <a:rPr lang="vi-VN"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80010" indent="0" algn="just">
              <a:lnSpc>
                <a:spcPct val="150000"/>
              </a:lnSpc>
              <a:spcAft>
                <a:spcPts val="0"/>
              </a:spcAft>
              <a:buNone/>
              <a:tabLst>
                <a:tab pos="1435100" algn="l"/>
              </a:tabLst>
            </a:pPr>
            <a:r>
              <a:rPr lang="en-US" dirty="0">
                <a:latin typeface="Times New Roman" panose="02020603050405020304" pitchFamily="18" charset="0"/>
                <a:ea typeface="Arial" panose="020B0604020202020204" pitchFamily="34" charset="0"/>
                <a:cs typeface="Times New Roman" panose="02020603050405020304" pitchFamily="18" charset="0"/>
              </a:rPr>
              <a:t>+ </a:t>
            </a:r>
            <a:r>
              <a:rPr lang="vi-VN" i="1" dirty="0">
                <a:latin typeface="Times New Roman" panose="02020603050405020304" pitchFamily="18" charset="0"/>
                <a:ea typeface="Arial" panose="020B0604020202020204" pitchFamily="34" charset="0"/>
                <a:cs typeface="Times New Roman" panose="02020603050405020304" pitchFamily="18" charset="0"/>
              </a:rPr>
              <a:t>Nội dung</a:t>
            </a:r>
            <a:r>
              <a:rPr lang="vi-VN" dirty="0">
                <a:latin typeface="Times New Roman" panose="02020603050405020304" pitchFamily="18" charset="0"/>
                <a:ea typeface="Arial" panose="020B0604020202020204" pitchFamily="34" charset="0"/>
                <a:cs typeface="Times New Roman" panose="02020603050405020304" pitchFamily="18" charset="0"/>
              </a:rPr>
              <a:t>: Khẳng định nội dung chính mà đề bài yêu cầu làm rõ </a:t>
            </a:r>
            <a:r>
              <a:rPr lang="vi-VN" spc="-25" dirty="0">
                <a:latin typeface="Times New Roman" panose="02020603050405020304" pitchFamily="18" charset="0"/>
                <a:ea typeface="Arial" panose="020B0604020202020204" pitchFamily="34" charset="0"/>
                <a:cs typeface="Times New Roman" panose="02020603050405020304" pitchFamily="18" charset="0"/>
              </a:rPr>
              <a:t>(vấn </a:t>
            </a:r>
            <a:r>
              <a:rPr lang="vi-VN" dirty="0">
                <a:latin typeface="Times New Roman" panose="02020603050405020304" pitchFamily="18" charset="0"/>
                <a:ea typeface="Arial" panose="020B0604020202020204" pitchFamily="34" charset="0"/>
                <a:cs typeface="Times New Roman" panose="02020603050405020304" pitchFamily="18" charset="0"/>
              </a:rPr>
              <a:t>đề nghị luận).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73660" indent="0" algn="just">
              <a:lnSpc>
                <a:spcPct val="150000"/>
              </a:lnSpc>
              <a:spcAft>
                <a:spcPts val="0"/>
              </a:spcAft>
              <a:buNone/>
              <a:tabLst>
                <a:tab pos="1435100" algn="l"/>
              </a:tabLst>
            </a:pPr>
            <a:r>
              <a:rPr lang="en-US" dirty="0">
                <a:latin typeface="Times New Roman" panose="02020603050405020304" pitchFamily="18" charset="0"/>
                <a:ea typeface="Arial" panose="020B0604020202020204" pitchFamily="34" charset="0"/>
                <a:cs typeface="Times New Roman" panose="02020603050405020304" pitchFamily="18" charset="0"/>
              </a:rPr>
              <a:t>+ </a:t>
            </a:r>
            <a:r>
              <a:rPr lang="vi-VN" i="1" dirty="0">
                <a:latin typeface="Times New Roman" panose="02020603050405020304" pitchFamily="18" charset="0"/>
                <a:ea typeface="Arial" panose="020B0604020202020204" pitchFamily="34" charset="0"/>
                <a:cs typeface="Times New Roman" panose="02020603050405020304" pitchFamily="18" charset="0"/>
              </a:rPr>
              <a:t>Nghệ thuật</a:t>
            </a:r>
            <a:r>
              <a:rPr lang="vi-VN" dirty="0">
                <a:latin typeface="Times New Roman" panose="02020603050405020304" pitchFamily="18" charset="0"/>
                <a:ea typeface="Arial" panose="020B0604020202020204" pitchFamily="34" charset="0"/>
                <a:cs typeface="Times New Roman" panose="02020603050405020304" pitchFamily="18" charset="0"/>
              </a:rPr>
              <a:t>: Khẳng định những đặc sắc nghệ thuật của dẫn chứng đã phân tích (nên đưa ra những dẫn chứng cụ thể cho những đặc sắc </a:t>
            </a:r>
            <a:r>
              <a:rPr lang="vi-VN" spc="-20" dirty="0">
                <a:latin typeface="Times New Roman" panose="02020603050405020304" pitchFamily="18" charset="0"/>
                <a:ea typeface="Arial" panose="020B0604020202020204" pitchFamily="34" charset="0"/>
                <a:cs typeface="Times New Roman" panose="02020603050405020304" pitchFamily="18" charset="0"/>
              </a:rPr>
              <a:t>nghệ </a:t>
            </a:r>
            <a:r>
              <a:rPr lang="vi-VN" dirty="0">
                <a:latin typeface="Times New Roman" panose="02020603050405020304" pitchFamily="18" charset="0"/>
                <a:ea typeface="Arial" panose="020B0604020202020204" pitchFamily="34" charset="0"/>
                <a:cs typeface="Times New Roman" panose="02020603050405020304" pitchFamily="18" charset="0"/>
              </a:rPr>
              <a:t>thuật đó).</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79375" indent="0" algn="just">
              <a:lnSpc>
                <a:spcPct val="150000"/>
              </a:lnSpc>
              <a:spcAft>
                <a:spcPts val="0"/>
              </a:spcAft>
              <a:buNone/>
              <a:tabLst>
                <a:tab pos="1892300" algn="l"/>
              </a:tabLst>
            </a:pPr>
            <a:r>
              <a:rPr lang="en-US" dirty="0">
                <a:latin typeface="Times New Roman" panose="02020603050405020304" pitchFamily="18" charset="0"/>
                <a:ea typeface="Arial" panose="020B0604020202020204" pitchFamily="34" charset="0"/>
                <a:cs typeface="Times New Roman" panose="02020603050405020304" pitchFamily="18" charset="0"/>
              </a:rPr>
              <a:t>+ </a:t>
            </a:r>
            <a:r>
              <a:rPr lang="vi-VN" dirty="0">
                <a:latin typeface="Times New Roman" panose="02020603050405020304" pitchFamily="18" charset="0"/>
                <a:ea typeface="Arial" panose="020B0604020202020204" pitchFamily="34" charset="0"/>
                <a:cs typeface="Times New Roman" panose="02020603050405020304" pitchFamily="18" charset="0"/>
              </a:rPr>
              <a:t>Văn xuôi, đánh giá về ngôn ngữ truyện, tình </a:t>
            </a:r>
            <a:r>
              <a:rPr lang="vi-VN" spc="-20" dirty="0">
                <a:latin typeface="Times New Roman" panose="02020603050405020304" pitchFamily="18" charset="0"/>
                <a:ea typeface="Arial" panose="020B0604020202020204" pitchFamily="34" charset="0"/>
                <a:cs typeface="Times New Roman" panose="02020603050405020304" pitchFamily="18" charset="0"/>
              </a:rPr>
              <a:t>huống</a:t>
            </a:r>
            <a:r>
              <a:rPr lang="vi-VN" spc="260" dirty="0">
                <a:latin typeface="Times New Roman" panose="02020603050405020304" pitchFamily="18" charset="0"/>
                <a:ea typeface="Arial" panose="020B0604020202020204" pitchFamily="34" charset="0"/>
                <a:cs typeface="Times New Roman" panose="02020603050405020304" pitchFamily="18" charset="0"/>
              </a:rPr>
              <a:t> </a:t>
            </a:r>
            <a:r>
              <a:rPr lang="vi-VN" dirty="0">
                <a:latin typeface="Times New Roman" panose="02020603050405020304" pitchFamily="18" charset="0"/>
                <a:ea typeface="Arial" panose="020B0604020202020204" pitchFamily="34" charset="0"/>
                <a:cs typeface="Times New Roman" panose="02020603050405020304" pitchFamily="18" charset="0"/>
              </a:rPr>
              <a:t>truyện, ngôi kể, nghệ thuật xây dựng nhân vật...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82541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solidFill>
                  <a:srgbClr val="FF0000"/>
                </a:solidFill>
              </a:rPr>
              <a:t>Viết đoạn văn đánh giá vấn đề nghị luận</a:t>
            </a:r>
            <a:endParaRPr lang="en-US" dirty="0">
              <a:solidFill>
                <a:srgbClr val="FF0000"/>
              </a:solidFill>
            </a:endParaRPr>
          </a:p>
        </p:txBody>
      </p:sp>
      <p:sp>
        <p:nvSpPr>
          <p:cNvPr id="3" name="Content Placeholder 2"/>
          <p:cNvSpPr>
            <a:spLocks noGrp="1"/>
          </p:cNvSpPr>
          <p:nvPr>
            <p:ph idx="1"/>
          </p:nvPr>
        </p:nvSpPr>
        <p:spPr>
          <a:xfrm>
            <a:off x="609600" y="1269242"/>
            <a:ext cx="10972800" cy="5588757"/>
          </a:xfrm>
        </p:spPr>
        <p:txBody>
          <a:bodyPr>
            <a:normAutofit lnSpcReduction="10000"/>
          </a:bodyPr>
          <a:lstStyle/>
          <a:p>
            <a:pPr marL="0" indent="0" algn="just" fontAlgn="base">
              <a:lnSpc>
                <a:spcPct val="150000"/>
              </a:lnSpc>
              <a:spcAft>
                <a:spcPts val="0"/>
              </a:spcAft>
              <a:buNone/>
            </a:pPr>
            <a:r>
              <a:rPr lang="en-US" b="1" dirty="0" err="1">
                <a:latin typeface="Times New Roman" panose="02020603050405020304" pitchFamily="18" charset="0"/>
                <a:ea typeface="Calibri" panose="020F0502020204030204" pitchFamily="34" charset="0"/>
                <a:cs typeface="Times New Roman" panose="02020603050405020304" pitchFamily="18" charset="0"/>
              </a:rPr>
              <a:t>Đánh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giá</a:t>
            </a: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Kim </a:t>
            </a:r>
            <a:r>
              <a:rPr lang="en-US" sz="2800" dirty="0" err="1">
                <a:solidFill>
                  <a:srgbClr val="000000"/>
                </a:solidFill>
                <a:latin typeface="Times New Roman" panose="02020603050405020304" pitchFamily="18" charset="0"/>
                <a:ea typeface="Times New Roman" panose="02020603050405020304" pitchFamily="18" charset="0"/>
              </a:rPr>
              <a:t>Lân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huống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rõ</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chuyện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gũi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ngòi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bút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tích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sảo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hòa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giữa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thoại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thoại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Nam. </a:t>
            </a: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thấy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triển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Nam: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mạng</a:t>
            </a:r>
            <a:r>
              <a:rPr lang="en-US" sz="2800" dirty="0">
                <a:solidFill>
                  <a:srgbClr val="000000"/>
                </a:solidFill>
                <a:latin typeface="Times New Roman" panose="02020603050405020304" pitchFamily="18" charset="0"/>
                <a:ea typeface="Times New Roman" panose="02020603050405020304" pitchFamily="18" charset="0"/>
              </a:rPr>
              <a:t> song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vẫn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trùm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1504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418393" y="1641771"/>
            <a:ext cx="11468807" cy="1149350"/>
          </a:xfrm>
          <a:custGeom>
            <a:avLst/>
            <a:gdLst>
              <a:gd name="connsiteX0" fmla="*/ 682164 w 5791951"/>
              <a:gd name="connsiteY0" fmla="*/ 0 h 1100681"/>
              <a:gd name="connsiteX1" fmla="*/ 1972355 w 5791951"/>
              <a:gd name="connsiteY1" fmla="*/ 0 h 1100681"/>
              <a:gd name="connsiteX2" fmla="*/ 1972355 w 5791951"/>
              <a:gd name="connsiteY2" fmla="*/ 575 h 1100681"/>
              <a:gd name="connsiteX3" fmla="*/ 5546694 w 5791951"/>
              <a:gd name="connsiteY3" fmla="*/ 575 h 1100681"/>
              <a:gd name="connsiteX4" fmla="*/ 5791951 w 5791951"/>
              <a:gd name="connsiteY4" fmla="*/ 550628 h 1100681"/>
              <a:gd name="connsiteX5" fmla="*/ 5546694 w 5791951"/>
              <a:gd name="connsiteY5" fmla="*/ 1100681 h 1100681"/>
              <a:gd name="connsiteX6" fmla="*/ 1396078 w 5791951"/>
              <a:gd name="connsiteY6" fmla="*/ 1100681 h 1100681"/>
              <a:gd name="connsiteX7" fmla="*/ 1396078 w 5791951"/>
              <a:gd name="connsiteY7" fmla="*/ 1085592 h 1100681"/>
              <a:gd name="connsiteX8" fmla="*/ 893380 w 5791951"/>
              <a:gd name="connsiteY8" fmla="*/ 1085592 h 1100681"/>
              <a:gd name="connsiteX9" fmla="*/ 893380 w 5791951"/>
              <a:gd name="connsiteY9" fmla="*/ 1100681 h 1100681"/>
              <a:gd name="connsiteX10" fmla="*/ 0 w 5791951"/>
              <a:gd name="connsiteY10" fmla="*/ 1100681 h 1100681"/>
              <a:gd name="connsiteX11" fmla="*/ 245258 w 5791951"/>
              <a:gd name="connsiteY11" fmla="*/ 550628 h 1100681"/>
              <a:gd name="connsiteX12" fmla="*/ 0 w 5791951"/>
              <a:gd name="connsiteY12" fmla="*/ 575 h 1100681"/>
              <a:gd name="connsiteX13" fmla="*/ 682164 w 5791951"/>
              <a:gd name="connsiteY13" fmla="*/ 575 h 110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681">
                <a:moveTo>
                  <a:pt x="682164" y="0"/>
                </a:moveTo>
                <a:lnTo>
                  <a:pt x="1972355" y="0"/>
                </a:lnTo>
                <a:lnTo>
                  <a:pt x="1972355" y="575"/>
                </a:lnTo>
                <a:lnTo>
                  <a:pt x="5546694" y="575"/>
                </a:lnTo>
                <a:lnTo>
                  <a:pt x="5791951" y="550628"/>
                </a:lnTo>
                <a:lnTo>
                  <a:pt x="5546694" y="1100681"/>
                </a:lnTo>
                <a:lnTo>
                  <a:pt x="1396078" y="1100681"/>
                </a:lnTo>
                <a:lnTo>
                  <a:pt x="1396078" y="1085592"/>
                </a:lnTo>
                <a:lnTo>
                  <a:pt x="893380" y="1085592"/>
                </a:lnTo>
                <a:lnTo>
                  <a:pt x="893380" y="1100681"/>
                </a:lnTo>
                <a:lnTo>
                  <a:pt x="0" y="1100681"/>
                </a:lnTo>
                <a:lnTo>
                  <a:pt x="245258" y="550628"/>
                </a:lnTo>
                <a:lnTo>
                  <a:pt x="0" y="575"/>
                </a:lnTo>
                <a:lnTo>
                  <a:pt x="682164" y="575"/>
                </a:lnTo>
                <a:close/>
              </a:path>
            </a:pathLst>
          </a:cu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8"/>
          <p:cNvSpPr/>
          <p:nvPr/>
        </p:nvSpPr>
        <p:spPr bwMode="auto">
          <a:xfrm>
            <a:off x="418393" y="2776833"/>
            <a:ext cx="11468807" cy="1149350"/>
          </a:xfrm>
          <a:custGeom>
            <a:avLst/>
            <a:gdLst>
              <a:gd name="connsiteX0" fmla="*/ 0 w 5791951"/>
              <a:gd name="connsiteY0" fmla="*/ 0 h 1100106"/>
              <a:gd name="connsiteX1" fmla="*/ 849221 w 5791951"/>
              <a:gd name="connsiteY1" fmla="*/ 0 h 1100106"/>
              <a:gd name="connsiteX2" fmla="*/ 893380 w 5791951"/>
              <a:gd name="connsiteY2" fmla="*/ 0 h 1100106"/>
              <a:gd name="connsiteX3" fmla="*/ 1396078 w 5791951"/>
              <a:gd name="connsiteY3" fmla="*/ 0 h 1100106"/>
              <a:gd name="connsiteX4" fmla="*/ 1439771 w 5791951"/>
              <a:gd name="connsiteY4" fmla="*/ 0 h 1100106"/>
              <a:gd name="connsiteX5" fmla="*/ 5546694 w 5791951"/>
              <a:gd name="connsiteY5" fmla="*/ 0 h 1100106"/>
              <a:gd name="connsiteX6" fmla="*/ 5791951 w 5791951"/>
              <a:gd name="connsiteY6" fmla="*/ 550053 h 1100106"/>
              <a:gd name="connsiteX7" fmla="*/ 5546694 w 5791951"/>
              <a:gd name="connsiteY7" fmla="*/ 1100106 h 1100106"/>
              <a:gd name="connsiteX8" fmla="*/ 1396078 w 5791951"/>
              <a:gd name="connsiteY8" fmla="*/ 1100106 h 1100106"/>
              <a:gd name="connsiteX9" fmla="*/ 1396078 w 5791951"/>
              <a:gd name="connsiteY9" fmla="*/ 1097280 h 1100106"/>
              <a:gd name="connsiteX10" fmla="*/ 893380 w 5791951"/>
              <a:gd name="connsiteY10" fmla="*/ 1097280 h 1100106"/>
              <a:gd name="connsiteX11" fmla="*/ 893380 w 5791951"/>
              <a:gd name="connsiteY11" fmla="*/ 1100106 h 1100106"/>
              <a:gd name="connsiteX12" fmla="*/ 0 w 5791951"/>
              <a:gd name="connsiteY12" fmla="*/ 1100106 h 1100106"/>
              <a:gd name="connsiteX13" fmla="*/ 245258 w 5791951"/>
              <a:gd name="connsiteY13" fmla="*/ 550053 h 110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106">
                <a:moveTo>
                  <a:pt x="0" y="0"/>
                </a:moveTo>
                <a:lnTo>
                  <a:pt x="849221" y="0"/>
                </a:lnTo>
                <a:lnTo>
                  <a:pt x="893380" y="0"/>
                </a:lnTo>
                <a:lnTo>
                  <a:pt x="1396078" y="0"/>
                </a:lnTo>
                <a:lnTo>
                  <a:pt x="1439771" y="0"/>
                </a:lnTo>
                <a:lnTo>
                  <a:pt x="5546694" y="0"/>
                </a:lnTo>
                <a:lnTo>
                  <a:pt x="5791951" y="550053"/>
                </a:lnTo>
                <a:lnTo>
                  <a:pt x="5546694" y="1100106"/>
                </a:lnTo>
                <a:lnTo>
                  <a:pt x="1396078" y="1100106"/>
                </a:lnTo>
                <a:lnTo>
                  <a:pt x="1396078" y="1097280"/>
                </a:lnTo>
                <a:lnTo>
                  <a:pt x="893380" y="1097280"/>
                </a:lnTo>
                <a:lnTo>
                  <a:pt x="893380" y="1100106"/>
                </a:lnTo>
                <a:lnTo>
                  <a:pt x="0" y="1100106"/>
                </a:lnTo>
                <a:lnTo>
                  <a:pt x="245258" y="550053"/>
                </a:lnTo>
                <a:close/>
              </a:path>
            </a:pathLst>
          </a:custGeom>
          <a:solidFill>
            <a:srgbClr val="1CE2E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Miêu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tả</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tính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cách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tâm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lí</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nhân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vật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Isosceles Triangle 11"/>
          <p:cNvSpPr/>
          <p:nvPr/>
        </p:nvSpPr>
        <p:spPr bwMode="auto">
          <a:xfrm>
            <a:off x="1655203" y="1116308"/>
            <a:ext cx="694427" cy="669925"/>
          </a:xfrm>
          <a:custGeom>
            <a:avLst/>
            <a:gdLst>
              <a:gd name="connsiteX0" fmla="*/ 0 w 565150"/>
              <a:gd name="connsiteY0" fmla="*/ 558772 h 558772"/>
              <a:gd name="connsiteX1" fmla="*/ 282575 w 565150"/>
              <a:gd name="connsiteY1" fmla="*/ 0 h 558772"/>
              <a:gd name="connsiteX2" fmla="*/ 565150 w 565150"/>
              <a:gd name="connsiteY2" fmla="*/ 558772 h 558772"/>
              <a:gd name="connsiteX3" fmla="*/ 0 w 565150"/>
              <a:gd name="connsiteY3" fmla="*/ 558772 h 558772"/>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0 w 565150"/>
              <a:gd name="connsiteY4" fmla="*/ 558772 h 559435"/>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104775 w 565150"/>
              <a:gd name="connsiteY4" fmla="*/ 556260 h 559435"/>
              <a:gd name="connsiteX5" fmla="*/ 0 w 565150"/>
              <a:gd name="connsiteY5" fmla="*/ 558772 h 559435"/>
              <a:gd name="connsiteX0" fmla="*/ 0 w 565150"/>
              <a:gd name="connsiteY0" fmla="*/ 558772 h 559435"/>
              <a:gd name="connsiteX1" fmla="*/ 282575 w 565150"/>
              <a:gd name="connsiteY1" fmla="*/ 0 h 559435"/>
              <a:gd name="connsiteX2" fmla="*/ 501650 w 565150"/>
              <a:gd name="connsiteY2" fmla="*/ 438785 h 559435"/>
              <a:gd name="connsiteX3" fmla="*/ 565150 w 565150"/>
              <a:gd name="connsiteY3" fmla="*/ 558772 h 559435"/>
              <a:gd name="connsiteX4" fmla="*/ 425450 w 565150"/>
              <a:gd name="connsiteY4" fmla="*/ 559435 h 559435"/>
              <a:gd name="connsiteX5" fmla="*/ 104775 w 565150"/>
              <a:gd name="connsiteY5" fmla="*/ 556260 h 559435"/>
              <a:gd name="connsiteX6" fmla="*/ 0 w 565150"/>
              <a:gd name="connsiteY6" fmla="*/ 558772 h 559435"/>
              <a:gd name="connsiteX0" fmla="*/ 0 w 501650"/>
              <a:gd name="connsiteY0" fmla="*/ 558772 h 559435"/>
              <a:gd name="connsiteX1" fmla="*/ 282575 w 501650"/>
              <a:gd name="connsiteY1" fmla="*/ 0 h 559435"/>
              <a:gd name="connsiteX2" fmla="*/ 501650 w 501650"/>
              <a:gd name="connsiteY2" fmla="*/ 438785 h 559435"/>
              <a:gd name="connsiteX3" fmla="*/ 425450 w 501650"/>
              <a:gd name="connsiteY3" fmla="*/ 559435 h 559435"/>
              <a:gd name="connsiteX4" fmla="*/ 104775 w 501650"/>
              <a:gd name="connsiteY4" fmla="*/ 556260 h 559435"/>
              <a:gd name="connsiteX5" fmla="*/ 0 w 501650"/>
              <a:gd name="connsiteY5" fmla="*/ 558772 h 559435"/>
              <a:gd name="connsiteX0" fmla="*/ 0 w 501650"/>
              <a:gd name="connsiteY0" fmla="*/ 558772 h 559435"/>
              <a:gd name="connsiteX1" fmla="*/ 63500 w 501650"/>
              <a:gd name="connsiteY1" fmla="*/ 438785 h 559435"/>
              <a:gd name="connsiteX2" fmla="*/ 282575 w 501650"/>
              <a:gd name="connsiteY2" fmla="*/ 0 h 559435"/>
              <a:gd name="connsiteX3" fmla="*/ 501650 w 501650"/>
              <a:gd name="connsiteY3" fmla="*/ 438785 h 559435"/>
              <a:gd name="connsiteX4" fmla="*/ 425450 w 501650"/>
              <a:gd name="connsiteY4" fmla="*/ 559435 h 559435"/>
              <a:gd name="connsiteX5" fmla="*/ 104775 w 501650"/>
              <a:gd name="connsiteY5" fmla="*/ 556260 h 559435"/>
              <a:gd name="connsiteX6" fmla="*/ 0 w 501650"/>
              <a:gd name="connsiteY6" fmla="*/ 558772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41275 w 438150"/>
              <a:gd name="connsiteY5" fmla="*/ 556260 h 55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 h="559435">
                <a:moveTo>
                  <a:pt x="41275" y="556260"/>
                </a:moveTo>
                <a:lnTo>
                  <a:pt x="0" y="438785"/>
                </a:lnTo>
                <a:lnTo>
                  <a:pt x="219075" y="0"/>
                </a:lnTo>
                <a:lnTo>
                  <a:pt x="438150" y="438785"/>
                </a:lnTo>
                <a:lnTo>
                  <a:pt x="361950" y="559435"/>
                </a:lnTo>
                <a:lnTo>
                  <a:pt x="41275" y="556260"/>
                </a:lnTo>
                <a:close/>
              </a:path>
            </a:pathLst>
          </a:custGeom>
          <a:gradFill flip="none" rotWithShape="1">
            <a:gsLst>
              <a:gs pos="29000">
                <a:srgbClr val="FED8B1"/>
              </a:gs>
              <a:gs pos="50000">
                <a:srgbClr val="B88954"/>
              </a:gs>
              <a:gs pos="80000">
                <a:srgbClr val="E1C9AF"/>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0"/>
          <p:cNvSpPr/>
          <p:nvPr/>
        </p:nvSpPr>
        <p:spPr bwMode="auto">
          <a:xfrm>
            <a:off x="1655203" y="1641771"/>
            <a:ext cx="694427" cy="1149350"/>
          </a:xfrm>
          <a:custGeom>
            <a:avLst/>
            <a:gdLst>
              <a:gd name="connsiteX0" fmla="*/ 0 w 438150"/>
              <a:gd name="connsiteY0" fmla="*/ 0 h 958850"/>
              <a:gd name="connsiteX1" fmla="*/ 438150 w 438150"/>
              <a:gd name="connsiteY1" fmla="*/ 0 h 958850"/>
              <a:gd name="connsiteX2" fmla="*/ 438150 w 438150"/>
              <a:gd name="connsiteY2" fmla="*/ 958850 h 958850"/>
              <a:gd name="connsiteX3" fmla="*/ 0 w 438150"/>
              <a:gd name="connsiteY3" fmla="*/ 958850 h 958850"/>
              <a:gd name="connsiteX0" fmla="*/ 0 w 438150"/>
              <a:gd name="connsiteY0" fmla="*/ 0 h 958850"/>
              <a:gd name="connsiteX1" fmla="*/ 326232 w 438150"/>
              <a:gd name="connsiteY1" fmla="*/ 1588 h 958850"/>
              <a:gd name="connsiteX2" fmla="*/ 438150 w 438150"/>
              <a:gd name="connsiteY2" fmla="*/ 0 h 958850"/>
              <a:gd name="connsiteX3" fmla="*/ 438150 w 438150"/>
              <a:gd name="connsiteY3" fmla="*/ 958850 h 958850"/>
              <a:gd name="connsiteX4" fmla="*/ 0 w 438150"/>
              <a:gd name="connsiteY4" fmla="*/ 958850 h 958850"/>
              <a:gd name="connsiteX5" fmla="*/ 0 w 438150"/>
              <a:gd name="connsiteY5" fmla="*/ 0 h 958850"/>
              <a:gd name="connsiteX0" fmla="*/ 0 w 438150"/>
              <a:gd name="connsiteY0" fmla="*/ 3175 h 962025"/>
              <a:gd name="connsiteX1" fmla="*/ 102394 w 438150"/>
              <a:gd name="connsiteY1" fmla="*/ 0 h 962025"/>
              <a:gd name="connsiteX2" fmla="*/ 326232 w 438150"/>
              <a:gd name="connsiteY2" fmla="*/ 4763 h 962025"/>
              <a:gd name="connsiteX3" fmla="*/ 438150 w 438150"/>
              <a:gd name="connsiteY3" fmla="*/ 3175 h 962025"/>
              <a:gd name="connsiteX4" fmla="*/ 438150 w 438150"/>
              <a:gd name="connsiteY4" fmla="*/ 962025 h 962025"/>
              <a:gd name="connsiteX5" fmla="*/ 0 w 438150"/>
              <a:gd name="connsiteY5" fmla="*/ 962025 h 962025"/>
              <a:gd name="connsiteX6" fmla="*/ 0 w 438150"/>
              <a:gd name="connsiteY6" fmla="*/ 3175 h 962025"/>
              <a:gd name="connsiteX0" fmla="*/ 0 w 438150"/>
              <a:gd name="connsiteY0" fmla="*/ 7936 h 966786"/>
              <a:gd name="connsiteX1" fmla="*/ 102394 w 438150"/>
              <a:gd name="connsiteY1" fmla="*/ 4761 h 966786"/>
              <a:gd name="connsiteX2" fmla="*/ 216694 w 438150"/>
              <a:gd name="connsiteY2" fmla="*/ 0 h 966786"/>
              <a:gd name="connsiteX3" fmla="*/ 326232 w 438150"/>
              <a:gd name="connsiteY3" fmla="*/ 9524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02394 w 438150"/>
              <a:gd name="connsiteY1" fmla="*/ 4761 h 966786"/>
              <a:gd name="connsiteX2" fmla="*/ 216694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16694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21456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21456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100013 w 438150"/>
              <a:gd name="connsiteY6" fmla="*/ 962025 h 962025"/>
              <a:gd name="connsiteX7" fmla="*/ 0 w 438150"/>
              <a:gd name="connsiteY7" fmla="*/ 962024 h 962025"/>
              <a:gd name="connsiteX8" fmla="*/ 0 w 438150"/>
              <a:gd name="connsiteY8" fmla="*/ 3174 h 962025"/>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330994 w 438150"/>
              <a:gd name="connsiteY6" fmla="*/ 962025 h 962025"/>
              <a:gd name="connsiteX7" fmla="*/ 100013 w 438150"/>
              <a:gd name="connsiteY7" fmla="*/ 962025 h 962025"/>
              <a:gd name="connsiteX8" fmla="*/ 0 w 438150"/>
              <a:gd name="connsiteY8" fmla="*/ 962024 h 962025"/>
              <a:gd name="connsiteX9" fmla="*/ 0 w 438150"/>
              <a:gd name="connsiteY9" fmla="*/ 3174 h 962025"/>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330994 w 438150"/>
              <a:gd name="connsiteY6" fmla="*/ 912019 h 962025"/>
              <a:gd name="connsiteX7" fmla="*/ 100013 w 438150"/>
              <a:gd name="connsiteY7" fmla="*/ 962025 h 962025"/>
              <a:gd name="connsiteX8" fmla="*/ 0 w 438150"/>
              <a:gd name="connsiteY8" fmla="*/ 962024 h 962025"/>
              <a:gd name="connsiteX9" fmla="*/ 0 w 438150"/>
              <a:gd name="connsiteY9" fmla="*/ 3174 h 962025"/>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330994 w 438150"/>
              <a:gd name="connsiteY6" fmla="*/ 912019 h 962024"/>
              <a:gd name="connsiteX7" fmla="*/ 109538 w 438150"/>
              <a:gd name="connsiteY7" fmla="*/ 912019 h 962024"/>
              <a:gd name="connsiteX8" fmla="*/ 0 w 438150"/>
              <a:gd name="connsiteY8" fmla="*/ 962024 h 962024"/>
              <a:gd name="connsiteX9" fmla="*/ 0 w 438150"/>
              <a:gd name="connsiteY9" fmla="*/ 3174 h 96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962024">
                <a:moveTo>
                  <a:pt x="0" y="3174"/>
                </a:moveTo>
                <a:cubicBezTo>
                  <a:pt x="94456" y="21960"/>
                  <a:pt x="96045" y="62176"/>
                  <a:pt x="111919" y="88106"/>
                </a:cubicBezTo>
                <a:cubicBezTo>
                  <a:pt x="148431" y="38100"/>
                  <a:pt x="144463" y="19049"/>
                  <a:pt x="223837" y="0"/>
                </a:cubicBezTo>
                <a:cubicBezTo>
                  <a:pt x="304007" y="18256"/>
                  <a:pt x="305595" y="48418"/>
                  <a:pt x="330995" y="80962"/>
                </a:cubicBezTo>
                <a:cubicBezTo>
                  <a:pt x="371475" y="16933"/>
                  <a:pt x="388145" y="19578"/>
                  <a:pt x="438150" y="3174"/>
                </a:cubicBezTo>
                <a:lnTo>
                  <a:pt x="438150" y="962024"/>
                </a:lnTo>
                <a:lnTo>
                  <a:pt x="330994" y="912019"/>
                </a:lnTo>
                <a:lnTo>
                  <a:pt x="109538" y="912019"/>
                </a:lnTo>
                <a:lnTo>
                  <a:pt x="0" y="962024"/>
                </a:lnTo>
                <a:lnTo>
                  <a:pt x="0" y="3174"/>
                </a:lnTo>
                <a:close/>
              </a:path>
            </a:pathLst>
          </a:custGeom>
          <a:gradFill flip="none" rotWithShape="1">
            <a:gsLst>
              <a:gs pos="0">
                <a:schemeClr val="accent1">
                  <a:lumMod val="70000"/>
                </a:schemeClr>
              </a:gs>
              <a:gs pos="27000">
                <a:schemeClr val="accent1">
                  <a:lumMod val="90000"/>
                </a:schemeClr>
              </a:gs>
              <a:gs pos="77000">
                <a:schemeClr val="accent1"/>
              </a:gs>
              <a:gs pos="74000">
                <a:schemeClr val="accent1">
                  <a:lumMod val="90000"/>
                </a:schemeClr>
              </a:gs>
              <a:gs pos="24000">
                <a:schemeClr val="accent1">
                  <a:lumMod val="70000"/>
                </a:schemeClr>
              </a:gs>
              <a:gs pos="100000">
                <a:schemeClr val="accent1"/>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1"/>
          <p:cNvSpPr/>
          <p:nvPr/>
        </p:nvSpPr>
        <p:spPr bwMode="auto">
          <a:xfrm>
            <a:off x="418393" y="5045371"/>
            <a:ext cx="11468807" cy="1149350"/>
          </a:xfrm>
          <a:custGeom>
            <a:avLst/>
            <a:gdLst>
              <a:gd name="connsiteX0" fmla="*/ 679825 w 5791951"/>
              <a:gd name="connsiteY0" fmla="*/ 0 h 1100681"/>
              <a:gd name="connsiteX1" fmla="*/ 1867275 w 5791951"/>
              <a:gd name="connsiteY1" fmla="*/ 0 h 1100681"/>
              <a:gd name="connsiteX2" fmla="*/ 1867275 w 5791951"/>
              <a:gd name="connsiteY2" fmla="*/ 575 h 1100681"/>
              <a:gd name="connsiteX3" fmla="*/ 5546694 w 5791951"/>
              <a:gd name="connsiteY3" fmla="*/ 575 h 1100681"/>
              <a:gd name="connsiteX4" fmla="*/ 5791951 w 5791951"/>
              <a:gd name="connsiteY4" fmla="*/ 550628 h 1100681"/>
              <a:gd name="connsiteX5" fmla="*/ 5546694 w 5791951"/>
              <a:gd name="connsiteY5" fmla="*/ 1100681 h 1100681"/>
              <a:gd name="connsiteX6" fmla="*/ 1396078 w 5791951"/>
              <a:gd name="connsiteY6" fmla="*/ 1100681 h 1100681"/>
              <a:gd name="connsiteX7" fmla="*/ 1396078 w 5791951"/>
              <a:gd name="connsiteY7" fmla="*/ 1099467 h 1100681"/>
              <a:gd name="connsiteX8" fmla="*/ 893380 w 5791951"/>
              <a:gd name="connsiteY8" fmla="*/ 1099467 h 1100681"/>
              <a:gd name="connsiteX9" fmla="*/ 893380 w 5791951"/>
              <a:gd name="connsiteY9" fmla="*/ 1100681 h 1100681"/>
              <a:gd name="connsiteX10" fmla="*/ 0 w 5791951"/>
              <a:gd name="connsiteY10" fmla="*/ 1100681 h 1100681"/>
              <a:gd name="connsiteX11" fmla="*/ 245258 w 5791951"/>
              <a:gd name="connsiteY11" fmla="*/ 550628 h 1100681"/>
              <a:gd name="connsiteX12" fmla="*/ 0 w 5791951"/>
              <a:gd name="connsiteY12" fmla="*/ 575 h 1100681"/>
              <a:gd name="connsiteX13" fmla="*/ 679825 w 5791951"/>
              <a:gd name="connsiteY13" fmla="*/ 575 h 110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681">
                <a:moveTo>
                  <a:pt x="679825" y="0"/>
                </a:moveTo>
                <a:lnTo>
                  <a:pt x="1867275" y="0"/>
                </a:lnTo>
                <a:lnTo>
                  <a:pt x="1867275" y="575"/>
                </a:lnTo>
                <a:lnTo>
                  <a:pt x="5546694" y="575"/>
                </a:lnTo>
                <a:lnTo>
                  <a:pt x="5791951" y="550628"/>
                </a:lnTo>
                <a:lnTo>
                  <a:pt x="5546694" y="1100681"/>
                </a:lnTo>
                <a:lnTo>
                  <a:pt x="1396078" y="1100681"/>
                </a:lnTo>
                <a:lnTo>
                  <a:pt x="1396078" y="1099467"/>
                </a:lnTo>
                <a:lnTo>
                  <a:pt x="893380" y="1099467"/>
                </a:lnTo>
                <a:lnTo>
                  <a:pt x="893380" y="1100681"/>
                </a:lnTo>
                <a:lnTo>
                  <a:pt x="0" y="1100681"/>
                </a:lnTo>
                <a:lnTo>
                  <a:pt x="245258" y="550628"/>
                </a:lnTo>
                <a:lnTo>
                  <a:pt x="0" y="575"/>
                </a:lnTo>
                <a:lnTo>
                  <a:pt x="679825" y="575"/>
                </a:lnTo>
                <a:close/>
              </a:path>
            </a:pathLst>
          </a:cu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2"/>
          <p:cNvSpPr/>
          <p:nvPr/>
        </p:nvSpPr>
        <p:spPr bwMode="auto">
          <a:xfrm>
            <a:off x="1655203" y="2716508"/>
            <a:ext cx="694427" cy="1209675"/>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521495 h 1002507"/>
              <a:gd name="connsiteX4" fmla="*/ 438150 w 438150"/>
              <a:gd name="connsiteY4" fmla="*/ 1002507 h 1002507"/>
              <a:gd name="connsiteX5" fmla="*/ 330994 w 438150"/>
              <a:gd name="connsiteY5" fmla="*/ 952502 h 1002507"/>
              <a:gd name="connsiteX6" fmla="*/ 109538 w 438150"/>
              <a:gd name="connsiteY6" fmla="*/ 952502 h 1002507"/>
              <a:gd name="connsiteX7" fmla="*/ 0 w 438150"/>
              <a:gd name="connsiteY7" fmla="*/ 1002507 h 1002507"/>
              <a:gd name="connsiteX8" fmla="*/ 0 w 438150"/>
              <a:gd name="connsiteY8" fmla="*/ 521495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521495"/>
                </a:lnTo>
                <a:lnTo>
                  <a:pt x="438150" y="1002507"/>
                </a:lnTo>
                <a:lnTo>
                  <a:pt x="330994" y="952502"/>
                </a:lnTo>
                <a:lnTo>
                  <a:pt x="109538" y="952502"/>
                </a:lnTo>
                <a:lnTo>
                  <a:pt x="0" y="1002507"/>
                </a:lnTo>
                <a:lnTo>
                  <a:pt x="0" y="521495"/>
                </a:lnTo>
                <a:lnTo>
                  <a:pt x="0" y="50005"/>
                </a:lnTo>
                <a:close/>
              </a:path>
            </a:pathLst>
          </a:custGeom>
          <a:gradFill flip="none" rotWithShape="1">
            <a:gsLst>
              <a:gs pos="0">
                <a:schemeClr val="accent2">
                  <a:lumMod val="70000"/>
                </a:schemeClr>
              </a:gs>
              <a:gs pos="27000">
                <a:schemeClr val="accent2">
                  <a:lumMod val="90000"/>
                </a:schemeClr>
              </a:gs>
              <a:gs pos="77000">
                <a:schemeClr val="accent2"/>
              </a:gs>
              <a:gs pos="74000">
                <a:schemeClr val="accent2">
                  <a:lumMod val="90000"/>
                </a:schemeClr>
              </a:gs>
              <a:gs pos="24000">
                <a:schemeClr val="accent2">
                  <a:lumMod val="70000"/>
                </a:schemeClr>
              </a:gs>
              <a:gs pos="100000">
                <a:schemeClr val="accent2"/>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6" name="Straight Connector 25"/>
          <p:cNvCxnSpPr/>
          <p:nvPr/>
        </p:nvCxnSpPr>
        <p:spPr bwMode="auto">
          <a:xfrm>
            <a:off x="1654575" y="6227169"/>
            <a:ext cx="695898" cy="0"/>
          </a:xfrm>
          <a:prstGeom prst="line">
            <a:avLst/>
          </a:prstGeom>
          <a:ln w="28575">
            <a:solidFill>
              <a:srgbClr val="656567">
                <a:alpha val="92000"/>
              </a:srgbClr>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7" name="Freeform 26"/>
          <p:cNvSpPr/>
          <p:nvPr/>
        </p:nvSpPr>
        <p:spPr bwMode="auto">
          <a:xfrm>
            <a:off x="1655203" y="6467771"/>
            <a:ext cx="694427" cy="214312"/>
          </a:xfrm>
          <a:custGeom>
            <a:avLst/>
            <a:gdLst>
              <a:gd name="connsiteX0" fmla="*/ 0 w 437462"/>
              <a:gd name="connsiteY0" fmla="*/ 0 h 178991"/>
              <a:gd name="connsiteX1" fmla="*/ 437462 w 437462"/>
              <a:gd name="connsiteY1" fmla="*/ 0 h 178991"/>
              <a:gd name="connsiteX2" fmla="*/ 424042 w 437462"/>
              <a:gd name="connsiteY2" fmla="*/ 59998 h 178991"/>
              <a:gd name="connsiteX3" fmla="*/ 216139 w 437462"/>
              <a:gd name="connsiteY3" fmla="*/ 178991 h 178991"/>
              <a:gd name="connsiteX4" fmla="*/ 9945 w 437462"/>
              <a:gd name="connsiteY4" fmla="*/ 53365 h 17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62" h="178991">
                <a:moveTo>
                  <a:pt x="0" y="0"/>
                </a:moveTo>
                <a:lnTo>
                  <a:pt x="437462" y="0"/>
                </a:lnTo>
                <a:lnTo>
                  <a:pt x="424042" y="59998"/>
                </a:lnTo>
                <a:cubicBezTo>
                  <a:pt x="384215" y="182281"/>
                  <a:pt x="290455" y="177255"/>
                  <a:pt x="216139" y="178991"/>
                </a:cubicBezTo>
                <a:cubicBezTo>
                  <a:pt x="141825" y="176561"/>
                  <a:pt x="44112" y="168761"/>
                  <a:pt x="9945" y="53365"/>
                </a:cubicBezTo>
                <a:close/>
              </a:path>
            </a:pathLst>
          </a:custGeom>
          <a:gradFill flip="none" rotWithShape="1">
            <a:gsLst>
              <a:gs pos="7000">
                <a:srgbClr val="BD4F6A"/>
              </a:gs>
              <a:gs pos="21000">
                <a:srgbClr val="B24349"/>
              </a:gs>
              <a:gs pos="58000">
                <a:srgbClr val="FFB3C7">
                  <a:lumMod val="100000"/>
                </a:srgbClr>
              </a:gs>
              <a:gs pos="100000">
                <a:srgbClr val="CC7190">
                  <a:lumMod val="84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8"/>
          <p:cNvSpPr/>
          <p:nvPr/>
        </p:nvSpPr>
        <p:spPr bwMode="auto">
          <a:xfrm>
            <a:off x="418393" y="3910308"/>
            <a:ext cx="11468807" cy="1135063"/>
          </a:xfrm>
          <a:custGeom>
            <a:avLst/>
            <a:gdLst>
              <a:gd name="connsiteX0" fmla="*/ 0 w 5791951"/>
              <a:gd name="connsiteY0" fmla="*/ 0 h 1100106"/>
              <a:gd name="connsiteX1" fmla="*/ 849221 w 5791951"/>
              <a:gd name="connsiteY1" fmla="*/ 0 h 1100106"/>
              <a:gd name="connsiteX2" fmla="*/ 893380 w 5791951"/>
              <a:gd name="connsiteY2" fmla="*/ 0 h 1100106"/>
              <a:gd name="connsiteX3" fmla="*/ 1396078 w 5791951"/>
              <a:gd name="connsiteY3" fmla="*/ 0 h 1100106"/>
              <a:gd name="connsiteX4" fmla="*/ 1439771 w 5791951"/>
              <a:gd name="connsiteY4" fmla="*/ 0 h 1100106"/>
              <a:gd name="connsiteX5" fmla="*/ 5546694 w 5791951"/>
              <a:gd name="connsiteY5" fmla="*/ 0 h 1100106"/>
              <a:gd name="connsiteX6" fmla="*/ 5791951 w 5791951"/>
              <a:gd name="connsiteY6" fmla="*/ 550053 h 1100106"/>
              <a:gd name="connsiteX7" fmla="*/ 5546694 w 5791951"/>
              <a:gd name="connsiteY7" fmla="*/ 1100106 h 1100106"/>
              <a:gd name="connsiteX8" fmla="*/ 1396078 w 5791951"/>
              <a:gd name="connsiteY8" fmla="*/ 1100106 h 1100106"/>
              <a:gd name="connsiteX9" fmla="*/ 1396078 w 5791951"/>
              <a:gd name="connsiteY9" fmla="*/ 1097280 h 1100106"/>
              <a:gd name="connsiteX10" fmla="*/ 893380 w 5791951"/>
              <a:gd name="connsiteY10" fmla="*/ 1097280 h 1100106"/>
              <a:gd name="connsiteX11" fmla="*/ 893380 w 5791951"/>
              <a:gd name="connsiteY11" fmla="*/ 1100106 h 1100106"/>
              <a:gd name="connsiteX12" fmla="*/ 0 w 5791951"/>
              <a:gd name="connsiteY12" fmla="*/ 1100106 h 1100106"/>
              <a:gd name="connsiteX13" fmla="*/ 245258 w 5791951"/>
              <a:gd name="connsiteY13" fmla="*/ 550053 h 110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106">
                <a:moveTo>
                  <a:pt x="0" y="0"/>
                </a:moveTo>
                <a:lnTo>
                  <a:pt x="849221" y="0"/>
                </a:lnTo>
                <a:lnTo>
                  <a:pt x="893380" y="0"/>
                </a:lnTo>
                <a:lnTo>
                  <a:pt x="1396078" y="0"/>
                </a:lnTo>
                <a:lnTo>
                  <a:pt x="1439771" y="0"/>
                </a:lnTo>
                <a:lnTo>
                  <a:pt x="5546694" y="0"/>
                </a:lnTo>
                <a:lnTo>
                  <a:pt x="5791951" y="550053"/>
                </a:lnTo>
                <a:lnTo>
                  <a:pt x="5546694" y="1100106"/>
                </a:lnTo>
                <a:lnTo>
                  <a:pt x="1396078" y="1100106"/>
                </a:lnTo>
                <a:lnTo>
                  <a:pt x="1396078" y="1097280"/>
                </a:lnTo>
                <a:lnTo>
                  <a:pt x="893380" y="1097280"/>
                </a:lnTo>
                <a:lnTo>
                  <a:pt x="893380" y="1100106"/>
                </a:lnTo>
                <a:lnTo>
                  <a:pt x="0" y="1100106"/>
                </a:lnTo>
                <a:lnTo>
                  <a:pt x="245258" y="550053"/>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Cách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kể</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chuyện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tự</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nhiên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hấp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dẫn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lựa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chọn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ngôi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kể</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phù</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hơp</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Freeform 29"/>
          <p:cNvSpPr/>
          <p:nvPr/>
        </p:nvSpPr>
        <p:spPr bwMode="auto">
          <a:xfrm>
            <a:off x="1655203" y="3857921"/>
            <a:ext cx="694427" cy="1209675"/>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521495 h 1002507"/>
              <a:gd name="connsiteX4" fmla="*/ 438150 w 438150"/>
              <a:gd name="connsiteY4" fmla="*/ 1002507 h 1002507"/>
              <a:gd name="connsiteX5" fmla="*/ 330994 w 438150"/>
              <a:gd name="connsiteY5" fmla="*/ 952502 h 1002507"/>
              <a:gd name="connsiteX6" fmla="*/ 109538 w 438150"/>
              <a:gd name="connsiteY6" fmla="*/ 952502 h 1002507"/>
              <a:gd name="connsiteX7" fmla="*/ 0 w 438150"/>
              <a:gd name="connsiteY7" fmla="*/ 1002507 h 1002507"/>
              <a:gd name="connsiteX8" fmla="*/ 0 w 438150"/>
              <a:gd name="connsiteY8" fmla="*/ 521495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521495"/>
                </a:lnTo>
                <a:lnTo>
                  <a:pt x="438150" y="1002507"/>
                </a:lnTo>
                <a:lnTo>
                  <a:pt x="330994" y="952502"/>
                </a:lnTo>
                <a:lnTo>
                  <a:pt x="109538" y="952502"/>
                </a:lnTo>
                <a:lnTo>
                  <a:pt x="0" y="1002507"/>
                </a:lnTo>
                <a:lnTo>
                  <a:pt x="0" y="521495"/>
                </a:lnTo>
                <a:lnTo>
                  <a:pt x="0" y="50005"/>
                </a:lnTo>
                <a:close/>
              </a:path>
            </a:pathLst>
          </a:custGeom>
          <a:gradFill flip="none" rotWithShape="1">
            <a:gsLst>
              <a:gs pos="0">
                <a:schemeClr val="accent3">
                  <a:lumMod val="70000"/>
                </a:schemeClr>
              </a:gs>
              <a:gs pos="27000">
                <a:schemeClr val="accent3">
                  <a:lumMod val="90000"/>
                </a:schemeClr>
              </a:gs>
              <a:gs pos="77000">
                <a:schemeClr val="accent3"/>
              </a:gs>
              <a:gs pos="74000">
                <a:schemeClr val="accent3">
                  <a:lumMod val="90000"/>
                </a:schemeClr>
              </a:gs>
              <a:gs pos="24000">
                <a:schemeClr val="accent3">
                  <a:lumMod val="70000"/>
                </a:schemeClr>
              </a:gs>
              <a:gs pos="100000">
                <a:schemeClr val="accent3"/>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30"/>
          <p:cNvSpPr/>
          <p:nvPr/>
        </p:nvSpPr>
        <p:spPr bwMode="auto">
          <a:xfrm>
            <a:off x="1655203" y="4983458"/>
            <a:ext cx="694427" cy="1209675"/>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437357 h 1002507"/>
              <a:gd name="connsiteX4" fmla="*/ 438150 w 438150"/>
              <a:gd name="connsiteY4" fmla="*/ 521495 h 1002507"/>
              <a:gd name="connsiteX5" fmla="*/ 438150 w 438150"/>
              <a:gd name="connsiteY5" fmla="*/ 1002507 h 1002507"/>
              <a:gd name="connsiteX6" fmla="*/ 0 w 438150"/>
              <a:gd name="connsiteY6" fmla="*/ 1002507 h 1002507"/>
              <a:gd name="connsiteX7" fmla="*/ 0 w 438150"/>
              <a:gd name="connsiteY7" fmla="*/ 521495 h 1002507"/>
              <a:gd name="connsiteX8" fmla="*/ 0 w 438150"/>
              <a:gd name="connsiteY8" fmla="*/ 437357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437357"/>
                </a:lnTo>
                <a:lnTo>
                  <a:pt x="438150" y="521495"/>
                </a:lnTo>
                <a:lnTo>
                  <a:pt x="438150" y="1002507"/>
                </a:lnTo>
                <a:lnTo>
                  <a:pt x="0" y="1002507"/>
                </a:lnTo>
                <a:lnTo>
                  <a:pt x="0" y="521495"/>
                </a:lnTo>
                <a:lnTo>
                  <a:pt x="0" y="437357"/>
                </a:lnTo>
                <a:lnTo>
                  <a:pt x="0" y="50005"/>
                </a:lnTo>
                <a:close/>
              </a:path>
            </a:pathLst>
          </a:custGeom>
          <a:gradFill flip="none" rotWithShape="1">
            <a:gsLst>
              <a:gs pos="0">
                <a:schemeClr val="accent4">
                  <a:lumMod val="70000"/>
                </a:schemeClr>
              </a:gs>
              <a:gs pos="27000">
                <a:schemeClr val="accent4">
                  <a:lumMod val="90000"/>
                </a:schemeClr>
              </a:gs>
              <a:gs pos="77000">
                <a:schemeClr val="accent4"/>
              </a:gs>
              <a:gs pos="74000">
                <a:schemeClr val="accent4">
                  <a:lumMod val="90000"/>
                </a:schemeClr>
              </a:gs>
              <a:gs pos="24000">
                <a:schemeClr val="accent4">
                  <a:lumMod val="70000"/>
                </a:schemeClr>
              </a:gs>
              <a:gs pos="100000">
                <a:schemeClr val="accent4"/>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p:cNvSpPr/>
          <p:nvPr/>
        </p:nvSpPr>
        <p:spPr bwMode="auto">
          <a:xfrm>
            <a:off x="1655203" y="6193133"/>
            <a:ext cx="694427" cy="274638"/>
          </a:xfrm>
          <a:prstGeom prst="rect">
            <a:avLst/>
          </a:prstGeom>
          <a:gradFill flip="none" rotWithShape="1">
            <a:gsLst>
              <a:gs pos="0">
                <a:schemeClr val="bg1">
                  <a:lumMod val="84000"/>
                </a:schemeClr>
              </a:gs>
              <a:gs pos="73000">
                <a:schemeClr val="bg1">
                  <a:lumMod val="84000"/>
                </a:schemeClr>
              </a:gs>
              <a:gs pos="88000">
                <a:srgbClr val="808286"/>
              </a:gs>
              <a:gs pos="17000">
                <a:srgbClr val="494A4C"/>
              </a:gs>
              <a:gs pos="100000">
                <a:schemeClr val="bg1">
                  <a:shade val="30000"/>
                  <a:satMod val="200000"/>
                  <a:lumMod val="32000"/>
                  <a:lumOff val="68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p:cNvCxnSpPr/>
          <p:nvPr/>
        </p:nvCxnSpPr>
        <p:spPr bwMode="auto">
          <a:xfrm>
            <a:off x="1655203" y="6391571"/>
            <a:ext cx="695888" cy="0"/>
          </a:xfrm>
          <a:prstGeom prst="line">
            <a:avLst/>
          </a:prstGeom>
          <a:ln w="12700">
            <a:solidFill>
              <a:srgbClr val="414244">
                <a:alpha val="59000"/>
              </a:srgb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auto">
          <a:xfrm>
            <a:off x="1710438" y="6320480"/>
            <a:ext cx="583866" cy="47769"/>
            <a:chOff x="2607632" y="5908987"/>
            <a:chExt cx="421956" cy="45719"/>
          </a:xfrm>
          <a:solidFill>
            <a:srgbClr val="4E4D4B">
              <a:alpha val="76000"/>
            </a:srgbClr>
          </a:solidFill>
        </p:grpSpPr>
        <p:sp>
          <p:nvSpPr>
            <p:cNvPr id="41" name="Oval 40"/>
            <p:cNvSpPr/>
            <p:nvPr/>
          </p:nvSpPr>
          <p:spPr>
            <a:xfrm>
              <a:off x="2983869" y="5908987"/>
              <a:ext cx="45719" cy="4571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Oval 41"/>
            <p:cNvSpPr/>
            <p:nvPr/>
          </p:nvSpPr>
          <p:spPr>
            <a:xfrm>
              <a:off x="2607632" y="5908987"/>
              <a:ext cx="45719" cy="4571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 name="Isosceles Triangle 11"/>
          <p:cNvSpPr/>
          <p:nvPr/>
        </p:nvSpPr>
        <p:spPr bwMode="auto">
          <a:xfrm>
            <a:off x="1893500" y="1102021"/>
            <a:ext cx="242683" cy="211137"/>
          </a:xfrm>
          <a:custGeom>
            <a:avLst/>
            <a:gdLst>
              <a:gd name="connsiteX0" fmla="*/ 0 w 565150"/>
              <a:gd name="connsiteY0" fmla="*/ 558772 h 558772"/>
              <a:gd name="connsiteX1" fmla="*/ 282575 w 565150"/>
              <a:gd name="connsiteY1" fmla="*/ 0 h 558772"/>
              <a:gd name="connsiteX2" fmla="*/ 565150 w 565150"/>
              <a:gd name="connsiteY2" fmla="*/ 558772 h 558772"/>
              <a:gd name="connsiteX3" fmla="*/ 0 w 565150"/>
              <a:gd name="connsiteY3" fmla="*/ 558772 h 558772"/>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0 w 565150"/>
              <a:gd name="connsiteY4" fmla="*/ 558772 h 559435"/>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104775 w 565150"/>
              <a:gd name="connsiteY4" fmla="*/ 556260 h 559435"/>
              <a:gd name="connsiteX5" fmla="*/ 0 w 565150"/>
              <a:gd name="connsiteY5" fmla="*/ 558772 h 559435"/>
              <a:gd name="connsiteX0" fmla="*/ 0 w 565150"/>
              <a:gd name="connsiteY0" fmla="*/ 558772 h 559435"/>
              <a:gd name="connsiteX1" fmla="*/ 282575 w 565150"/>
              <a:gd name="connsiteY1" fmla="*/ 0 h 559435"/>
              <a:gd name="connsiteX2" fmla="*/ 501650 w 565150"/>
              <a:gd name="connsiteY2" fmla="*/ 438785 h 559435"/>
              <a:gd name="connsiteX3" fmla="*/ 565150 w 565150"/>
              <a:gd name="connsiteY3" fmla="*/ 558772 h 559435"/>
              <a:gd name="connsiteX4" fmla="*/ 425450 w 565150"/>
              <a:gd name="connsiteY4" fmla="*/ 559435 h 559435"/>
              <a:gd name="connsiteX5" fmla="*/ 104775 w 565150"/>
              <a:gd name="connsiteY5" fmla="*/ 556260 h 559435"/>
              <a:gd name="connsiteX6" fmla="*/ 0 w 565150"/>
              <a:gd name="connsiteY6" fmla="*/ 558772 h 559435"/>
              <a:gd name="connsiteX0" fmla="*/ 0 w 501650"/>
              <a:gd name="connsiteY0" fmla="*/ 558772 h 559435"/>
              <a:gd name="connsiteX1" fmla="*/ 282575 w 501650"/>
              <a:gd name="connsiteY1" fmla="*/ 0 h 559435"/>
              <a:gd name="connsiteX2" fmla="*/ 501650 w 501650"/>
              <a:gd name="connsiteY2" fmla="*/ 438785 h 559435"/>
              <a:gd name="connsiteX3" fmla="*/ 425450 w 501650"/>
              <a:gd name="connsiteY3" fmla="*/ 559435 h 559435"/>
              <a:gd name="connsiteX4" fmla="*/ 104775 w 501650"/>
              <a:gd name="connsiteY4" fmla="*/ 556260 h 559435"/>
              <a:gd name="connsiteX5" fmla="*/ 0 w 501650"/>
              <a:gd name="connsiteY5" fmla="*/ 558772 h 559435"/>
              <a:gd name="connsiteX0" fmla="*/ 0 w 501650"/>
              <a:gd name="connsiteY0" fmla="*/ 558772 h 559435"/>
              <a:gd name="connsiteX1" fmla="*/ 63500 w 501650"/>
              <a:gd name="connsiteY1" fmla="*/ 438785 h 559435"/>
              <a:gd name="connsiteX2" fmla="*/ 282575 w 501650"/>
              <a:gd name="connsiteY2" fmla="*/ 0 h 559435"/>
              <a:gd name="connsiteX3" fmla="*/ 501650 w 501650"/>
              <a:gd name="connsiteY3" fmla="*/ 438785 h 559435"/>
              <a:gd name="connsiteX4" fmla="*/ 425450 w 501650"/>
              <a:gd name="connsiteY4" fmla="*/ 559435 h 559435"/>
              <a:gd name="connsiteX5" fmla="*/ 104775 w 501650"/>
              <a:gd name="connsiteY5" fmla="*/ 556260 h 559435"/>
              <a:gd name="connsiteX6" fmla="*/ 0 w 501650"/>
              <a:gd name="connsiteY6" fmla="*/ 558772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41275 w 438150"/>
              <a:gd name="connsiteY5" fmla="*/ 556260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149835 w 438150"/>
              <a:gd name="connsiteY5" fmla="*/ 505004 h 559435"/>
              <a:gd name="connsiteX6" fmla="*/ 41275 w 438150"/>
              <a:gd name="connsiteY6" fmla="*/ 556260 h 559435"/>
              <a:gd name="connsiteX0" fmla="*/ 82822 w 438150"/>
              <a:gd name="connsiteY0" fmla="*/ 43855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149835 w 438150"/>
              <a:gd name="connsiteY5" fmla="*/ 505004 h 559435"/>
              <a:gd name="connsiteX6" fmla="*/ 82822 w 438150"/>
              <a:gd name="connsiteY6" fmla="*/ 438550 h 559435"/>
              <a:gd name="connsiteX0" fmla="*/ 82822 w 438150"/>
              <a:gd name="connsiteY0" fmla="*/ 438550 h 560656"/>
              <a:gd name="connsiteX1" fmla="*/ 0 w 438150"/>
              <a:gd name="connsiteY1" fmla="*/ 438785 h 560656"/>
              <a:gd name="connsiteX2" fmla="*/ 219075 w 438150"/>
              <a:gd name="connsiteY2" fmla="*/ 0 h 560656"/>
              <a:gd name="connsiteX3" fmla="*/ 438150 w 438150"/>
              <a:gd name="connsiteY3" fmla="*/ 438785 h 560656"/>
              <a:gd name="connsiteX4" fmla="*/ 361950 w 438150"/>
              <a:gd name="connsiteY4" fmla="*/ 559435 h 560656"/>
              <a:gd name="connsiteX5" fmla="*/ 246772 w 438150"/>
              <a:gd name="connsiteY5" fmla="*/ 463458 h 560656"/>
              <a:gd name="connsiteX6" fmla="*/ 149835 w 438150"/>
              <a:gd name="connsiteY6" fmla="*/ 505004 h 560656"/>
              <a:gd name="connsiteX7" fmla="*/ 82822 w 438150"/>
              <a:gd name="connsiteY7" fmla="*/ 438550 h 560656"/>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13482 w 438150"/>
              <a:gd name="connsiteY4" fmla="*/ 504041 h 506853"/>
              <a:gd name="connsiteX5" fmla="*/ 246772 w 438150"/>
              <a:gd name="connsiteY5" fmla="*/ 463458 h 506853"/>
              <a:gd name="connsiteX6" fmla="*/ 149835 w 438150"/>
              <a:gd name="connsiteY6" fmla="*/ 505004 h 506853"/>
              <a:gd name="connsiteX7" fmla="*/ 82822 w 438150"/>
              <a:gd name="connsiteY7" fmla="*/ 438550 h 506853"/>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43711 w 438150"/>
              <a:gd name="connsiteY4" fmla="*/ 414990 h 506853"/>
              <a:gd name="connsiteX5" fmla="*/ 313482 w 438150"/>
              <a:gd name="connsiteY5" fmla="*/ 504041 h 506853"/>
              <a:gd name="connsiteX6" fmla="*/ 246772 w 438150"/>
              <a:gd name="connsiteY6" fmla="*/ 463458 h 506853"/>
              <a:gd name="connsiteX7" fmla="*/ 149835 w 438150"/>
              <a:gd name="connsiteY7" fmla="*/ 505004 h 506853"/>
              <a:gd name="connsiteX8" fmla="*/ 82822 w 438150"/>
              <a:gd name="connsiteY8" fmla="*/ 438550 h 506853"/>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43711 w 438150"/>
              <a:gd name="connsiteY4" fmla="*/ 414990 h 506853"/>
              <a:gd name="connsiteX5" fmla="*/ 313482 w 438150"/>
              <a:gd name="connsiteY5" fmla="*/ 504041 h 506853"/>
              <a:gd name="connsiteX6" fmla="*/ 246772 w 438150"/>
              <a:gd name="connsiteY6" fmla="*/ 463458 h 506853"/>
              <a:gd name="connsiteX7" fmla="*/ 149835 w 438150"/>
              <a:gd name="connsiteY7" fmla="*/ 505004 h 506853"/>
              <a:gd name="connsiteX8" fmla="*/ 82822 w 438150"/>
              <a:gd name="connsiteY8" fmla="*/ 438550 h 506853"/>
              <a:gd name="connsiteX0" fmla="*/ 82822 w 438150"/>
              <a:gd name="connsiteY0" fmla="*/ 438550 h 509220"/>
              <a:gd name="connsiteX1" fmla="*/ 0 w 438150"/>
              <a:gd name="connsiteY1" fmla="*/ 438785 h 509220"/>
              <a:gd name="connsiteX2" fmla="*/ 219075 w 438150"/>
              <a:gd name="connsiteY2" fmla="*/ 0 h 509220"/>
              <a:gd name="connsiteX3" fmla="*/ 438150 w 438150"/>
              <a:gd name="connsiteY3" fmla="*/ 438785 h 509220"/>
              <a:gd name="connsiteX4" fmla="*/ 343711 w 438150"/>
              <a:gd name="connsiteY4" fmla="*/ 414990 h 509220"/>
              <a:gd name="connsiteX5" fmla="*/ 313482 w 438150"/>
              <a:gd name="connsiteY5" fmla="*/ 504041 h 509220"/>
              <a:gd name="connsiteX6" fmla="*/ 246772 w 438150"/>
              <a:gd name="connsiteY6" fmla="*/ 463458 h 509220"/>
              <a:gd name="connsiteX7" fmla="*/ 149835 w 438150"/>
              <a:gd name="connsiteY7" fmla="*/ 505004 h 509220"/>
              <a:gd name="connsiteX8" fmla="*/ 82822 w 438150"/>
              <a:gd name="connsiteY8" fmla="*/ 438550 h 509220"/>
              <a:gd name="connsiteX0" fmla="*/ 82822 w 438150"/>
              <a:gd name="connsiteY0" fmla="*/ 438550 h 511341"/>
              <a:gd name="connsiteX1" fmla="*/ 0 w 438150"/>
              <a:gd name="connsiteY1" fmla="*/ 438785 h 511341"/>
              <a:gd name="connsiteX2" fmla="*/ 219075 w 438150"/>
              <a:gd name="connsiteY2" fmla="*/ 0 h 511341"/>
              <a:gd name="connsiteX3" fmla="*/ 438150 w 438150"/>
              <a:gd name="connsiteY3" fmla="*/ 438785 h 511341"/>
              <a:gd name="connsiteX4" fmla="*/ 343711 w 438150"/>
              <a:gd name="connsiteY4" fmla="*/ 414990 h 511341"/>
              <a:gd name="connsiteX5" fmla="*/ 313482 w 438150"/>
              <a:gd name="connsiteY5" fmla="*/ 504041 h 511341"/>
              <a:gd name="connsiteX6" fmla="*/ 246772 w 438150"/>
              <a:gd name="connsiteY6" fmla="*/ 463458 h 511341"/>
              <a:gd name="connsiteX7" fmla="*/ 149835 w 438150"/>
              <a:gd name="connsiteY7" fmla="*/ 505004 h 511341"/>
              <a:gd name="connsiteX8" fmla="*/ 82822 w 438150"/>
              <a:gd name="connsiteY8" fmla="*/ 438550 h 511341"/>
              <a:gd name="connsiteX0" fmla="*/ 82822 w 440859"/>
              <a:gd name="connsiteY0" fmla="*/ 438550 h 511341"/>
              <a:gd name="connsiteX1" fmla="*/ 0 w 440859"/>
              <a:gd name="connsiteY1" fmla="*/ 438785 h 511341"/>
              <a:gd name="connsiteX2" fmla="*/ 219075 w 440859"/>
              <a:gd name="connsiteY2" fmla="*/ 0 h 511341"/>
              <a:gd name="connsiteX3" fmla="*/ 438150 w 440859"/>
              <a:gd name="connsiteY3" fmla="*/ 438785 h 511341"/>
              <a:gd name="connsiteX4" fmla="*/ 343711 w 440859"/>
              <a:gd name="connsiteY4" fmla="*/ 414990 h 511341"/>
              <a:gd name="connsiteX5" fmla="*/ 313482 w 440859"/>
              <a:gd name="connsiteY5" fmla="*/ 504041 h 511341"/>
              <a:gd name="connsiteX6" fmla="*/ 246772 w 440859"/>
              <a:gd name="connsiteY6" fmla="*/ 463458 h 511341"/>
              <a:gd name="connsiteX7" fmla="*/ 149835 w 440859"/>
              <a:gd name="connsiteY7" fmla="*/ 505004 h 511341"/>
              <a:gd name="connsiteX8" fmla="*/ 82822 w 440859"/>
              <a:gd name="connsiteY8" fmla="*/ 438550 h 511341"/>
              <a:gd name="connsiteX0" fmla="*/ 86710 w 444747"/>
              <a:gd name="connsiteY0" fmla="*/ 438550 h 511341"/>
              <a:gd name="connsiteX1" fmla="*/ 3888 w 444747"/>
              <a:gd name="connsiteY1" fmla="*/ 438785 h 511341"/>
              <a:gd name="connsiteX2" fmla="*/ 222963 w 444747"/>
              <a:gd name="connsiteY2" fmla="*/ 0 h 511341"/>
              <a:gd name="connsiteX3" fmla="*/ 442038 w 444747"/>
              <a:gd name="connsiteY3" fmla="*/ 438785 h 511341"/>
              <a:gd name="connsiteX4" fmla="*/ 347599 w 444747"/>
              <a:gd name="connsiteY4" fmla="*/ 414990 h 511341"/>
              <a:gd name="connsiteX5" fmla="*/ 317370 w 444747"/>
              <a:gd name="connsiteY5" fmla="*/ 504041 h 511341"/>
              <a:gd name="connsiteX6" fmla="*/ 250660 w 444747"/>
              <a:gd name="connsiteY6" fmla="*/ 463458 h 511341"/>
              <a:gd name="connsiteX7" fmla="*/ 153723 w 444747"/>
              <a:gd name="connsiteY7" fmla="*/ 505004 h 511341"/>
              <a:gd name="connsiteX8" fmla="*/ 86710 w 444747"/>
              <a:gd name="connsiteY8" fmla="*/ 438550 h 5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747" h="511341">
                <a:moveTo>
                  <a:pt x="86710" y="438550"/>
                </a:moveTo>
                <a:cubicBezTo>
                  <a:pt x="64372" y="416399"/>
                  <a:pt x="-18821" y="511877"/>
                  <a:pt x="3888" y="438785"/>
                </a:cubicBezTo>
                <a:lnTo>
                  <a:pt x="222963" y="0"/>
                </a:lnTo>
                <a:lnTo>
                  <a:pt x="442038" y="438785"/>
                </a:lnTo>
                <a:cubicBezTo>
                  <a:pt x="462811" y="507950"/>
                  <a:pt x="357675" y="385306"/>
                  <a:pt x="347599" y="414990"/>
                </a:cubicBezTo>
                <a:lnTo>
                  <a:pt x="317370" y="504041"/>
                </a:lnTo>
                <a:cubicBezTo>
                  <a:pt x="307294" y="533725"/>
                  <a:pt x="277935" y="463298"/>
                  <a:pt x="250660" y="463458"/>
                </a:cubicBezTo>
                <a:cubicBezTo>
                  <a:pt x="215308" y="454386"/>
                  <a:pt x="176061" y="527155"/>
                  <a:pt x="153723" y="505004"/>
                </a:cubicBezTo>
                <a:lnTo>
                  <a:pt x="86710" y="438550"/>
                </a:ln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2"/>
          <p:cNvSpPr txBox="1">
            <a:spLocks noChangeArrowheads="1"/>
          </p:cNvSpPr>
          <p:nvPr/>
        </p:nvSpPr>
        <p:spPr bwMode="auto">
          <a:xfrm>
            <a:off x="1050218" y="2002133"/>
            <a:ext cx="423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1</a:t>
            </a:r>
          </a:p>
        </p:txBody>
      </p:sp>
      <p:sp>
        <p:nvSpPr>
          <p:cNvPr id="34" name="TextBox 33"/>
          <p:cNvSpPr txBox="1">
            <a:spLocks noChangeArrowheads="1"/>
          </p:cNvSpPr>
          <p:nvPr/>
        </p:nvSpPr>
        <p:spPr bwMode="auto">
          <a:xfrm>
            <a:off x="1032755" y="3076872"/>
            <a:ext cx="423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2</a:t>
            </a:r>
          </a:p>
        </p:txBody>
      </p:sp>
      <p:sp>
        <p:nvSpPr>
          <p:cNvPr id="37" name="TextBox 36"/>
          <p:cNvSpPr txBox="1"/>
          <p:nvPr/>
        </p:nvSpPr>
        <p:spPr>
          <a:xfrm>
            <a:off x="2710890" y="1729953"/>
            <a:ext cx="9067127" cy="523220"/>
          </a:xfrm>
          <a:prstGeom prst="rect">
            <a:avLst/>
          </a:prstGeom>
          <a:noFill/>
        </p:spPr>
        <p:txBody>
          <a:bodyPr wrap="square">
            <a:spAutoFit/>
          </a:bodyPr>
          <a:lstStyle/>
          <a:p>
            <a:pPr lvl="0">
              <a:spcBef>
                <a:spcPct val="20000"/>
              </a:spcBef>
            </a:pPr>
            <a:r>
              <a:rPr lang="vi-VN" sz="2800" b="1" dirty="0">
                <a:solidFill>
                  <a:prstClr val="black"/>
                </a:solidFill>
                <a:latin typeface="Times New Roman" panose="02020603050405020304" pitchFamily="18" charset="0"/>
              </a:rPr>
              <a:t>Xây dựng tình huống truyện</a:t>
            </a:r>
          </a:p>
        </p:txBody>
      </p:sp>
      <p:sp>
        <p:nvSpPr>
          <p:cNvPr id="46" name="TextBox 45"/>
          <p:cNvSpPr txBox="1">
            <a:spLocks noChangeArrowheads="1"/>
          </p:cNvSpPr>
          <p:nvPr/>
        </p:nvSpPr>
        <p:spPr bwMode="auto">
          <a:xfrm>
            <a:off x="1005768" y="4215109"/>
            <a:ext cx="423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3</a:t>
            </a:r>
          </a:p>
        </p:txBody>
      </p:sp>
      <p:sp>
        <p:nvSpPr>
          <p:cNvPr id="58" name="AutoShape 4"/>
          <p:cNvSpPr>
            <a:spLocks noChangeArrowheads="1"/>
          </p:cNvSpPr>
          <p:nvPr/>
        </p:nvSpPr>
        <p:spPr bwMode="blackWhite">
          <a:xfrm>
            <a:off x="1317009" y="332580"/>
            <a:ext cx="10570191" cy="695325"/>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lưu</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ý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khi</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viết</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đoạn</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US" sz="3200" b="1" noProof="0" dirty="0" err="1">
                <a:solidFill>
                  <a:srgbClr val="FFFFFF"/>
                </a:solidFill>
                <a:latin typeface="Calibri" panose="020F0502020204030204"/>
              </a:rPr>
              <a:t>đánh</a:t>
            </a:r>
            <a:r>
              <a:rPr lang="en-US" sz="3200" b="1" noProof="0" dirty="0">
                <a:solidFill>
                  <a:srgbClr val="FFFFFF"/>
                </a:solidFill>
                <a:latin typeface="Calibri" panose="020F0502020204030204"/>
              </a:rPr>
              <a:t> </a:t>
            </a:r>
            <a:r>
              <a:rPr lang="en-US" sz="3200" b="1" noProof="0" dirty="0" err="1">
                <a:solidFill>
                  <a:srgbClr val="FFFFFF"/>
                </a:solidFill>
                <a:latin typeface="Calibri" panose="020F0502020204030204"/>
              </a:rPr>
              <a:t>giá</a:t>
            </a:r>
            <a:r>
              <a:rPr lang="en-US" sz="3200" b="1" noProof="0" dirty="0">
                <a:solidFill>
                  <a:srgbClr val="FFFFFF"/>
                </a:solidFill>
                <a:latin typeface="Calibri" panose="020F0502020204030204"/>
              </a:rPr>
              <a:t> </a:t>
            </a:r>
            <a:r>
              <a:rPr lang="en-US" sz="3200" b="1" noProof="0" dirty="0" err="1">
                <a:solidFill>
                  <a:srgbClr val="FFFFFF"/>
                </a:solidFill>
                <a:latin typeface="Calibri" panose="020F0502020204030204"/>
              </a:rPr>
              <a:t>nghệ</a:t>
            </a:r>
            <a:r>
              <a:rPr lang="en-US" sz="3200" b="1" noProof="0" dirty="0">
                <a:solidFill>
                  <a:srgbClr val="FFFFFF"/>
                </a:solidFill>
                <a:latin typeface="Calibri" panose="020F0502020204030204"/>
              </a:rPr>
              <a:t> </a:t>
            </a:r>
            <a:r>
              <a:rPr lang="en-US" sz="3200" b="1" noProof="0" dirty="0" err="1">
                <a:solidFill>
                  <a:srgbClr val="FFFFFF"/>
                </a:solidFill>
                <a:latin typeface="Calibri" panose="020F0502020204030204"/>
              </a:rPr>
              <a:t>thuật</a:t>
            </a:r>
            <a:endPar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1" name="TextBox 70"/>
          <p:cNvSpPr txBox="1">
            <a:spLocks noChangeArrowheads="1"/>
          </p:cNvSpPr>
          <p:nvPr/>
        </p:nvSpPr>
        <p:spPr bwMode="auto">
          <a:xfrm>
            <a:off x="1050218" y="5391447"/>
            <a:ext cx="423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4</a:t>
            </a:r>
          </a:p>
        </p:txBody>
      </p:sp>
      <p:sp>
        <p:nvSpPr>
          <p:cNvPr id="72" name="TextBox 71"/>
          <p:cNvSpPr txBox="1"/>
          <p:nvPr/>
        </p:nvSpPr>
        <p:spPr>
          <a:xfrm>
            <a:off x="2530752" y="5391447"/>
            <a:ext cx="9315500" cy="646331"/>
          </a:xfrm>
          <a:prstGeom prst="rect">
            <a:avLst/>
          </a:prstGeom>
          <a:noFill/>
        </p:spPr>
        <p:txBody>
          <a:bodyPr wrap="square">
            <a:spAutoFit/>
          </a:bodyPr>
          <a:lstStyle/>
          <a:p>
            <a:pPr marL="0" marR="60325" lvl="0" indent="0" algn="just" defTabSz="914400" rtl="0" eaLnBrk="1" fontAlgn="auto" latinLnBrk="0" hangingPunct="1">
              <a:lnSpc>
                <a:spcPct val="150000"/>
              </a:lnSpc>
              <a:spcBef>
                <a:spcPts val="690"/>
              </a:spcBef>
              <a:spcAft>
                <a:spcPts val="0"/>
              </a:spcAft>
              <a:buClrTx/>
              <a:buSzPts val="1200"/>
              <a:buFontTx/>
              <a:buNone/>
              <a:tabLst>
                <a:tab pos="510540" algn="l"/>
                <a:tab pos="511175"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0" name="Oval 32"/>
          <p:cNvSpPr>
            <a:spLocks noChangeArrowheads="1"/>
          </p:cNvSpPr>
          <p:nvPr/>
        </p:nvSpPr>
        <p:spPr bwMode="gray">
          <a:xfrm rot="-3877067">
            <a:off x="516849" y="66995"/>
            <a:ext cx="1188720" cy="1188720"/>
          </a:xfrm>
          <a:prstGeom prst="ellipse">
            <a:avLst/>
          </a:prstGeom>
          <a:gradFill rotWithShape="1">
            <a:gsLst>
              <a:gs pos="0">
                <a:srgbClr val="1C538A"/>
              </a:gs>
              <a:gs pos="50000">
                <a:srgbClr val="3399FF"/>
              </a:gs>
              <a:gs pos="100000">
                <a:srgbClr val="1C538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grpSp>
        <p:nvGrpSpPr>
          <p:cNvPr id="51" name="Group 35"/>
          <p:cNvGrpSpPr>
            <a:grpSpLocks/>
          </p:cNvGrpSpPr>
          <p:nvPr/>
        </p:nvGrpSpPr>
        <p:grpSpPr bwMode="auto">
          <a:xfrm rot="-3877067">
            <a:off x="592662" y="137524"/>
            <a:ext cx="1012267" cy="1025925"/>
            <a:chOff x="4166" y="1706"/>
            <a:chExt cx="1260" cy="1277"/>
          </a:xfrm>
        </p:grpSpPr>
        <p:sp>
          <p:nvSpPr>
            <p:cNvPr id="52" name="Oval 3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3" name="Oval 37"/>
            <p:cNvSpPr>
              <a:spLocks noChangeArrowheads="1"/>
            </p:cNvSpPr>
            <p:nvPr/>
          </p:nvSpPr>
          <p:spPr bwMode="gray">
            <a:xfrm>
              <a:off x="4204" y="1762"/>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4" name="Oval 3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5" name="Oval 3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grpSp>
    </p:spTree>
    <p:extLst>
      <p:ext uri="{BB962C8B-B14F-4D97-AF65-F5344CB8AC3E}">
        <p14:creationId xmlns:p14="http://schemas.microsoft.com/office/powerpoint/2010/main" val="3146759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46" grpId="0"/>
      <p:bldP spid="71" grpId="0"/>
      <p:bldP spid="7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477" y="228601"/>
            <a:ext cx="11631562" cy="5897563"/>
          </a:xfrm>
        </p:spPr>
        <p:txBody>
          <a:bodyPr>
            <a:normAutofit/>
          </a:bodyPr>
          <a:lstStyle/>
          <a:p>
            <a:pPr>
              <a:buNone/>
            </a:pPr>
            <a:r>
              <a:rPr lang="en-US" sz="2800" b="1" dirty="0" err="1">
                <a:solidFill>
                  <a:srgbClr val="FF0000"/>
                </a:solidFill>
                <a:latin typeface="Times New Roman" pitchFamily="18" charset="0"/>
                <a:cs typeface="Times New Roman" pitchFamily="18" charset="0"/>
              </a:rPr>
              <a:t>Dựng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p>
          <a:p>
            <a:pPr>
              <a:buNone/>
            </a:pPr>
            <a:r>
              <a:rPr lang="en-US" sz="2800" b="1" dirty="0">
                <a:solidFill>
                  <a:srgbClr val="FF0000"/>
                </a:solidFill>
                <a:latin typeface="Times New Roman" pitchFamily="18" charset="0"/>
                <a:cs typeface="Times New Roman" pitchFamily="18" charset="0"/>
              </a:rPr>
              <a:t>-</a:t>
            </a:r>
            <a:r>
              <a:rPr lang="vi-VN"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bằng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tóm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a:t>
            </a:r>
          </a:p>
          <a:p>
            <a:pPr>
              <a:buNone/>
            </a:pPr>
            <a:r>
              <a:rPr lang="en-US" sz="28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a:r>
            <a:r>
              <a:rPr lang="vi-VN"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bằng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nâng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nâng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a:t>
            </a:r>
          </a:p>
          <a:p>
            <a:pPr>
              <a:buNone/>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bằng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định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phẩm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đó</a:t>
            </a:r>
            <a:r>
              <a:rPr lang="en-US" sz="2800" b="1"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95991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ết quả hình ảnh cho 2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429" y="261259"/>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ình ảnh có liên quan"/>
          <p:cNvSpPr>
            <a:spLocks noChangeAspect="1" noChangeArrowheads="1"/>
          </p:cNvSpPr>
          <p:nvPr/>
        </p:nvSpPr>
        <p:spPr bwMode="auto">
          <a:xfrm>
            <a:off x="155574" y="-144463"/>
            <a:ext cx="1620561" cy="16205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056" name="Picture 8" descr="Hình ảnh có liên quan"/>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55574" y="117180"/>
            <a:ext cx="661596" cy="5486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t="15849" r="1842" b="3730"/>
          <a:stretch/>
        </p:blipFill>
        <p:spPr>
          <a:xfrm>
            <a:off x="817169" y="535579"/>
            <a:ext cx="5714259" cy="609148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1428" y="672738"/>
            <a:ext cx="5529943" cy="5954328"/>
          </a:xfrm>
          <a:prstGeom prst="rect">
            <a:avLst/>
          </a:prstGeom>
        </p:spPr>
      </p:pic>
    </p:spTree>
    <p:extLst>
      <p:ext uri="{BB962C8B-B14F-4D97-AF65-F5344CB8AC3E}">
        <p14:creationId xmlns:p14="http://schemas.microsoft.com/office/powerpoint/2010/main" val="252885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1000"/>
                                        <p:tgtEl>
                                          <p:spTgt spid="2056"/>
                                        </p:tgtEl>
                                      </p:cBhvr>
                                    </p:animEffect>
                                    <p:anim calcmode="lin" valueType="num">
                                      <p:cBhvr>
                                        <p:cTn id="8" dur="1000" fill="hold"/>
                                        <p:tgtEl>
                                          <p:spTgt spid="2056"/>
                                        </p:tgtEl>
                                        <p:attrNameLst>
                                          <p:attrName>ppt_x</p:attrName>
                                        </p:attrNameLst>
                                      </p:cBhvr>
                                      <p:tavLst>
                                        <p:tav tm="0">
                                          <p:val>
                                            <p:strVal val="#ppt_x"/>
                                          </p:val>
                                        </p:tav>
                                        <p:tav tm="100000">
                                          <p:val>
                                            <p:strVal val="#ppt_x"/>
                                          </p:val>
                                        </p:tav>
                                      </p:tavLst>
                                    </p:anim>
                                    <p:anim calcmode="lin" valueType="num">
                                      <p:cBhvr>
                                        <p:cTn id="9" dur="1000" fill="hold"/>
                                        <p:tgtEl>
                                          <p:spTgt spid="205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1028700"/>
            <a:ext cx="11517055" cy="5545394"/>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1"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an 12"/>
          <p:cNvSpPr/>
          <p:nvPr/>
        </p:nvSpPr>
        <p:spPr>
          <a:xfrm>
            <a:off x="11890372" y="-3"/>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stretch>
            <a:fillRect/>
          </a:stretch>
        </p:blipFill>
        <p:spPr>
          <a:xfrm>
            <a:off x="3758516" y="818537"/>
            <a:ext cx="4662268" cy="568104"/>
          </a:xfrm>
          <a:prstGeom prst="rect">
            <a:avLst/>
          </a:prstGeom>
        </p:spPr>
      </p:pic>
      <p:sp>
        <p:nvSpPr>
          <p:cNvPr id="22" name="4-Point Star 21"/>
          <p:cNvSpPr/>
          <p:nvPr/>
        </p:nvSpPr>
        <p:spPr>
          <a:xfrm>
            <a:off x="403270" y="160880"/>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p:cNvPicPr>
            <a:picLocks noChangeAspect="1"/>
          </p:cNvPicPr>
          <p:nvPr/>
        </p:nvPicPr>
        <p:blipFill>
          <a:blip r:embed="rId3"/>
          <a:srcRect l="31230" t="-4849" r="66223" b="100000"/>
          <a:stretch>
            <a:fillRect/>
          </a:stretch>
        </p:blipFill>
        <p:spPr>
          <a:xfrm>
            <a:off x="4346224" y="2521974"/>
            <a:ext cx="225776" cy="180754"/>
          </a:xfrm>
          <a:custGeom>
            <a:avLst/>
            <a:gdLst>
              <a:gd name="connsiteX0" fmla="*/ 0 w 225776"/>
              <a:gd name="connsiteY0" fmla="*/ 0 h 180754"/>
              <a:gd name="connsiteX1" fmla="*/ 225776 w 225776"/>
              <a:gd name="connsiteY1" fmla="*/ 0 h 180754"/>
              <a:gd name="connsiteX2" fmla="*/ 225776 w 225776"/>
              <a:gd name="connsiteY2" fmla="*/ 180754 h 180754"/>
              <a:gd name="connsiteX3" fmla="*/ 0 w 225776"/>
              <a:gd name="connsiteY3" fmla="*/ 180754 h 180754"/>
              <a:gd name="connsiteX4" fmla="*/ 0 w 225776"/>
              <a:gd name="connsiteY4" fmla="*/ 0 h 18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180754">
                <a:moveTo>
                  <a:pt x="0" y="0"/>
                </a:moveTo>
                <a:lnTo>
                  <a:pt x="225776" y="0"/>
                </a:lnTo>
                <a:lnTo>
                  <a:pt x="225776" y="180754"/>
                </a:lnTo>
                <a:lnTo>
                  <a:pt x="0" y="180754"/>
                </a:lnTo>
                <a:lnTo>
                  <a:pt x="0" y="0"/>
                </a:lnTo>
                <a:close/>
              </a:path>
            </a:pathLst>
          </a:custGeom>
        </p:spPr>
      </p:pic>
      <p:pic>
        <p:nvPicPr>
          <p:cNvPr id="23" name="Picture 22"/>
          <p:cNvPicPr>
            <a:picLocks noChangeAspect="1"/>
          </p:cNvPicPr>
          <p:nvPr/>
        </p:nvPicPr>
        <p:blipFill>
          <a:blip r:embed="rId3"/>
          <a:srcRect l="31230" t="100000" r="66223" b="-8896"/>
          <a:stretch>
            <a:fillRect/>
          </a:stretch>
        </p:blipFill>
        <p:spPr>
          <a:xfrm>
            <a:off x="4346224" y="6430297"/>
            <a:ext cx="225776" cy="331600"/>
          </a:xfrm>
          <a:custGeom>
            <a:avLst/>
            <a:gdLst>
              <a:gd name="connsiteX0" fmla="*/ 0 w 225776"/>
              <a:gd name="connsiteY0" fmla="*/ 0 h 331600"/>
              <a:gd name="connsiteX1" fmla="*/ 225776 w 225776"/>
              <a:gd name="connsiteY1" fmla="*/ 0 h 331600"/>
              <a:gd name="connsiteX2" fmla="*/ 225776 w 225776"/>
              <a:gd name="connsiteY2" fmla="*/ 331600 h 331600"/>
              <a:gd name="connsiteX3" fmla="*/ 0 w 225776"/>
              <a:gd name="connsiteY3" fmla="*/ 331600 h 331600"/>
              <a:gd name="connsiteX4" fmla="*/ 0 w 225776"/>
              <a:gd name="connsiteY4" fmla="*/ 0 h 3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331600">
                <a:moveTo>
                  <a:pt x="0" y="0"/>
                </a:moveTo>
                <a:lnTo>
                  <a:pt x="225776" y="0"/>
                </a:lnTo>
                <a:lnTo>
                  <a:pt x="225776" y="331600"/>
                </a:lnTo>
                <a:lnTo>
                  <a:pt x="0" y="331600"/>
                </a:lnTo>
                <a:lnTo>
                  <a:pt x="0" y="0"/>
                </a:lnTo>
                <a:close/>
              </a:path>
            </a:pathLst>
          </a:custGeom>
        </p:spPr>
      </p:pic>
      <p:sp>
        <p:nvSpPr>
          <p:cNvPr id="30" name="Rectangle 29"/>
          <p:cNvSpPr/>
          <p:nvPr/>
        </p:nvSpPr>
        <p:spPr>
          <a:xfrm>
            <a:off x="1391810" y="181734"/>
            <a:ext cx="33338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vi-VN" sz="2400" b="1" noProof="0" dirty="0">
                <a:solidFill>
                  <a:srgbClr val="0070C0"/>
                </a:solidFill>
                <a:latin typeface="Times New Roman" panose="02020603050405020304" pitchFamily="18" charset="0"/>
                <a:ea typeface="Times New Roman" panose="02020603050405020304" pitchFamily="18" charset="0"/>
              </a:rPr>
              <a:t>CÁCH VIẾT KẾT BÀI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p:cNvSpPr/>
          <p:nvPr/>
        </p:nvSpPr>
        <p:spPr>
          <a:xfrm>
            <a:off x="4457253" y="234273"/>
            <a:ext cx="4444807" cy="461665"/>
          </a:xfrm>
          <a:prstGeom prst="rect">
            <a:avLst/>
          </a:prstGeom>
        </p:spPr>
        <p:txBody>
          <a:bodyPr wrap="none">
            <a:spAutoFit/>
          </a:bodyPr>
          <a:lstStyle/>
          <a:p>
            <a:pPr marL="414274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48" name="Picture 47"/>
          <p:cNvPicPr>
            <a:picLocks noChangeAspect="1"/>
          </p:cNvPicPr>
          <p:nvPr/>
        </p:nvPicPr>
        <p:blipFill>
          <a:blip r:embed="rId4"/>
          <a:srcRect l="-6510" t="67413" r="100000" b="26074"/>
          <a:stretch>
            <a:fillRect/>
          </a:stretch>
        </p:blipFill>
        <p:spPr>
          <a:xfrm>
            <a:off x="801478" y="5987845"/>
            <a:ext cx="590333" cy="442452"/>
          </a:xfrm>
          <a:custGeom>
            <a:avLst/>
            <a:gdLst>
              <a:gd name="connsiteX0" fmla="*/ 0 w 590333"/>
              <a:gd name="connsiteY0" fmla="*/ 0 h 442452"/>
              <a:gd name="connsiteX1" fmla="*/ 590333 w 590333"/>
              <a:gd name="connsiteY1" fmla="*/ 0 h 442452"/>
              <a:gd name="connsiteX2" fmla="*/ 590333 w 590333"/>
              <a:gd name="connsiteY2" fmla="*/ 442452 h 442452"/>
              <a:gd name="connsiteX3" fmla="*/ 0 w 590333"/>
              <a:gd name="connsiteY3" fmla="*/ 442452 h 442452"/>
              <a:gd name="connsiteX4" fmla="*/ 0 w 590333"/>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33" h="442452">
                <a:moveTo>
                  <a:pt x="0" y="0"/>
                </a:moveTo>
                <a:lnTo>
                  <a:pt x="590333" y="0"/>
                </a:lnTo>
                <a:lnTo>
                  <a:pt x="590333" y="442452"/>
                </a:lnTo>
                <a:lnTo>
                  <a:pt x="0" y="442452"/>
                </a:lnTo>
                <a:lnTo>
                  <a:pt x="0" y="0"/>
                </a:lnTo>
                <a:close/>
              </a:path>
            </a:pathLst>
          </a:custGeom>
        </p:spPr>
      </p:pic>
      <p:pic>
        <p:nvPicPr>
          <p:cNvPr id="47" name="Picture 46"/>
          <p:cNvPicPr>
            <a:picLocks noChangeAspect="1"/>
          </p:cNvPicPr>
          <p:nvPr/>
        </p:nvPicPr>
        <p:blipFill>
          <a:blip r:embed="rId4"/>
          <a:srcRect l="100000" t="67413" r="-7154" b="26074"/>
          <a:stretch>
            <a:fillRect/>
          </a:stretch>
        </p:blipFill>
        <p:spPr>
          <a:xfrm>
            <a:off x="10460296" y="5987845"/>
            <a:ext cx="648778" cy="442452"/>
          </a:xfrm>
          <a:custGeom>
            <a:avLst/>
            <a:gdLst>
              <a:gd name="connsiteX0" fmla="*/ 0 w 648778"/>
              <a:gd name="connsiteY0" fmla="*/ 0 h 442452"/>
              <a:gd name="connsiteX1" fmla="*/ 648778 w 648778"/>
              <a:gd name="connsiteY1" fmla="*/ 0 h 442452"/>
              <a:gd name="connsiteX2" fmla="*/ 648778 w 648778"/>
              <a:gd name="connsiteY2" fmla="*/ 442452 h 442452"/>
              <a:gd name="connsiteX3" fmla="*/ 0 w 648778"/>
              <a:gd name="connsiteY3" fmla="*/ 442452 h 442452"/>
              <a:gd name="connsiteX4" fmla="*/ 0 w 648778"/>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78" h="442452">
                <a:moveTo>
                  <a:pt x="0" y="0"/>
                </a:moveTo>
                <a:lnTo>
                  <a:pt x="648778" y="0"/>
                </a:lnTo>
                <a:lnTo>
                  <a:pt x="648778" y="442452"/>
                </a:lnTo>
                <a:lnTo>
                  <a:pt x="0" y="442452"/>
                </a:lnTo>
                <a:lnTo>
                  <a:pt x="0" y="0"/>
                </a:lnTo>
                <a:close/>
              </a:path>
            </a:pathLst>
          </a:custGeom>
        </p:spPr>
      </p:pic>
      <p:sp>
        <p:nvSpPr>
          <p:cNvPr id="2" name="Rectangle 1"/>
          <p:cNvSpPr/>
          <p:nvPr/>
        </p:nvSpPr>
        <p:spPr>
          <a:xfrm>
            <a:off x="5235952" y="784602"/>
            <a:ext cx="15520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a:solidFill>
                  <a:srgbClr val="0000FF"/>
                </a:solidFill>
                <a:latin typeface="Times New Roman" panose="02020603050405020304" pitchFamily="18" charset="0"/>
              </a:rPr>
              <a:t>Cấu trúc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403270" y="1736915"/>
            <a:ext cx="11251918" cy="2975751"/>
          </a:xfrm>
          <a:prstGeom prst="rect">
            <a:avLst/>
          </a:prstGeom>
        </p:spPr>
        <p:txBody>
          <a:bodyPr wrap="square">
            <a:spAutoFit/>
          </a:bodyPr>
          <a:lstStyle/>
          <a:p>
            <a:pPr>
              <a:lnSpc>
                <a:spcPct val="107000"/>
              </a:lnSpc>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Tổng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Tổng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buộc</a:t>
            </a:r>
            <a:r>
              <a:rPr lang="vi-VN"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tabLst>
                <a:tab pos="520065" algn="l"/>
              </a:tabLst>
            </a:pPr>
            <a:r>
              <a:rPr lang="vi-VN" sz="2400" dirty="0">
                <a:latin typeface="Times New Roman" panose="02020603050405020304" pitchFamily="18" charset="0"/>
                <a:ea typeface="Arial" panose="020B0604020202020204" pitchFamily="34" charset="0"/>
                <a:cs typeface="Times New Roman" panose="02020603050405020304" pitchFamily="18" charset="0"/>
              </a:rPr>
              <a:t>+ Liên hệ mở rộng là</a:t>
            </a:r>
            <a:r>
              <a:rPr lang="vi-VN" sz="2400" spc="75" dirty="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phần không bắt buộc nhưng nên có để tạo sự cân xứng với mở bài</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600"/>
              </a:spcAft>
              <a:tabLst>
                <a:tab pos="520065" algn="l"/>
              </a:tabLst>
            </a:pPr>
            <a:r>
              <a:rPr lang="vi-VN" sz="2400" b="1" dirty="0">
                <a:latin typeface="Times New Roman" panose="02020603050405020304" pitchFamily="18" charset="0"/>
                <a:ea typeface="Arial" panose="020B0604020202020204" pitchFamily="34" charset="0"/>
                <a:cs typeface="Times New Roman" panose="02020603050405020304" pitchFamily="18" charset="0"/>
              </a:rPr>
              <a:t>=&gt; Là phần sáng tạo linh hoạt, tùy theo mở bài để có cách viết tương ứng.</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707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1028700"/>
            <a:ext cx="11517055" cy="5545394"/>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1"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an 12"/>
          <p:cNvSpPr/>
          <p:nvPr/>
        </p:nvSpPr>
        <p:spPr>
          <a:xfrm>
            <a:off x="11890372" y="-3"/>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stretch>
            <a:fillRect/>
          </a:stretch>
        </p:blipFill>
        <p:spPr>
          <a:xfrm>
            <a:off x="3758516" y="818537"/>
            <a:ext cx="4662268" cy="568104"/>
          </a:xfrm>
          <a:prstGeom prst="rect">
            <a:avLst/>
          </a:prstGeom>
        </p:spPr>
      </p:pic>
      <p:sp>
        <p:nvSpPr>
          <p:cNvPr id="22" name="4-Point Star 21"/>
          <p:cNvSpPr/>
          <p:nvPr/>
        </p:nvSpPr>
        <p:spPr>
          <a:xfrm>
            <a:off x="403270" y="160880"/>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p:cNvPicPr>
            <a:picLocks noChangeAspect="1"/>
          </p:cNvPicPr>
          <p:nvPr/>
        </p:nvPicPr>
        <p:blipFill>
          <a:blip r:embed="rId3"/>
          <a:srcRect l="31230" t="-4849" r="66223" b="100000"/>
          <a:stretch>
            <a:fillRect/>
          </a:stretch>
        </p:blipFill>
        <p:spPr>
          <a:xfrm>
            <a:off x="4346224" y="2521974"/>
            <a:ext cx="225776" cy="180754"/>
          </a:xfrm>
          <a:custGeom>
            <a:avLst/>
            <a:gdLst>
              <a:gd name="connsiteX0" fmla="*/ 0 w 225776"/>
              <a:gd name="connsiteY0" fmla="*/ 0 h 180754"/>
              <a:gd name="connsiteX1" fmla="*/ 225776 w 225776"/>
              <a:gd name="connsiteY1" fmla="*/ 0 h 180754"/>
              <a:gd name="connsiteX2" fmla="*/ 225776 w 225776"/>
              <a:gd name="connsiteY2" fmla="*/ 180754 h 180754"/>
              <a:gd name="connsiteX3" fmla="*/ 0 w 225776"/>
              <a:gd name="connsiteY3" fmla="*/ 180754 h 180754"/>
              <a:gd name="connsiteX4" fmla="*/ 0 w 225776"/>
              <a:gd name="connsiteY4" fmla="*/ 0 h 18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180754">
                <a:moveTo>
                  <a:pt x="0" y="0"/>
                </a:moveTo>
                <a:lnTo>
                  <a:pt x="225776" y="0"/>
                </a:lnTo>
                <a:lnTo>
                  <a:pt x="225776" y="180754"/>
                </a:lnTo>
                <a:lnTo>
                  <a:pt x="0" y="180754"/>
                </a:lnTo>
                <a:lnTo>
                  <a:pt x="0" y="0"/>
                </a:lnTo>
                <a:close/>
              </a:path>
            </a:pathLst>
          </a:custGeom>
        </p:spPr>
      </p:pic>
      <p:pic>
        <p:nvPicPr>
          <p:cNvPr id="23" name="Picture 22"/>
          <p:cNvPicPr>
            <a:picLocks noChangeAspect="1"/>
          </p:cNvPicPr>
          <p:nvPr/>
        </p:nvPicPr>
        <p:blipFill>
          <a:blip r:embed="rId3"/>
          <a:srcRect l="31230" t="100000" r="66223" b="-8896"/>
          <a:stretch>
            <a:fillRect/>
          </a:stretch>
        </p:blipFill>
        <p:spPr>
          <a:xfrm>
            <a:off x="4346224" y="6430297"/>
            <a:ext cx="225776" cy="331600"/>
          </a:xfrm>
          <a:custGeom>
            <a:avLst/>
            <a:gdLst>
              <a:gd name="connsiteX0" fmla="*/ 0 w 225776"/>
              <a:gd name="connsiteY0" fmla="*/ 0 h 331600"/>
              <a:gd name="connsiteX1" fmla="*/ 225776 w 225776"/>
              <a:gd name="connsiteY1" fmla="*/ 0 h 331600"/>
              <a:gd name="connsiteX2" fmla="*/ 225776 w 225776"/>
              <a:gd name="connsiteY2" fmla="*/ 331600 h 331600"/>
              <a:gd name="connsiteX3" fmla="*/ 0 w 225776"/>
              <a:gd name="connsiteY3" fmla="*/ 331600 h 331600"/>
              <a:gd name="connsiteX4" fmla="*/ 0 w 225776"/>
              <a:gd name="connsiteY4" fmla="*/ 0 h 3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331600">
                <a:moveTo>
                  <a:pt x="0" y="0"/>
                </a:moveTo>
                <a:lnTo>
                  <a:pt x="225776" y="0"/>
                </a:lnTo>
                <a:lnTo>
                  <a:pt x="225776" y="331600"/>
                </a:lnTo>
                <a:lnTo>
                  <a:pt x="0" y="331600"/>
                </a:lnTo>
                <a:lnTo>
                  <a:pt x="0" y="0"/>
                </a:lnTo>
                <a:close/>
              </a:path>
            </a:pathLst>
          </a:custGeom>
        </p:spPr>
      </p:pic>
      <p:sp>
        <p:nvSpPr>
          <p:cNvPr id="30" name="Rectangle 29"/>
          <p:cNvSpPr/>
          <p:nvPr/>
        </p:nvSpPr>
        <p:spPr>
          <a:xfrm>
            <a:off x="1391810" y="181734"/>
            <a:ext cx="33338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CÁCH VIẾT KẾT BÀI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p:cNvSpPr/>
          <p:nvPr/>
        </p:nvSpPr>
        <p:spPr>
          <a:xfrm>
            <a:off x="4457253" y="234273"/>
            <a:ext cx="4444807" cy="461665"/>
          </a:xfrm>
          <a:prstGeom prst="rect">
            <a:avLst/>
          </a:prstGeom>
        </p:spPr>
        <p:txBody>
          <a:bodyPr wrap="none">
            <a:spAutoFit/>
          </a:bodyPr>
          <a:lstStyle/>
          <a:p>
            <a:pPr marL="414274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48" name="Picture 47"/>
          <p:cNvPicPr>
            <a:picLocks noChangeAspect="1"/>
          </p:cNvPicPr>
          <p:nvPr/>
        </p:nvPicPr>
        <p:blipFill>
          <a:blip r:embed="rId4"/>
          <a:srcRect l="-6510" t="67413" r="100000" b="26074"/>
          <a:stretch>
            <a:fillRect/>
          </a:stretch>
        </p:blipFill>
        <p:spPr>
          <a:xfrm>
            <a:off x="801478" y="5987845"/>
            <a:ext cx="590333" cy="442452"/>
          </a:xfrm>
          <a:custGeom>
            <a:avLst/>
            <a:gdLst>
              <a:gd name="connsiteX0" fmla="*/ 0 w 590333"/>
              <a:gd name="connsiteY0" fmla="*/ 0 h 442452"/>
              <a:gd name="connsiteX1" fmla="*/ 590333 w 590333"/>
              <a:gd name="connsiteY1" fmla="*/ 0 h 442452"/>
              <a:gd name="connsiteX2" fmla="*/ 590333 w 590333"/>
              <a:gd name="connsiteY2" fmla="*/ 442452 h 442452"/>
              <a:gd name="connsiteX3" fmla="*/ 0 w 590333"/>
              <a:gd name="connsiteY3" fmla="*/ 442452 h 442452"/>
              <a:gd name="connsiteX4" fmla="*/ 0 w 590333"/>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33" h="442452">
                <a:moveTo>
                  <a:pt x="0" y="0"/>
                </a:moveTo>
                <a:lnTo>
                  <a:pt x="590333" y="0"/>
                </a:lnTo>
                <a:lnTo>
                  <a:pt x="590333" y="442452"/>
                </a:lnTo>
                <a:lnTo>
                  <a:pt x="0" y="442452"/>
                </a:lnTo>
                <a:lnTo>
                  <a:pt x="0" y="0"/>
                </a:lnTo>
                <a:close/>
              </a:path>
            </a:pathLst>
          </a:custGeom>
        </p:spPr>
      </p:pic>
      <p:pic>
        <p:nvPicPr>
          <p:cNvPr id="47" name="Picture 46"/>
          <p:cNvPicPr>
            <a:picLocks noChangeAspect="1"/>
          </p:cNvPicPr>
          <p:nvPr/>
        </p:nvPicPr>
        <p:blipFill>
          <a:blip r:embed="rId4"/>
          <a:srcRect l="100000" t="67413" r="-7154" b="26074"/>
          <a:stretch>
            <a:fillRect/>
          </a:stretch>
        </p:blipFill>
        <p:spPr>
          <a:xfrm>
            <a:off x="10460296" y="5987845"/>
            <a:ext cx="648778" cy="442452"/>
          </a:xfrm>
          <a:custGeom>
            <a:avLst/>
            <a:gdLst>
              <a:gd name="connsiteX0" fmla="*/ 0 w 648778"/>
              <a:gd name="connsiteY0" fmla="*/ 0 h 442452"/>
              <a:gd name="connsiteX1" fmla="*/ 648778 w 648778"/>
              <a:gd name="connsiteY1" fmla="*/ 0 h 442452"/>
              <a:gd name="connsiteX2" fmla="*/ 648778 w 648778"/>
              <a:gd name="connsiteY2" fmla="*/ 442452 h 442452"/>
              <a:gd name="connsiteX3" fmla="*/ 0 w 648778"/>
              <a:gd name="connsiteY3" fmla="*/ 442452 h 442452"/>
              <a:gd name="connsiteX4" fmla="*/ 0 w 648778"/>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78" h="442452">
                <a:moveTo>
                  <a:pt x="0" y="0"/>
                </a:moveTo>
                <a:lnTo>
                  <a:pt x="648778" y="0"/>
                </a:lnTo>
                <a:lnTo>
                  <a:pt x="648778" y="442452"/>
                </a:lnTo>
                <a:lnTo>
                  <a:pt x="0" y="442452"/>
                </a:lnTo>
                <a:lnTo>
                  <a:pt x="0" y="0"/>
                </a:lnTo>
                <a:close/>
              </a:path>
            </a:pathLst>
          </a:custGeom>
        </p:spPr>
      </p:pic>
      <p:sp>
        <p:nvSpPr>
          <p:cNvPr id="2" name="Rectangle 1"/>
          <p:cNvSpPr/>
          <p:nvPr/>
        </p:nvSpPr>
        <p:spPr>
          <a:xfrm>
            <a:off x="5235952" y="784602"/>
            <a:ext cx="16305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Cách</a:t>
            </a:r>
            <a:r>
              <a:rPr kumimoji="0" lang="vi-VN" sz="2800" b="1"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viết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1445" y="1736915"/>
            <a:ext cx="11167391" cy="3791551"/>
          </a:xfrm>
          <a:prstGeom prst="rect">
            <a:avLst/>
          </a:prstGeom>
        </p:spPr>
        <p:txBody>
          <a:bodyPr wrap="square">
            <a:spAutoFit/>
          </a:bodyPr>
          <a:lstStyle/>
          <a:p>
            <a:pPr lvl="0" algn="just">
              <a:lnSpc>
                <a:spcPct val="107000"/>
              </a:lnSpc>
              <a:spcBef>
                <a:spcPts val="690"/>
              </a:spcBef>
              <a:spcAft>
                <a:spcPts val="0"/>
              </a:spcAft>
              <a:buSzPts val="1200"/>
              <a:tabLst>
                <a:tab pos="177800" algn="l"/>
              </a:tabLst>
            </a:pPr>
            <a:r>
              <a:rPr lang="en-US" sz="2800" spc="-25"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5"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Cách viết phần Tổng kết vấn đề và phạm vi phân tích:</a:t>
            </a:r>
            <a:endParaRPr lang="en-US" sz="2800" spc="-25"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07000"/>
              </a:lnSpc>
              <a:spcBef>
                <a:spcPts val="690"/>
              </a:spcBef>
              <a:spcAft>
                <a:spcPts val="0"/>
              </a:spcAft>
              <a:buSzPts val="1200"/>
              <a:tabLst>
                <a:tab pos="177800" algn="l"/>
              </a:tabLst>
            </a:pPr>
            <a:r>
              <a:rPr lang="en-US" sz="2800" spc="-25"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 </a:t>
            </a:r>
            <a:r>
              <a:rPr lang="vi-VN" sz="2800" spc="-15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Trình tự viết:</a:t>
            </a:r>
            <a:r>
              <a:rPr lang="vi-VN" sz="2800" spc="-150" dirty="0">
                <a:latin typeface="Times New Roman" panose="02020603050405020304" pitchFamily="18" charset="0"/>
                <a:ea typeface="Arial" panose="020B0604020202020204" pitchFamily="34" charset="0"/>
                <a:cs typeface="Times New Roman" panose="02020603050405020304" pitchFamily="18" charset="0"/>
              </a:rPr>
              <a:t> Tổng kết đặc sắc nghệ thuật của dẫn chứng vừa phân tích </a:t>
            </a:r>
            <a:endParaRPr lang="en-US" sz="2800" spc="-150" dirty="0">
              <a:latin typeface="Times New Roman" panose="02020603050405020304" pitchFamily="18" charset="0"/>
              <a:ea typeface="Arial" panose="020B0604020202020204" pitchFamily="34" charset="0"/>
              <a:cs typeface="Times New Roman" panose="02020603050405020304" pitchFamily="18" charset="0"/>
            </a:endParaRPr>
          </a:p>
          <a:p>
            <a:pPr marR="75565" lvl="1" algn="just">
              <a:lnSpc>
                <a:spcPct val="150000"/>
              </a:lnSpc>
              <a:spcBef>
                <a:spcPts val="690"/>
              </a:spcBef>
              <a:spcAft>
                <a:spcPts val="0"/>
              </a:spcAft>
              <a:buSzPts val="1200"/>
              <a:tabLst>
                <a:tab pos="520065" algn="l"/>
                <a:tab pos="520700" algn="l"/>
              </a:tabLst>
            </a:pPr>
            <a:r>
              <a:rPr lang="vi-VN" sz="2800" spc="-150" dirty="0">
                <a:latin typeface="Times New Roman" panose="02020603050405020304" pitchFamily="18" charset="0"/>
                <a:ea typeface="Arial" panose="020B0604020202020204" pitchFamily="34" charset="0"/>
                <a:cs typeface="Times New Roman" panose="02020603050405020304" pitchFamily="18" charset="0"/>
              </a:rPr>
              <a:t>=&gt; </a:t>
            </a:r>
            <a:r>
              <a:rPr lang="vi-VN" sz="2800" spc="-15" dirty="0">
                <a:latin typeface="Times New Roman" panose="02020603050405020304" pitchFamily="18" charset="0"/>
                <a:ea typeface="Arial" panose="020B0604020202020204" pitchFamily="34" charset="0"/>
                <a:cs typeface="Times New Roman" panose="02020603050405020304" pitchFamily="18" charset="0"/>
              </a:rPr>
              <a:t>Khẳng </a:t>
            </a:r>
            <a:r>
              <a:rPr lang="vi-VN" sz="2800" spc="-150" dirty="0">
                <a:latin typeface="Times New Roman" panose="02020603050405020304" pitchFamily="18" charset="0"/>
                <a:ea typeface="Arial" panose="020B0604020202020204" pitchFamily="34" charset="0"/>
                <a:cs typeface="Times New Roman" panose="02020603050405020304" pitchFamily="18" charset="0"/>
              </a:rPr>
              <a:t>định nội dung chính của vấn đề nghị luận.</a:t>
            </a:r>
            <a:endParaRPr lang="en-US" sz="2800" spc="-150" dirty="0">
              <a:latin typeface="Times New Roman" panose="02020603050405020304" pitchFamily="18" charset="0"/>
              <a:ea typeface="Arial" panose="020B0604020202020204" pitchFamily="34" charset="0"/>
              <a:cs typeface="Times New Roman" panose="02020603050405020304" pitchFamily="18" charset="0"/>
            </a:endParaRPr>
          </a:p>
          <a:p>
            <a:pPr marR="75565" lvl="1" algn="just">
              <a:lnSpc>
                <a:spcPct val="150000"/>
              </a:lnSpc>
              <a:spcBef>
                <a:spcPts val="690"/>
              </a:spcBef>
              <a:spcAft>
                <a:spcPts val="0"/>
              </a:spcAft>
              <a:buSzPts val="1200"/>
              <a:tabLst>
                <a:tab pos="520065" algn="l"/>
                <a:tab pos="520700" algn="l"/>
              </a:tabLst>
            </a:pPr>
            <a:r>
              <a:rPr lang="en-US" sz="2800" spc="-15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15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Công thức (Câu tổng kết): </a:t>
            </a:r>
            <a:r>
              <a:rPr lang="vi-VN" sz="2800" i="1" spc="-150" dirty="0">
                <a:latin typeface="Times New Roman" panose="02020603050405020304" pitchFamily="18" charset="0"/>
                <a:ea typeface="Arial" panose="020B0604020202020204" pitchFamily="34" charset="0"/>
                <a:cs typeface="Times New Roman" panose="02020603050405020304" pitchFamily="18" charset="0"/>
              </a:rPr>
              <a:t>Tóm lại, bằng </a:t>
            </a:r>
            <a:r>
              <a:rPr lang="vi-VN" sz="2800" spc="-150" dirty="0">
                <a:latin typeface="Times New Roman" panose="02020603050405020304" pitchFamily="18" charset="0"/>
                <a:ea typeface="Arial" panose="020B0604020202020204" pitchFamily="34" charset="0"/>
                <a:cs typeface="Times New Roman" panose="02020603050405020304" pitchFamily="18" charset="0"/>
              </a:rPr>
              <a:t>+ đặc sắc nghệ thuật của dẫn chứng </a:t>
            </a:r>
            <a:r>
              <a:rPr lang="vi-VN" sz="2800" spc="-30" dirty="0">
                <a:latin typeface="Times New Roman" panose="02020603050405020304" pitchFamily="18" charset="0"/>
                <a:ea typeface="Arial" panose="020B0604020202020204" pitchFamily="34" charset="0"/>
                <a:cs typeface="Times New Roman" panose="02020603050405020304" pitchFamily="18" charset="0"/>
              </a:rPr>
              <a:t>vừa </a:t>
            </a:r>
            <a:r>
              <a:rPr lang="vi-VN" sz="2800" spc="-150" dirty="0">
                <a:latin typeface="Times New Roman" panose="02020603050405020304" pitchFamily="18" charset="0"/>
                <a:ea typeface="Arial" panose="020B0604020202020204" pitchFamily="34" charset="0"/>
                <a:cs typeface="Times New Roman" panose="02020603050405020304" pitchFamily="18" charset="0"/>
              </a:rPr>
              <a:t>phân tích trong bài, tên tác giả + đã tái hiện / khắc họa thành công + vấn đề nghị luận.</a:t>
            </a:r>
            <a:endParaRPr lang="en-US" sz="2800" spc="-15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959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1028700"/>
            <a:ext cx="11517055" cy="5545394"/>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1"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an 12"/>
          <p:cNvSpPr/>
          <p:nvPr/>
        </p:nvSpPr>
        <p:spPr>
          <a:xfrm>
            <a:off x="11890372" y="-3"/>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stretch>
            <a:fillRect/>
          </a:stretch>
        </p:blipFill>
        <p:spPr>
          <a:xfrm>
            <a:off x="3758516" y="818537"/>
            <a:ext cx="4662268" cy="568104"/>
          </a:xfrm>
          <a:prstGeom prst="rect">
            <a:avLst/>
          </a:prstGeom>
        </p:spPr>
      </p:pic>
      <p:sp>
        <p:nvSpPr>
          <p:cNvPr id="22" name="4-Point Star 21"/>
          <p:cNvSpPr/>
          <p:nvPr/>
        </p:nvSpPr>
        <p:spPr>
          <a:xfrm>
            <a:off x="403270" y="160880"/>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p:cNvPicPr>
            <a:picLocks noChangeAspect="1"/>
          </p:cNvPicPr>
          <p:nvPr/>
        </p:nvPicPr>
        <p:blipFill>
          <a:blip r:embed="rId3"/>
          <a:srcRect l="31230" t="-4849" r="66223" b="100000"/>
          <a:stretch>
            <a:fillRect/>
          </a:stretch>
        </p:blipFill>
        <p:spPr>
          <a:xfrm>
            <a:off x="4346224" y="2521974"/>
            <a:ext cx="225776" cy="180754"/>
          </a:xfrm>
          <a:custGeom>
            <a:avLst/>
            <a:gdLst>
              <a:gd name="connsiteX0" fmla="*/ 0 w 225776"/>
              <a:gd name="connsiteY0" fmla="*/ 0 h 180754"/>
              <a:gd name="connsiteX1" fmla="*/ 225776 w 225776"/>
              <a:gd name="connsiteY1" fmla="*/ 0 h 180754"/>
              <a:gd name="connsiteX2" fmla="*/ 225776 w 225776"/>
              <a:gd name="connsiteY2" fmla="*/ 180754 h 180754"/>
              <a:gd name="connsiteX3" fmla="*/ 0 w 225776"/>
              <a:gd name="connsiteY3" fmla="*/ 180754 h 180754"/>
              <a:gd name="connsiteX4" fmla="*/ 0 w 225776"/>
              <a:gd name="connsiteY4" fmla="*/ 0 h 18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180754">
                <a:moveTo>
                  <a:pt x="0" y="0"/>
                </a:moveTo>
                <a:lnTo>
                  <a:pt x="225776" y="0"/>
                </a:lnTo>
                <a:lnTo>
                  <a:pt x="225776" y="180754"/>
                </a:lnTo>
                <a:lnTo>
                  <a:pt x="0" y="180754"/>
                </a:lnTo>
                <a:lnTo>
                  <a:pt x="0" y="0"/>
                </a:lnTo>
                <a:close/>
              </a:path>
            </a:pathLst>
          </a:custGeom>
        </p:spPr>
      </p:pic>
      <p:pic>
        <p:nvPicPr>
          <p:cNvPr id="23" name="Picture 22"/>
          <p:cNvPicPr>
            <a:picLocks noChangeAspect="1"/>
          </p:cNvPicPr>
          <p:nvPr/>
        </p:nvPicPr>
        <p:blipFill>
          <a:blip r:embed="rId3"/>
          <a:srcRect l="31230" t="100000" r="66223" b="-8896"/>
          <a:stretch>
            <a:fillRect/>
          </a:stretch>
        </p:blipFill>
        <p:spPr>
          <a:xfrm>
            <a:off x="4346224" y="6430297"/>
            <a:ext cx="225776" cy="331600"/>
          </a:xfrm>
          <a:custGeom>
            <a:avLst/>
            <a:gdLst>
              <a:gd name="connsiteX0" fmla="*/ 0 w 225776"/>
              <a:gd name="connsiteY0" fmla="*/ 0 h 331600"/>
              <a:gd name="connsiteX1" fmla="*/ 225776 w 225776"/>
              <a:gd name="connsiteY1" fmla="*/ 0 h 331600"/>
              <a:gd name="connsiteX2" fmla="*/ 225776 w 225776"/>
              <a:gd name="connsiteY2" fmla="*/ 331600 h 331600"/>
              <a:gd name="connsiteX3" fmla="*/ 0 w 225776"/>
              <a:gd name="connsiteY3" fmla="*/ 331600 h 331600"/>
              <a:gd name="connsiteX4" fmla="*/ 0 w 225776"/>
              <a:gd name="connsiteY4" fmla="*/ 0 h 3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331600">
                <a:moveTo>
                  <a:pt x="0" y="0"/>
                </a:moveTo>
                <a:lnTo>
                  <a:pt x="225776" y="0"/>
                </a:lnTo>
                <a:lnTo>
                  <a:pt x="225776" y="331600"/>
                </a:lnTo>
                <a:lnTo>
                  <a:pt x="0" y="331600"/>
                </a:lnTo>
                <a:lnTo>
                  <a:pt x="0" y="0"/>
                </a:lnTo>
                <a:close/>
              </a:path>
            </a:pathLst>
          </a:custGeom>
        </p:spPr>
      </p:pic>
      <p:sp>
        <p:nvSpPr>
          <p:cNvPr id="30" name="Rectangle 29"/>
          <p:cNvSpPr/>
          <p:nvPr/>
        </p:nvSpPr>
        <p:spPr>
          <a:xfrm>
            <a:off x="668740" y="181734"/>
            <a:ext cx="867997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CÁCH VIẾT KẾT BÀI</a:t>
            </a:r>
            <a:endParaRPr kumimoji="0" lang="en-US" sz="2400" b="0" i="0" u="none" strike="noStrike" kern="1200" cap="none" spc="0" normalizeH="0" baseline="0" noProof="0" dirty="0">
              <a:ln>
                <a:noFill/>
              </a:ln>
              <a:solidFill>
                <a:srgbClr val="FF0000"/>
              </a:solidFill>
              <a:effectLst/>
              <a:uLnTx/>
              <a:uFillTx/>
              <a:latin typeface="Calibri" panose="020F0502020204030204"/>
              <a:cs typeface="+mn-cs"/>
            </a:endParaRPr>
          </a:p>
        </p:txBody>
      </p:sp>
      <p:sp>
        <p:nvSpPr>
          <p:cNvPr id="31" name="Rectangle 30"/>
          <p:cNvSpPr/>
          <p:nvPr/>
        </p:nvSpPr>
        <p:spPr>
          <a:xfrm>
            <a:off x="4457253" y="234273"/>
            <a:ext cx="4444807" cy="461665"/>
          </a:xfrm>
          <a:prstGeom prst="rect">
            <a:avLst/>
          </a:prstGeom>
        </p:spPr>
        <p:txBody>
          <a:bodyPr wrap="none">
            <a:spAutoFit/>
          </a:bodyPr>
          <a:lstStyle/>
          <a:p>
            <a:pPr marL="414274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48" name="Picture 47"/>
          <p:cNvPicPr>
            <a:picLocks noChangeAspect="1"/>
          </p:cNvPicPr>
          <p:nvPr/>
        </p:nvPicPr>
        <p:blipFill>
          <a:blip r:embed="rId4"/>
          <a:srcRect l="-6510" t="67413" r="100000" b="26074"/>
          <a:stretch>
            <a:fillRect/>
          </a:stretch>
        </p:blipFill>
        <p:spPr>
          <a:xfrm>
            <a:off x="801478" y="5987845"/>
            <a:ext cx="590333" cy="442452"/>
          </a:xfrm>
          <a:custGeom>
            <a:avLst/>
            <a:gdLst>
              <a:gd name="connsiteX0" fmla="*/ 0 w 590333"/>
              <a:gd name="connsiteY0" fmla="*/ 0 h 442452"/>
              <a:gd name="connsiteX1" fmla="*/ 590333 w 590333"/>
              <a:gd name="connsiteY1" fmla="*/ 0 h 442452"/>
              <a:gd name="connsiteX2" fmla="*/ 590333 w 590333"/>
              <a:gd name="connsiteY2" fmla="*/ 442452 h 442452"/>
              <a:gd name="connsiteX3" fmla="*/ 0 w 590333"/>
              <a:gd name="connsiteY3" fmla="*/ 442452 h 442452"/>
              <a:gd name="connsiteX4" fmla="*/ 0 w 590333"/>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33" h="442452">
                <a:moveTo>
                  <a:pt x="0" y="0"/>
                </a:moveTo>
                <a:lnTo>
                  <a:pt x="590333" y="0"/>
                </a:lnTo>
                <a:lnTo>
                  <a:pt x="590333" y="442452"/>
                </a:lnTo>
                <a:lnTo>
                  <a:pt x="0" y="442452"/>
                </a:lnTo>
                <a:lnTo>
                  <a:pt x="0" y="0"/>
                </a:lnTo>
                <a:close/>
              </a:path>
            </a:pathLst>
          </a:custGeom>
        </p:spPr>
      </p:pic>
      <p:pic>
        <p:nvPicPr>
          <p:cNvPr id="47" name="Picture 46"/>
          <p:cNvPicPr>
            <a:picLocks noChangeAspect="1"/>
          </p:cNvPicPr>
          <p:nvPr/>
        </p:nvPicPr>
        <p:blipFill>
          <a:blip r:embed="rId4"/>
          <a:srcRect l="100000" t="67413" r="-7154" b="26074"/>
          <a:stretch>
            <a:fillRect/>
          </a:stretch>
        </p:blipFill>
        <p:spPr>
          <a:xfrm>
            <a:off x="10460296" y="5987845"/>
            <a:ext cx="648778" cy="442452"/>
          </a:xfrm>
          <a:custGeom>
            <a:avLst/>
            <a:gdLst>
              <a:gd name="connsiteX0" fmla="*/ 0 w 648778"/>
              <a:gd name="connsiteY0" fmla="*/ 0 h 442452"/>
              <a:gd name="connsiteX1" fmla="*/ 648778 w 648778"/>
              <a:gd name="connsiteY1" fmla="*/ 0 h 442452"/>
              <a:gd name="connsiteX2" fmla="*/ 648778 w 648778"/>
              <a:gd name="connsiteY2" fmla="*/ 442452 h 442452"/>
              <a:gd name="connsiteX3" fmla="*/ 0 w 648778"/>
              <a:gd name="connsiteY3" fmla="*/ 442452 h 442452"/>
              <a:gd name="connsiteX4" fmla="*/ 0 w 648778"/>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78" h="442452">
                <a:moveTo>
                  <a:pt x="0" y="0"/>
                </a:moveTo>
                <a:lnTo>
                  <a:pt x="648778" y="0"/>
                </a:lnTo>
                <a:lnTo>
                  <a:pt x="648778" y="442452"/>
                </a:lnTo>
                <a:lnTo>
                  <a:pt x="0" y="442452"/>
                </a:lnTo>
                <a:lnTo>
                  <a:pt x="0" y="0"/>
                </a:lnTo>
                <a:close/>
              </a:path>
            </a:pathLst>
          </a:custGeom>
        </p:spPr>
      </p:pic>
      <p:sp>
        <p:nvSpPr>
          <p:cNvPr id="2" name="Rectangle 1"/>
          <p:cNvSpPr/>
          <p:nvPr/>
        </p:nvSpPr>
        <p:spPr>
          <a:xfrm>
            <a:off x="5235952" y="784602"/>
            <a:ext cx="16305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Cách viết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403270" y="1382607"/>
            <a:ext cx="11444907" cy="4752070"/>
          </a:xfrm>
          <a:prstGeom prst="rect">
            <a:avLst/>
          </a:prstGeom>
        </p:spPr>
        <p:txBody>
          <a:bodyPr wrap="square">
            <a:spAutoFit/>
          </a:bodyPr>
          <a:lstStyle/>
          <a:p>
            <a:pPr marL="342900" lvl="0" indent="-342900" algn="just">
              <a:lnSpc>
                <a:spcPct val="107000"/>
              </a:lnSpc>
              <a:spcAft>
                <a:spcPts val="0"/>
              </a:spcAft>
              <a:buSzPts val="1200"/>
              <a:buFont typeface="Times New Roman" panose="02020603050405020304" pitchFamily="18" charset="0"/>
              <a:buChar char="*"/>
              <a:tabLst>
                <a:tab pos="177800" algn="l"/>
              </a:tabLst>
            </a:pPr>
            <a:r>
              <a:rPr lang="vi-VN" sz="2000" spc="-25"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Cách viết liên hệ mở rộng:</a:t>
            </a:r>
            <a:endParaRPr lang="en-US" sz="20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Bef>
                <a:spcPts val="690"/>
              </a:spcBef>
              <a:spcAft>
                <a:spcPts val="0"/>
              </a:spcAft>
              <a:tabLst>
                <a:tab pos="520700" algn="l"/>
              </a:tabLst>
            </a:pPr>
            <a:r>
              <a:rPr lang="vi-VN" sz="2000" b="1" i="1" u="sng" dirty="0">
                <a:latin typeface="Times New Roman" panose="02020603050405020304" pitchFamily="18" charset="0"/>
                <a:ea typeface="Arial" panose="020B0604020202020204" pitchFamily="34" charset="0"/>
                <a:cs typeface="Times New Roman" panose="02020603050405020304" pitchFamily="18" charset="0"/>
              </a:rPr>
              <a:t>Cách 1: Mở rộng về đề tài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71755" algn="just">
              <a:lnSpc>
                <a:spcPct val="150000"/>
              </a:lnSpc>
              <a:spcBef>
                <a:spcPts val="690"/>
              </a:spcBef>
              <a:spcAft>
                <a:spcPts val="60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 Công thức: Câu tổng kết =&gt; Đọc những trang thơ/trang văn </a:t>
            </a:r>
            <a:r>
              <a:rPr lang="vi-VN" sz="2000" spc="-30" dirty="0">
                <a:latin typeface="Times New Roman" panose="02020603050405020304" pitchFamily="18" charset="0"/>
                <a:ea typeface="Arial" panose="020B0604020202020204" pitchFamily="34" charset="0"/>
                <a:cs typeface="Times New Roman" panose="02020603050405020304" pitchFamily="18" charset="0"/>
              </a:rPr>
              <a:t>ấy,  </a:t>
            </a:r>
            <a:r>
              <a:rPr lang="vi-VN" sz="2000" dirty="0">
                <a:latin typeface="Times New Roman" panose="02020603050405020304" pitchFamily="18" charset="0"/>
                <a:ea typeface="Arial" panose="020B0604020202020204" pitchFamily="34" charset="0"/>
                <a:cs typeface="Times New Roman" panose="02020603050405020304" pitchFamily="18" charset="0"/>
              </a:rPr>
              <a:t>ta lại </a:t>
            </a:r>
            <a:r>
              <a:rPr lang="vi-VN" sz="2000" spc="-20" dirty="0">
                <a:latin typeface="Times New Roman" panose="02020603050405020304" pitchFamily="18" charset="0"/>
                <a:ea typeface="Arial" panose="020B0604020202020204" pitchFamily="34" charset="0"/>
                <a:cs typeface="Times New Roman" panose="02020603050405020304" pitchFamily="18" charset="0"/>
              </a:rPr>
              <a:t>càng </a:t>
            </a:r>
            <a:r>
              <a:rPr lang="vi-VN" sz="2000" spc="260" dirty="0">
                <a:latin typeface="Times New Roman" panose="02020603050405020304" pitchFamily="18" charset="0"/>
                <a:ea typeface="Arial" panose="020B0604020202020204" pitchFamily="34" charset="0"/>
                <a:cs typeface="Times New Roman" panose="02020603050405020304" pitchFamily="18" charset="0"/>
              </a:rPr>
              <a:t> </a:t>
            </a:r>
            <a:r>
              <a:rPr lang="vi-VN" sz="2000" dirty="0">
                <a:latin typeface="Times New Roman" panose="02020603050405020304" pitchFamily="18" charset="0"/>
                <a:ea typeface="Arial" panose="020B0604020202020204" pitchFamily="34" charset="0"/>
                <a:cs typeface="Times New Roman" panose="02020603050405020304" pitchFamily="18" charset="0"/>
              </a:rPr>
              <a:t>thêm trân quý tình cảm/tấm lòng/tài năng của một cây bút xuất sắc viết về </a:t>
            </a:r>
            <a:r>
              <a:rPr lang="vi-VN" sz="2000" spc="-90" dirty="0">
                <a:latin typeface="Times New Roman" panose="02020603050405020304" pitchFamily="18" charset="0"/>
                <a:ea typeface="Arial" panose="020B0604020202020204" pitchFamily="34" charset="0"/>
                <a:cs typeface="Times New Roman" panose="02020603050405020304" pitchFamily="18" charset="0"/>
              </a:rPr>
              <a:t>+ </a:t>
            </a:r>
            <a:r>
              <a:rPr lang="vi-VN" sz="2000" dirty="0">
                <a:latin typeface="Times New Roman" panose="02020603050405020304" pitchFamily="18" charset="0"/>
                <a:ea typeface="Arial" panose="020B0604020202020204" pitchFamily="34" charset="0"/>
                <a:cs typeface="Times New Roman" panose="02020603050405020304" pitchFamily="18" charset="0"/>
              </a:rPr>
              <a:t>tên đề tài, góp phần làm nên diện mạo nền văn học </a:t>
            </a:r>
            <a:r>
              <a:rPr lang="vi-VN" sz="2000" spc="-20" dirty="0">
                <a:latin typeface="Times New Roman" panose="02020603050405020304" pitchFamily="18" charset="0"/>
                <a:ea typeface="Arial" panose="020B0604020202020204" pitchFamily="34" charset="0"/>
                <a:cs typeface="Times New Roman" panose="02020603050405020304" pitchFamily="18" charset="0"/>
              </a:rPr>
              <a:t>Việt </a:t>
            </a:r>
            <a:r>
              <a:rPr lang="vi-VN" sz="2000" dirty="0">
                <a:latin typeface="Times New Roman" panose="02020603050405020304" pitchFamily="18" charset="0"/>
                <a:ea typeface="Arial" panose="020B0604020202020204" pitchFamily="34" charset="0"/>
                <a:cs typeface="Times New Roman" panose="02020603050405020304" pitchFamily="18" charset="0"/>
              </a:rPr>
              <a:t>Nam phong phú và vô cùng sâu sắc.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76835" algn="just">
              <a:lnSpc>
                <a:spcPct val="150000"/>
              </a:lnSpc>
              <a:spcBef>
                <a:spcPts val="420"/>
              </a:spcBef>
              <a:spcAft>
                <a:spcPts val="0"/>
              </a:spcAft>
            </a:pPr>
            <a:r>
              <a:rPr lang="vi-VN" sz="2000" dirty="0">
                <a:latin typeface="Times New Roman" panose="02020603050405020304" pitchFamily="18" charset="0"/>
                <a:ea typeface="Arial" panose="020B0604020202020204" pitchFamily="34" charset="0"/>
                <a:cs typeface="Times New Roman" panose="02020603050405020304" pitchFamily="18" charset="0"/>
              </a:rPr>
              <a:t>+ VD: </a:t>
            </a:r>
            <a:r>
              <a:rPr lang="vi-VN" sz="2000" i="1" dirty="0">
                <a:latin typeface="Times New Roman" panose="02020603050405020304" pitchFamily="18" charset="0"/>
                <a:ea typeface="Arial" panose="020B0604020202020204" pitchFamily="34" charset="0"/>
                <a:cs typeface="Times New Roman" panose="02020603050405020304" pitchFamily="18" charset="0"/>
              </a:rPr>
              <a:t>Tóm lại</a:t>
            </a:r>
            <a:r>
              <a:rPr lang="en-US" sz="2000" i="1" dirty="0">
                <a:latin typeface="Times New Roman" panose="02020603050405020304" pitchFamily="18" charset="0"/>
                <a:ea typeface="Arial" panose="020B0604020202020204" pitchFamily="34" charset="0"/>
                <a:cs typeface="Times New Roman" panose="02020603050405020304" pitchFamily="18" charset="0"/>
              </a:rPr>
              <a:t> /</a:t>
            </a:r>
            <a:r>
              <a:rPr lang="vi-VN" sz="2000" i="1" dirty="0">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spc="-2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000"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miêu</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tâm</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lí</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tài</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sảo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spc="-25" dirty="0">
                <a:latin typeface="Times New Roman" panose="02020603050405020304" pitchFamily="18" charset="0"/>
                <a:ea typeface="Calibri" panose="020F0502020204030204" pitchFamily="34" charset="0"/>
                <a:cs typeface="Times New Roman" panose="02020603050405020304" pitchFamily="18" charset="0"/>
              </a:rPr>
              <a:t>Kim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Lân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i="1" dirty="0">
                <a:latin typeface="Calibri Light" panose="020F0302020204030204" pitchFamily="34" charset="0"/>
                <a:ea typeface="Calibri" panose="020F0502020204030204" pitchFamily="34" charset="0"/>
                <a:cs typeface="Calibri Light" panose="020F0302020204030204" pitchFamily="34" charset="0"/>
              </a:rPr>
              <a:t> </a:t>
            </a:r>
            <a:r>
              <a:rPr lang="vi-VN" sz="2000" b="1" i="1" dirty="0">
                <a:latin typeface="Times New Roman" panose="02020603050405020304" pitchFamily="18" charset="0"/>
                <a:ea typeface="Arial" panose="020B0604020202020204" pitchFamily="34" charset="0"/>
                <a:cs typeface="Times New Roman" panose="02020603050405020304" pitchFamily="18" charset="0"/>
              </a:rPr>
              <a:t>hình ảnh người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nông</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dân</a:t>
            </a:r>
            <a:r>
              <a:rPr lang="en-US" sz="2000" b="1" i="1" dirty="0">
                <a:latin typeface="Times New Roman" panose="02020603050405020304" pitchFamily="18" charset="0"/>
                <a:ea typeface="Arial" panose="020B0604020202020204" pitchFamily="34" charset="0"/>
                <a:cs typeface="Times New Roman" panose="02020603050405020304" pitchFamily="18" charset="0"/>
              </a:rPr>
              <a:t> qua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đoạn</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trích</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kể</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về</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tâm</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trạng</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của</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ông</a:t>
            </a:r>
            <a:r>
              <a:rPr lang="en-US" sz="2000" b="1" i="1" dirty="0">
                <a:latin typeface="Times New Roman" panose="02020603050405020304" pitchFamily="18" charset="0"/>
                <a:ea typeface="Arial" panose="020B0604020202020204" pitchFamily="34" charset="0"/>
                <a:cs typeface="Times New Roman" panose="02020603050405020304" pitchFamily="18" charset="0"/>
              </a:rPr>
              <a:t> Hai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khi</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vừa</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nghe</a:t>
            </a:r>
            <a:r>
              <a:rPr lang="en-US" sz="2000" b="1" i="1" dirty="0">
                <a:latin typeface="Times New Roman" panose="02020603050405020304" pitchFamily="18" charset="0"/>
                <a:ea typeface="Arial" panose="020B0604020202020204" pitchFamily="34" charset="0"/>
                <a:cs typeface="Times New Roman" panose="02020603050405020304" pitchFamily="18" charset="0"/>
              </a:rPr>
              <a:t> tin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làng</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theo</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giặc</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vi-VN" sz="2000" i="1" dirty="0">
                <a:latin typeface="Times New Roman" panose="02020603050405020304" pitchFamily="18" charset="0"/>
                <a:ea typeface="Arial" panose="020B0604020202020204" pitchFamily="34" charset="0"/>
                <a:cs typeface="Times New Roman" panose="02020603050405020304" pitchFamily="18" charset="0"/>
              </a:rPr>
              <a:t>Đọc những trang văn </a:t>
            </a:r>
            <a:r>
              <a:rPr lang="vi-VN" sz="2000" i="1" spc="-55" dirty="0">
                <a:latin typeface="Times New Roman" panose="02020603050405020304" pitchFamily="18" charset="0"/>
                <a:ea typeface="Arial" panose="020B0604020202020204" pitchFamily="34" charset="0"/>
                <a:cs typeface="Times New Roman" panose="02020603050405020304" pitchFamily="18" charset="0"/>
              </a:rPr>
              <a:t>ấy, </a:t>
            </a:r>
            <a:r>
              <a:rPr lang="vi-VN" sz="2000" i="1" dirty="0">
                <a:latin typeface="Times New Roman" panose="02020603050405020304" pitchFamily="18" charset="0"/>
                <a:ea typeface="Arial" panose="020B0604020202020204" pitchFamily="34" charset="0"/>
                <a:cs typeface="Times New Roman" panose="02020603050405020304" pitchFamily="18" charset="0"/>
              </a:rPr>
              <a:t>ta lại càng thêm trân quý tài năng của một cây bút xuất sắc viết về </a:t>
            </a:r>
            <a:r>
              <a:rPr lang="vi-VN" sz="2000" b="1" i="1" dirty="0">
                <a:latin typeface="Times New Roman" panose="02020603050405020304" pitchFamily="18" charset="0"/>
                <a:ea typeface="Arial" panose="020B0604020202020204" pitchFamily="34" charset="0"/>
                <a:cs typeface="Times New Roman" panose="02020603050405020304" pitchFamily="18" charset="0"/>
              </a:rPr>
              <a:t>đề </a:t>
            </a:r>
            <a:r>
              <a:rPr lang="vi-VN" sz="2000" b="1" i="1" spc="-30" dirty="0">
                <a:latin typeface="Times New Roman" panose="02020603050405020304" pitchFamily="18" charset="0"/>
                <a:ea typeface="Arial" panose="020B0604020202020204" pitchFamily="34" charset="0"/>
                <a:cs typeface="Times New Roman" panose="02020603050405020304" pitchFamily="18" charset="0"/>
              </a:rPr>
              <a:t>tài </a:t>
            </a:r>
            <a:r>
              <a:rPr lang="vi-VN" sz="2000" b="1" i="1" dirty="0">
                <a:latin typeface="Times New Roman" panose="02020603050405020304" pitchFamily="18" charset="0"/>
                <a:ea typeface="Arial" panose="020B0604020202020204" pitchFamily="34" charset="0"/>
                <a:cs typeface="Times New Roman" panose="02020603050405020304" pitchFamily="18" charset="0"/>
              </a:rPr>
              <a:t>người nông dân trước cách mạng</a:t>
            </a:r>
            <a:r>
              <a:rPr lang="vi-VN" sz="2000" i="1" dirty="0">
                <a:latin typeface="Times New Roman" panose="02020603050405020304" pitchFamily="18" charset="0"/>
                <a:ea typeface="Arial" panose="020B0604020202020204" pitchFamily="34" charset="0"/>
                <a:cs typeface="Times New Roman" panose="02020603050405020304" pitchFamily="18" charset="0"/>
              </a:rPr>
              <a:t>, góp phần làm nên diện mạo nền văn học </a:t>
            </a:r>
            <a:r>
              <a:rPr lang="vi-VN" sz="2000" i="1" spc="-25" dirty="0">
                <a:latin typeface="Times New Roman" panose="02020603050405020304" pitchFamily="18" charset="0"/>
                <a:ea typeface="Arial" panose="020B0604020202020204" pitchFamily="34" charset="0"/>
                <a:cs typeface="Times New Roman" panose="02020603050405020304" pitchFamily="18" charset="0"/>
              </a:rPr>
              <a:t>Việt Nam </a:t>
            </a:r>
            <a:r>
              <a:rPr lang="vi-VN" sz="2000" i="1" dirty="0">
                <a:latin typeface="Times New Roman" panose="02020603050405020304" pitchFamily="18" charset="0"/>
                <a:ea typeface="Arial" panose="020B0604020202020204" pitchFamily="34" charset="0"/>
                <a:cs typeface="Times New Roman" panose="02020603050405020304" pitchFamily="18" charset="0"/>
              </a:rPr>
              <a:t>phong phú và vô cùng sâu sắc.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2222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1028700"/>
            <a:ext cx="11517055" cy="5545394"/>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1"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an 12"/>
          <p:cNvSpPr/>
          <p:nvPr/>
        </p:nvSpPr>
        <p:spPr>
          <a:xfrm>
            <a:off x="11890372" y="-3"/>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stretch>
            <a:fillRect/>
          </a:stretch>
        </p:blipFill>
        <p:spPr>
          <a:xfrm>
            <a:off x="3720667" y="813925"/>
            <a:ext cx="4700117" cy="572716"/>
          </a:xfrm>
          <a:prstGeom prst="rect">
            <a:avLst/>
          </a:prstGeom>
        </p:spPr>
      </p:pic>
      <p:sp>
        <p:nvSpPr>
          <p:cNvPr id="22" name="4-Point Star 21"/>
          <p:cNvSpPr/>
          <p:nvPr/>
        </p:nvSpPr>
        <p:spPr>
          <a:xfrm>
            <a:off x="403270" y="160880"/>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p:cNvPicPr>
            <a:picLocks noChangeAspect="1"/>
          </p:cNvPicPr>
          <p:nvPr/>
        </p:nvPicPr>
        <p:blipFill>
          <a:blip r:embed="rId3"/>
          <a:srcRect l="31230" t="-4849" r="66223" b="100000"/>
          <a:stretch>
            <a:fillRect/>
          </a:stretch>
        </p:blipFill>
        <p:spPr>
          <a:xfrm>
            <a:off x="4346224" y="2521974"/>
            <a:ext cx="225776" cy="180754"/>
          </a:xfrm>
          <a:custGeom>
            <a:avLst/>
            <a:gdLst>
              <a:gd name="connsiteX0" fmla="*/ 0 w 225776"/>
              <a:gd name="connsiteY0" fmla="*/ 0 h 180754"/>
              <a:gd name="connsiteX1" fmla="*/ 225776 w 225776"/>
              <a:gd name="connsiteY1" fmla="*/ 0 h 180754"/>
              <a:gd name="connsiteX2" fmla="*/ 225776 w 225776"/>
              <a:gd name="connsiteY2" fmla="*/ 180754 h 180754"/>
              <a:gd name="connsiteX3" fmla="*/ 0 w 225776"/>
              <a:gd name="connsiteY3" fmla="*/ 180754 h 180754"/>
              <a:gd name="connsiteX4" fmla="*/ 0 w 225776"/>
              <a:gd name="connsiteY4" fmla="*/ 0 h 18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180754">
                <a:moveTo>
                  <a:pt x="0" y="0"/>
                </a:moveTo>
                <a:lnTo>
                  <a:pt x="225776" y="0"/>
                </a:lnTo>
                <a:lnTo>
                  <a:pt x="225776" y="180754"/>
                </a:lnTo>
                <a:lnTo>
                  <a:pt x="0" y="180754"/>
                </a:lnTo>
                <a:lnTo>
                  <a:pt x="0" y="0"/>
                </a:lnTo>
                <a:close/>
              </a:path>
            </a:pathLst>
          </a:custGeom>
        </p:spPr>
      </p:pic>
      <p:pic>
        <p:nvPicPr>
          <p:cNvPr id="23" name="Picture 22"/>
          <p:cNvPicPr>
            <a:picLocks noChangeAspect="1"/>
          </p:cNvPicPr>
          <p:nvPr/>
        </p:nvPicPr>
        <p:blipFill>
          <a:blip r:embed="rId3"/>
          <a:srcRect l="31230" t="100000" r="66223" b="-8896"/>
          <a:stretch>
            <a:fillRect/>
          </a:stretch>
        </p:blipFill>
        <p:spPr>
          <a:xfrm>
            <a:off x="4346224" y="6430297"/>
            <a:ext cx="225776" cy="331600"/>
          </a:xfrm>
          <a:custGeom>
            <a:avLst/>
            <a:gdLst>
              <a:gd name="connsiteX0" fmla="*/ 0 w 225776"/>
              <a:gd name="connsiteY0" fmla="*/ 0 h 331600"/>
              <a:gd name="connsiteX1" fmla="*/ 225776 w 225776"/>
              <a:gd name="connsiteY1" fmla="*/ 0 h 331600"/>
              <a:gd name="connsiteX2" fmla="*/ 225776 w 225776"/>
              <a:gd name="connsiteY2" fmla="*/ 331600 h 331600"/>
              <a:gd name="connsiteX3" fmla="*/ 0 w 225776"/>
              <a:gd name="connsiteY3" fmla="*/ 331600 h 331600"/>
              <a:gd name="connsiteX4" fmla="*/ 0 w 225776"/>
              <a:gd name="connsiteY4" fmla="*/ 0 h 3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331600">
                <a:moveTo>
                  <a:pt x="0" y="0"/>
                </a:moveTo>
                <a:lnTo>
                  <a:pt x="225776" y="0"/>
                </a:lnTo>
                <a:lnTo>
                  <a:pt x="225776" y="331600"/>
                </a:lnTo>
                <a:lnTo>
                  <a:pt x="0" y="331600"/>
                </a:lnTo>
                <a:lnTo>
                  <a:pt x="0" y="0"/>
                </a:lnTo>
                <a:close/>
              </a:path>
            </a:pathLst>
          </a:custGeom>
        </p:spPr>
      </p:pic>
      <p:sp>
        <p:nvSpPr>
          <p:cNvPr id="30" name="Rectangle 29"/>
          <p:cNvSpPr/>
          <p:nvPr/>
        </p:nvSpPr>
        <p:spPr>
          <a:xfrm>
            <a:off x="1391810" y="181734"/>
            <a:ext cx="33338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CÁCH VIẾT KẾT BÀI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p:cNvSpPr/>
          <p:nvPr/>
        </p:nvSpPr>
        <p:spPr>
          <a:xfrm>
            <a:off x="4457253" y="234273"/>
            <a:ext cx="4444807" cy="461665"/>
          </a:xfrm>
          <a:prstGeom prst="rect">
            <a:avLst/>
          </a:prstGeom>
        </p:spPr>
        <p:txBody>
          <a:bodyPr wrap="none">
            <a:spAutoFit/>
          </a:bodyPr>
          <a:lstStyle/>
          <a:p>
            <a:pPr marL="414274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48" name="Picture 47"/>
          <p:cNvPicPr>
            <a:picLocks noChangeAspect="1"/>
          </p:cNvPicPr>
          <p:nvPr/>
        </p:nvPicPr>
        <p:blipFill>
          <a:blip r:embed="rId4"/>
          <a:srcRect l="-6510" t="67413" r="100000" b="26074"/>
          <a:stretch>
            <a:fillRect/>
          </a:stretch>
        </p:blipFill>
        <p:spPr>
          <a:xfrm>
            <a:off x="801478" y="5987845"/>
            <a:ext cx="590333" cy="442452"/>
          </a:xfrm>
          <a:custGeom>
            <a:avLst/>
            <a:gdLst>
              <a:gd name="connsiteX0" fmla="*/ 0 w 590333"/>
              <a:gd name="connsiteY0" fmla="*/ 0 h 442452"/>
              <a:gd name="connsiteX1" fmla="*/ 590333 w 590333"/>
              <a:gd name="connsiteY1" fmla="*/ 0 h 442452"/>
              <a:gd name="connsiteX2" fmla="*/ 590333 w 590333"/>
              <a:gd name="connsiteY2" fmla="*/ 442452 h 442452"/>
              <a:gd name="connsiteX3" fmla="*/ 0 w 590333"/>
              <a:gd name="connsiteY3" fmla="*/ 442452 h 442452"/>
              <a:gd name="connsiteX4" fmla="*/ 0 w 590333"/>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33" h="442452">
                <a:moveTo>
                  <a:pt x="0" y="0"/>
                </a:moveTo>
                <a:lnTo>
                  <a:pt x="590333" y="0"/>
                </a:lnTo>
                <a:lnTo>
                  <a:pt x="590333" y="442452"/>
                </a:lnTo>
                <a:lnTo>
                  <a:pt x="0" y="442452"/>
                </a:lnTo>
                <a:lnTo>
                  <a:pt x="0" y="0"/>
                </a:lnTo>
                <a:close/>
              </a:path>
            </a:pathLst>
          </a:custGeom>
        </p:spPr>
      </p:pic>
      <p:pic>
        <p:nvPicPr>
          <p:cNvPr id="47" name="Picture 46"/>
          <p:cNvPicPr>
            <a:picLocks noChangeAspect="1"/>
          </p:cNvPicPr>
          <p:nvPr/>
        </p:nvPicPr>
        <p:blipFill>
          <a:blip r:embed="rId4"/>
          <a:srcRect l="100000" t="67413" r="-7154" b="26074"/>
          <a:stretch>
            <a:fillRect/>
          </a:stretch>
        </p:blipFill>
        <p:spPr>
          <a:xfrm>
            <a:off x="10460296" y="5987845"/>
            <a:ext cx="648778" cy="442452"/>
          </a:xfrm>
          <a:custGeom>
            <a:avLst/>
            <a:gdLst>
              <a:gd name="connsiteX0" fmla="*/ 0 w 648778"/>
              <a:gd name="connsiteY0" fmla="*/ 0 h 442452"/>
              <a:gd name="connsiteX1" fmla="*/ 648778 w 648778"/>
              <a:gd name="connsiteY1" fmla="*/ 0 h 442452"/>
              <a:gd name="connsiteX2" fmla="*/ 648778 w 648778"/>
              <a:gd name="connsiteY2" fmla="*/ 442452 h 442452"/>
              <a:gd name="connsiteX3" fmla="*/ 0 w 648778"/>
              <a:gd name="connsiteY3" fmla="*/ 442452 h 442452"/>
              <a:gd name="connsiteX4" fmla="*/ 0 w 648778"/>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78" h="442452">
                <a:moveTo>
                  <a:pt x="0" y="0"/>
                </a:moveTo>
                <a:lnTo>
                  <a:pt x="648778" y="0"/>
                </a:lnTo>
                <a:lnTo>
                  <a:pt x="648778" y="442452"/>
                </a:lnTo>
                <a:lnTo>
                  <a:pt x="0" y="442452"/>
                </a:lnTo>
                <a:lnTo>
                  <a:pt x="0" y="0"/>
                </a:lnTo>
                <a:close/>
              </a:path>
            </a:pathLst>
          </a:custGeom>
        </p:spPr>
      </p:pic>
      <p:sp>
        <p:nvSpPr>
          <p:cNvPr id="2" name="Rectangle 1"/>
          <p:cNvSpPr/>
          <p:nvPr/>
        </p:nvSpPr>
        <p:spPr>
          <a:xfrm>
            <a:off x="5235952" y="784602"/>
            <a:ext cx="16305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Cách viết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73206" y="1146687"/>
            <a:ext cx="11177516" cy="5505225"/>
          </a:xfrm>
          <a:prstGeom prst="rect">
            <a:avLst/>
          </a:prstGeom>
        </p:spPr>
        <p:txBody>
          <a:bodyPr wrap="square">
            <a:spAutoFit/>
          </a:bodyPr>
          <a:lstStyle/>
          <a:p>
            <a:pPr marL="342900" lvl="0" indent="-342900" algn="just">
              <a:lnSpc>
                <a:spcPct val="107000"/>
              </a:lnSpc>
              <a:spcAft>
                <a:spcPts val="0"/>
              </a:spcAft>
              <a:buSzPts val="1200"/>
              <a:buFont typeface="Times New Roman" panose="02020603050405020304" pitchFamily="18" charset="0"/>
              <a:buChar char="*"/>
              <a:tabLst>
                <a:tab pos="177800" algn="l"/>
              </a:tabLst>
            </a:pPr>
            <a:r>
              <a:rPr lang="vi-VN" sz="2000" spc="-25"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Cách viết liên hệ mở rộng:</a:t>
            </a:r>
          </a:p>
          <a:p>
            <a:pPr algn="just">
              <a:lnSpc>
                <a:spcPct val="150000"/>
              </a:lnSpc>
              <a:spcAft>
                <a:spcPts val="0"/>
              </a:spcAft>
              <a:tabLst>
                <a:tab pos="520700" algn="l"/>
              </a:tabLst>
            </a:pPr>
            <a:r>
              <a:rPr lang="en-US" sz="2000" b="1" i="1" u="sng"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000" b="1" i="1" u="sng" dirty="0">
                <a:latin typeface="Times New Roman" panose="02020603050405020304" pitchFamily="18" charset="0"/>
                <a:ea typeface="Calibri" panose="020F0502020204030204" pitchFamily="34" charset="0"/>
                <a:cs typeface="Times New Roman" panose="02020603050405020304" pitchFamily="18" charset="0"/>
              </a:rPr>
              <a:t> 2: </a:t>
            </a:r>
            <a:r>
              <a:rPr lang="en-US" sz="2000" b="1" i="1" u="sng" dirty="0" err="1">
                <a:latin typeface="Times New Roman" panose="02020603050405020304" pitchFamily="18" charset="0"/>
                <a:ea typeface="Calibri" panose="020F0502020204030204" pitchFamily="34" charset="0"/>
                <a:cs typeface="Times New Roman" panose="02020603050405020304" pitchFamily="18" charset="0"/>
              </a:rPr>
              <a:t>Mở</a:t>
            </a:r>
            <a:r>
              <a:rPr lang="en-US" sz="2000"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u="sng"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000"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u="sng"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u="sng" dirty="0" err="1">
                <a:latin typeface="Times New Roman" panose="02020603050405020304" pitchFamily="18" charset="0"/>
                <a:ea typeface="Calibri" panose="020F0502020204030204" pitchFamily="34" charset="0"/>
                <a:cs typeface="Times New Roman" panose="02020603050405020304" pitchFamily="18" charset="0"/>
              </a:rPr>
              <a:t>phong</a:t>
            </a:r>
            <a:r>
              <a:rPr lang="en-US" sz="2000"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u="sng"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000"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u="sng"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000" b="1" i="1" u="sng"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u="sng" dirty="0" err="1">
                <a:latin typeface="Times New Roman" panose="02020603050405020304" pitchFamily="18" charset="0"/>
                <a:ea typeface="Calibri" panose="020F0502020204030204" pitchFamily="34" charset="0"/>
                <a:cs typeface="Times New Roman" panose="02020603050405020304" pitchFamily="18" charset="0"/>
              </a:rPr>
              <a:t>tác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71755" algn="just">
              <a:lnSpc>
                <a:spcPct val="150000"/>
              </a:lnSpc>
              <a:spcBef>
                <a:spcPts val="690"/>
              </a:spcBef>
              <a:spcAft>
                <a:spcPts val="600"/>
              </a:spcAft>
            </a:pPr>
            <a:r>
              <a:rPr lang="vi-VN" sz="2000" dirty="0">
                <a:latin typeface="Times New Roman" panose="02020603050405020304" pitchFamily="18" charset="0"/>
                <a:ea typeface="Arial" panose="020B0604020202020204" pitchFamily="34" charset="0"/>
              </a:rPr>
              <a:t>+ Công thức: Câu tổng kết =&gt; Phạm vi phân tích + chính là một điểm sáng cho phong cách + điểm đáng chú ý về phong cách của tác giả. Những giá trị/ trang thơ/ trang văn ấy sẽ luôn sống mãi với thời gian và ghi dấu ấn không thể phai mờ trong trái tim bạn đọc.</a:t>
            </a:r>
            <a:endParaRPr lang="en-US" sz="2000" dirty="0">
              <a:latin typeface="Arial" panose="020B0604020202020204" pitchFamily="34" charset="0"/>
              <a:ea typeface="Arial" panose="020B0604020202020204" pitchFamily="34" charset="0"/>
            </a:endParaRPr>
          </a:p>
          <a:p>
            <a:pPr marR="72390" algn="just">
              <a:lnSpc>
                <a:spcPct val="150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VD: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spc="-2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000"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miêu</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tâm</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lí</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tài</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sảo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spc="-25" dirty="0">
                <a:latin typeface="Times New Roman" panose="02020603050405020304" pitchFamily="18" charset="0"/>
                <a:ea typeface="Calibri" panose="020F0502020204030204" pitchFamily="34" charset="0"/>
                <a:cs typeface="Times New Roman" panose="02020603050405020304" pitchFamily="18" charset="0"/>
              </a:rPr>
              <a:t>Kim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Lân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làng</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ông</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Hai </a:t>
            </a:r>
            <a:r>
              <a:rPr lang="en-US" sz="2000" b="1" i="1" spc="-15"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b="1" i="1"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vừa</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nghe</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tin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làng</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Chợ</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Dầu</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giặc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spc="-15"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b="1" i="1"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ngắn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Làng</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phong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dị</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mộc</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Kim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Lân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bút</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spc="-2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0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thuần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hậu</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thôn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spc="-2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ấy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sẽ</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mãi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gian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ghi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ấn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phai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spc="-35" dirty="0" err="1">
                <a:latin typeface="Times New Roman" panose="02020603050405020304" pitchFamily="18" charset="0"/>
                <a:ea typeface="Calibri" panose="020F0502020204030204" pitchFamily="34" charset="0"/>
                <a:cs typeface="Times New Roman" panose="02020603050405020304" pitchFamily="18" charset="0"/>
              </a:rPr>
              <a:t>mờ</a:t>
            </a:r>
            <a:r>
              <a:rPr lang="en-US" sz="2000" i="1"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tim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000" i="1" spc="-5"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Times New Roman" panose="02020603050405020304" pitchFamily="18" charset="0"/>
              <a:buChar char="*"/>
              <a:tabLst>
                <a:tab pos="177800" algn="l"/>
              </a:tabLst>
            </a:pPr>
            <a:endParaRPr lang="en-US" sz="1200" spc="-25"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170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418393" y="1641771"/>
            <a:ext cx="11468807" cy="1149350"/>
          </a:xfrm>
          <a:custGeom>
            <a:avLst/>
            <a:gdLst>
              <a:gd name="connsiteX0" fmla="*/ 682164 w 5791951"/>
              <a:gd name="connsiteY0" fmla="*/ 0 h 1100681"/>
              <a:gd name="connsiteX1" fmla="*/ 1972355 w 5791951"/>
              <a:gd name="connsiteY1" fmla="*/ 0 h 1100681"/>
              <a:gd name="connsiteX2" fmla="*/ 1972355 w 5791951"/>
              <a:gd name="connsiteY2" fmla="*/ 575 h 1100681"/>
              <a:gd name="connsiteX3" fmla="*/ 5546694 w 5791951"/>
              <a:gd name="connsiteY3" fmla="*/ 575 h 1100681"/>
              <a:gd name="connsiteX4" fmla="*/ 5791951 w 5791951"/>
              <a:gd name="connsiteY4" fmla="*/ 550628 h 1100681"/>
              <a:gd name="connsiteX5" fmla="*/ 5546694 w 5791951"/>
              <a:gd name="connsiteY5" fmla="*/ 1100681 h 1100681"/>
              <a:gd name="connsiteX6" fmla="*/ 1396078 w 5791951"/>
              <a:gd name="connsiteY6" fmla="*/ 1100681 h 1100681"/>
              <a:gd name="connsiteX7" fmla="*/ 1396078 w 5791951"/>
              <a:gd name="connsiteY7" fmla="*/ 1085592 h 1100681"/>
              <a:gd name="connsiteX8" fmla="*/ 893380 w 5791951"/>
              <a:gd name="connsiteY8" fmla="*/ 1085592 h 1100681"/>
              <a:gd name="connsiteX9" fmla="*/ 893380 w 5791951"/>
              <a:gd name="connsiteY9" fmla="*/ 1100681 h 1100681"/>
              <a:gd name="connsiteX10" fmla="*/ 0 w 5791951"/>
              <a:gd name="connsiteY10" fmla="*/ 1100681 h 1100681"/>
              <a:gd name="connsiteX11" fmla="*/ 245258 w 5791951"/>
              <a:gd name="connsiteY11" fmla="*/ 550628 h 1100681"/>
              <a:gd name="connsiteX12" fmla="*/ 0 w 5791951"/>
              <a:gd name="connsiteY12" fmla="*/ 575 h 1100681"/>
              <a:gd name="connsiteX13" fmla="*/ 682164 w 5791951"/>
              <a:gd name="connsiteY13" fmla="*/ 575 h 110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681">
                <a:moveTo>
                  <a:pt x="682164" y="0"/>
                </a:moveTo>
                <a:lnTo>
                  <a:pt x="1972355" y="0"/>
                </a:lnTo>
                <a:lnTo>
                  <a:pt x="1972355" y="575"/>
                </a:lnTo>
                <a:lnTo>
                  <a:pt x="5546694" y="575"/>
                </a:lnTo>
                <a:lnTo>
                  <a:pt x="5791951" y="550628"/>
                </a:lnTo>
                <a:lnTo>
                  <a:pt x="5546694" y="1100681"/>
                </a:lnTo>
                <a:lnTo>
                  <a:pt x="1396078" y="1100681"/>
                </a:lnTo>
                <a:lnTo>
                  <a:pt x="1396078" y="1085592"/>
                </a:lnTo>
                <a:lnTo>
                  <a:pt x="893380" y="1085592"/>
                </a:lnTo>
                <a:lnTo>
                  <a:pt x="893380" y="1100681"/>
                </a:lnTo>
                <a:lnTo>
                  <a:pt x="0" y="1100681"/>
                </a:lnTo>
                <a:lnTo>
                  <a:pt x="245258" y="550628"/>
                </a:lnTo>
                <a:lnTo>
                  <a:pt x="0" y="575"/>
                </a:lnTo>
                <a:lnTo>
                  <a:pt x="682164" y="575"/>
                </a:lnTo>
                <a:close/>
              </a:path>
            </a:pathLst>
          </a:cu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8"/>
          <p:cNvSpPr/>
          <p:nvPr/>
        </p:nvSpPr>
        <p:spPr bwMode="auto">
          <a:xfrm>
            <a:off x="418393" y="2776833"/>
            <a:ext cx="11468807" cy="1149350"/>
          </a:xfrm>
          <a:custGeom>
            <a:avLst/>
            <a:gdLst>
              <a:gd name="connsiteX0" fmla="*/ 0 w 5791951"/>
              <a:gd name="connsiteY0" fmla="*/ 0 h 1100106"/>
              <a:gd name="connsiteX1" fmla="*/ 849221 w 5791951"/>
              <a:gd name="connsiteY1" fmla="*/ 0 h 1100106"/>
              <a:gd name="connsiteX2" fmla="*/ 893380 w 5791951"/>
              <a:gd name="connsiteY2" fmla="*/ 0 h 1100106"/>
              <a:gd name="connsiteX3" fmla="*/ 1396078 w 5791951"/>
              <a:gd name="connsiteY3" fmla="*/ 0 h 1100106"/>
              <a:gd name="connsiteX4" fmla="*/ 1439771 w 5791951"/>
              <a:gd name="connsiteY4" fmla="*/ 0 h 1100106"/>
              <a:gd name="connsiteX5" fmla="*/ 5546694 w 5791951"/>
              <a:gd name="connsiteY5" fmla="*/ 0 h 1100106"/>
              <a:gd name="connsiteX6" fmla="*/ 5791951 w 5791951"/>
              <a:gd name="connsiteY6" fmla="*/ 550053 h 1100106"/>
              <a:gd name="connsiteX7" fmla="*/ 5546694 w 5791951"/>
              <a:gd name="connsiteY7" fmla="*/ 1100106 h 1100106"/>
              <a:gd name="connsiteX8" fmla="*/ 1396078 w 5791951"/>
              <a:gd name="connsiteY8" fmla="*/ 1100106 h 1100106"/>
              <a:gd name="connsiteX9" fmla="*/ 1396078 w 5791951"/>
              <a:gd name="connsiteY9" fmla="*/ 1097280 h 1100106"/>
              <a:gd name="connsiteX10" fmla="*/ 893380 w 5791951"/>
              <a:gd name="connsiteY10" fmla="*/ 1097280 h 1100106"/>
              <a:gd name="connsiteX11" fmla="*/ 893380 w 5791951"/>
              <a:gd name="connsiteY11" fmla="*/ 1100106 h 1100106"/>
              <a:gd name="connsiteX12" fmla="*/ 0 w 5791951"/>
              <a:gd name="connsiteY12" fmla="*/ 1100106 h 1100106"/>
              <a:gd name="connsiteX13" fmla="*/ 245258 w 5791951"/>
              <a:gd name="connsiteY13" fmla="*/ 550053 h 110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106">
                <a:moveTo>
                  <a:pt x="0" y="0"/>
                </a:moveTo>
                <a:lnTo>
                  <a:pt x="849221" y="0"/>
                </a:lnTo>
                <a:lnTo>
                  <a:pt x="893380" y="0"/>
                </a:lnTo>
                <a:lnTo>
                  <a:pt x="1396078" y="0"/>
                </a:lnTo>
                <a:lnTo>
                  <a:pt x="1439771" y="0"/>
                </a:lnTo>
                <a:lnTo>
                  <a:pt x="5546694" y="0"/>
                </a:lnTo>
                <a:lnTo>
                  <a:pt x="5791951" y="550053"/>
                </a:lnTo>
                <a:lnTo>
                  <a:pt x="5546694" y="1100106"/>
                </a:lnTo>
                <a:lnTo>
                  <a:pt x="1396078" y="1100106"/>
                </a:lnTo>
                <a:lnTo>
                  <a:pt x="1396078" y="1097280"/>
                </a:lnTo>
                <a:lnTo>
                  <a:pt x="893380" y="1097280"/>
                </a:lnTo>
                <a:lnTo>
                  <a:pt x="893380" y="1100106"/>
                </a:lnTo>
                <a:lnTo>
                  <a:pt x="0" y="1100106"/>
                </a:lnTo>
                <a:lnTo>
                  <a:pt x="245258" y="550053"/>
                </a:lnTo>
                <a:close/>
              </a:path>
            </a:pathLst>
          </a:custGeom>
          <a:solidFill>
            <a:srgbClr val="1CE2E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Isosceles Triangle 11"/>
          <p:cNvSpPr/>
          <p:nvPr/>
        </p:nvSpPr>
        <p:spPr bwMode="auto">
          <a:xfrm>
            <a:off x="1655203" y="1116308"/>
            <a:ext cx="694427" cy="669925"/>
          </a:xfrm>
          <a:custGeom>
            <a:avLst/>
            <a:gdLst>
              <a:gd name="connsiteX0" fmla="*/ 0 w 565150"/>
              <a:gd name="connsiteY0" fmla="*/ 558772 h 558772"/>
              <a:gd name="connsiteX1" fmla="*/ 282575 w 565150"/>
              <a:gd name="connsiteY1" fmla="*/ 0 h 558772"/>
              <a:gd name="connsiteX2" fmla="*/ 565150 w 565150"/>
              <a:gd name="connsiteY2" fmla="*/ 558772 h 558772"/>
              <a:gd name="connsiteX3" fmla="*/ 0 w 565150"/>
              <a:gd name="connsiteY3" fmla="*/ 558772 h 558772"/>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0 w 565150"/>
              <a:gd name="connsiteY4" fmla="*/ 558772 h 559435"/>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104775 w 565150"/>
              <a:gd name="connsiteY4" fmla="*/ 556260 h 559435"/>
              <a:gd name="connsiteX5" fmla="*/ 0 w 565150"/>
              <a:gd name="connsiteY5" fmla="*/ 558772 h 559435"/>
              <a:gd name="connsiteX0" fmla="*/ 0 w 565150"/>
              <a:gd name="connsiteY0" fmla="*/ 558772 h 559435"/>
              <a:gd name="connsiteX1" fmla="*/ 282575 w 565150"/>
              <a:gd name="connsiteY1" fmla="*/ 0 h 559435"/>
              <a:gd name="connsiteX2" fmla="*/ 501650 w 565150"/>
              <a:gd name="connsiteY2" fmla="*/ 438785 h 559435"/>
              <a:gd name="connsiteX3" fmla="*/ 565150 w 565150"/>
              <a:gd name="connsiteY3" fmla="*/ 558772 h 559435"/>
              <a:gd name="connsiteX4" fmla="*/ 425450 w 565150"/>
              <a:gd name="connsiteY4" fmla="*/ 559435 h 559435"/>
              <a:gd name="connsiteX5" fmla="*/ 104775 w 565150"/>
              <a:gd name="connsiteY5" fmla="*/ 556260 h 559435"/>
              <a:gd name="connsiteX6" fmla="*/ 0 w 565150"/>
              <a:gd name="connsiteY6" fmla="*/ 558772 h 559435"/>
              <a:gd name="connsiteX0" fmla="*/ 0 w 501650"/>
              <a:gd name="connsiteY0" fmla="*/ 558772 h 559435"/>
              <a:gd name="connsiteX1" fmla="*/ 282575 w 501650"/>
              <a:gd name="connsiteY1" fmla="*/ 0 h 559435"/>
              <a:gd name="connsiteX2" fmla="*/ 501650 w 501650"/>
              <a:gd name="connsiteY2" fmla="*/ 438785 h 559435"/>
              <a:gd name="connsiteX3" fmla="*/ 425450 w 501650"/>
              <a:gd name="connsiteY3" fmla="*/ 559435 h 559435"/>
              <a:gd name="connsiteX4" fmla="*/ 104775 w 501650"/>
              <a:gd name="connsiteY4" fmla="*/ 556260 h 559435"/>
              <a:gd name="connsiteX5" fmla="*/ 0 w 501650"/>
              <a:gd name="connsiteY5" fmla="*/ 558772 h 559435"/>
              <a:gd name="connsiteX0" fmla="*/ 0 w 501650"/>
              <a:gd name="connsiteY0" fmla="*/ 558772 h 559435"/>
              <a:gd name="connsiteX1" fmla="*/ 63500 w 501650"/>
              <a:gd name="connsiteY1" fmla="*/ 438785 h 559435"/>
              <a:gd name="connsiteX2" fmla="*/ 282575 w 501650"/>
              <a:gd name="connsiteY2" fmla="*/ 0 h 559435"/>
              <a:gd name="connsiteX3" fmla="*/ 501650 w 501650"/>
              <a:gd name="connsiteY3" fmla="*/ 438785 h 559435"/>
              <a:gd name="connsiteX4" fmla="*/ 425450 w 501650"/>
              <a:gd name="connsiteY4" fmla="*/ 559435 h 559435"/>
              <a:gd name="connsiteX5" fmla="*/ 104775 w 501650"/>
              <a:gd name="connsiteY5" fmla="*/ 556260 h 559435"/>
              <a:gd name="connsiteX6" fmla="*/ 0 w 501650"/>
              <a:gd name="connsiteY6" fmla="*/ 558772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41275 w 438150"/>
              <a:gd name="connsiteY5" fmla="*/ 556260 h 55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 h="559435">
                <a:moveTo>
                  <a:pt x="41275" y="556260"/>
                </a:moveTo>
                <a:lnTo>
                  <a:pt x="0" y="438785"/>
                </a:lnTo>
                <a:lnTo>
                  <a:pt x="219075" y="0"/>
                </a:lnTo>
                <a:lnTo>
                  <a:pt x="438150" y="438785"/>
                </a:lnTo>
                <a:lnTo>
                  <a:pt x="361950" y="559435"/>
                </a:lnTo>
                <a:lnTo>
                  <a:pt x="41275" y="556260"/>
                </a:lnTo>
                <a:close/>
              </a:path>
            </a:pathLst>
          </a:custGeom>
          <a:gradFill flip="none" rotWithShape="1">
            <a:gsLst>
              <a:gs pos="29000">
                <a:srgbClr val="FED8B1"/>
              </a:gs>
              <a:gs pos="50000">
                <a:srgbClr val="B88954"/>
              </a:gs>
              <a:gs pos="80000">
                <a:srgbClr val="E1C9AF"/>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0"/>
          <p:cNvSpPr/>
          <p:nvPr/>
        </p:nvSpPr>
        <p:spPr bwMode="auto">
          <a:xfrm>
            <a:off x="1655203" y="1641771"/>
            <a:ext cx="694427" cy="1149350"/>
          </a:xfrm>
          <a:custGeom>
            <a:avLst/>
            <a:gdLst>
              <a:gd name="connsiteX0" fmla="*/ 0 w 438150"/>
              <a:gd name="connsiteY0" fmla="*/ 0 h 958850"/>
              <a:gd name="connsiteX1" fmla="*/ 438150 w 438150"/>
              <a:gd name="connsiteY1" fmla="*/ 0 h 958850"/>
              <a:gd name="connsiteX2" fmla="*/ 438150 w 438150"/>
              <a:gd name="connsiteY2" fmla="*/ 958850 h 958850"/>
              <a:gd name="connsiteX3" fmla="*/ 0 w 438150"/>
              <a:gd name="connsiteY3" fmla="*/ 958850 h 958850"/>
              <a:gd name="connsiteX0" fmla="*/ 0 w 438150"/>
              <a:gd name="connsiteY0" fmla="*/ 0 h 958850"/>
              <a:gd name="connsiteX1" fmla="*/ 326232 w 438150"/>
              <a:gd name="connsiteY1" fmla="*/ 1588 h 958850"/>
              <a:gd name="connsiteX2" fmla="*/ 438150 w 438150"/>
              <a:gd name="connsiteY2" fmla="*/ 0 h 958850"/>
              <a:gd name="connsiteX3" fmla="*/ 438150 w 438150"/>
              <a:gd name="connsiteY3" fmla="*/ 958850 h 958850"/>
              <a:gd name="connsiteX4" fmla="*/ 0 w 438150"/>
              <a:gd name="connsiteY4" fmla="*/ 958850 h 958850"/>
              <a:gd name="connsiteX5" fmla="*/ 0 w 438150"/>
              <a:gd name="connsiteY5" fmla="*/ 0 h 958850"/>
              <a:gd name="connsiteX0" fmla="*/ 0 w 438150"/>
              <a:gd name="connsiteY0" fmla="*/ 3175 h 962025"/>
              <a:gd name="connsiteX1" fmla="*/ 102394 w 438150"/>
              <a:gd name="connsiteY1" fmla="*/ 0 h 962025"/>
              <a:gd name="connsiteX2" fmla="*/ 326232 w 438150"/>
              <a:gd name="connsiteY2" fmla="*/ 4763 h 962025"/>
              <a:gd name="connsiteX3" fmla="*/ 438150 w 438150"/>
              <a:gd name="connsiteY3" fmla="*/ 3175 h 962025"/>
              <a:gd name="connsiteX4" fmla="*/ 438150 w 438150"/>
              <a:gd name="connsiteY4" fmla="*/ 962025 h 962025"/>
              <a:gd name="connsiteX5" fmla="*/ 0 w 438150"/>
              <a:gd name="connsiteY5" fmla="*/ 962025 h 962025"/>
              <a:gd name="connsiteX6" fmla="*/ 0 w 438150"/>
              <a:gd name="connsiteY6" fmla="*/ 3175 h 962025"/>
              <a:gd name="connsiteX0" fmla="*/ 0 w 438150"/>
              <a:gd name="connsiteY0" fmla="*/ 7936 h 966786"/>
              <a:gd name="connsiteX1" fmla="*/ 102394 w 438150"/>
              <a:gd name="connsiteY1" fmla="*/ 4761 h 966786"/>
              <a:gd name="connsiteX2" fmla="*/ 216694 w 438150"/>
              <a:gd name="connsiteY2" fmla="*/ 0 h 966786"/>
              <a:gd name="connsiteX3" fmla="*/ 326232 w 438150"/>
              <a:gd name="connsiteY3" fmla="*/ 9524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02394 w 438150"/>
              <a:gd name="connsiteY1" fmla="*/ 4761 h 966786"/>
              <a:gd name="connsiteX2" fmla="*/ 216694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16694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21456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21456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100013 w 438150"/>
              <a:gd name="connsiteY6" fmla="*/ 962025 h 962025"/>
              <a:gd name="connsiteX7" fmla="*/ 0 w 438150"/>
              <a:gd name="connsiteY7" fmla="*/ 962024 h 962025"/>
              <a:gd name="connsiteX8" fmla="*/ 0 w 438150"/>
              <a:gd name="connsiteY8" fmla="*/ 3174 h 962025"/>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330994 w 438150"/>
              <a:gd name="connsiteY6" fmla="*/ 962025 h 962025"/>
              <a:gd name="connsiteX7" fmla="*/ 100013 w 438150"/>
              <a:gd name="connsiteY7" fmla="*/ 962025 h 962025"/>
              <a:gd name="connsiteX8" fmla="*/ 0 w 438150"/>
              <a:gd name="connsiteY8" fmla="*/ 962024 h 962025"/>
              <a:gd name="connsiteX9" fmla="*/ 0 w 438150"/>
              <a:gd name="connsiteY9" fmla="*/ 3174 h 962025"/>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330994 w 438150"/>
              <a:gd name="connsiteY6" fmla="*/ 912019 h 962025"/>
              <a:gd name="connsiteX7" fmla="*/ 100013 w 438150"/>
              <a:gd name="connsiteY7" fmla="*/ 962025 h 962025"/>
              <a:gd name="connsiteX8" fmla="*/ 0 w 438150"/>
              <a:gd name="connsiteY8" fmla="*/ 962024 h 962025"/>
              <a:gd name="connsiteX9" fmla="*/ 0 w 438150"/>
              <a:gd name="connsiteY9" fmla="*/ 3174 h 962025"/>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330994 w 438150"/>
              <a:gd name="connsiteY6" fmla="*/ 912019 h 962024"/>
              <a:gd name="connsiteX7" fmla="*/ 109538 w 438150"/>
              <a:gd name="connsiteY7" fmla="*/ 912019 h 962024"/>
              <a:gd name="connsiteX8" fmla="*/ 0 w 438150"/>
              <a:gd name="connsiteY8" fmla="*/ 962024 h 962024"/>
              <a:gd name="connsiteX9" fmla="*/ 0 w 438150"/>
              <a:gd name="connsiteY9" fmla="*/ 3174 h 96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962024">
                <a:moveTo>
                  <a:pt x="0" y="3174"/>
                </a:moveTo>
                <a:cubicBezTo>
                  <a:pt x="94456" y="21960"/>
                  <a:pt x="96045" y="62176"/>
                  <a:pt x="111919" y="88106"/>
                </a:cubicBezTo>
                <a:cubicBezTo>
                  <a:pt x="148431" y="38100"/>
                  <a:pt x="144463" y="19049"/>
                  <a:pt x="223837" y="0"/>
                </a:cubicBezTo>
                <a:cubicBezTo>
                  <a:pt x="304007" y="18256"/>
                  <a:pt x="305595" y="48418"/>
                  <a:pt x="330995" y="80962"/>
                </a:cubicBezTo>
                <a:cubicBezTo>
                  <a:pt x="371475" y="16933"/>
                  <a:pt x="388145" y="19578"/>
                  <a:pt x="438150" y="3174"/>
                </a:cubicBezTo>
                <a:lnTo>
                  <a:pt x="438150" y="962024"/>
                </a:lnTo>
                <a:lnTo>
                  <a:pt x="330994" y="912019"/>
                </a:lnTo>
                <a:lnTo>
                  <a:pt x="109538" y="912019"/>
                </a:lnTo>
                <a:lnTo>
                  <a:pt x="0" y="962024"/>
                </a:lnTo>
                <a:lnTo>
                  <a:pt x="0" y="3174"/>
                </a:lnTo>
                <a:close/>
              </a:path>
            </a:pathLst>
          </a:custGeom>
          <a:gradFill flip="none" rotWithShape="1">
            <a:gsLst>
              <a:gs pos="0">
                <a:schemeClr val="accent1">
                  <a:lumMod val="70000"/>
                </a:schemeClr>
              </a:gs>
              <a:gs pos="27000">
                <a:schemeClr val="accent1">
                  <a:lumMod val="90000"/>
                </a:schemeClr>
              </a:gs>
              <a:gs pos="77000">
                <a:schemeClr val="accent1"/>
              </a:gs>
              <a:gs pos="74000">
                <a:schemeClr val="accent1">
                  <a:lumMod val="90000"/>
                </a:schemeClr>
              </a:gs>
              <a:gs pos="24000">
                <a:schemeClr val="accent1">
                  <a:lumMod val="70000"/>
                </a:schemeClr>
              </a:gs>
              <a:gs pos="100000">
                <a:schemeClr val="accent1"/>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1"/>
          <p:cNvSpPr/>
          <p:nvPr/>
        </p:nvSpPr>
        <p:spPr bwMode="auto">
          <a:xfrm>
            <a:off x="418393" y="5045371"/>
            <a:ext cx="11468807" cy="1149350"/>
          </a:xfrm>
          <a:custGeom>
            <a:avLst/>
            <a:gdLst>
              <a:gd name="connsiteX0" fmla="*/ 679825 w 5791951"/>
              <a:gd name="connsiteY0" fmla="*/ 0 h 1100681"/>
              <a:gd name="connsiteX1" fmla="*/ 1867275 w 5791951"/>
              <a:gd name="connsiteY1" fmla="*/ 0 h 1100681"/>
              <a:gd name="connsiteX2" fmla="*/ 1867275 w 5791951"/>
              <a:gd name="connsiteY2" fmla="*/ 575 h 1100681"/>
              <a:gd name="connsiteX3" fmla="*/ 5546694 w 5791951"/>
              <a:gd name="connsiteY3" fmla="*/ 575 h 1100681"/>
              <a:gd name="connsiteX4" fmla="*/ 5791951 w 5791951"/>
              <a:gd name="connsiteY4" fmla="*/ 550628 h 1100681"/>
              <a:gd name="connsiteX5" fmla="*/ 5546694 w 5791951"/>
              <a:gd name="connsiteY5" fmla="*/ 1100681 h 1100681"/>
              <a:gd name="connsiteX6" fmla="*/ 1396078 w 5791951"/>
              <a:gd name="connsiteY6" fmla="*/ 1100681 h 1100681"/>
              <a:gd name="connsiteX7" fmla="*/ 1396078 w 5791951"/>
              <a:gd name="connsiteY7" fmla="*/ 1099467 h 1100681"/>
              <a:gd name="connsiteX8" fmla="*/ 893380 w 5791951"/>
              <a:gd name="connsiteY8" fmla="*/ 1099467 h 1100681"/>
              <a:gd name="connsiteX9" fmla="*/ 893380 w 5791951"/>
              <a:gd name="connsiteY9" fmla="*/ 1100681 h 1100681"/>
              <a:gd name="connsiteX10" fmla="*/ 0 w 5791951"/>
              <a:gd name="connsiteY10" fmla="*/ 1100681 h 1100681"/>
              <a:gd name="connsiteX11" fmla="*/ 245258 w 5791951"/>
              <a:gd name="connsiteY11" fmla="*/ 550628 h 1100681"/>
              <a:gd name="connsiteX12" fmla="*/ 0 w 5791951"/>
              <a:gd name="connsiteY12" fmla="*/ 575 h 1100681"/>
              <a:gd name="connsiteX13" fmla="*/ 679825 w 5791951"/>
              <a:gd name="connsiteY13" fmla="*/ 575 h 110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681">
                <a:moveTo>
                  <a:pt x="679825" y="0"/>
                </a:moveTo>
                <a:lnTo>
                  <a:pt x="1867275" y="0"/>
                </a:lnTo>
                <a:lnTo>
                  <a:pt x="1867275" y="575"/>
                </a:lnTo>
                <a:lnTo>
                  <a:pt x="5546694" y="575"/>
                </a:lnTo>
                <a:lnTo>
                  <a:pt x="5791951" y="550628"/>
                </a:lnTo>
                <a:lnTo>
                  <a:pt x="5546694" y="1100681"/>
                </a:lnTo>
                <a:lnTo>
                  <a:pt x="1396078" y="1100681"/>
                </a:lnTo>
                <a:lnTo>
                  <a:pt x="1396078" y="1099467"/>
                </a:lnTo>
                <a:lnTo>
                  <a:pt x="893380" y="1099467"/>
                </a:lnTo>
                <a:lnTo>
                  <a:pt x="893380" y="1100681"/>
                </a:lnTo>
                <a:lnTo>
                  <a:pt x="0" y="1100681"/>
                </a:lnTo>
                <a:lnTo>
                  <a:pt x="245258" y="550628"/>
                </a:lnTo>
                <a:lnTo>
                  <a:pt x="0" y="575"/>
                </a:lnTo>
                <a:lnTo>
                  <a:pt x="679825" y="575"/>
                </a:lnTo>
                <a:close/>
              </a:path>
            </a:pathLst>
          </a:cu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2"/>
          <p:cNvSpPr/>
          <p:nvPr/>
        </p:nvSpPr>
        <p:spPr bwMode="auto">
          <a:xfrm>
            <a:off x="1655203" y="2716508"/>
            <a:ext cx="694427" cy="1209675"/>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521495 h 1002507"/>
              <a:gd name="connsiteX4" fmla="*/ 438150 w 438150"/>
              <a:gd name="connsiteY4" fmla="*/ 1002507 h 1002507"/>
              <a:gd name="connsiteX5" fmla="*/ 330994 w 438150"/>
              <a:gd name="connsiteY5" fmla="*/ 952502 h 1002507"/>
              <a:gd name="connsiteX6" fmla="*/ 109538 w 438150"/>
              <a:gd name="connsiteY6" fmla="*/ 952502 h 1002507"/>
              <a:gd name="connsiteX7" fmla="*/ 0 w 438150"/>
              <a:gd name="connsiteY7" fmla="*/ 1002507 h 1002507"/>
              <a:gd name="connsiteX8" fmla="*/ 0 w 438150"/>
              <a:gd name="connsiteY8" fmla="*/ 521495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521495"/>
                </a:lnTo>
                <a:lnTo>
                  <a:pt x="438150" y="1002507"/>
                </a:lnTo>
                <a:lnTo>
                  <a:pt x="330994" y="952502"/>
                </a:lnTo>
                <a:lnTo>
                  <a:pt x="109538" y="952502"/>
                </a:lnTo>
                <a:lnTo>
                  <a:pt x="0" y="1002507"/>
                </a:lnTo>
                <a:lnTo>
                  <a:pt x="0" y="521495"/>
                </a:lnTo>
                <a:lnTo>
                  <a:pt x="0" y="50005"/>
                </a:lnTo>
                <a:close/>
              </a:path>
            </a:pathLst>
          </a:custGeom>
          <a:gradFill flip="none" rotWithShape="1">
            <a:gsLst>
              <a:gs pos="0">
                <a:schemeClr val="accent2">
                  <a:lumMod val="70000"/>
                </a:schemeClr>
              </a:gs>
              <a:gs pos="27000">
                <a:schemeClr val="accent2">
                  <a:lumMod val="90000"/>
                </a:schemeClr>
              </a:gs>
              <a:gs pos="77000">
                <a:schemeClr val="accent2"/>
              </a:gs>
              <a:gs pos="74000">
                <a:schemeClr val="accent2">
                  <a:lumMod val="90000"/>
                </a:schemeClr>
              </a:gs>
              <a:gs pos="24000">
                <a:schemeClr val="accent2">
                  <a:lumMod val="70000"/>
                </a:schemeClr>
              </a:gs>
              <a:gs pos="100000">
                <a:schemeClr val="accent2"/>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6" name="Straight Connector 25"/>
          <p:cNvCxnSpPr/>
          <p:nvPr/>
        </p:nvCxnSpPr>
        <p:spPr bwMode="auto">
          <a:xfrm>
            <a:off x="1654575" y="6227169"/>
            <a:ext cx="695898" cy="0"/>
          </a:xfrm>
          <a:prstGeom prst="line">
            <a:avLst/>
          </a:prstGeom>
          <a:ln w="28575">
            <a:solidFill>
              <a:srgbClr val="656567">
                <a:alpha val="92000"/>
              </a:srgbClr>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7" name="Freeform 26"/>
          <p:cNvSpPr/>
          <p:nvPr/>
        </p:nvSpPr>
        <p:spPr bwMode="auto">
          <a:xfrm>
            <a:off x="1655203" y="6467771"/>
            <a:ext cx="694427" cy="214312"/>
          </a:xfrm>
          <a:custGeom>
            <a:avLst/>
            <a:gdLst>
              <a:gd name="connsiteX0" fmla="*/ 0 w 437462"/>
              <a:gd name="connsiteY0" fmla="*/ 0 h 178991"/>
              <a:gd name="connsiteX1" fmla="*/ 437462 w 437462"/>
              <a:gd name="connsiteY1" fmla="*/ 0 h 178991"/>
              <a:gd name="connsiteX2" fmla="*/ 424042 w 437462"/>
              <a:gd name="connsiteY2" fmla="*/ 59998 h 178991"/>
              <a:gd name="connsiteX3" fmla="*/ 216139 w 437462"/>
              <a:gd name="connsiteY3" fmla="*/ 178991 h 178991"/>
              <a:gd name="connsiteX4" fmla="*/ 9945 w 437462"/>
              <a:gd name="connsiteY4" fmla="*/ 53365 h 17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62" h="178991">
                <a:moveTo>
                  <a:pt x="0" y="0"/>
                </a:moveTo>
                <a:lnTo>
                  <a:pt x="437462" y="0"/>
                </a:lnTo>
                <a:lnTo>
                  <a:pt x="424042" y="59998"/>
                </a:lnTo>
                <a:cubicBezTo>
                  <a:pt x="384215" y="182281"/>
                  <a:pt x="290455" y="177255"/>
                  <a:pt x="216139" y="178991"/>
                </a:cubicBezTo>
                <a:cubicBezTo>
                  <a:pt x="141825" y="176561"/>
                  <a:pt x="44112" y="168761"/>
                  <a:pt x="9945" y="53365"/>
                </a:cubicBezTo>
                <a:close/>
              </a:path>
            </a:pathLst>
          </a:custGeom>
          <a:gradFill flip="none" rotWithShape="1">
            <a:gsLst>
              <a:gs pos="7000">
                <a:srgbClr val="BD4F6A"/>
              </a:gs>
              <a:gs pos="21000">
                <a:srgbClr val="B24349"/>
              </a:gs>
              <a:gs pos="58000">
                <a:srgbClr val="FFB3C7">
                  <a:lumMod val="100000"/>
                </a:srgbClr>
              </a:gs>
              <a:gs pos="100000">
                <a:srgbClr val="CC7190">
                  <a:lumMod val="84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8"/>
          <p:cNvSpPr/>
          <p:nvPr/>
        </p:nvSpPr>
        <p:spPr bwMode="auto">
          <a:xfrm>
            <a:off x="418393" y="3910308"/>
            <a:ext cx="11468807" cy="1135063"/>
          </a:xfrm>
          <a:custGeom>
            <a:avLst/>
            <a:gdLst>
              <a:gd name="connsiteX0" fmla="*/ 0 w 5791951"/>
              <a:gd name="connsiteY0" fmla="*/ 0 h 1100106"/>
              <a:gd name="connsiteX1" fmla="*/ 849221 w 5791951"/>
              <a:gd name="connsiteY1" fmla="*/ 0 h 1100106"/>
              <a:gd name="connsiteX2" fmla="*/ 893380 w 5791951"/>
              <a:gd name="connsiteY2" fmla="*/ 0 h 1100106"/>
              <a:gd name="connsiteX3" fmla="*/ 1396078 w 5791951"/>
              <a:gd name="connsiteY3" fmla="*/ 0 h 1100106"/>
              <a:gd name="connsiteX4" fmla="*/ 1439771 w 5791951"/>
              <a:gd name="connsiteY4" fmla="*/ 0 h 1100106"/>
              <a:gd name="connsiteX5" fmla="*/ 5546694 w 5791951"/>
              <a:gd name="connsiteY5" fmla="*/ 0 h 1100106"/>
              <a:gd name="connsiteX6" fmla="*/ 5791951 w 5791951"/>
              <a:gd name="connsiteY6" fmla="*/ 550053 h 1100106"/>
              <a:gd name="connsiteX7" fmla="*/ 5546694 w 5791951"/>
              <a:gd name="connsiteY7" fmla="*/ 1100106 h 1100106"/>
              <a:gd name="connsiteX8" fmla="*/ 1396078 w 5791951"/>
              <a:gd name="connsiteY8" fmla="*/ 1100106 h 1100106"/>
              <a:gd name="connsiteX9" fmla="*/ 1396078 w 5791951"/>
              <a:gd name="connsiteY9" fmla="*/ 1097280 h 1100106"/>
              <a:gd name="connsiteX10" fmla="*/ 893380 w 5791951"/>
              <a:gd name="connsiteY10" fmla="*/ 1097280 h 1100106"/>
              <a:gd name="connsiteX11" fmla="*/ 893380 w 5791951"/>
              <a:gd name="connsiteY11" fmla="*/ 1100106 h 1100106"/>
              <a:gd name="connsiteX12" fmla="*/ 0 w 5791951"/>
              <a:gd name="connsiteY12" fmla="*/ 1100106 h 1100106"/>
              <a:gd name="connsiteX13" fmla="*/ 245258 w 5791951"/>
              <a:gd name="connsiteY13" fmla="*/ 550053 h 110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106">
                <a:moveTo>
                  <a:pt x="0" y="0"/>
                </a:moveTo>
                <a:lnTo>
                  <a:pt x="849221" y="0"/>
                </a:lnTo>
                <a:lnTo>
                  <a:pt x="893380" y="0"/>
                </a:lnTo>
                <a:lnTo>
                  <a:pt x="1396078" y="0"/>
                </a:lnTo>
                <a:lnTo>
                  <a:pt x="1439771" y="0"/>
                </a:lnTo>
                <a:lnTo>
                  <a:pt x="5546694" y="0"/>
                </a:lnTo>
                <a:lnTo>
                  <a:pt x="5791951" y="550053"/>
                </a:lnTo>
                <a:lnTo>
                  <a:pt x="5546694" y="1100106"/>
                </a:lnTo>
                <a:lnTo>
                  <a:pt x="1396078" y="1100106"/>
                </a:lnTo>
                <a:lnTo>
                  <a:pt x="1396078" y="1097280"/>
                </a:lnTo>
                <a:lnTo>
                  <a:pt x="893380" y="1097280"/>
                </a:lnTo>
                <a:lnTo>
                  <a:pt x="893380" y="1100106"/>
                </a:lnTo>
                <a:lnTo>
                  <a:pt x="0" y="1100106"/>
                </a:lnTo>
                <a:lnTo>
                  <a:pt x="245258" y="550053"/>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bwMode="auto">
          <a:xfrm>
            <a:off x="1655203" y="3857921"/>
            <a:ext cx="694427" cy="1209675"/>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521495 h 1002507"/>
              <a:gd name="connsiteX4" fmla="*/ 438150 w 438150"/>
              <a:gd name="connsiteY4" fmla="*/ 1002507 h 1002507"/>
              <a:gd name="connsiteX5" fmla="*/ 330994 w 438150"/>
              <a:gd name="connsiteY5" fmla="*/ 952502 h 1002507"/>
              <a:gd name="connsiteX6" fmla="*/ 109538 w 438150"/>
              <a:gd name="connsiteY6" fmla="*/ 952502 h 1002507"/>
              <a:gd name="connsiteX7" fmla="*/ 0 w 438150"/>
              <a:gd name="connsiteY7" fmla="*/ 1002507 h 1002507"/>
              <a:gd name="connsiteX8" fmla="*/ 0 w 438150"/>
              <a:gd name="connsiteY8" fmla="*/ 521495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521495"/>
                </a:lnTo>
                <a:lnTo>
                  <a:pt x="438150" y="1002507"/>
                </a:lnTo>
                <a:lnTo>
                  <a:pt x="330994" y="952502"/>
                </a:lnTo>
                <a:lnTo>
                  <a:pt x="109538" y="952502"/>
                </a:lnTo>
                <a:lnTo>
                  <a:pt x="0" y="1002507"/>
                </a:lnTo>
                <a:lnTo>
                  <a:pt x="0" y="521495"/>
                </a:lnTo>
                <a:lnTo>
                  <a:pt x="0" y="50005"/>
                </a:lnTo>
                <a:close/>
              </a:path>
            </a:pathLst>
          </a:custGeom>
          <a:gradFill flip="none" rotWithShape="1">
            <a:gsLst>
              <a:gs pos="0">
                <a:schemeClr val="accent3">
                  <a:lumMod val="70000"/>
                </a:schemeClr>
              </a:gs>
              <a:gs pos="27000">
                <a:schemeClr val="accent3">
                  <a:lumMod val="90000"/>
                </a:schemeClr>
              </a:gs>
              <a:gs pos="77000">
                <a:schemeClr val="accent3"/>
              </a:gs>
              <a:gs pos="74000">
                <a:schemeClr val="accent3">
                  <a:lumMod val="90000"/>
                </a:schemeClr>
              </a:gs>
              <a:gs pos="24000">
                <a:schemeClr val="accent3">
                  <a:lumMod val="70000"/>
                </a:schemeClr>
              </a:gs>
              <a:gs pos="100000">
                <a:schemeClr val="accent3"/>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30"/>
          <p:cNvSpPr/>
          <p:nvPr/>
        </p:nvSpPr>
        <p:spPr bwMode="auto">
          <a:xfrm>
            <a:off x="1655203" y="4983458"/>
            <a:ext cx="694427" cy="1209675"/>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437357 h 1002507"/>
              <a:gd name="connsiteX4" fmla="*/ 438150 w 438150"/>
              <a:gd name="connsiteY4" fmla="*/ 521495 h 1002507"/>
              <a:gd name="connsiteX5" fmla="*/ 438150 w 438150"/>
              <a:gd name="connsiteY5" fmla="*/ 1002507 h 1002507"/>
              <a:gd name="connsiteX6" fmla="*/ 0 w 438150"/>
              <a:gd name="connsiteY6" fmla="*/ 1002507 h 1002507"/>
              <a:gd name="connsiteX7" fmla="*/ 0 w 438150"/>
              <a:gd name="connsiteY7" fmla="*/ 521495 h 1002507"/>
              <a:gd name="connsiteX8" fmla="*/ 0 w 438150"/>
              <a:gd name="connsiteY8" fmla="*/ 437357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437357"/>
                </a:lnTo>
                <a:lnTo>
                  <a:pt x="438150" y="521495"/>
                </a:lnTo>
                <a:lnTo>
                  <a:pt x="438150" y="1002507"/>
                </a:lnTo>
                <a:lnTo>
                  <a:pt x="0" y="1002507"/>
                </a:lnTo>
                <a:lnTo>
                  <a:pt x="0" y="521495"/>
                </a:lnTo>
                <a:lnTo>
                  <a:pt x="0" y="437357"/>
                </a:lnTo>
                <a:lnTo>
                  <a:pt x="0" y="50005"/>
                </a:lnTo>
                <a:close/>
              </a:path>
            </a:pathLst>
          </a:custGeom>
          <a:gradFill flip="none" rotWithShape="1">
            <a:gsLst>
              <a:gs pos="0">
                <a:schemeClr val="accent4">
                  <a:lumMod val="70000"/>
                </a:schemeClr>
              </a:gs>
              <a:gs pos="27000">
                <a:schemeClr val="accent4">
                  <a:lumMod val="90000"/>
                </a:schemeClr>
              </a:gs>
              <a:gs pos="77000">
                <a:schemeClr val="accent4"/>
              </a:gs>
              <a:gs pos="74000">
                <a:schemeClr val="accent4">
                  <a:lumMod val="90000"/>
                </a:schemeClr>
              </a:gs>
              <a:gs pos="24000">
                <a:schemeClr val="accent4">
                  <a:lumMod val="70000"/>
                </a:schemeClr>
              </a:gs>
              <a:gs pos="100000">
                <a:schemeClr val="accent4"/>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p:cNvSpPr/>
          <p:nvPr/>
        </p:nvSpPr>
        <p:spPr bwMode="auto">
          <a:xfrm>
            <a:off x="1655203" y="6193133"/>
            <a:ext cx="694427" cy="274638"/>
          </a:xfrm>
          <a:prstGeom prst="rect">
            <a:avLst/>
          </a:prstGeom>
          <a:gradFill flip="none" rotWithShape="1">
            <a:gsLst>
              <a:gs pos="0">
                <a:schemeClr val="bg1">
                  <a:lumMod val="84000"/>
                </a:schemeClr>
              </a:gs>
              <a:gs pos="73000">
                <a:schemeClr val="bg1">
                  <a:lumMod val="84000"/>
                </a:schemeClr>
              </a:gs>
              <a:gs pos="88000">
                <a:srgbClr val="808286"/>
              </a:gs>
              <a:gs pos="17000">
                <a:srgbClr val="494A4C"/>
              </a:gs>
              <a:gs pos="100000">
                <a:schemeClr val="bg1">
                  <a:shade val="30000"/>
                  <a:satMod val="200000"/>
                  <a:lumMod val="32000"/>
                  <a:lumOff val="68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p:cNvCxnSpPr/>
          <p:nvPr/>
        </p:nvCxnSpPr>
        <p:spPr bwMode="auto">
          <a:xfrm>
            <a:off x="1655203" y="6391571"/>
            <a:ext cx="695888" cy="0"/>
          </a:xfrm>
          <a:prstGeom prst="line">
            <a:avLst/>
          </a:prstGeom>
          <a:ln w="12700">
            <a:solidFill>
              <a:srgbClr val="414244">
                <a:alpha val="59000"/>
              </a:srgb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auto">
          <a:xfrm>
            <a:off x="1710438" y="6320480"/>
            <a:ext cx="583866" cy="47769"/>
            <a:chOff x="2607632" y="5908987"/>
            <a:chExt cx="421956" cy="45719"/>
          </a:xfrm>
          <a:solidFill>
            <a:srgbClr val="4E4D4B">
              <a:alpha val="76000"/>
            </a:srgbClr>
          </a:solidFill>
        </p:grpSpPr>
        <p:sp>
          <p:nvSpPr>
            <p:cNvPr id="41" name="Oval 40"/>
            <p:cNvSpPr/>
            <p:nvPr/>
          </p:nvSpPr>
          <p:spPr>
            <a:xfrm>
              <a:off x="2983869" y="5908987"/>
              <a:ext cx="45719" cy="4571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Oval 41"/>
            <p:cNvSpPr/>
            <p:nvPr/>
          </p:nvSpPr>
          <p:spPr>
            <a:xfrm>
              <a:off x="2607632" y="5908987"/>
              <a:ext cx="45719" cy="4571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 name="Isosceles Triangle 11"/>
          <p:cNvSpPr/>
          <p:nvPr/>
        </p:nvSpPr>
        <p:spPr bwMode="auto">
          <a:xfrm>
            <a:off x="1893500" y="1102021"/>
            <a:ext cx="242683" cy="211137"/>
          </a:xfrm>
          <a:custGeom>
            <a:avLst/>
            <a:gdLst>
              <a:gd name="connsiteX0" fmla="*/ 0 w 565150"/>
              <a:gd name="connsiteY0" fmla="*/ 558772 h 558772"/>
              <a:gd name="connsiteX1" fmla="*/ 282575 w 565150"/>
              <a:gd name="connsiteY1" fmla="*/ 0 h 558772"/>
              <a:gd name="connsiteX2" fmla="*/ 565150 w 565150"/>
              <a:gd name="connsiteY2" fmla="*/ 558772 h 558772"/>
              <a:gd name="connsiteX3" fmla="*/ 0 w 565150"/>
              <a:gd name="connsiteY3" fmla="*/ 558772 h 558772"/>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0 w 565150"/>
              <a:gd name="connsiteY4" fmla="*/ 558772 h 559435"/>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104775 w 565150"/>
              <a:gd name="connsiteY4" fmla="*/ 556260 h 559435"/>
              <a:gd name="connsiteX5" fmla="*/ 0 w 565150"/>
              <a:gd name="connsiteY5" fmla="*/ 558772 h 559435"/>
              <a:gd name="connsiteX0" fmla="*/ 0 w 565150"/>
              <a:gd name="connsiteY0" fmla="*/ 558772 h 559435"/>
              <a:gd name="connsiteX1" fmla="*/ 282575 w 565150"/>
              <a:gd name="connsiteY1" fmla="*/ 0 h 559435"/>
              <a:gd name="connsiteX2" fmla="*/ 501650 w 565150"/>
              <a:gd name="connsiteY2" fmla="*/ 438785 h 559435"/>
              <a:gd name="connsiteX3" fmla="*/ 565150 w 565150"/>
              <a:gd name="connsiteY3" fmla="*/ 558772 h 559435"/>
              <a:gd name="connsiteX4" fmla="*/ 425450 w 565150"/>
              <a:gd name="connsiteY4" fmla="*/ 559435 h 559435"/>
              <a:gd name="connsiteX5" fmla="*/ 104775 w 565150"/>
              <a:gd name="connsiteY5" fmla="*/ 556260 h 559435"/>
              <a:gd name="connsiteX6" fmla="*/ 0 w 565150"/>
              <a:gd name="connsiteY6" fmla="*/ 558772 h 559435"/>
              <a:gd name="connsiteX0" fmla="*/ 0 w 501650"/>
              <a:gd name="connsiteY0" fmla="*/ 558772 h 559435"/>
              <a:gd name="connsiteX1" fmla="*/ 282575 w 501650"/>
              <a:gd name="connsiteY1" fmla="*/ 0 h 559435"/>
              <a:gd name="connsiteX2" fmla="*/ 501650 w 501650"/>
              <a:gd name="connsiteY2" fmla="*/ 438785 h 559435"/>
              <a:gd name="connsiteX3" fmla="*/ 425450 w 501650"/>
              <a:gd name="connsiteY3" fmla="*/ 559435 h 559435"/>
              <a:gd name="connsiteX4" fmla="*/ 104775 w 501650"/>
              <a:gd name="connsiteY4" fmla="*/ 556260 h 559435"/>
              <a:gd name="connsiteX5" fmla="*/ 0 w 501650"/>
              <a:gd name="connsiteY5" fmla="*/ 558772 h 559435"/>
              <a:gd name="connsiteX0" fmla="*/ 0 w 501650"/>
              <a:gd name="connsiteY0" fmla="*/ 558772 h 559435"/>
              <a:gd name="connsiteX1" fmla="*/ 63500 w 501650"/>
              <a:gd name="connsiteY1" fmla="*/ 438785 h 559435"/>
              <a:gd name="connsiteX2" fmla="*/ 282575 w 501650"/>
              <a:gd name="connsiteY2" fmla="*/ 0 h 559435"/>
              <a:gd name="connsiteX3" fmla="*/ 501650 w 501650"/>
              <a:gd name="connsiteY3" fmla="*/ 438785 h 559435"/>
              <a:gd name="connsiteX4" fmla="*/ 425450 w 501650"/>
              <a:gd name="connsiteY4" fmla="*/ 559435 h 559435"/>
              <a:gd name="connsiteX5" fmla="*/ 104775 w 501650"/>
              <a:gd name="connsiteY5" fmla="*/ 556260 h 559435"/>
              <a:gd name="connsiteX6" fmla="*/ 0 w 501650"/>
              <a:gd name="connsiteY6" fmla="*/ 558772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41275 w 438150"/>
              <a:gd name="connsiteY5" fmla="*/ 556260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149835 w 438150"/>
              <a:gd name="connsiteY5" fmla="*/ 505004 h 559435"/>
              <a:gd name="connsiteX6" fmla="*/ 41275 w 438150"/>
              <a:gd name="connsiteY6" fmla="*/ 556260 h 559435"/>
              <a:gd name="connsiteX0" fmla="*/ 82822 w 438150"/>
              <a:gd name="connsiteY0" fmla="*/ 43855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149835 w 438150"/>
              <a:gd name="connsiteY5" fmla="*/ 505004 h 559435"/>
              <a:gd name="connsiteX6" fmla="*/ 82822 w 438150"/>
              <a:gd name="connsiteY6" fmla="*/ 438550 h 559435"/>
              <a:gd name="connsiteX0" fmla="*/ 82822 w 438150"/>
              <a:gd name="connsiteY0" fmla="*/ 438550 h 560656"/>
              <a:gd name="connsiteX1" fmla="*/ 0 w 438150"/>
              <a:gd name="connsiteY1" fmla="*/ 438785 h 560656"/>
              <a:gd name="connsiteX2" fmla="*/ 219075 w 438150"/>
              <a:gd name="connsiteY2" fmla="*/ 0 h 560656"/>
              <a:gd name="connsiteX3" fmla="*/ 438150 w 438150"/>
              <a:gd name="connsiteY3" fmla="*/ 438785 h 560656"/>
              <a:gd name="connsiteX4" fmla="*/ 361950 w 438150"/>
              <a:gd name="connsiteY4" fmla="*/ 559435 h 560656"/>
              <a:gd name="connsiteX5" fmla="*/ 246772 w 438150"/>
              <a:gd name="connsiteY5" fmla="*/ 463458 h 560656"/>
              <a:gd name="connsiteX6" fmla="*/ 149835 w 438150"/>
              <a:gd name="connsiteY6" fmla="*/ 505004 h 560656"/>
              <a:gd name="connsiteX7" fmla="*/ 82822 w 438150"/>
              <a:gd name="connsiteY7" fmla="*/ 438550 h 560656"/>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13482 w 438150"/>
              <a:gd name="connsiteY4" fmla="*/ 504041 h 506853"/>
              <a:gd name="connsiteX5" fmla="*/ 246772 w 438150"/>
              <a:gd name="connsiteY5" fmla="*/ 463458 h 506853"/>
              <a:gd name="connsiteX6" fmla="*/ 149835 w 438150"/>
              <a:gd name="connsiteY6" fmla="*/ 505004 h 506853"/>
              <a:gd name="connsiteX7" fmla="*/ 82822 w 438150"/>
              <a:gd name="connsiteY7" fmla="*/ 438550 h 506853"/>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43711 w 438150"/>
              <a:gd name="connsiteY4" fmla="*/ 414990 h 506853"/>
              <a:gd name="connsiteX5" fmla="*/ 313482 w 438150"/>
              <a:gd name="connsiteY5" fmla="*/ 504041 h 506853"/>
              <a:gd name="connsiteX6" fmla="*/ 246772 w 438150"/>
              <a:gd name="connsiteY6" fmla="*/ 463458 h 506853"/>
              <a:gd name="connsiteX7" fmla="*/ 149835 w 438150"/>
              <a:gd name="connsiteY7" fmla="*/ 505004 h 506853"/>
              <a:gd name="connsiteX8" fmla="*/ 82822 w 438150"/>
              <a:gd name="connsiteY8" fmla="*/ 438550 h 506853"/>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43711 w 438150"/>
              <a:gd name="connsiteY4" fmla="*/ 414990 h 506853"/>
              <a:gd name="connsiteX5" fmla="*/ 313482 w 438150"/>
              <a:gd name="connsiteY5" fmla="*/ 504041 h 506853"/>
              <a:gd name="connsiteX6" fmla="*/ 246772 w 438150"/>
              <a:gd name="connsiteY6" fmla="*/ 463458 h 506853"/>
              <a:gd name="connsiteX7" fmla="*/ 149835 w 438150"/>
              <a:gd name="connsiteY7" fmla="*/ 505004 h 506853"/>
              <a:gd name="connsiteX8" fmla="*/ 82822 w 438150"/>
              <a:gd name="connsiteY8" fmla="*/ 438550 h 506853"/>
              <a:gd name="connsiteX0" fmla="*/ 82822 w 438150"/>
              <a:gd name="connsiteY0" fmla="*/ 438550 h 509220"/>
              <a:gd name="connsiteX1" fmla="*/ 0 w 438150"/>
              <a:gd name="connsiteY1" fmla="*/ 438785 h 509220"/>
              <a:gd name="connsiteX2" fmla="*/ 219075 w 438150"/>
              <a:gd name="connsiteY2" fmla="*/ 0 h 509220"/>
              <a:gd name="connsiteX3" fmla="*/ 438150 w 438150"/>
              <a:gd name="connsiteY3" fmla="*/ 438785 h 509220"/>
              <a:gd name="connsiteX4" fmla="*/ 343711 w 438150"/>
              <a:gd name="connsiteY4" fmla="*/ 414990 h 509220"/>
              <a:gd name="connsiteX5" fmla="*/ 313482 w 438150"/>
              <a:gd name="connsiteY5" fmla="*/ 504041 h 509220"/>
              <a:gd name="connsiteX6" fmla="*/ 246772 w 438150"/>
              <a:gd name="connsiteY6" fmla="*/ 463458 h 509220"/>
              <a:gd name="connsiteX7" fmla="*/ 149835 w 438150"/>
              <a:gd name="connsiteY7" fmla="*/ 505004 h 509220"/>
              <a:gd name="connsiteX8" fmla="*/ 82822 w 438150"/>
              <a:gd name="connsiteY8" fmla="*/ 438550 h 509220"/>
              <a:gd name="connsiteX0" fmla="*/ 82822 w 438150"/>
              <a:gd name="connsiteY0" fmla="*/ 438550 h 511341"/>
              <a:gd name="connsiteX1" fmla="*/ 0 w 438150"/>
              <a:gd name="connsiteY1" fmla="*/ 438785 h 511341"/>
              <a:gd name="connsiteX2" fmla="*/ 219075 w 438150"/>
              <a:gd name="connsiteY2" fmla="*/ 0 h 511341"/>
              <a:gd name="connsiteX3" fmla="*/ 438150 w 438150"/>
              <a:gd name="connsiteY3" fmla="*/ 438785 h 511341"/>
              <a:gd name="connsiteX4" fmla="*/ 343711 w 438150"/>
              <a:gd name="connsiteY4" fmla="*/ 414990 h 511341"/>
              <a:gd name="connsiteX5" fmla="*/ 313482 w 438150"/>
              <a:gd name="connsiteY5" fmla="*/ 504041 h 511341"/>
              <a:gd name="connsiteX6" fmla="*/ 246772 w 438150"/>
              <a:gd name="connsiteY6" fmla="*/ 463458 h 511341"/>
              <a:gd name="connsiteX7" fmla="*/ 149835 w 438150"/>
              <a:gd name="connsiteY7" fmla="*/ 505004 h 511341"/>
              <a:gd name="connsiteX8" fmla="*/ 82822 w 438150"/>
              <a:gd name="connsiteY8" fmla="*/ 438550 h 511341"/>
              <a:gd name="connsiteX0" fmla="*/ 82822 w 440859"/>
              <a:gd name="connsiteY0" fmla="*/ 438550 h 511341"/>
              <a:gd name="connsiteX1" fmla="*/ 0 w 440859"/>
              <a:gd name="connsiteY1" fmla="*/ 438785 h 511341"/>
              <a:gd name="connsiteX2" fmla="*/ 219075 w 440859"/>
              <a:gd name="connsiteY2" fmla="*/ 0 h 511341"/>
              <a:gd name="connsiteX3" fmla="*/ 438150 w 440859"/>
              <a:gd name="connsiteY3" fmla="*/ 438785 h 511341"/>
              <a:gd name="connsiteX4" fmla="*/ 343711 w 440859"/>
              <a:gd name="connsiteY4" fmla="*/ 414990 h 511341"/>
              <a:gd name="connsiteX5" fmla="*/ 313482 w 440859"/>
              <a:gd name="connsiteY5" fmla="*/ 504041 h 511341"/>
              <a:gd name="connsiteX6" fmla="*/ 246772 w 440859"/>
              <a:gd name="connsiteY6" fmla="*/ 463458 h 511341"/>
              <a:gd name="connsiteX7" fmla="*/ 149835 w 440859"/>
              <a:gd name="connsiteY7" fmla="*/ 505004 h 511341"/>
              <a:gd name="connsiteX8" fmla="*/ 82822 w 440859"/>
              <a:gd name="connsiteY8" fmla="*/ 438550 h 511341"/>
              <a:gd name="connsiteX0" fmla="*/ 86710 w 444747"/>
              <a:gd name="connsiteY0" fmla="*/ 438550 h 511341"/>
              <a:gd name="connsiteX1" fmla="*/ 3888 w 444747"/>
              <a:gd name="connsiteY1" fmla="*/ 438785 h 511341"/>
              <a:gd name="connsiteX2" fmla="*/ 222963 w 444747"/>
              <a:gd name="connsiteY2" fmla="*/ 0 h 511341"/>
              <a:gd name="connsiteX3" fmla="*/ 442038 w 444747"/>
              <a:gd name="connsiteY3" fmla="*/ 438785 h 511341"/>
              <a:gd name="connsiteX4" fmla="*/ 347599 w 444747"/>
              <a:gd name="connsiteY4" fmla="*/ 414990 h 511341"/>
              <a:gd name="connsiteX5" fmla="*/ 317370 w 444747"/>
              <a:gd name="connsiteY5" fmla="*/ 504041 h 511341"/>
              <a:gd name="connsiteX6" fmla="*/ 250660 w 444747"/>
              <a:gd name="connsiteY6" fmla="*/ 463458 h 511341"/>
              <a:gd name="connsiteX7" fmla="*/ 153723 w 444747"/>
              <a:gd name="connsiteY7" fmla="*/ 505004 h 511341"/>
              <a:gd name="connsiteX8" fmla="*/ 86710 w 444747"/>
              <a:gd name="connsiteY8" fmla="*/ 438550 h 5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747" h="511341">
                <a:moveTo>
                  <a:pt x="86710" y="438550"/>
                </a:moveTo>
                <a:cubicBezTo>
                  <a:pt x="64372" y="416399"/>
                  <a:pt x="-18821" y="511877"/>
                  <a:pt x="3888" y="438785"/>
                </a:cubicBezTo>
                <a:lnTo>
                  <a:pt x="222963" y="0"/>
                </a:lnTo>
                <a:lnTo>
                  <a:pt x="442038" y="438785"/>
                </a:lnTo>
                <a:cubicBezTo>
                  <a:pt x="462811" y="507950"/>
                  <a:pt x="357675" y="385306"/>
                  <a:pt x="347599" y="414990"/>
                </a:cubicBezTo>
                <a:lnTo>
                  <a:pt x="317370" y="504041"/>
                </a:lnTo>
                <a:cubicBezTo>
                  <a:pt x="307294" y="533725"/>
                  <a:pt x="277935" y="463298"/>
                  <a:pt x="250660" y="463458"/>
                </a:cubicBezTo>
                <a:cubicBezTo>
                  <a:pt x="215308" y="454386"/>
                  <a:pt x="176061" y="527155"/>
                  <a:pt x="153723" y="505004"/>
                </a:cubicBezTo>
                <a:lnTo>
                  <a:pt x="86710" y="438550"/>
                </a:ln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2"/>
          <p:cNvSpPr txBox="1">
            <a:spLocks noChangeArrowheads="1"/>
          </p:cNvSpPr>
          <p:nvPr/>
        </p:nvSpPr>
        <p:spPr bwMode="auto">
          <a:xfrm>
            <a:off x="1050218" y="2002133"/>
            <a:ext cx="423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1</a:t>
            </a:r>
          </a:p>
        </p:txBody>
      </p:sp>
      <p:sp>
        <p:nvSpPr>
          <p:cNvPr id="34" name="TextBox 33"/>
          <p:cNvSpPr txBox="1">
            <a:spLocks noChangeArrowheads="1"/>
          </p:cNvSpPr>
          <p:nvPr/>
        </p:nvSpPr>
        <p:spPr bwMode="auto">
          <a:xfrm>
            <a:off x="1032755" y="3076872"/>
            <a:ext cx="423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2</a:t>
            </a:r>
          </a:p>
        </p:txBody>
      </p:sp>
      <p:sp>
        <p:nvSpPr>
          <p:cNvPr id="37" name="TextBox 36"/>
          <p:cNvSpPr txBox="1"/>
          <p:nvPr/>
        </p:nvSpPr>
        <p:spPr>
          <a:xfrm>
            <a:off x="2349630" y="1729953"/>
            <a:ext cx="9428388" cy="1014380"/>
          </a:xfrm>
          <a:prstGeom prst="rect">
            <a:avLst/>
          </a:prstGeom>
          <a:noFill/>
        </p:spPr>
        <p:txBody>
          <a:bodyPr wrap="square">
            <a:spAutoFit/>
          </a:bodyPr>
          <a:lstStyle/>
          <a:p>
            <a:pPr algn="just">
              <a:lnSpc>
                <a:spcPct val="107000"/>
              </a:lnSpc>
              <a:spcBef>
                <a:spcPts val="690"/>
              </a:spcBef>
              <a:spcAft>
                <a:spcPts val="0"/>
              </a:spcAft>
              <a:tabLst>
                <a:tab pos="510540" algn="l"/>
                <a:tab pos="511175" algn="l"/>
              </a:tabLs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vi-VN" sz="2800" b="1" dirty="0">
                <a:latin typeface="Times New Roman" panose="02020603050405020304" pitchFamily="18" charset="0"/>
                <a:ea typeface="Arial" panose="020B0604020202020204" pitchFamily="34" charset="0"/>
                <a:cs typeface="Times New Roman" panose="02020603050405020304" pitchFamily="18" charset="0"/>
              </a:rPr>
              <a:t>Đủ 2 phần: khẳng định lại vấn đề nghị luận và liên hệ mở rộng</a:t>
            </a:r>
            <a:r>
              <a:rPr lang="en-US" sz="2800" b="1" dirty="0">
                <a:latin typeface="Times New Roman" panose="02020603050405020304" pitchFamily="18" charset="0"/>
                <a:ea typeface="Arial" panose="020B0604020202020204" pitchFamily="34" charset="0"/>
                <a:cs typeface="Times New Roman" panose="02020603050405020304" pitchFamily="18" charset="0"/>
              </a:rPr>
              <a: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TextBox 43"/>
          <p:cNvSpPr txBox="1"/>
          <p:nvPr/>
        </p:nvSpPr>
        <p:spPr>
          <a:xfrm>
            <a:off x="2470372" y="2776833"/>
            <a:ext cx="9010297" cy="983283"/>
          </a:xfrm>
          <a:prstGeom prst="rect">
            <a:avLst/>
          </a:prstGeom>
          <a:noFill/>
        </p:spPr>
        <p:txBody>
          <a:bodyPr wrap="square">
            <a:spAutoFit/>
          </a:bodyPr>
          <a:lstStyle/>
          <a:p>
            <a:pPr algn="just">
              <a:lnSpc>
                <a:spcPct val="107000"/>
              </a:lnSpc>
              <a:spcAft>
                <a:spcPts val="0"/>
              </a:spcAft>
              <a:tabLst>
                <a:tab pos="510540" algn="l"/>
                <a:tab pos="511175" algn="l"/>
              </a:tabLst>
            </a:pPr>
            <a:r>
              <a:rPr lang="vi-VN" sz="2800" b="1" dirty="0">
                <a:latin typeface="Times New Roman" panose="02020603050405020304" pitchFamily="18" charset="0"/>
                <a:ea typeface="Arial" panose="020B0604020202020204" pitchFamily="34" charset="0"/>
                <a:cs typeface="Times New Roman" panose="02020603050405020304" pitchFamily="18" charset="0"/>
              </a:rPr>
              <a:t>Dung lượng tương xứng với MB, không để tình trạng đầu voi đuôi chuột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 name="TextBox 45"/>
          <p:cNvSpPr txBox="1">
            <a:spLocks noChangeArrowheads="1"/>
          </p:cNvSpPr>
          <p:nvPr/>
        </p:nvSpPr>
        <p:spPr bwMode="auto">
          <a:xfrm>
            <a:off x="1005768" y="4215109"/>
            <a:ext cx="423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3</a:t>
            </a:r>
          </a:p>
        </p:txBody>
      </p:sp>
      <p:sp>
        <p:nvSpPr>
          <p:cNvPr id="47" name="TextBox 46"/>
          <p:cNvSpPr txBox="1"/>
          <p:nvPr/>
        </p:nvSpPr>
        <p:spPr>
          <a:xfrm>
            <a:off x="2385114" y="3753205"/>
            <a:ext cx="9362369" cy="1307537"/>
          </a:xfrm>
          <a:prstGeom prst="rect">
            <a:avLst/>
          </a:prstGeom>
          <a:noFill/>
        </p:spPr>
        <p:txBody>
          <a:bodyPr wrap="square">
            <a:spAutoFit/>
          </a:bodyPr>
          <a:lstStyle/>
          <a:p>
            <a:pPr marR="63500" algn="just">
              <a:lnSpc>
                <a:spcPct val="150000"/>
              </a:lnSpc>
              <a:spcBef>
                <a:spcPts val="690"/>
              </a:spcBef>
              <a:spcAft>
                <a:spcPts val="0"/>
              </a:spcAft>
              <a:tabLst>
                <a:tab pos="510540" algn="l"/>
                <a:tab pos="511175" algn="l"/>
              </a:tabLst>
            </a:pPr>
            <a:r>
              <a:rPr lang="vi-VN" sz="2800" b="1" dirty="0">
                <a:latin typeface="Times New Roman" panose="02020603050405020304" pitchFamily="18" charset="0"/>
                <a:ea typeface="Arial" panose="020B0604020202020204" pitchFamily="34" charset="0"/>
                <a:cs typeface="Times New Roman" panose="02020603050405020304" pitchFamily="18" charset="0"/>
              </a:rPr>
              <a:t>Nên viết theo cấu trúc “ĐẦU CUỐI TƯƠNG ỨNG” với MB. MB dẫn dắt từ </a:t>
            </a:r>
            <a:r>
              <a:rPr lang="vi-VN" sz="2800" b="1" spc="-30" dirty="0">
                <a:latin typeface="Times New Roman" panose="02020603050405020304" pitchFamily="18" charset="0"/>
                <a:ea typeface="Arial" panose="020B0604020202020204" pitchFamily="34" charset="0"/>
                <a:cs typeface="Times New Roman" panose="02020603050405020304" pitchFamily="18" charset="0"/>
              </a:rPr>
              <a:t>đâu </a:t>
            </a:r>
            <a:r>
              <a:rPr lang="vi-VN" sz="2800" b="1" dirty="0">
                <a:latin typeface="Times New Roman" panose="02020603050405020304" pitchFamily="18" charset="0"/>
                <a:ea typeface="Arial" panose="020B0604020202020204" pitchFamily="34" charset="0"/>
                <a:cs typeface="Times New Roman" panose="02020603050405020304" pitchFamily="18" charset="0"/>
              </a:rPr>
              <a:t>thì KB tổng kết tại đó.</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8" name="AutoShape 4"/>
          <p:cNvSpPr>
            <a:spLocks noChangeArrowheads="1"/>
          </p:cNvSpPr>
          <p:nvPr/>
        </p:nvSpPr>
        <p:spPr bwMode="blackWhite">
          <a:xfrm>
            <a:off x="1317009" y="332580"/>
            <a:ext cx="10570191" cy="695325"/>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lưu</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ý </a:t>
            </a:r>
            <a:r>
              <a:rPr kumimoji="0" lang="en-US" sz="3200" b="1" i="0" u="none" strike="noStrike" kern="1200" cap="none" spc="0" normalizeH="0" baseline="0" noProof="0" dirty="0" err="1">
                <a:ln>
                  <a:noFill/>
                </a:ln>
                <a:solidFill>
                  <a:srgbClr val="FFFFFF"/>
                </a:solidFill>
                <a:effectLst/>
                <a:uLnTx/>
                <a:uFillTx/>
                <a:latin typeface="Calibri" panose="020F0502020204030204"/>
                <a:ea typeface="+mn-ea"/>
                <a:cs typeface="+mn-cs"/>
              </a:rPr>
              <a:t>khi</a:t>
            </a: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vi-VN" sz="3200" b="1" i="0" u="none" strike="noStrike" kern="1200" cap="none" spc="0" normalizeH="0" baseline="0" noProof="0" dirty="0">
                <a:ln>
                  <a:noFill/>
                </a:ln>
                <a:solidFill>
                  <a:srgbClr val="FFFFFF"/>
                </a:solidFill>
                <a:effectLst/>
                <a:uLnTx/>
                <a:uFillTx/>
                <a:latin typeface="Calibri" panose="020F0502020204030204"/>
                <a:ea typeface="+mn-ea"/>
                <a:cs typeface="+mn-cs"/>
              </a:rPr>
              <a:t>viết</a:t>
            </a:r>
            <a:r>
              <a:rPr kumimoji="0" lang="vi-VN" sz="3200" b="1" i="0" u="none" strike="noStrike" kern="1200" cap="none" spc="0" normalizeH="0" noProof="0" dirty="0">
                <a:ln>
                  <a:noFill/>
                </a:ln>
                <a:solidFill>
                  <a:srgbClr val="FFFFFF"/>
                </a:solidFill>
                <a:effectLst/>
                <a:uLnTx/>
                <a:uFillTx/>
                <a:latin typeface="Calibri" panose="020F0502020204030204"/>
                <a:ea typeface="+mn-ea"/>
                <a:cs typeface="+mn-cs"/>
              </a:rPr>
              <a:t> kết bài</a:t>
            </a:r>
            <a:endPar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1" name="TextBox 70"/>
          <p:cNvSpPr txBox="1">
            <a:spLocks noChangeArrowheads="1"/>
          </p:cNvSpPr>
          <p:nvPr/>
        </p:nvSpPr>
        <p:spPr bwMode="auto">
          <a:xfrm>
            <a:off x="1050218" y="5391447"/>
            <a:ext cx="423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4</a:t>
            </a:r>
          </a:p>
        </p:txBody>
      </p:sp>
      <p:sp>
        <p:nvSpPr>
          <p:cNvPr id="72" name="TextBox 71"/>
          <p:cNvSpPr txBox="1"/>
          <p:nvPr/>
        </p:nvSpPr>
        <p:spPr>
          <a:xfrm>
            <a:off x="2349631" y="4898424"/>
            <a:ext cx="9496622" cy="1307537"/>
          </a:xfrm>
          <a:prstGeom prst="rect">
            <a:avLst/>
          </a:prstGeom>
          <a:noFill/>
        </p:spPr>
        <p:txBody>
          <a:bodyPr wrap="square">
            <a:spAutoFit/>
          </a:bodyPr>
          <a:lstStyle/>
          <a:p>
            <a:pPr marR="60325" lvl="0" algn="just">
              <a:lnSpc>
                <a:spcPct val="150000"/>
              </a:lnSpc>
              <a:spcBef>
                <a:spcPts val="690"/>
              </a:spcBef>
              <a:spcAft>
                <a:spcPts val="0"/>
              </a:spcAft>
              <a:buSzPts val="1200"/>
              <a:tabLst>
                <a:tab pos="510540" algn="l"/>
                <a:tab pos="511175" algn="l"/>
              </a:tabLst>
            </a:pPr>
            <a:r>
              <a:rPr lang="vi-VN" sz="2800" b="1" dirty="0">
                <a:latin typeface="Times New Roman" panose="02020603050405020304" pitchFamily="18" charset="0"/>
                <a:ea typeface="Arial" panose="020B0604020202020204" pitchFamily="34" charset="0"/>
                <a:cs typeface="Times New Roman" panose="02020603050405020304" pitchFamily="18" charset="0"/>
              </a:rPr>
              <a:t>Câu kết và đặc biệt là những chữ cuối cùng nên có thanh điệu trầm, nhẹ để tạo </a:t>
            </a:r>
            <a:r>
              <a:rPr lang="vi-VN" sz="2800" b="1" spc="-45" dirty="0">
                <a:latin typeface="Times New Roman" panose="02020603050405020304" pitchFamily="18" charset="0"/>
                <a:ea typeface="Arial" panose="020B0604020202020204" pitchFamily="34" charset="0"/>
                <a:cs typeface="Times New Roman" panose="02020603050405020304" pitchFamily="18" charset="0"/>
              </a:rPr>
              <a:t>sự </a:t>
            </a:r>
            <a:r>
              <a:rPr lang="vi-VN" sz="2800" b="1" dirty="0">
                <a:latin typeface="Times New Roman" panose="02020603050405020304" pitchFamily="18" charset="0"/>
                <a:ea typeface="Arial" panose="020B0604020202020204" pitchFamily="34" charset="0"/>
                <a:cs typeface="Times New Roman" panose="02020603050405020304" pitchFamily="18" charset="0"/>
              </a:rPr>
              <a:t>lắng đọng.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0" name="Oval 32"/>
          <p:cNvSpPr>
            <a:spLocks noChangeArrowheads="1"/>
          </p:cNvSpPr>
          <p:nvPr/>
        </p:nvSpPr>
        <p:spPr bwMode="gray">
          <a:xfrm rot="-3877067">
            <a:off x="516849" y="66995"/>
            <a:ext cx="1188720" cy="1188720"/>
          </a:xfrm>
          <a:prstGeom prst="ellipse">
            <a:avLst/>
          </a:prstGeom>
          <a:gradFill rotWithShape="1">
            <a:gsLst>
              <a:gs pos="0">
                <a:srgbClr val="1C538A"/>
              </a:gs>
              <a:gs pos="50000">
                <a:srgbClr val="3399FF"/>
              </a:gs>
              <a:gs pos="100000">
                <a:srgbClr val="1C538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grpSp>
        <p:nvGrpSpPr>
          <p:cNvPr id="51" name="Group 35"/>
          <p:cNvGrpSpPr>
            <a:grpSpLocks/>
          </p:cNvGrpSpPr>
          <p:nvPr/>
        </p:nvGrpSpPr>
        <p:grpSpPr bwMode="auto">
          <a:xfrm rot="-3877067">
            <a:off x="592662" y="137524"/>
            <a:ext cx="1012267" cy="1025925"/>
            <a:chOff x="4166" y="1706"/>
            <a:chExt cx="1260" cy="1277"/>
          </a:xfrm>
        </p:grpSpPr>
        <p:sp>
          <p:nvSpPr>
            <p:cNvPr id="52" name="Oval 3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3" name="Oval 37"/>
            <p:cNvSpPr>
              <a:spLocks noChangeArrowheads="1"/>
            </p:cNvSpPr>
            <p:nvPr/>
          </p:nvSpPr>
          <p:spPr bwMode="gray">
            <a:xfrm>
              <a:off x="4204" y="1762"/>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4" name="Oval 3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55" name="Oval 3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grpSp>
    </p:spTree>
    <p:extLst>
      <p:ext uri="{BB962C8B-B14F-4D97-AF65-F5344CB8AC3E}">
        <p14:creationId xmlns:p14="http://schemas.microsoft.com/office/powerpoint/2010/main" val="490002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44" grpId="0"/>
      <p:bldP spid="46" grpId="0"/>
      <p:bldP spid="47" grpId="0"/>
      <p:bldP spid="71" grpId="0"/>
      <p:bldP spid="7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12f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094" y="6096341"/>
            <a:ext cx="578994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7" descr="12f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214" y="54520"/>
            <a:ext cx="7270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8" descr="12f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 y="54520"/>
            <a:ext cx="728663"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9" descr="12f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6" y="3105150"/>
            <a:ext cx="728663"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10" descr="12f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15" y="6096340"/>
            <a:ext cx="594917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1" descr="12ff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15" y="10841"/>
            <a:ext cx="57463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3" descr="12f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546" y="3105150"/>
            <a:ext cx="7270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4" descr="12ff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0093" y="1"/>
            <a:ext cx="580611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WordArt 12"/>
          <p:cNvSpPr>
            <a:spLocks noChangeArrowheads="1" noChangeShapeType="1" noTextEdit="1"/>
          </p:cNvSpPr>
          <p:nvPr/>
        </p:nvSpPr>
        <p:spPr bwMode="auto">
          <a:xfrm>
            <a:off x="1508520" y="1132908"/>
            <a:ext cx="8974183" cy="259619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0" i="0" u="none" strike="noStrike" kern="10" cap="none" spc="0" normalizeH="0" baseline="0" noProof="0" dirty="0">
                <a:ln>
                  <a:noFill/>
                </a:ln>
                <a:solidFill>
                  <a:srgbClr val="0033CC"/>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Cảm ơn các thầy cô giáo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0" i="0" u="none" strike="noStrike" kern="10" cap="none" spc="0" normalizeH="0" baseline="0" noProof="0" dirty="0">
                <a:ln>
                  <a:noFill/>
                </a:ln>
                <a:solidFill>
                  <a:srgbClr val="0033CC"/>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đã về dự giờ thăm lớp !</a:t>
            </a:r>
            <a:endParaRPr kumimoji="0" lang="en-US" sz="3600" b="0" i="0" u="none" strike="noStrike" kern="10" cap="none" spc="0" normalizeH="0" baseline="0" noProof="0" dirty="0">
              <a:ln>
                <a:noFill/>
              </a:ln>
              <a:solidFill>
                <a:srgbClr val="0033CC"/>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pic>
        <p:nvPicPr>
          <p:cNvPr id="11" name="Picture 2" descr="Cậu Bé Và Cô Gái đọc Những Cuốn Sách-vector Misc-miễn Phí Vector Miễn Phí  Tải Về"/>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53595" y="3072651"/>
            <a:ext cx="4418252" cy="368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42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b2a98b69e4a1dfd6351f63e9a00cdfe.jpg"/>
          <p:cNvPicPr>
            <a:picLocks noChangeAspect="1"/>
          </p:cNvPicPr>
          <p:nvPr/>
        </p:nvPicPr>
        <p:blipFill>
          <a:blip r:embed="rId2"/>
          <a:stretch>
            <a:fillRect/>
          </a:stretch>
        </p:blipFill>
        <p:spPr>
          <a:xfrm>
            <a:off x="0" y="0"/>
            <a:ext cx="12191999" cy="6858000"/>
          </a:xfrm>
          <a:prstGeom prst="rect">
            <a:avLst/>
          </a:prstGeom>
        </p:spPr>
      </p:pic>
      <p:sp>
        <p:nvSpPr>
          <p:cNvPr id="3" name="TextBox 2"/>
          <p:cNvSpPr txBox="1"/>
          <p:nvPr/>
        </p:nvSpPr>
        <p:spPr>
          <a:xfrm>
            <a:off x="1016000" y="1828800"/>
            <a:ext cx="10261600" cy="400105"/>
          </a:xfrm>
          <a:prstGeom prst="rect">
            <a:avLst/>
          </a:prstGeom>
          <a:noFill/>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p:cNvSpPr/>
          <p:nvPr/>
        </p:nvSpPr>
        <p:spPr>
          <a:xfrm>
            <a:off x="0" y="2334255"/>
            <a:ext cx="112776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r>
              <a:rPr lang="en-US" sz="3600" b="1" kern="0" noProof="0" dirty="0" smtClean="0">
                <a:solidFill>
                  <a:srgbClr val="FF0000"/>
                </a:solidFill>
                <a:latin typeface="Times New Roman" panose="02020603050405020304" pitchFamily="18" charset="0"/>
                <a:cs typeface="Times New Roman" panose="02020603050405020304" pitchFamily="18" charset="0"/>
              </a:rPr>
              <a:t>CÁCH</a:t>
            </a:r>
            <a:r>
              <a:rPr kumimoji="0" lang="en-US" sz="3600" b="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LÀM BÀI NGHỊ LUẬN </a:t>
            </a:r>
            <a:r>
              <a:rPr kumimoji="0" lang="en-US" sz="3600" b="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VỀ NHÂN VẬT TRONG ĐOẠN TRÍCH CỦA TÁC PHẨM TRUYỆN”.</a:t>
            </a:r>
            <a:endParaRPr kumimoji="0" lang="en-US" sz="3600" b="1" u="none" strike="noStrike" kern="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774728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AutoShape 4"/>
          <p:cNvSpPr>
            <a:spLocks noChangeArrowheads="1"/>
          </p:cNvSpPr>
          <p:nvPr/>
        </p:nvSpPr>
        <p:spPr bwMode="blackWhite">
          <a:xfrm>
            <a:off x="1326326" y="187262"/>
            <a:ext cx="10575388" cy="920105"/>
          </a:xfrm>
          <a:prstGeom prst="roundRect">
            <a:avLst>
              <a:gd name="adj" fmla="val 0"/>
            </a:avLst>
          </a:prstGeom>
          <a:solidFill>
            <a:schemeClr val="accent1">
              <a:lumMod val="40000"/>
              <a:lumOff val="60000"/>
            </a:schemeClr>
          </a:solidFill>
          <a:ln w="25400">
            <a:noFill/>
            <a:round/>
            <a:headEnd/>
            <a:tailEnd/>
          </a:ln>
          <a:effectLst/>
          <a:extLst/>
        </p:spPr>
        <p:txBody>
          <a:bodyPr wrap="none" anchor="ctr"/>
          <a:lstStyle/>
          <a:p>
            <a:pPr lvl="0" eaLnBrk="0" fontAlgn="base" hangingPunct="0">
              <a:spcBef>
                <a:spcPct val="0"/>
              </a:spcBef>
              <a:spcAft>
                <a:spcPct val="0"/>
              </a:spcAf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US" sz="3200" b="1" dirty="0" smtClean="0">
                <a:solidFill>
                  <a:srgbClr val="FF0000"/>
                </a:solidFill>
                <a:latin typeface="Calibri" panose="020F0502020204030204"/>
              </a:rPr>
              <a:t> </a:t>
            </a:r>
          </a:p>
          <a:p>
            <a:pPr lvl="0" eaLnBrk="0" fontAlgn="base" hangingPunct="0">
              <a:spcBef>
                <a:spcPct val="0"/>
              </a:spcBef>
              <a:spcAft>
                <a:spcPct val="0"/>
              </a:spcAft>
              <a:defRPr/>
            </a:pPr>
            <a:r>
              <a:rPr lang="en-US" sz="3200" b="1" dirty="0">
                <a:solidFill>
                  <a:srgbClr val="FF0000"/>
                </a:solidFill>
                <a:latin typeface="Calibri" panose="020F0502020204030204"/>
              </a:rPr>
              <a:t> </a:t>
            </a:r>
            <a:r>
              <a:rPr lang="en-US" sz="3200" b="1" dirty="0" smtClean="0">
                <a:solidFill>
                  <a:srgbClr val="FF0000"/>
                </a:solidFill>
                <a:latin typeface="Calibri" panose="020F0502020204030204"/>
              </a:rPr>
              <a:t>         </a:t>
            </a:r>
            <a:r>
              <a:rPr lang="en-US" sz="3200" b="1" dirty="0" smtClean="0">
                <a:solidFill>
                  <a:srgbClr val="FF0000"/>
                </a:solidFill>
              </a:rPr>
              <a:t>Y</a:t>
            </a:r>
            <a:r>
              <a:rPr lang="en-US" sz="2800" b="1" dirty="0" smtClean="0">
                <a:solidFill>
                  <a:srgbClr val="FF0000"/>
                </a:solidFill>
              </a:rPr>
              <a:t>ÊU CẦU </a:t>
            </a:r>
            <a:r>
              <a:rPr lang="en-US" sz="2800" b="1" dirty="0" smtClean="0">
                <a:solidFill>
                  <a:srgbClr val="FF0000"/>
                </a:solidFill>
                <a:latin typeface="Calibri" panose="020F0502020204030204"/>
              </a:rPr>
              <a:t>BÀI </a:t>
            </a:r>
            <a:r>
              <a:rPr lang="en-US" sz="2800" b="1" dirty="0" smtClean="0">
                <a:solidFill>
                  <a:srgbClr val="FF0000"/>
                </a:solidFill>
              </a:rPr>
              <a:t>NGHỊ LUẬN VỀ NHÂN VẬT TRONG </a:t>
            </a:r>
            <a:r>
              <a:rPr lang="en-US" sz="2800" b="1" dirty="0">
                <a:solidFill>
                  <a:srgbClr val="FF0000"/>
                </a:solidFill>
              </a:rPr>
              <a:t>ĐOẠN TRÍCH</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dirty="0" smtClean="0">
                <a:solidFill>
                  <a:srgbClr val="FFFFFF"/>
                </a:solidFill>
                <a:latin typeface="Calibri" panose="020F0502020204030204"/>
              </a:rPr>
              <a:t>    </a:t>
            </a:r>
            <a:endPar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22" name="Group 21"/>
          <p:cNvGrpSpPr/>
          <p:nvPr/>
        </p:nvGrpSpPr>
        <p:grpSpPr>
          <a:xfrm>
            <a:off x="169392" y="1460603"/>
            <a:ext cx="11732321" cy="2483146"/>
            <a:chOff x="-193465" y="1738411"/>
            <a:chExt cx="10864682" cy="2483146"/>
          </a:xfrm>
        </p:grpSpPr>
        <p:sp>
          <p:nvSpPr>
            <p:cNvPr id="14" name="Rectangle 13"/>
            <p:cNvSpPr/>
            <p:nvPr/>
          </p:nvSpPr>
          <p:spPr>
            <a:xfrm>
              <a:off x="-193465" y="1846198"/>
              <a:ext cx="10864682" cy="2284107"/>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15"/>
            <p:cNvSpPr/>
            <p:nvPr/>
          </p:nvSpPr>
          <p:spPr>
            <a:xfrm>
              <a:off x="177004" y="1738411"/>
              <a:ext cx="1657665" cy="11686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6"/>
            <p:cNvSpPr/>
            <p:nvPr/>
          </p:nvSpPr>
          <p:spPr>
            <a:xfrm flipV="1">
              <a:off x="178805" y="4130305"/>
              <a:ext cx="1667738" cy="81059"/>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7"/>
            <p:cNvSpPr/>
            <p:nvPr/>
          </p:nvSpPr>
          <p:spPr>
            <a:xfrm>
              <a:off x="147252" y="1744476"/>
              <a:ext cx="1651000" cy="2477081"/>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EB9912"/>
                </a:gs>
                <a:gs pos="7100">
                  <a:srgbClr val="E69105"/>
                </a:gs>
                <a:gs pos="0">
                  <a:srgbClr val="F5A51E"/>
                </a:gs>
                <a:gs pos="70434">
                  <a:srgbClr val="FAAC25"/>
                </a:gs>
                <a:gs pos="89600">
                  <a:srgbClr val="FCCE82"/>
                </a:gs>
                <a:gs pos="100000">
                  <a:srgbClr val="FAAA2D"/>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3"/>
            <p:cNvSpPr txBox="1">
              <a:spLocks noChangeArrowheads="1"/>
            </p:cNvSpPr>
            <p:nvPr/>
          </p:nvSpPr>
          <p:spPr bwMode="auto">
            <a:xfrm>
              <a:off x="206058" y="2724222"/>
              <a:ext cx="14455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3600" b="1" dirty="0" smtClean="0">
                  <a:solidFill>
                    <a:prstClr val="black"/>
                  </a:solidFill>
                  <a:latin typeface="Arial" panose="020B0604020202020204" pitchFamily="34" charset="0"/>
                </a:rPr>
                <a:t>HÌNH THỨC</a:t>
              </a:r>
              <a:endParaRPr kumimoji="0" lang="en-US" alt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3" name="TextBox 22"/>
          <p:cNvSpPr txBox="1"/>
          <p:nvPr/>
        </p:nvSpPr>
        <p:spPr>
          <a:xfrm>
            <a:off x="2292617" y="1714202"/>
            <a:ext cx="9652738"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b="1" noProof="0" dirty="0" err="1" smtClean="0">
                <a:solidFill>
                  <a:prstClr val="black"/>
                </a:solidFill>
                <a:latin typeface="Calibri" panose="020F0502020204030204"/>
              </a:rPr>
              <a:t>Bài</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làm</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cần</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đảm</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bảo</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đầy</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đủ</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các</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phần</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của</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một</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bài</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nghị</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luận</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đủ</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ba</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phần</a:t>
            </a:r>
            <a:r>
              <a:rPr lang="en-US" sz="2800" b="1" noProof="0" dirty="0" smtClean="0">
                <a:solidFill>
                  <a:prstClr val="black"/>
                </a:solidFill>
                <a:latin typeface="Calibri" panose="020F0502020204030204"/>
              </a:rPr>
              <a:t> </a:t>
            </a:r>
            <a:r>
              <a:rPr lang="en-US" sz="2800" b="1" dirty="0" err="1" smtClean="0">
                <a:solidFill>
                  <a:prstClr val="black"/>
                </a:solidFill>
                <a:latin typeface="Calibri" panose="020F0502020204030204"/>
              </a:rPr>
              <a:t>mở</a:t>
            </a:r>
            <a:r>
              <a:rPr lang="en-US" sz="2800" b="1" dirty="0" smtClean="0">
                <a:solidFill>
                  <a:prstClr val="black"/>
                </a:solidFill>
                <a:latin typeface="Calibri" panose="020F0502020204030204"/>
              </a:rPr>
              <a:t> </a:t>
            </a:r>
            <a:r>
              <a:rPr lang="en-US" sz="2800" b="1" dirty="0" err="1" smtClean="0">
                <a:solidFill>
                  <a:prstClr val="black"/>
                </a:solidFill>
                <a:latin typeface="Calibri" panose="020F0502020204030204"/>
              </a:rPr>
              <a:t>bài</a:t>
            </a:r>
            <a:r>
              <a:rPr lang="en-US" sz="2800" b="1" dirty="0">
                <a:solidFill>
                  <a:prstClr val="black"/>
                </a:solidFill>
                <a:latin typeface="Calibri" panose="020F0502020204030204"/>
              </a:rPr>
              <a:t>,</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thân</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bài</a:t>
            </a:r>
            <a:r>
              <a:rPr lang="en-US" sz="2800" b="1" dirty="0">
                <a:solidFill>
                  <a:prstClr val="black"/>
                </a:solidFill>
                <a:latin typeface="Calibri" panose="020F0502020204030204"/>
              </a:rPr>
              <a:t>,</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kết</a:t>
            </a:r>
            <a:r>
              <a:rPr lang="en-US" sz="2800" b="1" noProof="0" dirty="0" smtClean="0">
                <a:solidFill>
                  <a:prstClr val="black"/>
                </a:solidFill>
                <a:latin typeface="Calibri" panose="020F0502020204030204"/>
              </a:rPr>
              <a:t> </a:t>
            </a:r>
            <a:r>
              <a:rPr lang="en-US" sz="2800" b="1" noProof="0" dirty="0" err="1" smtClean="0">
                <a:solidFill>
                  <a:prstClr val="black"/>
                </a:solidFill>
                <a:latin typeface="Calibri" panose="020F0502020204030204"/>
              </a:rPr>
              <a:t>luận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2320165" y="2821379"/>
            <a:ext cx="9663003"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2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Giữa</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các</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phần</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các</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đoạn</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trong</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bài</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cần</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có</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sự</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liên</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kết</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tự</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nhiên</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hợp</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prstClr val="black"/>
                </a:solidFill>
                <a:effectLst/>
                <a:uLnTx/>
                <a:uFillTx/>
                <a:latin typeface="Calibri" panose="020F0502020204030204"/>
                <a:ea typeface="+mn-ea"/>
                <a:cs typeface="+mn-cs"/>
              </a:rPr>
              <a:t>lí</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 name="Group 32"/>
          <p:cNvGrpSpPr/>
          <p:nvPr/>
        </p:nvGrpSpPr>
        <p:grpSpPr>
          <a:xfrm>
            <a:off x="169392" y="4185070"/>
            <a:ext cx="11529122" cy="2481201"/>
            <a:chOff x="-193464" y="1744476"/>
            <a:chExt cx="10652743" cy="2481201"/>
          </a:xfrm>
        </p:grpSpPr>
        <p:sp>
          <p:nvSpPr>
            <p:cNvPr id="34" name="Rectangle 33"/>
            <p:cNvSpPr/>
            <p:nvPr/>
          </p:nvSpPr>
          <p:spPr>
            <a:xfrm>
              <a:off x="-193464" y="1846198"/>
              <a:ext cx="10652743" cy="2284107"/>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34"/>
            <p:cNvSpPr/>
            <p:nvPr/>
          </p:nvSpPr>
          <p:spPr>
            <a:xfrm>
              <a:off x="170718" y="1747936"/>
              <a:ext cx="1657665" cy="11686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35"/>
            <p:cNvSpPr/>
            <p:nvPr/>
          </p:nvSpPr>
          <p:spPr>
            <a:xfrm flipV="1">
              <a:off x="190014" y="4123955"/>
              <a:ext cx="1638369" cy="101722"/>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36"/>
            <p:cNvSpPr/>
            <p:nvPr/>
          </p:nvSpPr>
          <p:spPr>
            <a:xfrm>
              <a:off x="147252" y="1744476"/>
              <a:ext cx="1651000" cy="2477081"/>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EB9912"/>
                </a:gs>
                <a:gs pos="7100">
                  <a:srgbClr val="E69105"/>
                </a:gs>
                <a:gs pos="0">
                  <a:srgbClr val="F5A51E"/>
                </a:gs>
                <a:gs pos="70434">
                  <a:srgbClr val="FAAC25"/>
                </a:gs>
                <a:gs pos="89600">
                  <a:srgbClr val="FCCE82"/>
                </a:gs>
                <a:gs pos="100000">
                  <a:srgbClr val="FAAA2D"/>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13"/>
            <p:cNvSpPr txBox="1">
              <a:spLocks noChangeArrowheads="1"/>
            </p:cNvSpPr>
            <p:nvPr/>
          </p:nvSpPr>
          <p:spPr bwMode="auto">
            <a:xfrm>
              <a:off x="249985" y="2626415"/>
              <a:ext cx="14455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3600" b="1" dirty="0" smtClean="0">
                  <a:solidFill>
                    <a:prstClr val="black"/>
                  </a:solidFill>
                  <a:latin typeface="Arial" panose="020B0604020202020204" pitchFamily="34" charset="0"/>
                </a:rPr>
                <a:t>NỘI DUNG</a:t>
              </a:r>
              <a:endParaRPr kumimoji="0" lang="en-US" alt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9" name="TextBox 38"/>
          <p:cNvSpPr txBox="1"/>
          <p:nvPr/>
        </p:nvSpPr>
        <p:spPr>
          <a:xfrm>
            <a:off x="2278593" y="4459418"/>
            <a:ext cx="9419921"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b="1" noProof="0" dirty="0" err="1" smtClean="0">
                <a:solidFill>
                  <a:prstClr val="black"/>
                </a:solidFill>
                <a:latin typeface="Calibri" panose="020F0502020204030204" pitchFamily="34" charset="0"/>
              </a:rPr>
              <a:t>Xác</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định</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đúng</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vấn</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đề</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nghị</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luận</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dạng</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cảm</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nhận</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đánh</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giá</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về</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nhân</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vật</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trong</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đoạn</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trích</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của</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tác</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phẩm</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truyện</a:t>
            </a:r>
            <a:r>
              <a:rPr lang="en-US" sz="2800" b="1" noProof="0" dirty="0" smtClean="0">
                <a:solidFill>
                  <a:prstClr val="black"/>
                </a:solidFill>
                <a:latin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TextBox 39"/>
          <p:cNvSpPr txBox="1"/>
          <p:nvPr/>
        </p:nvSpPr>
        <p:spPr>
          <a:xfrm>
            <a:off x="2274583" y="5465817"/>
            <a:ext cx="9407138"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b="1" noProof="0" dirty="0" err="1" smtClean="0">
                <a:solidFill>
                  <a:prstClr val="black"/>
                </a:solidFill>
                <a:latin typeface="Calibri" panose="020F0502020204030204" pitchFamily="34" charset="0"/>
              </a:rPr>
              <a:t>Triển</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khai</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các</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vấn</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đề</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thành</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các</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luận</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điểm</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Bám</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sát</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dàn</a:t>
            </a:r>
            <a:r>
              <a:rPr lang="en-US" sz="2800" b="1" noProof="0" dirty="0" smtClean="0">
                <a:solidFill>
                  <a:prstClr val="black"/>
                </a:solidFill>
                <a:latin typeface="Calibri" panose="020F0502020204030204" pitchFamily="34" charset="0"/>
              </a:rPr>
              <a:t> ý </a:t>
            </a:r>
            <a:r>
              <a:rPr lang="en-US" sz="2800" b="1" noProof="0" dirty="0" err="1" smtClean="0">
                <a:solidFill>
                  <a:prstClr val="black"/>
                </a:solidFill>
                <a:latin typeface="Calibri" panose="020F0502020204030204" pitchFamily="34" charset="0"/>
              </a:rPr>
              <a:t>để</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dựng</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tốt</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các</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đoạn</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văn</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Vận</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dụng</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tốt</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các</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thao</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tác</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lập</a:t>
            </a:r>
            <a:r>
              <a:rPr lang="en-US" sz="2800" b="1" noProof="0" dirty="0" smtClean="0">
                <a:solidFill>
                  <a:prstClr val="black"/>
                </a:solidFill>
                <a:latin typeface="Calibri" panose="020F0502020204030204" pitchFamily="34" charset="0"/>
              </a:rPr>
              <a:t> </a:t>
            </a:r>
            <a:r>
              <a:rPr lang="en-US" sz="2800" b="1" noProof="0" dirty="0" err="1" smtClean="0">
                <a:solidFill>
                  <a:prstClr val="black"/>
                </a:solidFill>
                <a:latin typeface="Calibri" panose="020F0502020204030204" pitchFamily="34" charset="0"/>
              </a:rPr>
              <a:t>luận</a:t>
            </a:r>
            <a:r>
              <a:rPr lang="en-US" sz="2800" b="1" noProof="0" dirty="0" smtClean="0">
                <a:solidFill>
                  <a:prstClr val="black"/>
                </a:solidFill>
                <a:latin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Oval 32"/>
          <p:cNvSpPr>
            <a:spLocks noChangeArrowheads="1"/>
          </p:cNvSpPr>
          <p:nvPr/>
        </p:nvSpPr>
        <p:spPr bwMode="gray">
          <a:xfrm rot="-3877067">
            <a:off x="577628" y="172406"/>
            <a:ext cx="1188720" cy="1188720"/>
          </a:xfrm>
          <a:prstGeom prst="ellipse">
            <a:avLst/>
          </a:prstGeom>
          <a:gradFill rotWithShape="1">
            <a:gsLst>
              <a:gs pos="0">
                <a:srgbClr val="1C538A"/>
              </a:gs>
              <a:gs pos="50000">
                <a:srgbClr val="3399FF"/>
              </a:gs>
              <a:gs pos="100000">
                <a:srgbClr val="1C538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grpSp>
        <p:nvGrpSpPr>
          <p:cNvPr id="29" name="Group 35"/>
          <p:cNvGrpSpPr>
            <a:grpSpLocks/>
          </p:cNvGrpSpPr>
          <p:nvPr/>
        </p:nvGrpSpPr>
        <p:grpSpPr bwMode="auto">
          <a:xfrm rot="-3877067">
            <a:off x="653441" y="242935"/>
            <a:ext cx="1012267" cy="1025925"/>
            <a:chOff x="4166" y="1706"/>
            <a:chExt cx="1260" cy="1277"/>
          </a:xfrm>
        </p:grpSpPr>
        <p:sp>
          <p:nvSpPr>
            <p:cNvPr id="30" name="Oval 3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31" name="Oval 37"/>
            <p:cNvSpPr>
              <a:spLocks noChangeArrowheads="1"/>
            </p:cNvSpPr>
            <p:nvPr/>
          </p:nvSpPr>
          <p:spPr bwMode="gray">
            <a:xfrm>
              <a:off x="4204" y="1762"/>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32" name="Oval 3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42" name="Oval 3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grpSp>
      <p:pic>
        <p:nvPicPr>
          <p:cNvPr id="27" name="Picture 4" descr="Kết quả hình ảnh cho 2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03" y="4490305"/>
            <a:ext cx="513216" cy="51321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219921" y="1919568"/>
            <a:ext cx="405470" cy="4709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Picture 8" descr="Hình ảnh có liên quan"/>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077450" y="1883516"/>
            <a:ext cx="708197" cy="58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1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95943" y="511578"/>
            <a:ext cx="11865428" cy="522696"/>
          </a:xfrm>
          <a:prstGeom prst="roundRect">
            <a:avLst>
              <a:gd name="adj" fmla="val 9106"/>
            </a:avLst>
          </a:prstGeom>
          <a:solidFill>
            <a:srgbClr val="FFFF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Cấu</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trúc</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b="1" noProof="0" dirty="0" err="1" smtClean="0">
                <a:solidFill>
                  <a:prstClr val="black"/>
                </a:solidFill>
                <a:latin typeface="Calibri" panose="020F0502020204030204"/>
              </a:rPr>
              <a:t>đề</a:t>
            </a:r>
            <a:r>
              <a:rPr lang="en-US" sz="2800" b="1" dirty="0" smtClean="0">
                <a:solidFill>
                  <a:prstClr val="black"/>
                </a:solidFill>
                <a:latin typeface="Calibri" panose="020F0502020204030204"/>
              </a:rPr>
              <a:t> </a:t>
            </a:r>
            <a:r>
              <a:rPr lang="en-US" sz="2800" b="1" dirty="0" err="1">
                <a:solidFill>
                  <a:prstClr val="black"/>
                </a:solidFill>
                <a:latin typeface="Calibri" panose="020F0502020204030204"/>
              </a:rPr>
              <a:t>nghị</a:t>
            </a:r>
            <a:r>
              <a:rPr lang="en-US" sz="2800" b="1" dirty="0">
                <a:solidFill>
                  <a:prstClr val="black"/>
                </a:solidFill>
                <a:latin typeface="Calibri" panose="020F0502020204030204"/>
              </a:rPr>
              <a:t> </a:t>
            </a:r>
            <a:r>
              <a:rPr lang="en-US" sz="2800" b="1" dirty="0" err="1">
                <a:solidFill>
                  <a:prstClr val="black"/>
                </a:solidFill>
                <a:latin typeface="Calibri" panose="020F0502020204030204"/>
              </a:rPr>
              <a:t>luận</a:t>
            </a:r>
            <a:r>
              <a:rPr lang="en-US" sz="2800" b="1" dirty="0">
                <a:solidFill>
                  <a:prstClr val="black"/>
                </a:solidFill>
                <a:latin typeface="Calibri" panose="020F0502020204030204"/>
              </a:rPr>
              <a:t> </a:t>
            </a:r>
            <a:r>
              <a:rPr lang="en-US" sz="2800" b="1" dirty="0" err="1">
                <a:solidFill>
                  <a:prstClr val="black"/>
                </a:solidFill>
                <a:latin typeface="Calibri" panose="020F0502020204030204"/>
              </a:rPr>
              <a:t>văn</a:t>
            </a:r>
            <a:r>
              <a:rPr lang="en-US" sz="2800" b="1" dirty="0">
                <a:solidFill>
                  <a:prstClr val="black"/>
                </a:solidFill>
                <a:latin typeface="Calibri" panose="020F0502020204030204"/>
              </a:rPr>
              <a:t> </a:t>
            </a:r>
            <a:r>
              <a:rPr lang="en-US" sz="2800" b="1" dirty="0" err="1">
                <a:solidFill>
                  <a:prstClr val="black"/>
                </a:solidFill>
                <a:latin typeface="Calibri" panose="020F0502020204030204"/>
              </a:rPr>
              <a:t>học</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2"/>
          <a:srcRect t="52344"/>
          <a:stretch/>
        </p:blipFill>
        <p:spPr>
          <a:xfrm>
            <a:off x="0" y="1201418"/>
            <a:ext cx="8475405" cy="5610318"/>
          </a:xfrm>
          <a:prstGeom prst="rect">
            <a:avLst/>
          </a:prstGeom>
        </p:spPr>
      </p:pic>
      <p:sp>
        <p:nvSpPr>
          <p:cNvPr id="7" name="Rounded Rectangular Callout 12">
            <a:extLst>
              <a:ext uri="{FF2B5EF4-FFF2-40B4-BE49-F238E27FC236}">
                <a16:creationId xmlns:a16="http://schemas.microsoft.com/office/drawing/2014/main" id="{2DB14C5D-5947-40BB-8680-59FB3BF0CA93}"/>
              </a:ext>
            </a:extLst>
          </p:cNvPr>
          <p:cNvSpPr/>
          <p:nvPr/>
        </p:nvSpPr>
        <p:spPr>
          <a:xfrm>
            <a:off x="9234142" y="1047260"/>
            <a:ext cx="2757714" cy="646234"/>
          </a:xfrm>
          <a:prstGeom prst="wedgeRoundRectCallout">
            <a:avLst>
              <a:gd name="adj1" fmla="val -118866"/>
              <a:gd name="adj2" fmla="val 37599"/>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Phần</a:t>
            </a: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câu</a:t>
            </a: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hỏi</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ular Callout 10">
            <a:extLst>
              <a:ext uri="{FF2B5EF4-FFF2-40B4-BE49-F238E27FC236}">
                <a16:creationId xmlns:a16="http://schemas.microsoft.com/office/drawing/2014/main" id="{59C34552-B388-4F71-8D38-4293AEBD7837}"/>
              </a:ext>
            </a:extLst>
          </p:cNvPr>
          <p:cNvSpPr/>
          <p:nvPr/>
        </p:nvSpPr>
        <p:spPr>
          <a:xfrm>
            <a:off x="9283303" y="2844949"/>
            <a:ext cx="2757714" cy="646234"/>
          </a:xfrm>
          <a:prstGeom prst="wedgeRoundRectCallout">
            <a:avLst>
              <a:gd name="adj1" fmla="val -104182"/>
              <a:gd name="adj2" fmla="val 231847"/>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Phần</a:t>
            </a: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ngữ</a:t>
            </a: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liệu</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919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1" descr="car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 y="43540"/>
            <a:ext cx="12279086"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032739" y="507362"/>
            <a:ext cx="8213725" cy="584200"/>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3200" b="1" dirty="0">
                <a:solidFill>
                  <a:prstClr val="black"/>
                </a:solidFill>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Ngữ</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nghị</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luận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về</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đoạn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truyện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23" name="Rectangle: Top Corners Rounded 7">
            <a:extLst>
              <a:ext uri="{FF2B5EF4-FFF2-40B4-BE49-F238E27FC236}">
                <a16:creationId xmlns:a16="http://schemas.microsoft.com/office/drawing/2014/main" id="{D58145E0-143D-4291-B980-DB458665B120}"/>
              </a:ext>
            </a:extLst>
          </p:cNvPr>
          <p:cNvSpPr/>
          <p:nvPr/>
        </p:nvSpPr>
        <p:spPr>
          <a:xfrm rot="5400000" flipH="1" flipV="1">
            <a:off x="5437288" y="-1288313"/>
            <a:ext cx="1162594" cy="10446626"/>
          </a:xfrm>
          <a:prstGeom prst="round2SameRect">
            <a:avLst>
              <a:gd name="adj1" fmla="val 50000"/>
              <a:gd name="adj2" fmla="val 0"/>
            </a:avLst>
          </a:prstGeom>
          <a:gradFill flip="none" rotWithShape="1">
            <a:gsLst>
              <a:gs pos="4000">
                <a:schemeClr val="accent3">
                  <a:lumMod val="0"/>
                  <a:lumOff val="100000"/>
                </a:schemeClr>
              </a:gs>
              <a:gs pos="69000">
                <a:schemeClr val="bg1">
                  <a:lumMod val="85000"/>
                </a:schemeClr>
              </a:gs>
              <a:gs pos="100000">
                <a:srgbClr val="EBEBEB">
                  <a:alpha val="0"/>
                </a:srgbClr>
              </a:gs>
            </a:gsLst>
            <a:lin ang="54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Top Corners Rounded 4">
            <a:extLst>
              <a:ext uri="{FF2B5EF4-FFF2-40B4-BE49-F238E27FC236}">
                <a16:creationId xmlns:a16="http://schemas.microsoft.com/office/drawing/2014/main" id="{F93A9741-C387-40CE-B450-07B74A3F4E5C}"/>
              </a:ext>
            </a:extLst>
          </p:cNvPr>
          <p:cNvSpPr/>
          <p:nvPr/>
        </p:nvSpPr>
        <p:spPr>
          <a:xfrm rot="16200000">
            <a:off x="5197773" y="-2724399"/>
            <a:ext cx="1247788" cy="10049994"/>
          </a:xfrm>
          <a:prstGeom prst="round2SameRect">
            <a:avLst>
              <a:gd name="adj1" fmla="val 50000"/>
              <a:gd name="adj2" fmla="val 0"/>
            </a:avLst>
          </a:prstGeom>
          <a:gradFill flip="none" rotWithShape="1">
            <a:gsLst>
              <a:gs pos="4000">
                <a:schemeClr val="accent3">
                  <a:lumMod val="0"/>
                  <a:lumOff val="100000"/>
                </a:schemeClr>
              </a:gs>
              <a:gs pos="69000">
                <a:schemeClr val="bg1">
                  <a:lumMod val="85000"/>
                </a:schemeClr>
              </a:gs>
              <a:gs pos="100000">
                <a:srgbClr val="EBEBEB">
                  <a:alpha val="0"/>
                </a:srgbClr>
              </a:gs>
            </a:gsLst>
            <a:lin ang="54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89F0CD36-2097-489C-A7AF-C6ADA2A188D9}"/>
              </a:ext>
            </a:extLst>
          </p:cNvPr>
          <p:cNvSpPr/>
          <p:nvPr/>
        </p:nvSpPr>
        <p:spPr>
          <a:xfrm>
            <a:off x="907426" y="1858782"/>
            <a:ext cx="919138" cy="919138"/>
          </a:xfrm>
          <a:prstGeom prst="ellipse">
            <a:avLst/>
          </a:prstGeom>
          <a:solidFill>
            <a:srgbClr val="00B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0F4D43F5-0821-46EA-AC44-D5CAEF175615}"/>
              </a:ext>
            </a:extLst>
          </p:cNvPr>
          <p:cNvSpPr/>
          <p:nvPr/>
        </p:nvSpPr>
        <p:spPr>
          <a:xfrm>
            <a:off x="953426" y="3469205"/>
            <a:ext cx="919138" cy="919138"/>
          </a:xfrm>
          <a:prstGeom prst="ellipse">
            <a:avLst/>
          </a:prstGeom>
          <a:solidFill>
            <a:srgbClr val="FF66FF"/>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16" name="TextBox 12"/>
          <p:cNvSpPr txBox="1">
            <a:spLocks noChangeArrowheads="1"/>
          </p:cNvSpPr>
          <p:nvPr/>
        </p:nvSpPr>
        <p:spPr bwMode="auto">
          <a:xfrm>
            <a:off x="1172070" y="1945575"/>
            <a:ext cx="389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prstClr val="white"/>
                </a:solidFill>
                <a:effectLst/>
                <a:uLnTx/>
                <a:uFillTx/>
                <a:latin typeface="Bahnschrift" panose="020B0502040204020203" pitchFamily="34" charset="0"/>
                <a:ea typeface="+mn-ea"/>
                <a:cs typeface="+mn-cs"/>
              </a:rPr>
              <a:t>1</a:t>
            </a:r>
          </a:p>
        </p:txBody>
      </p:sp>
      <p:sp>
        <p:nvSpPr>
          <p:cNvPr id="8217" name="TextBox 13"/>
          <p:cNvSpPr txBox="1">
            <a:spLocks noChangeArrowheads="1"/>
          </p:cNvSpPr>
          <p:nvPr/>
        </p:nvSpPr>
        <p:spPr bwMode="auto">
          <a:xfrm>
            <a:off x="1144370" y="3508822"/>
            <a:ext cx="5020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prstClr val="white"/>
                </a:solidFill>
                <a:effectLst/>
                <a:uLnTx/>
                <a:uFillTx/>
                <a:latin typeface="Bahnschrift" panose="020B0502040204020203" pitchFamily="34" charset="0"/>
                <a:ea typeface="+mn-ea"/>
                <a:cs typeface="+mn-cs"/>
              </a:rPr>
              <a:t>2</a:t>
            </a:r>
          </a:p>
        </p:txBody>
      </p:sp>
      <p:sp>
        <p:nvSpPr>
          <p:cNvPr id="8218" name="TextBox 29"/>
          <p:cNvSpPr txBox="1">
            <a:spLocks noChangeArrowheads="1"/>
          </p:cNvSpPr>
          <p:nvPr/>
        </p:nvSpPr>
        <p:spPr bwMode="auto">
          <a:xfrm>
            <a:off x="1980476" y="2036860"/>
            <a:ext cx="7265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Ngữ</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altLang="en-US" b="1" noProof="0" dirty="0" err="1">
                <a:solidFill>
                  <a:prstClr val="black"/>
                </a:solidFill>
                <a:latin typeface="Times New Roman" panose="02020603050405020304" pitchFamily="18" charset="0"/>
                <a:cs typeface="Times New Roman" panose="02020603050405020304" pitchFamily="18" charset="0"/>
              </a:rPr>
              <a:t>đoạn</a:t>
            </a:r>
            <a:r>
              <a:rPr lang="en-US" altLang="en-US" b="1" noProof="0" dirty="0">
                <a:solidFill>
                  <a:prstClr val="black"/>
                </a:solidFill>
                <a:latin typeface="Times New Roman" panose="02020603050405020304" pitchFamily="18" charset="0"/>
                <a:cs typeface="Times New Roman" panose="02020603050405020304" pitchFamily="18" charset="0"/>
              </a:rPr>
              <a:t> </a:t>
            </a:r>
            <a:r>
              <a:rPr lang="en-US" altLang="en-US" b="1" noProof="0" dirty="0" err="1" smtClean="0">
                <a:solidFill>
                  <a:prstClr val="black"/>
                </a:solidFill>
                <a:latin typeface="Times New Roman" panose="02020603050405020304" pitchFamily="18" charset="0"/>
                <a:cs typeface="Times New Roman" panose="02020603050405020304" pitchFamily="18" charset="0"/>
              </a:rPr>
              <a:t>truyện</a:t>
            </a:r>
            <a:r>
              <a:rPr lang="en-US" altLang="en-US" b="1" noProof="0" dirty="0" smtClean="0">
                <a:solidFill>
                  <a:prstClr val="black"/>
                </a:solidFill>
                <a:latin typeface="Times New Roman" panose="02020603050405020304" pitchFamily="18" charset="0"/>
                <a:cs typeface="Times New Roman" panose="02020603050405020304" pitchFamily="18" charset="0"/>
              </a:rPr>
              <a:t>.</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219" name="TextBox 31"/>
          <p:cNvSpPr txBox="1">
            <a:spLocks noChangeArrowheads="1"/>
          </p:cNvSpPr>
          <p:nvPr/>
        </p:nvSpPr>
        <p:spPr bwMode="auto">
          <a:xfrm flipH="1">
            <a:off x="1980476" y="3486827"/>
            <a:ext cx="94523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Ngữ</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hai</a:t>
            </a:r>
            <a:r>
              <a:rPr lang="en-US" altLang="en-US" b="1" dirty="0">
                <a:solidFill>
                  <a:prstClr val="black"/>
                </a:solidFill>
                <a:latin typeface="Times New Roman" panose="02020603050405020304" pitchFamily="18" charset="0"/>
                <a:cs typeface="Times New Roman" panose="02020603050405020304" pitchFamily="18" charset="0"/>
              </a:rPr>
              <a:t> hay </a:t>
            </a:r>
            <a:r>
              <a:rPr lang="en-US" altLang="en-US" b="1" dirty="0" err="1">
                <a:solidFill>
                  <a:prstClr val="black"/>
                </a:solidFill>
                <a:latin typeface="Times New Roman" panose="02020603050405020304" pitchFamily="18" charset="0"/>
                <a:cs typeface="Times New Roman" panose="02020603050405020304" pitchFamily="18" charset="0"/>
              </a:rPr>
              <a:t>nhiều</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đoạn</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truyện</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nối</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tiếp</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hoặc</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cách</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smtClean="0">
                <a:solidFill>
                  <a:prstClr val="black"/>
                </a:solidFill>
                <a:latin typeface="Times New Roman" panose="02020603050405020304" pitchFamily="18" charset="0"/>
                <a:cs typeface="Times New Roman" panose="02020603050405020304" pitchFamily="18" charset="0"/>
              </a:rPr>
              <a:t>quãng</a:t>
            </a:r>
            <a:r>
              <a:rPr lang="en-US" altLang="en-US" b="1" dirty="0" smtClean="0">
                <a:solidFill>
                  <a:prstClr val="black"/>
                </a:solidFill>
                <a:latin typeface="Times New Roman" panose="02020603050405020304" pitchFamily="18" charset="0"/>
                <a:cs typeface="Times New Roman" panose="02020603050405020304" pitchFamily="18" charset="0"/>
              </a:rPr>
              <a:t>.</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Rectangle: Top Corners Rounded 7">
            <a:extLst>
              <a:ext uri="{FF2B5EF4-FFF2-40B4-BE49-F238E27FC236}">
                <a16:creationId xmlns:a16="http://schemas.microsoft.com/office/drawing/2014/main" id="{D58145E0-143D-4291-B980-DB458665B120}"/>
              </a:ext>
            </a:extLst>
          </p:cNvPr>
          <p:cNvSpPr/>
          <p:nvPr/>
        </p:nvSpPr>
        <p:spPr>
          <a:xfrm rot="5400000" flipH="1" flipV="1">
            <a:off x="5295348" y="230644"/>
            <a:ext cx="1277577" cy="10277730"/>
          </a:xfrm>
          <a:prstGeom prst="round2SameRect">
            <a:avLst>
              <a:gd name="adj1" fmla="val 50000"/>
              <a:gd name="adj2" fmla="val 0"/>
            </a:avLst>
          </a:prstGeom>
          <a:gradFill flip="none" rotWithShape="1">
            <a:gsLst>
              <a:gs pos="4000">
                <a:schemeClr val="accent3">
                  <a:lumMod val="0"/>
                  <a:lumOff val="100000"/>
                </a:schemeClr>
              </a:gs>
              <a:gs pos="69000">
                <a:schemeClr val="bg1">
                  <a:lumMod val="85000"/>
                </a:schemeClr>
              </a:gs>
              <a:gs pos="100000">
                <a:srgbClr val="EBEBEB">
                  <a:alpha val="0"/>
                </a:srgbClr>
              </a:gs>
            </a:gsLst>
            <a:lin ang="54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0F4D43F5-0821-46EA-AC44-D5CAEF175615}"/>
              </a:ext>
            </a:extLst>
          </p:cNvPr>
          <p:cNvSpPr/>
          <p:nvPr/>
        </p:nvSpPr>
        <p:spPr>
          <a:xfrm>
            <a:off x="954826" y="5089160"/>
            <a:ext cx="919138" cy="919138"/>
          </a:xfrm>
          <a:prstGeom prst="ellipse">
            <a:avLst/>
          </a:prstGeom>
          <a:solidFill>
            <a:srgbClr val="1CE2EC"/>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1"/>
          <p:cNvSpPr txBox="1">
            <a:spLocks noChangeArrowheads="1"/>
          </p:cNvSpPr>
          <p:nvPr/>
        </p:nvSpPr>
        <p:spPr bwMode="auto">
          <a:xfrm flipH="1">
            <a:off x="1980476" y="5065001"/>
            <a:ext cx="88661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Ngữ</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liệu</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thường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trích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từ</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các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văn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bản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truyện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trong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chương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trình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2739" y="5148732"/>
            <a:ext cx="7731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81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16"/>
                                        </p:tgtEl>
                                        <p:attrNameLst>
                                          <p:attrName>style.visibility</p:attrName>
                                        </p:attrNameLst>
                                      </p:cBhvr>
                                      <p:to>
                                        <p:strVal val="visible"/>
                                      </p:to>
                                    </p:set>
                                    <p:animEffect transition="in" filter="fade">
                                      <p:cBhvr>
                                        <p:cTn id="7" dur="500"/>
                                        <p:tgtEl>
                                          <p:spTgt spid="82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18"/>
                                        </p:tgtEl>
                                        <p:attrNameLst>
                                          <p:attrName>style.visibility</p:attrName>
                                        </p:attrNameLst>
                                      </p:cBhvr>
                                      <p:to>
                                        <p:strVal val="visible"/>
                                      </p:to>
                                    </p:set>
                                    <p:animEffect transition="in" filter="fade">
                                      <p:cBhvr>
                                        <p:cTn id="13" dur="500"/>
                                        <p:tgtEl>
                                          <p:spTgt spid="82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217"/>
                                        </p:tgtEl>
                                        <p:attrNameLst>
                                          <p:attrName>style.visibility</p:attrName>
                                        </p:attrNameLst>
                                      </p:cBhvr>
                                      <p:to>
                                        <p:strVal val="visible"/>
                                      </p:to>
                                    </p:set>
                                    <p:animEffect transition="in" filter="fade">
                                      <p:cBhvr>
                                        <p:cTn id="18" dur="500"/>
                                        <p:tgtEl>
                                          <p:spTgt spid="82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219"/>
                                        </p:tgtEl>
                                        <p:attrNameLst>
                                          <p:attrName>style.visibility</p:attrName>
                                        </p:attrNameLst>
                                      </p:cBhvr>
                                      <p:to>
                                        <p:strVal val="visible"/>
                                      </p:to>
                                    </p:set>
                                    <p:animEffect transition="in" filter="fade">
                                      <p:cBhvr>
                                        <p:cTn id="24" dur="500"/>
                                        <p:tgtEl>
                                          <p:spTgt spid="82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8216" grpId="0"/>
      <p:bldP spid="8217" grpId="0"/>
      <p:bldP spid="8218" grpId="0"/>
      <p:bldP spid="8219" grpId="0"/>
      <p:bldP spid="31"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9166"/>
            <a:ext cx="12141145" cy="5368834"/>
          </a:xfrm>
          <a:prstGeom prst="rect">
            <a:avLst/>
          </a:prstGeom>
        </p:spPr>
      </p:pic>
      <p:sp>
        <p:nvSpPr>
          <p:cNvPr id="17" name="Hình tự do: Hình 7">
            <a:extLst>
              <a:ext uri="{FF2B5EF4-FFF2-40B4-BE49-F238E27FC236}">
                <a16:creationId xmlns:a16="http://schemas.microsoft.com/office/drawing/2014/main" id="{2BC6DFF8-5663-44AC-8952-6FCEC7A44C0E}"/>
              </a:ext>
            </a:extLst>
          </p:cNvPr>
          <p:cNvSpPr/>
          <p:nvPr/>
        </p:nvSpPr>
        <p:spPr>
          <a:xfrm>
            <a:off x="101162" y="148448"/>
            <a:ext cx="1887295" cy="938486"/>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a:spLocks noChangeArrowheads="1"/>
          </p:cNvSpPr>
          <p:nvPr/>
        </p:nvSpPr>
        <p:spPr bwMode="auto">
          <a:xfrm>
            <a:off x="197290" y="271619"/>
            <a:ext cx="1791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noProof="0" dirty="0" err="1">
                <a:solidFill>
                  <a:prstClr val="black"/>
                </a:solidFill>
                <a:latin typeface="Times New Roman" panose="02020603050405020304" pitchFamily="18" charset="0"/>
                <a:cs typeface="Times New Roman" panose="02020603050405020304" pitchFamily="18" charset="0"/>
              </a:rPr>
              <a:t>Đề</a:t>
            </a:r>
            <a:r>
              <a:rPr lang="en-US" altLang="en-US" sz="3600" b="1" noProof="0" dirty="0">
                <a:solidFill>
                  <a:prstClr val="black"/>
                </a:solidFill>
                <a:latin typeface="Times New Roman" panose="02020603050405020304" pitchFamily="18" charset="0"/>
                <a:cs typeface="Times New Roman" panose="02020603050405020304" pitchFamily="18" charset="0"/>
              </a:rPr>
              <a:t> </a:t>
            </a:r>
            <a:r>
              <a:rPr lang="en-US" altLang="en-US" sz="3600" b="1" noProof="0" dirty="0" err="1">
                <a:solidFill>
                  <a:prstClr val="black"/>
                </a:solidFill>
                <a:latin typeface="Times New Roman" panose="02020603050405020304" pitchFamily="18" charset="0"/>
                <a:cs typeface="Times New Roman" panose="02020603050405020304" pitchFamily="18" charset="0"/>
              </a:rPr>
              <a:t>bài</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1" name="Rectangle 20"/>
          <p:cNvSpPr>
            <a:spLocks noChangeArrowheads="1"/>
          </p:cNvSpPr>
          <p:nvPr/>
        </p:nvSpPr>
        <p:spPr bwMode="auto">
          <a:xfrm>
            <a:off x="197290" y="1628326"/>
            <a:ext cx="11654861" cy="3416320"/>
          </a:xfrm>
          <a:prstGeom prst="rect">
            <a:avLst/>
          </a:prstGeom>
          <a:noFill/>
          <a:ln>
            <a:noFill/>
          </a:ln>
          <a:effectLst/>
        </p:spPr>
        <p:txBody>
          <a:bodyPr wrap="square">
            <a:spAutoFit/>
          </a:bodyPr>
          <a:lstStyle/>
          <a:p>
            <a:pPr fontAlgn="base">
              <a:spcAft>
                <a:spcPts val="0"/>
              </a:spcAft>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vi-VN" sz="3600" b="0" i="0" u="none" strike="noStrike" kern="1200" cap="none" spc="0" normalizeH="0" baseline="0" noProof="0" dirty="0">
                <a:ln>
                  <a:noFill/>
                </a:ln>
                <a:solidFill>
                  <a:prstClr val="black"/>
                </a:solidFill>
                <a:effectLst/>
                <a:uLnTx/>
                <a:uFillTx/>
                <a:latin typeface="+mj-lt"/>
              </a:rPr>
              <a:t>“</a:t>
            </a:r>
            <a:r>
              <a:rPr lang="en-US" sz="3600" i="1" dirty="0" err="1">
                <a:solidFill>
                  <a:srgbClr val="000000"/>
                </a:solidFill>
                <a:latin typeface="+mj-lt"/>
                <a:ea typeface="Times New Roman" panose="02020603050405020304" pitchFamily="18" charset="0"/>
              </a:rPr>
              <a:t>Cổ</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ông</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lão</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nghẹn</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ắng</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hẳn</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lại</a:t>
            </a:r>
            <a:r>
              <a:rPr lang="en-US" sz="3600" i="1" dirty="0">
                <a:solidFill>
                  <a:srgbClr val="000000"/>
                </a:solidFill>
                <a:latin typeface="+mj-lt"/>
                <a:ea typeface="Times New Roman" panose="02020603050405020304" pitchFamily="18" charset="0"/>
              </a:rPr>
              <a:t>, da </a:t>
            </a:r>
            <a:r>
              <a:rPr lang="en-US" sz="3600" i="1" dirty="0" err="1">
                <a:solidFill>
                  <a:srgbClr val="000000"/>
                </a:solidFill>
                <a:latin typeface="+mj-lt"/>
                <a:ea typeface="Times New Roman" panose="02020603050405020304" pitchFamily="18" charset="0"/>
              </a:rPr>
              <a:t>mặt</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tê</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rân</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rân</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Ông</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lão</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lặng</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đi</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tưởng</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như</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đến</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không</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thở</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được</a:t>
            </a:r>
            <a:r>
              <a:rPr lang="en-US" sz="3600" i="1" dirty="0">
                <a:solidFill>
                  <a:srgbClr val="000000"/>
                </a:solidFill>
                <a:latin typeface="+mj-lt"/>
                <a:ea typeface="Times New Roman" panose="02020603050405020304" pitchFamily="18" charset="0"/>
              </a:rPr>
              <a:t>. </a:t>
            </a:r>
            <a:endParaRPr lang="en-US" sz="3200" dirty="0">
              <a:latin typeface="+mj-lt"/>
              <a:ea typeface="Times New Roman" panose="02020603050405020304" pitchFamily="18" charset="0"/>
            </a:endParaRPr>
          </a:p>
          <a:p>
            <a:pPr fontAlgn="base">
              <a:spcAft>
                <a:spcPts val="0"/>
              </a:spcAft>
            </a:pPr>
            <a:r>
              <a:rPr lang="en-US" sz="3600" i="1" dirty="0">
                <a:solidFill>
                  <a:srgbClr val="000000"/>
                </a:solidFill>
                <a:latin typeface="+mj-lt"/>
                <a:ea typeface="Times New Roman" panose="02020603050405020304" pitchFamily="18" charset="0"/>
              </a:rPr>
              <a:t>…</a:t>
            </a:r>
            <a:endParaRPr lang="en-US" sz="3200" dirty="0">
              <a:latin typeface="+mj-lt"/>
              <a:ea typeface="Times New Roman" panose="02020603050405020304" pitchFamily="18" charset="0"/>
            </a:endParaRPr>
          </a:p>
          <a:p>
            <a:pPr fontAlgn="base">
              <a:spcAft>
                <a:spcPts val="0"/>
              </a:spcAft>
            </a:pP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Chúng</a:t>
            </a:r>
            <a:r>
              <a:rPr lang="en-US" sz="3600" i="1" dirty="0">
                <a:solidFill>
                  <a:srgbClr val="000000"/>
                </a:solidFill>
                <a:latin typeface="+mj-lt"/>
                <a:ea typeface="Times New Roman" panose="02020603050405020304" pitchFamily="18" charset="0"/>
              </a:rPr>
              <a:t> bay </a:t>
            </a:r>
            <a:r>
              <a:rPr lang="en-US" sz="3600" i="1" dirty="0" err="1">
                <a:solidFill>
                  <a:srgbClr val="000000"/>
                </a:solidFill>
                <a:latin typeface="+mj-lt"/>
                <a:ea typeface="Times New Roman" panose="02020603050405020304" pitchFamily="18" charset="0"/>
              </a:rPr>
              <a:t>ăn</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miếng</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cơm</a:t>
            </a:r>
            <a:r>
              <a:rPr lang="en-US" sz="3600" i="1" dirty="0">
                <a:solidFill>
                  <a:srgbClr val="000000"/>
                </a:solidFill>
                <a:latin typeface="+mj-lt"/>
                <a:ea typeface="Times New Roman" panose="02020603050405020304" pitchFamily="18" charset="0"/>
              </a:rPr>
              <a:t> hay </a:t>
            </a:r>
            <a:r>
              <a:rPr lang="en-US" sz="3600" i="1" dirty="0" err="1">
                <a:solidFill>
                  <a:srgbClr val="000000"/>
                </a:solidFill>
                <a:latin typeface="+mj-lt"/>
                <a:ea typeface="Times New Roman" panose="02020603050405020304" pitchFamily="18" charset="0"/>
              </a:rPr>
              <a:t>miếng</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gì</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vào</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mồm</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mà</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đi</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làm</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cái</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giống</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Việt</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gian</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bán</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nước</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để</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nhục</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nhã</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thế</a:t>
            </a:r>
            <a:r>
              <a:rPr lang="en-US" sz="3600" i="1" dirty="0">
                <a:solidFill>
                  <a:srgbClr val="000000"/>
                </a:solidFill>
                <a:latin typeface="+mj-lt"/>
                <a:ea typeface="Times New Roman" panose="02020603050405020304" pitchFamily="18" charset="0"/>
              </a:rPr>
              <a:t> </a:t>
            </a:r>
            <a:r>
              <a:rPr lang="en-US" sz="3600" i="1" dirty="0" err="1">
                <a:solidFill>
                  <a:srgbClr val="000000"/>
                </a:solidFill>
                <a:latin typeface="+mj-lt"/>
                <a:ea typeface="Times New Roman" panose="02020603050405020304" pitchFamily="18" charset="0"/>
              </a:rPr>
              <a:t>này</a:t>
            </a:r>
            <a:r>
              <a:rPr lang="en-US" sz="3600" i="1" dirty="0">
                <a:solidFill>
                  <a:srgbClr val="000000"/>
                </a:solidFill>
                <a:latin typeface="+mj-lt"/>
                <a:ea typeface="Times New Roman" panose="02020603050405020304" pitchFamily="18" charset="0"/>
              </a:rPr>
              <a:t>.</a:t>
            </a:r>
            <a:r>
              <a:rPr kumimoji="0" lang="vi-VN" sz="3600" b="1" i="0" u="none" strike="noStrike" kern="1200" cap="none" spc="0" normalizeH="0" baseline="0" noProof="0" dirty="0">
                <a:ln>
                  <a:noFill/>
                </a:ln>
                <a:solidFill>
                  <a:prstClr val="black"/>
                </a:solidFill>
                <a:effectLst/>
                <a:uLnTx/>
                <a:uFillTx/>
                <a:latin typeface="+mj-lt"/>
              </a:rPr>
              <a:t>”</a:t>
            </a:r>
            <a:endParaRPr kumimoji="0" lang="en-US" sz="3600" b="1" i="0" u="none" strike="noStrike" kern="1200" cap="none" spc="0" normalizeH="0" baseline="0" noProof="0" dirty="0">
              <a:ln>
                <a:noFill/>
              </a:ln>
              <a:solidFill>
                <a:prstClr val="black"/>
              </a:solidFill>
              <a:effectLst/>
              <a:uLnTx/>
              <a:uFillTx/>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Làng</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 Kim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Lân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2084585" y="148448"/>
            <a:ext cx="9964856"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Aft>
                <a:spcPts val="800"/>
              </a:spcAft>
              <a:buNone/>
            </a:pP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Cảm</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nhận</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về</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nhân</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vật</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ông</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Hai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trích</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sau</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702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404867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_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5693</Words>
  <PresentationFormat>Widescreen</PresentationFormat>
  <Paragraphs>317</Paragraphs>
  <Slides>45</Slides>
  <Notes>4</Notes>
  <HiddenSlides>0</HiddenSlides>
  <MMClips>0</MMClips>
  <ScaleCrop>false</ScaleCrop>
  <HeadingPairs>
    <vt:vector size="6" baseType="variant">
      <vt:variant>
        <vt:lpstr>Fonts Used</vt:lpstr>
      </vt:variant>
      <vt:variant>
        <vt:i4>13</vt:i4>
      </vt:variant>
      <vt:variant>
        <vt:lpstr>Theme</vt:lpstr>
      </vt:variant>
      <vt:variant>
        <vt:i4>19</vt:i4>
      </vt:variant>
      <vt:variant>
        <vt:lpstr>Slide Titles</vt:lpstr>
      </vt:variant>
      <vt:variant>
        <vt:i4>45</vt:i4>
      </vt:variant>
    </vt:vector>
  </HeadingPairs>
  <TitlesOfParts>
    <vt:vector size="77" baseType="lpstr">
      <vt:lpstr>Arial</vt:lpstr>
      <vt:lpstr>Arial Black</vt:lpstr>
      <vt:lpstr>Bahnschrift</vt:lpstr>
      <vt:lpstr>Bahnschrift Light Condensed</vt:lpstr>
      <vt:lpstr>Calibri</vt:lpstr>
      <vt:lpstr>Calibri Light</vt:lpstr>
      <vt:lpstr>Lato Light</vt:lpstr>
      <vt:lpstr>MS Mincho</vt:lpstr>
      <vt:lpstr>Roboto Slab Regular</vt:lpstr>
      <vt:lpstr>Tahoma</vt:lpstr>
      <vt:lpstr>Times New Roman</vt:lpstr>
      <vt:lpstr>Verdana</vt:lpstr>
      <vt:lpstr>Wingdings</vt:lpstr>
      <vt:lpstr>1_Office Theme</vt:lpstr>
      <vt:lpstr>Office Theme</vt:lpstr>
      <vt:lpstr>2_Office Theme</vt:lpstr>
      <vt:lpstr>3_Office Theme</vt:lpstr>
      <vt:lpstr>8_Office Theme</vt:lpstr>
      <vt:lpstr>9_Office Theme</vt:lpstr>
      <vt:lpstr>10_Office Theme</vt:lpstr>
      <vt:lpstr>11_Office Theme</vt:lpstr>
      <vt:lpstr>13_Office Theme</vt:lpstr>
      <vt:lpstr>12_Office Theme</vt:lpstr>
      <vt:lpstr>14_Office Theme</vt:lpstr>
      <vt:lpstr>15_Office Theme</vt:lpstr>
      <vt:lpstr>16_Office Theme</vt:lpstr>
      <vt:lpstr>18_Office Theme</vt:lpstr>
      <vt:lpstr>19_Office Theme</vt:lpstr>
      <vt:lpstr>4_Office Theme</vt:lpstr>
      <vt:lpstr>5_Office Theme</vt:lpstr>
      <vt:lpstr>17_Office Theme</vt:lpstr>
      <vt:lpstr>2_Kent template</vt:lpstr>
      <vt:lpstr>PowerPoint Presentation</vt:lpstr>
      <vt:lpstr>PowerPoint Presentation</vt:lpstr>
      <vt:lpstr>Một số dạng đề nghị luận câu 5 điểm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Ông Hai là người nông dân thật thà, chất phác có tình yêu làng sâu sắc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2.Thân bài a. Viết đoạn văn khái quát chung</vt:lpstr>
      <vt:lpstr>PowerPoint Presentation</vt:lpstr>
      <vt:lpstr>PowerPoint Presentation</vt:lpstr>
      <vt:lpstr>PowerPoint Presentation</vt:lpstr>
      <vt:lpstr>Minh họa đoạn mẫu</vt:lpstr>
      <vt:lpstr>PowerPoint Presentation</vt:lpstr>
      <vt:lpstr>PowerPoint Presentation</vt:lpstr>
      <vt:lpstr>PowerPoint Presentation</vt:lpstr>
      <vt:lpstr>Phân biệt với đoạn văn tự sự</vt:lpstr>
      <vt:lpstr>PowerPoint Presentation</vt:lpstr>
      <vt:lpstr>c. Viết đoạn văn đánh giá vấn đề nghị luận</vt:lpstr>
      <vt:lpstr>Viết đoạn văn đánh giá vấn đề nghị luận</vt:lpstr>
      <vt:lpstr>Viết đoạn văn đánh giá vấn đề nghị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2022-04-14T16:12:40Z</dcterms:created>
  <dcterms:modified xsi:type="dcterms:W3CDTF">2022-04-19T13:57:24Z</dcterms:modified>
</cp:coreProperties>
</file>